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38CFB-30DA-4CEF-A0FB-94FDACB680F8}" v="2" dt="2024-04-03T13:55:4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2956"/>
  </p:normalViewPr>
  <p:slideViewPr>
    <p:cSldViewPr snapToGrid="0" snapToObjects="1">
      <p:cViewPr varScale="1">
        <p:scale>
          <a:sx n="80" d="100"/>
          <a:sy n="80" d="100"/>
        </p:scale>
        <p:origin x="12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08ECE831-D361-46C9-A253-31FFBA099609}"/>
    <pc:docChg chg="undo redo custSel addSld delSld modSld">
      <pc:chgData name="Leonardi Gino" userId="ddc032f0-4bab-4bc6-bf2a-0fa4410a7d0b" providerId="ADAL" clId="{08ECE831-D361-46C9-A253-31FFBA099609}" dt="2024-03-13T11:14:11.615" v="224" actId="20577"/>
      <pc:docMkLst>
        <pc:docMk/>
      </pc:docMkLst>
      <pc:sldChg chg="modSp mod">
        <pc:chgData name="Leonardi Gino" userId="ddc032f0-4bab-4bc6-bf2a-0fa4410a7d0b" providerId="ADAL" clId="{08ECE831-D361-46C9-A253-31FFBA099609}" dt="2024-03-13T11:14:11.615" v="224" actId="20577"/>
        <pc:sldMkLst>
          <pc:docMk/>
          <pc:sldMk cId="718753026" sldId="256"/>
        </pc:sldMkLst>
        <pc:spChg chg="mod">
          <ac:chgData name="Leonardi Gino" userId="ddc032f0-4bab-4bc6-bf2a-0fa4410a7d0b" providerId="ADAL" clId="{08ECE831-D361-46C9-A253-31FFBA099609}" dt="2024-03-12T10:11:53.999" v="17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08ECE831-D361-46C9-A253-31FFBA099609}" dt="2024-03-13T11:14:11.615" v="224" actId="20577"/>
          <ac:spMkLst>
            <pc:docMk/>
            <pc:sldMk cId="718753026" sldId="256"/>
            <ac:spMk id="5" creationId="{C6D36330-89F6-DA1B-0904-FFCD0C0129E5}"/>
          </ac:spMkLst>
        </pc:spChg>
      </pc:sldChg>
      <pc:sldChg chg="add del">
        <pc:chgData name="Leonardi Gino" userId="ddc032f0-4bab-4bc6-bf2a-0fa4410a7d0b" providerId="ADAL" clId="{08ECE831-D361-46C9-A253-31FFBA099609}" dt="2024-03-13T11:12:36.085" v="207" actId="47"/>
        <pc:sldMkLst>
          <pc:docMk/>
          <pc:sldMk cId="1346496895" sldId="272"/>
        </pc:sldMkLst>
      </pc:sldChg>
      <pc:sldChg chg="modSp new mod">
        <pc:chgData name="Leonardi Gino" userId="ddc032f0-4bab-4bc6-bf2a-0fa4410a7d0b" providerId="ADAL" clId="{08ECE831-D361-46C9-A253-31FFBA099609}" dt="2024-03-12T10:15:18.411" v="122" actId="20577"/>
        <pc:sldMkLst>
          <pc:docMk/>
          <pc:sldMk cId="1203682118" sldId="273"/>
        </pc:sldMkLst>
        <pc:spChg chg="mod">
          <ac:chgData name="Leonardi Gino" userId="ddc032f0-4bab-4bc6-bf2a-0fa4410a7d0b" providerId="ADAL" clId="{08ECE831-D361-46C9-A253-31FFBA099609}" dt="2024-03-12T10:13:59.727" v="99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08ECE831-D361-46C9-A253-31FFBA099609}" dt="2024-03-12T10:15:18.411" v="122" actId="20577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del mod">
        <pc:chgData name="Leonardi Gino" userId="ddc032f0-4bab-4bc6-bf2a-0fa4410a7d0b" providerId="ADAL" clId="{08ECE831-D361-46C9-A253-31FFBA099609}" dt="2024-03-12T10:13:49.063" v="68" actId="2696"/>
        <pc:sldMkLst>
          <pc:docMk/>
          <pc:sldMk cId="679115164" sldId="274"/>
        </pc:sldMkLst>
        <pc:spChg chg="add del mod">
          <ac:chgData name="Leonardi Gino" userId="ddc032f0-4bab-4bc6-bf2a-0fa4410a7d0b" providerId="ADAL" clId="{08ECE831-D361-46C9-A253-31FFBA099609}" dt="2024-03-12T10:13:35.488" v="66" actId="6549"/>
          <ac:spMkLst>
            <pc:docMk/>
            <pc:sldMk cId="679115164" sldId="274"/>
            <ac:spMk id="2" creationId="{00000000-0000-0000-0000-000000000000}"/>
          </ac:spMkLst>
        </pc:spChg>
        <pc:spChg chg="add del">
          <ac:chgData name="Leonardi Gino" userId="ddc032f0-4bab-4bc6-bf2a-0fa4410a7d0b" providerId="ADAL" clId="{08ECE831-D361-46C9-A253-31FFBA099609}" dt="2024-03-12T10:13:33.874" v="65"/>
          <ac:spMkLst>
            <pc:docMk/>
            <pc:sldMk cId="679115164" sldId="274"/>
            <ac:spMk id="5" creationId="{E526F6CD-BB3A-293A-D097-0E3F4AE80D11}"/>
          </ac:spMkLst>
        </pc:spChg>
        <pc:spChg chg="add del mod">
          <ac:chgData name="Leonardi Gino" userId="ddc032f0-4bab-4bc6-bf2a-0fa4410a7d0b" providerId="ADAL" clId="{08ECE831-D361-46C9-A253-31FFBA099609}" dt="2024-03-12T10:12:53.474" v="56"/>
          <ac:spMkLst>
            <pc:docMk/>
            <pc:sldMk cId="679115164" sldId="274"/>
            <ac:spMk id="6" creationId="{F8F257B8-97F8-2B33-1EDF-BE98680A6C12}"/>
          </ac:spMkLst>
        </pc:spChg>
        <pc:spChg chg="add del mod">
          <ac:chgData name="Leonardi Gino" userId="ddc032f0-4bab-4bc6-bf2a-0fa4410a7d0b" providerId="ADAL" clId="{08ECE831-D361-46C9-A253-31FFBA099609}" dt="2024-03-12T10:13:02.030" v="58"/>
          <ac:spMkLst>
            <pc:docMk/>
            <pc:sldMk cId="679115164" sldId="274"/>
            <ac:spMk id="7" creationId="{D0CDFF0D-C2C7-7D91-0321-0A4D7A795610}"/>
          </ac:spMkLst>
        </pc:spChg>
        <pc:spChg chg="add del mod">
          <ac:chgData name="Leonardi Gino" userId="ddc032f0-4bab-4bc6-bf2a-0fa4410a7d0b" providerId="ADAL" clId="{08ECE831-D361-46C9-A253-31FFBA099609}" dt="2024-03-12T10:13:33.456" v="64"/>
          <ac:spMkLst>
            <pc:docMk/>
            <pc:sldMk cId="679115164" sldId="274"/>
            <ac:spMk id="8" creationId="{073F37B9-CBD1-D91A-6DC9-150AC43C6ECF}"/>
          </ac:spMkLst>
        </pc:spChg>
        <pc:spChg chg="add del mod">
          <ac:chgData name="Leonardi Gino" userId="ddc032f0-4bab-4bc6-bf2a-0fa4410a7d0b" providerId="ADAL" clId="{08ECE831-D361-46C9-A253-31FFBA099609}" dt="2024-03-12T10:13:32.813" v="63" actId="478"/>
          <ac:spMkLst>
            <pc:docMk/>
            <pc:sldMk cId="679115164" sldId="274"/>
            <ac:spMk id="9" creationId="{301DE8D6-D753-AB93-8241-709A51D857F0}"/>
          </ac:spMkLst>
        </pc:spChg>
      </pc:sldChg>
      <pc:sldChg chg="modSp new add del mod">
        <pc:chgData name="Leonardi Gino" userId="ddc032f0-4bab-4bc6-bf2a-0fa4410a7d0b" providerId="ADAL" clId="{08ECE831-D361-46C9-A253-31FFBA099609}" dt="2024-03-13T11:14:05.472" v="210" actId="47"/>
        <pc:sldMkLst>
          <pc:docMk/>
          <pc:sldMk cId="4202288834" sldId="274"/>
        </pc:sldMkLst>
        <pc:spChg chg="mod">
          <ac:chgData name="Leonardi Gino" userId="ddc032f0-4bab-4bc6-bf2a-0fa4410a7d0b" providerId="ADAL" clId="{08ECE831-D361-46C9-A253-31FFBA099609}" dt="2024-03-12T10:15:09.259" v="120" actId="20577"/>
          <ac:spMkLst>
            <pc:docMk/>
            <pc:sldMk cId="4202288834" sldId="274"/>
            <ac:spMk id="2" creationId="{D44265F9-B381-EB2B-8B6E-A479D9DBBEF1}"/>
          </ac:spMkLst>
        </pc:spChg>
        <pc:spChg chg="mod">
          <ac:chgData name="Leonardi Gino" userId="ddc032f0-4bab-4bc6-bf2a-0fa4410a7d0b" providerId="ADAL" clId="{08ECE831-D361-46C9-A253-31FFBA099609}" dt="2024-03-12T10:44:15.143" v="125" actId="27636"/>
          <ac:spMkLst>
            <pc:docMk/>
            <pc:sldMk cId="4202288834" sldId="274"/>
            <ac:spMk id="3" creationId="{C3727AAB-98D3-F6F1-41F6-D8C95A021B69}"/>
          </ac:spMkLst>
        </pc:spChg>
      </pc:sldChg>
      <pc:sldChg chg="modSp new add del mod">
        <pc:chgData name="Leonardi Gino" userId="ddc032f0-4bab-4bc6-bf2a-0fa4410a7d0b" providerId="ADAL" clId="{08ECE831-D361-46C9-A253-31FFBA099609}" dt="2024-03-13T11:14:05.990" v="211" actId="47"/>
        <pc:sldMkLst>
          <pc:docMk/>
          <pc:sldMk cId="1722653643" sldId="275"/>
        </pc:sldMkLst>
        <pc:spChg chg="mod">
          <ac:chgData name="Leonardi Gino" userId="ddc032f0-4bab-4bc6-bf2a-0fa4410a7d0b" providerId="ADAL" clId="{08ECE831-D361-46C9-A253-31FFBA099609}" dt="2024-03-12T10:44:47.115" v="145" actId="20577"/>
          <ac:spMkLst>
            <pc:docMk/>
            <pc:sldMk cId="1722653643" sldId="275"/>
            <ac:spMk id="2" creationId="{63AB947D-962B-39DD-4E7A-5765337346F8}"/>
          </ac:spMkLst>
        </pc:spChg>
        <pc:spChg chg="mod">
          <ac:chgData name="Leonardi Gino" userId="ddc032f0-4bab-4bc6-bf2a-0fa4410a7d0b" providerId="ADAL" clId="{08ECE831-D361-46C9-A253-31FFBA099609}" dt="2024-03-12T10:45:03.927" v="147"/>
          <ac:spMkLst>
            <pc:docMk/>
            <pc:sldMk cId="1722653643" sldId="275"/>
            <ac:spMk id="3" creationId="{9BDCE3B3-948F-EABE-742F-872A6D0A070F}"/>
          </ac:spMkLst>
        </pc:spChg>
      </pc:sldChg>
      <pc:sldChg chg="modSp new del mod">
        <pc:chgData name="Leonardi Gino" userId="ddc032f0-4bab-4bc6-bf2a-0fa4410a7d0b" providerId="ADAL" clId="{08ECE831-D361-46C9-A253-31FFBA099609}" dt="2024-03-12T10:44:38.161" v="129" actId="680"/>
        <pc:sldMkLst>
          <pc:docMk/>
          <pc:sldMk cId="2762257960" sldId="275"/>
        </pc:sldMkLst>
        <pc:spChg chg="mod">
          <ac:chgData name="Leonardi Gino" userId="ddc032f0-4bab-4bc6-bf2a-0fa4410a7d0b" providerId="ADAL" clId="{08ECE831-D361-46C9-A253-31FFBA099609}" dt="2024-03-12T10:44:37.647" v="128"/>
          <ac:spMkLst>
            <pc:docMk/>
            <pc:sldMk cId="2762257960" sldId="275"/>
            <ac:spMk id="2" creationId="{0E648A46-294B-D48B-322D-3DAEE6DB17F1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3174228147" sldId="275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912777542" sldId="276"/>
        </pc:sldMkLst>
      </pc:sldChg>
      <pc:sldChg chg="modSp new add del mod">
        <pc:chgData name="Leonardi Gino" userId="ddc032f0-4bab-4bc6-bf2a-0fa4410a7d0b" providerId="ADAL" clId="{08ECE831-D361-46C9-A253-31FFBA099609}" dt="2024-03-13T11:14:06.008" v="212" actId="47"/>
        <pc:sldMkLst>
          <pc:docMk/>
          <pc:sldMk cId="3936287515" sldId="276"/>
        </pc:sldMkLst>
        <pc:spChg chg="mod">
          <ac:chgData name="Leonardi Gino" userId="ddc032f0-4bab-4bc6-bf2a-0fa4410a7d0b" providerId="ADAL" clId="{08ECE831-D361-46C9-A253-31FFBA099609}" dt="2024-03-12T10:46:20.443" v="175" actId="20577"/>
          <ac:spMkLst>
            <pc:docMk/>
            <pc:sldMk cId="3936287515" sldId="276"/>
            <ac:spMk id="2" creationId="{1697D021-CC31-4936-106A-E4323334455C}"/>
          </ac:spMkLst>
        </pc:spChg>
        <pc:spChg chg="mod">
          <ac:chgData name="Leonardi Gino" userId="ddc032f0-4bab-4bc6-bf2a-0fa4410a7d0b" providerId="ADAL" clId="{08ECE831-D361-46C9-A253-31FFBA099609}" dt="2024-03-12T10:47:21.418" v="183" actId="1076"/>
          <ac:spMkLst>
            <pc:docMk/>
            <pc:sldMk cId="3936287515" sldId="276"/>
            <ac:spMk id="3" creationId="{915F7FFC-4BDB-0B73-2745-DEEC5CD5ADD2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549907583" sldId="277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4120262" sldId="278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2458186647" sldId="279"/>
        </pc:sldMkLst>
      </pc:sldChg>
    </pc:docChg>
  </pc:docChgLst>
  <pc:docChgLst>
    <pc:chgData name="Leonardi Gino" userId="ddc032f0-4bab-4bc6-bf2a-0fa4410a7d0b" providerId="ADAL" clId="{1CEF8AD1-77F0-493E-87A1-724A00178982}"/>
    <pc:docChg chg="undo custSel modSld">
      <pc:chgData name="Leonardi Gino" userId="ddc032f0-4bab-4bc6-bf2a-0fa4410a7d0b" providerId="ADAL" clId="{1CEF8AD1-77F0-493E-87A1-724A00178982}" dt="2024-03-12T09:55:45.986" v="48"/>
      <pc:docMkLst>
        <pc:docMk/>
      </pc:docMkLst>
      <pc:sldChg chg="addSp delSp modSp mod">
        <pc:chgData name="Leonardi Gino" userId="ddc032f0-4bab-4bc6-bf2a-0fa4410a7d0b" providerId="ADAL" clId="{1CEF8AD1-77F0-493E-87A1-724A00178982}" dt="2024-03-12T09:55:45.986" v="48"/>
        <pc:sldMkLst>
          <pc:docMk/>
          <pc:sldMk cId="718753026" sldId="256"/>
        </pc:sldMkLst>
        <pc:spChg chg="mod">
          <ac:chgData name="Leonardi Gino" userId="ddc032f0-4bab-4bc6-bf2a-0fa4410a7d0b" providerId="ADAL" clId="{1CEF8AD1-77F0-493E-87A1-724A00178982}" dt="2024-03-12T09:55:40.404" v="47" actId="14100"/>
          <ac:spMkLst>
            <pc:docMk/>
            <pc:sldMk cId="718753026" sldId="256"/>
            <ac:spMk id="2" creationId="{00000000-0000-0000-0000-000000000000}"/>
          </ac:spMkLst>
        </pc:spChg>
        <pc:spChg chg="add mod">
          <ac:chgData name="Leonardi Gino" userId="ddc032f0-4bab-4bc6-bf2a-0fa4410a7d0b" providerId="ADAL" clId="{1CEF8AD1-77F0-493E-87A1-724A00178982}" dt="2024-03-12T09:55:45.986" v="48"/>
          <ac:spMkLst>
            <pc:docMk/>
            <pc:sldMk cId="718753026" sldId="256"/>
            <ac:spMk id="5" creationId="{C6D36330-89F6-DA1B-0904-FFCD0C0129E5}"/>
          </ac:spMkLst>
        </pc:spChg>
        <pc:spChg chg="del mod">
          <ac:chgData name="Leonardi Gino" userId="ddc032f0-4bab-4bc6-bf2a-0fa4410a7d0b" providerId="ADAL" clId="{1CEF8AD1-77F0-493E-87A1-724A00178982}" dt="2024-03-12T09:55:24.735" v="42" actId="478"/>
          <ac:spMkLst>
            <pc:docMk/>
            <pc:sldMk cId="718753026" sldId="256"/>
            <ac:spMk id="6" creationId="{00000000-0000-0000-0000-000000000000}"/>
          </ac:spMkLst>
        </pc:spChg>
        <pc:graphicFrameChg chg="del modGraphic">
          <ac:chgData name="Leonardi Gino" userId="ddc032f0-4bab-4bc6-bf2a-0fa4410a7d0b" providerId="ADAL" clId="{1CEF8AD1-77F0-493E-87A1-724A00178982}" dt="2024-03-12T09:54:35.902" v="2" actId="478"/>
          <ac:graphicFrameMkLst>
            <pc:docMk/>
            <pc:sldMk cId="718753026" sldId="256"/>
            <ac:graphicFrameMk id="8" creationId="{00000000-0000-0000-0000-000000000000}"/>
          </ac:graphicFrameMkLst>
        </pc:graphicFrameChg>
        <pc:picChg chg="del">
          <ac:chgData name="Leonardi Gino" userId="ddc032f0-4bab-4bc6-bf2a-0fa4410a7d0b" providerId="ADAL" clId="{1CEF8AD1-77F0-493E-87A1-724A00178982}" dt="2024-03-12T09:54:28.544" v="0" actId="478"/>
          <ac:picMkLst>
            <pc:docMk/>
            <pc:sldMk cId="718753026" sldId="256"/>
            <ac:picMk id="7" creationId="{00000000-0000-0000-0000-000000000000}"/>
          </ac:picMkLst>
        </pc:picChg>
        <pc:picChg chg="del">
          <ac:chgData name="Leonardi Gino" userId="ddc032f0-4bab-4bc6-bf2a-0fa4410a7d0b" providerId="ADAL" clId="{1CEF8AD1-77F0-493E-87A1-724A00178982}" dt="2024-03-12T09:54:36.813" v="3" actId="478"/>
          <ac:picMkLst>
            <pc:docMk/>
            <pc:sldMk cId="718753026" sldId="256"/>
            <ac:picMk id="9" creationId="{00000000-0000-0000-0000-000000000000}"/>
          </ac:picMkLst>
        </pc:picChg>
      </pc:sldChg>
    </pc:docChg>
  </pc:docChgLst>
  <pc:docChgLst>
    <pc:chgData name="Leonardi Gino" userId="ddc032f0-4bab-4bc6-bf2a-0fa4410a7d0b" providerId="ADAL" clId="{AF738CFB-30DA-4CEF-A0FB-94FDACB680F8}"/>
    <pc:docChg chg="custSel modSld">
      <pc:chgData name="Leonardi Gino" userId="ddc032f0-4bab-4bc6-bf2a-0fa4410a7d0b" providerId="ADAL" clId="{AF738CFB-30DA-4CEF-A0FB-94FDACB680F8}" dt="2024-04-03T13:55:52.609" v="5" actId="1076"/>
      <pc:docMkLst>
        <pc:docMk/>
      </pc:docMkLst>
      <pc:sldChg chg="addSp delSp modSp mod">
        <pc:chgData name="Leonardi Gino" userId="ddc032f0-4bab-4bc6-bf2a-0fa4410a7d0b" providerId="ADAL" clId="{AF738CFB-30DA-4CEF-A0FB-94FDACB680F8}" dt="2024-04-03T13:55:45.631" v="2" actId="1076"/>
        <pc:sldMkLst>
          <pc:docMk/>
          <pc:sldMk cId="718753026" sldId="256"/>
        </pc:sldMkLst>
        <pc:picChg chg="add mod">
          <ac:chgData name="Leonardi Gino" userId="ddc032f0-4bab-4bc6-bf2a-0fa4410a7d0b" providerId="ADAL" clId="{AF738CFB-30DA-4CEF-A0FB-94FDACB680F8}" dt="2024-04-03T13:55:45.631" v="2" actId="1076"/>
          <ac:picMkLst>
            <pc:docMk/>
            <pc:sldMk cId="718753026" sldId="256"/>
            <ac:picMk id="3" creationId="{92105894-C368-0EA6-2115-2B977BE46CC8}"/>
          </ac:picMkLst>
        </pc:picChg>
        <pc:picChg chg="del">
          <ac:chgData name="Leonardi Gino" userId="ddc032f0-4bab-4bc6-bf2a-0fa4410a7d0b" providerId="ADAL" clId="{AF738CFB-30DA-4CEF-A0FB-94FDACB680F8}" dt="2024-04-03T13:55:41.872" v="0" actId="478"/>
          <ac:picMkLst>
            <pc:docMk/>
            <pc:sldMk cId="718753026" sldId="256"/>
            <ac:picMk id="4" creationId="{00000000-0000-0000-0000-000000000000}"/>
          </ac:picMkLst>
        </pc:picChg>
      </pc:sldChg>
      <pc:sldChg chg="addSp delSp modSp mod">
        <pc:chgData name="Leonardi Gino" userId="ddc032f0-4bab-4bc6-bf2a-0fa4410a7d0b" providerId="ADAL" clId="{AF738CFB-30DA-4CEF-A0FB-94FDACB680F8}" dt="2024-04-03T13:55:52.609" v="5" actId="1076"/>
        <pc:sldMkLst>
          <pc:docMk/>
          <pc:sldMk cId="1346496895" sldId="272"/>
        </pc:sldMkLst>
        <pc:picChg chg="add mod">
          <ac:chgData name="Leonardi Gino" userId="ddc032f0-4bab-4bc6-bf2a-0fa4410a7d0b" providerId="ADAL" clId="{AF738CFB-30DA-4CEF-A0FB-94FDACB680F8}" dt="2024-04-03T13:55:52.609" v="5" actId="1076"/>
          <ac:picMkLst>
            <pc:docMk/>
            <pc:sldMk cId="1346496895" sldId="272"/>
            <ac:picMk id="3" creationId="{92105894-C368-0EA6-2115-2B977BE46CC8}"/>
          </ac:picMkLst>
        </pc:picChg>
        <pc:picChg chg="del">
          <ac:chgData name="Leonardi Gino" userId="ddc032f0-4bab-4bc6-bf2a-0fa4410a7d0b" providerId="ADAL" clId="{AF738CFB-30DA-4CEF-A0FB-94FDACB680F8}" dt="2024-04-03T13:55:48.771" v="3" actId="478"/>
          <ac:picMkLst>
            <pc:docMk/>
            <pc:sldMk cId="1346496895" sldId="272"/>
            <ac:picMk id="4" creationId="{D0EC1D48-E644-4EAB-89F1-F331DEB0B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it-it/dotnet/csharp/language-reference/keywords/u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it-it/dotnet/csharp/language-reference/keywords/using-direct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667752" cy="1646302"/>
          </a:xfrm>
        </p:spPr>
        <p:txBody>
          <a:bodyPr/>
          <a:lstStyle/>
          <a:p>
            <a:pPr algn="l"/>
            <a:r>
              <a:rPr lang="it-IT" dirty="0"/>
              <a:t>La Keyword </a:t>
            </a:r>
            <a:r>
              <a:rPr lang="it-IT" dirty="0" err="1"/>
              <a:t>using</a:t>
            </a:r>
            <a:br>
              <a:rPr lang="it-IT" dirty="0"/>
            </a:br>
            <a:endParaRPr lang="it-IT" sz="240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6D36330-89F6-DA1B-0904-FFCD0C01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parola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funzionalità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767" y="6069656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554E0-28C8-14CE-D01B-1A3C8C9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parola </a:t>
            </a:r>
            <a:r>
              <a:rPr lang="it-IT" dirty="0" err="1"/>
              <a:t>using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5ACE4-9493-C449-5039-75A4F640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parola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chiave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ha 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due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usi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principali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</a:p>
          <a:p>
            <a:pPr marL="1143000" lvl="2" indent="-22860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+mj-lt"/>
              <a:buAutoNum type="alphaUcParenR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Istruzione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using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Definisce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un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ambito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all'interno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del quale un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oggetto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viene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eliminato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automaticamente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alla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fine.</a:t>
            </a:r>
          </a:p>
          <a:p>
            <a:pPr marL="1143000" lvl="2" indent="-22860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+mj-lt"/>
              <a:buAutoNum type="alphaUcParenR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Direttiva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`using`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Crea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un 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alias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per uno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spazio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nomi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importa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tipi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definiti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altri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spazi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dei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nomi</a:t>
            </a:r>
            <a:r>
              <a:rPr lang="en-US" sz="2400" b="1" u="none" strike="noStrike" baseline="30000" dirty="0">
                <a:solidFill>
                  <a:srgbClr val="174AE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hlinkClick r:id="rId2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265F9-B381-EB2B-8B6E-A479D9DB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</a:t>
            </a:r>
            <a:r>
              <a:rPr lang="it-IT" dirty="0" err="1"/>
              <a:t>using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27AAB-98D3-F6F1-41F6-D8C95A02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L'istruzione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è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utilizzata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per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gestire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risorse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che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implementano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l'interfaccia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IDisposable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 Ad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esempio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, file,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connessioni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al database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oggetti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grafici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un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blocco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viene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eseguito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l'oggetto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viene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eliminato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automaticamente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alla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fine dell'ambito</a:t>
            </a:r>
            <a:r>
              <a:rPr lang="en-US" sz="1800" b="1" u="none" strike="noStrike" baseline="30000" dirty="0">
                <a:solidFill>
                  <a:srgbClr val="174AE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hlinkClick r:id="rId2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Esempio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di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utilizzo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</a:p>
          <a:p>
            <a:r>
              <a:rPr lang="en-US" dirty="0"/>
              <a:t>using (var </a:t>
            </a:r>
            <a:r>
              <a:rPr lang="en-US" dirty="0" err="1"/>
              <a:t>fileStream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("file.txt", </a:t>
            </a:r>
            <a:r>
              <a:rPr lang="en-US" dirty="0" err="1"/>
              <a:t>FileMode.Open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Fai </a:t>
            </a:r>
            <a:r>
              <a:rPr lang="en-US" dirty="0" err="1"/>
              <a:t>qualcosa</a:t>
            </a:r>
            <a:r>
              <a:rPr lang="en-US" dirty="0"/>
              <a:t> con il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} // Il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chiuso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qui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B947D-962B-39DD-4E7A-57653373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Direttiva </a:t>
            </a:r>
            <a:r>
              <a:rPr lang="it-IT" dirty="0" err="1"/>
              <a:t>using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CE3B3-948F-EABE-742F-872A6D0A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direttiva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viene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utilizzata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per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importare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spazi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dei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nomi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creare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alias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per tipi.</a:t>
            </a:r>
          </a:p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Esempio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di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utilizzo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</a:p>
          <a:p>
            <a:r>
              <a:rPr lang="en-US" dirty="0"/>
              <a:t>using System; // </a:t>
            </a:r>
            <a:r>
              <a:rPr lang="en-US" dirty="0" err="1"/>
              <a:t>Importa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il namespace System</a:t>
            </a:r>
          </a:p>
          <a:p>
            <a:r>
              <a:rPr lang="en-US" dirty="0"/>
              <a:t>using Math = </a:t>
            </a:r>
            <a:r>
              <a:rPr lang="en-US" dirty="0" err="1"/>
              <a:t>System.Math</a:t>
            </a:r>
            <a:r>
              <a:rPr lang="en-US" dirty="0"/>
              <a:t>; // </a:t>
            </a:r>
            <a:r>
              <a:rPr lang="en-US" dirty="0" err="1"/>
              <a:t>Crea</a:t>
            </a:r>
            <a:r>
              <a:rPr lang="en-US" dirty="0"/>
              <a:t> un alias per </a:t>
            </a:r>
            <a:r>
              <a:rPr lang="en-US" dirty="0" err="1"/>
              <a:t>System.Math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7D021-CC31-4936-106A-E4323334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dell’uso di </a:t>
            </a:r>
            <a:r>
              <a:rPr lang="it-IT" dirty="0" err="1"/>
              <a:t>using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5F7FFC-4BDB-0B73-2745-DEEC5CD5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19809"/>
            <a:ext cx="8596668" cy="3081262"/>
          </a:xfrm>
        </p:spPr>
        <p:txBody>
          <a:bodyPr/>
          <a:lstStyle/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Pulizia</a:t>
            </a:r>
            <a:r>
              <a:rPr lang="en-US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del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codice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Garantisce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la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liberazione</a:t>
            </a:r>
            <a:r>
              <a:rPr lang="en-US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delle</a:t>
            </a:r>
            <a:r>
              <a:rPr lang="en-US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risorse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○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Chiarezza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Migliora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la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leggibilità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 del 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codice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 ora…..un po’ di pratica!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CC6B5C-6713-4C32-B400-7D588038F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94" y="2477294"/>
            <a:ext cx="6419850" cy="3248025"/>
          </a:xfrm>
          <a:prstGeom prst="rect">
            <a:avLst/>
          </a:prstGeom>
        </p:spPr>
      </p:pic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799" y="6069656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6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4bac42-73e6-48b8-abae-54b44ceed0da}" enabled="0" method="" siteId="{e64bac42-73e6-48b8-abae-54b44ceed0d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</TotalTime>
  <Words>216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Trebuchet MS</vt:lpstr>
      <vt:lpstr>Wingdings 3</vt:lpstr>
      <vt:lpstr>Facet</vt:lpstr>
      <vt:lpstr>La Keyword using </vt:lpstr>
      <vt:lpstr>Introduzione alla parola using</vt:lpstr>
      <vt:lpstr>Istruzione using</vt:lpstr>
      <vt:lpstr>Direttiva using</vt:lpstr>
      <vt:lpstr>Vantaggi dell’uso di using</vt:lpstr>
      <vt:lpstr>Ed ora…..un po’ di pratica!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keyword using</dc:title>
  <dc:subject/>
  <dc:creator>Leonardi Gino</dc:creator>
  <cp:keywords/>
  <dc:description/>
  <cp:lastModifiedBy>Leonardi Gino</cp:lastModifiedBy>
  <cp:revision>1</cp:revision>
  <dcterms:created xsi:type="dcterms:W3CDTF">2016-10-04T08:03:39Z</dcterms:created>
  <dcterms:modified xsi:type="dcterms:W3CDTF">2024-04-03T13:55:53Z</dcterms:modified>
  <cp:category/>
</cp:coreProperties>
</file>