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9" r:id="rId3"/>
    <p:sldId id="280" r:id="rId4"/>
    <p:sldId id="284" r:id="rId5"/>
    <p:sldId id="258" r:id="rId6"/>
    <p:sldId id="282" r:id="rId7"/>
    <p:sldId id="283" r:id="rId8"/>
    <p:sldId id="285" r:id="rId9"/>
    <p:sldId id="261" r:id="rId10"/>
    <p:sldId id="273" r:id="rId11"/>
    <p:sldId id="278" r:id="rId12"/>
    <p:sldId id="272" r:id="rId13"/>
    <p:sldId id="275" r:id="rId14"/>
    <p:sldId id="260" r:id="rId15"/>
    <p:sldId id="262" r:id="rId16"/>
    <p:sldId id="263" r:id="rId17"/>
    <p:sldId id="264" r:id="rId18"/>
    <p:sldId id="265" r:id="rId19"/>
    <p:sldId id="266" r:id="rId20"/>
    <p:sldId id="269" r:id="rId21"/>
    <p:sldId id="270" r:id="rId22"/>
    <p:sldId id="274" r:id="rId23"/>
    <p:sldId id="271" r:id="rId24"/>
    <p:sldId id="279" r:id="rId25"/>
    <p:sldId id="257" r:id="rId26"/>
  </p:sldIdLst>
  <p:sldSz cx="8228013" cy="6170613"/>
  <p:notesSz cx="6858000" cy="9144000"/>
  <p:custDataLst>
    <p:tags r:id="rId28"/>
  </p:custDataLst>
  <p:defaultTextStyle>
    <a:defPPr>
      <a:defRPr lang="de-DE"/>
    </a:defPPr>
    <a:lvl1pPr marL="0" algn="l" defTabSz="914400" rtl="0" eaLnBrk="1" latinLnBrk="0" hangingPunct="1">
      <a:buFontTx/>
      <a:buNone/>
      <a:defRPr lang="en-US" sz="1800" b="0" i="0" u="none" kern="1200">
        <a:solidFill>
          <a:schemeClr val="tx1"/>
        </a:solidFill>
        <a:latin typeface="Bosch Office Sans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6DA70C-06FE-4274-9CD5-A90E1B32092B}">
          <p14:sldIdLst>
            <p14:sldId id="256"/>
            <p14:sldId id="259"/>
            <p14:sldId id="280"/>
            <p14:sldId id="284"/>
            <p14:sldId id="258"/>
            <p14:sldId id="282"/>
            <p14:sldId id="283"/>
            <p14:sldId id="285"/>
            <p14:sldId id="261"/>
            <p14:sldId id="273"/>
            <p14:sldId id="278"/>
            <p14:sldId id="272"/>
            <p14:sldId id="275"/>
            <p14:sldId id="260"/>
            <p14:sldId id="262"/>
            <p14:sldId id="263"/>
            <p14:sldId id="264"/>
            <p14:sldId id="265"/>
            <p14:sldId id="266"/>
            <p14:sldId id="269"/>
            <p14:sldId id="270"/>
            <p14:sldId id="274"/>
            <p14:sldId id="271"/>
            <p14:sldId id="279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0" userDrawn="1">
          <p15:clr>
            <a:srgbClr val="A4A3A4"/>
          </p15:clr>
        </p15:guide>
        <p15:guide id="2" orient="horz" pos="656" userDrawn="1">
          <p15:clr>
            <a:srgbClr val="A4A3A4"/>
          </p15:clr>
        </p15:guide>
        <p15:guide id="3" orient="horz" pos="816" userDrawn="1">
          <p15:clr>
            <a:srgbClr val="A4A3A4"/>
          </p15:clr>
        </p15:guide>
        <p15:guide id="4" orient="horz" pos="3440" userDrawn="1">
          <p15:clr>
            <a:srgbClr val="A4A3A4"/>
          </p15:clr>
        </p15:guide>
        <p15:guide id="5" pos="160" userDrawn="1">
          <p15:clr>
            <a:srgbClr val="A4A3A4"/>
          </p15:clr>
        </p15:guide>
        <p15:guide id="6" pos="5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717" autoAdjust="0"/>
  </p:normalViewPr>
  <p:slideViewPr>
    <p:cSldViewPr snapToGrid="0">
      <p:cViewPr varScale="1">
        <p:scale>
          <a:sx n="90" d="100"/>
          <a:sy n="90" d="100"/>
        </p:scale>
        <p:origin x="1507" y="62"/>
      </p:cViewPr>
      <p:guideLst>
        <p:guide orient="horz" pos="160"/>
        <p:guide orient="horz" pos="656"/>
        <p:guide orient="horz" pos="816"/>
        <p:guide orient="horz" pos="3440"/>
        <p:guide pos="160"/>
        <p:guide pos="5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F641C-B6D8-4703-A6B0-D665589D292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D6A40-1D88-483C-B726-FD2F1AB70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2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0"/>
            <a:ext cx="1270000" cy="1270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 sz="100" b="0" i="0" u="none" spc="0"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308576" indent="0" algn="ctr">
              <a:buNone/>
              <a:defRPr sz="1350"/>
            </a:lvl2pPr>
            <a:lvl3pPr marL="617152" indent="0" algn="ctr">
              <a:buNone/>
              <a:defRPr sz="1215"/>
            </a:lvl3pPr>
            <a:lvl4pPr marL="925728" indent="0" algn="ctr">
              <a:buNone/>
              <a:defRPr sz="1080"/>
            </a:lvl4pPr>
            <a:lvl5pPr marL="1234304" indent="0" algn="ctr">
              <a:buNone/>
              <a:defRPr sz="1080"/>
            </a:lvl5pPr>
            <a:lvl6pPr marL="1542879" indent="0" algn="ctr">
              <a:buNone/>
              <a:defRPr sz="1080"/>
            </a:lvl6pPr>
            <a:lvl7pPr marL="1851455" indent="0" algn="ctr">
              <a:buNone/>
              <a:defRPr sz="1080"/>
            </a:lvl7pPr>
            <a:lvl8pPr marL="2160032" indent="0" algn="ctr">
              <a:buNone/>
              <a:defRPr sz="1080"/>
            </a:lvl8pPr>
            <a:lvl9pPr marL="2468607" indent="0" algn="ctr">
              <a:buNone/>
              <a:defRPr sz="108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" y="259080"/>
            <a:ext cx="7277100" cy="520446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 anchorCtr="0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0" b="0" i="0" u="none" cap="all" spc="0">
                <a:solidFill>
                  <a:srgbClr val="FFFFFF"/>
                </a:solidFill>
                <a:latin typeface="Bosch Office Sans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525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473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625" y="328614"/>
            <a:ext cx="1773238" cy="5229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152" y="328614"/>
            <a:ext cx="5172075" cy="5229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102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42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45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6" y="1538290"/>
            <a:ext cx="7096125" cy="2566987"/>
          </a:xfrm>
        </p:spPr>
        <p:txBody>
          <a:bodyPr anchor="b"/>
          <a:lstStyle>
            <a:lvl1pPr>
              <a:defRPr sz="4049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6" y="4129088"/>
            <a:ext cx="7096125" cy="1350962"/>
          </a:xfrm>
        </p:spPr>
        <p:txBody>
          <a:bodyPr/>
          <a:lstStyle>
            <a:lvl1pPr marL="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1pPr>
            <a:lvl2pPr marL="30857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17152" indent="0">
              <a:buNone/>
              <a:defRPr sz="1215">
                <a:solidFill>
                  <a:schemeClr val="tx1">
                    <a:tint val="75000"/>
                  </a:schemeClr>
                </a:solidFill>
              </a:defRPr>
            </a:lvl3pPr>
            <a:lvl4pPr marL="925728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4pPr>
            <a:lvl5pPr marL="1234304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5pPr>
            <a:lvl6pPr marL="1542879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6pPr>
            <a:lvl7pPr marL="185145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7pPr>
            <a:lvl8pPr marL="2160032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8pPr>
            <a:lvl9pPr marL="2468607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979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200" y="1296000"/>
            <a:ext cx="3646800" cy="416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1" y="1295999"/>
            <a:ext cx="3646800" cy="416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36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40" y="328613"/>
            <a:ext cx="7096125" cy="11922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740" y="1512888"/>
            <a:ext cx="3481387" cy="741362"/>
          </a:xfrm>
        </p:spPr>
        <p:txBody>
          <a:bodyPr anchor="b"/>
          <a:lstStyle>
            <a:lvl1pPr marL="0" indent="0">
              <a:buNone/>
              <a:defRPr sz="1620" b="1"/>
            </a:lvl1pPr>
            <a:lvl2pPr marL="308576" indent="0">
              <a:buNone/>
              <a:defRPr sz="1350" b="1"/>
            </a:lvl2pPr>
            <a:lvl3pPr marL="617152" indent="0">
              <a:buNone/>
              <a:defRPr sz="1215" b="1"/>
            </a:lvl3pPr>
            <a:lvl4pPr marL="925728" indent="0">
              <a:buNone/>
              <a:defRPr sz="1080" b="1"/>
            </a:lvl4pPr>
            <a:lvl5pPr marL="1234304" indent="0">
              <a:buNone/>
              <a:defRPr sz="1080" b="1"/>
            </a:lvl5pPr>
            <a:lvl6pPr marL="1542879" indent="0">
              <a:buNone/>
              <a:defRPr sz="1080" b="1"/>
            </a:lvl6pPr>
            <a:lvl7pPr marL="1851455" indent="0">
              <a:buNone/>
              <a:defRPr sz="1080" b="1"/>
            </a:lvl7pPr>
            <a:lvl8pPr marL="2160032" indent="0">
              <a:buNone/>
              <a:defRPr sz="1080" b="1"/>
            </a:lvl8pPr>
            <a:lvl9pPr marL="2468607" indent="0">
              <a:buNone/>
              <a:defRPr sz="1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740" y="2254251"/>
            <a:ext cx="3481387" cy="331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5600" y="1512888"/>
            <a:ext cx="3497263" cy="741362"/>
          </a:xfrm>
        </p:spPr>
        <p:txBody>
          <a:bodyPr anchor="b"/>
          <a:lstStyle>
            <a:lvl1pPr marL="0" indent="0">
              <a:buNone/>
              <a:defRPr sz="1620" b="1"/>
            </a:lvl1pPr>
            <a:lvl2pPr marL="308576" indent="0">
              <a:buNone/>
              <a:defRPr sz="1350" b="1"/>
            </a:lvl2pPr>
            <a:lvl3pPr marL="617152" indent="0">
              <a:buNone/>
              <a:defRPr sz="1215" b="1"/>
            </a:lvl3pPr>
            <a:lvl4pPr marL="925728" indent="0">
              <a:buNone/>
              <a:defRPr sz="1080" b="1"/>
            </a:lvl4pPr>
            <a:lvl5pPr marL="1234304" indent="0">
              <a:buNone/>
              <a:defRPr sz="1080" b="1"/>
            </a:lvl5pPr>
            <a:lvl6pPr marL="1542879" indent="0">
              <a:buNone/>
              <a:defRPr sz="1080" b="1"/>
            </a:lvl6pPr>
            <a:lvl7pPr marL="1851455" indent="0">
              <a:buNone/>
              <a:defRPr sz="1080" b="1"/>
            </a:lvl7pPr>
            <a:lvl8pPr marL="2160032" indent="0">
              <a:buNone/>
              <a:defRPr sz="1080" b="1"/>
            </a:lvl8pPr>
            <a:lvl9pPr marL="2468607" indent="0">
              <a:buNone/>
              <a:defRPr sz="1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5600" y="2254251"/>
            <a:ext cx="3497263" cy="331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77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57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621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9" y="411163"/>
            <a:ext cx="2654300" cy="1439862"/>
          </a:xfrm>
        </p:spPr>
        <p:txBody>
          <a:bodyPr anchor="b"/>
          <a:lstStyle>
            <a:lvl1pPr>
              <a:defRPr sz="216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7263" y="889001"/>
            <a:ext cx="4165600" cy="4384675"/>
          </a:xfrm>
        </p:spPr>
        <p:txBody>
          <a:bodyPr/>
          <a:lstStyle>
            <a:lvl1pPr>
              <a:defRPr sz="2160"/>
            </a:lvl1pPr>
            <a:lvl2pPr>
              <a:defRPr sz="1890"/>
            </a:lvl2pPr>
            <a:lvl3pPr>
              <a:defRPr sz="162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739" y="1851025"/>
            <a:ext cx="2654300" cy="3429000"/>
          </a:xfrm>
        </p:spPr>
        <p:txBody>
          <a:bodyPr/>
          <a:lstStyle>
            <a:lvl1pPr marL="0" indent="0">
              <a:buNone/>
              <a:defRPr sz="1080"/>
            </a:lvl1pPr>
            <a:lvl2pPr marL="308576" indent="0">
              <a:buNone/>
              <a:defRPr sz="945"/>
            </a:lvl2pPr>
            <a:lvl3pPr marL="617152" indent="0">
              <a:buNone/>
              <a:defRPr sz="810"/>
            </a:lvl3pPr>
            <a:lvl4pPr marL="925728" indent="0">
              <a:buNone/>
              <a:defRPr sz="675"/>
            </a:lvl4pPr>
            <a:lvl5pPr marL="1234304" indent="0">
              <a:buNone/>
              <a:defRPr sz="675"/>
            </a:lvl5pPr>
            <a:lvl6pPr marL="1542879" indent="0">
              <a:buNone/>
              <a:defRPr sz="675"/>
            </a:lvl6pPr>
            <a:lvl7pPr marL="1851455" indent="0">
              <a:buNone/>
              <a:defRPr sz="675"/>
            </a:lvl7pPr>
            <a:lvl8pPr marL="2160032" indent="0">
              <a:buNone/>
              <a:defRPr sz="675"/>
            </a:lvl8pPr>
            <a:lvl9pPr marL="246860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50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9" y="411163"/>
            <a:ext cx="2654300" cy="1439862"/>
          </a:xfrm>
        </p:spPr>
        <p:txBody>
          <a:bodyPr anchor="b"/>
          <a:lstStyle>
            <a:lvl1pPr>
              <a:defRPr sz="216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97263" y="889001"/>
            <a:ext cx="4165600" cy="4384675"/>
          </a:xfrm>
        </p:spPr>
        <p:txBody>
          <a:bodyPr/>
          <a:lstStyle>
            <a:lvl1pPr marL="0" indent="0">
              <a:buNone/>
              <a:defRPr sz="2160"/>
            </a:lvl1pPr>
            <a:lvl2pPr marL="308576" indent="0">
              <a:buNone/>
              <a:defRPr sz="1890"/>
            </a:lvl2pPr>
            <a:lvl3pPr marL="617152" indent="0">
              <a:buNone/>
              <a:defRPr sz="1620"/>
            </a:lvl3pPr>
            <a:lvl4pPr marL="925728" indent="0">
              <a:buNone/>
              <a:defRPr sz="1350"/>
            </a:lvl4pPr>
            <a:lvl5pPr marL="1234304" indent="0">
              <a:buNone/>
              <a:defRPr sz="1350"/>
            </a:lvl5pPr>
            <a:lvl6pPr marL="1542879" indent="0">
              <a:buNone/>
              <a:defRPr sz="1350"/>
            </a:lvl6pPr>
            <a:lvl7pPr marL="1851455" indent="0">
              <a:buNone/>
              <a:defRPr sz="1350"/>
            </a:lvl7pPr>
            <a:lvl8pPr marL="2160032" indent="0">
              <a:buNone/>
              <a:defRPr sz="1350"/>
            </a:lvl8pPr>
            <a:lvl9pPr marL="2468607" indent="0">
              <a:buNone/>
              <a:defRPr sz="1350"/>
            </a:lvl9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739" y="1851025"/>
            <a:ext cx="2654300" cy="3429000"/>
          </a:xfrm>
        </p:spPr>
        <p:txBody>
          <a:bodyPr/>
          <a:lstStyle>
            <a:lvl1pPr marL="0" indent="0">
              <a:buNone/>
              <a:defRPr sz="1080"/>
            </a:lvl1pPr>
            <a:lvl2pPr marL="308576" indent="0">
              <a:buNone/>
              <a:defRPr sz="945"/>
            </a:lvl2pPr>
            <a:lvl3pPr marL="617152" indent="0">
              <a:buNone/>
              <a:defRPr sz="810"/>
            </a:lvl3pPr>
            <a:lvl4pPr marL="925728" indent="0">
              <a:buNone/>
              <a:defRPr sz="675"/>
            </a:lvl4pPr>
            <a:lvl5pPr marL="1234304" indent="0">
              <a:buNone/>
              <a:defRPr sz="675"/>
            </a:lvl5pPr>
            <a:lvl6pPr marL="1542879" indent="0">
              <a:buNone/>
              <a:defRPr sz="675"/>
            </a:lvl6pPr>
            <a:lvl7pPr marL="1851455" indent="0">
              <a:buNone/>
              <a:defRPr sz="675"/>
            </a:lvl7pPr>
            <a:lvl8pPr marL="2160032" indent="0">
              <a:buNone/>
              <a:defRPr sz="675"/>
            </a:lvl8pPr>
            <a:lvl9pPr marL="246860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047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00" y="648000"/>
            <a:ext cx="6166800" cy="38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1" y="1296000"/>
            <a:ext cx="77076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lang="de-DE" dirty="0"/>
          </a:p>
        </p:txBody>
      </p:sp>
      <p:pic>
        <p:nvPicPr>
          <p:cNvPr id="5" name="Picture 4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75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822833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696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17152" rtl="0" eaLnBrk="1" latinLnBrk="0" hangingPunct="1">
        <a:lnSpc>
          <a:spcPct val="90000"/>
        </a:lnSpc>
        <a:spcBef>
          <a:spcPct val="0"/>
        </a:spcBef>
        <a:buFontTx/>
        <a:buNone/>
        <a:defRPr sz="1800" b="0" i="0" u="none" kern="1200">
          <a:solidFill>
            <a:schemeClr val="tx1"/>
          </a:solidFill>
          <a:latin typeface="Bosch Office Sans" panose="020B0604020202020204" pitchFamily="34" charset="0"/>
          <a:ea typeface="+mj-ea"/>
          <a:cs typeface="+mj-cs"/>
        </a:defRPr>
      </a:lvl1pPr>
    </p:titleStyle>
    <p:bodyStyle>
      <a:lvl1pPr marL="251460" indent="-251460" algn="l" defTabSz="617152" rtl="0" eaLnBrk="1" latinLnBrk="0" hangingPunct="1">
        <a:lnSpc>
          <a:spcPct val="107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8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1pPr>
      <a:lvl2pPr marL="508000" indent="-274320" algn="l" defTabSz="617152" rtl="0" eaLnBrk="1" latinLnBrk="0" hangingPunct="1">
        <a:lnSpc>
          <a:spcPct val="103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6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2pPr>
      <a:lvl3pPr marL="730250" indent="-204470" algn="l" defTabSz="617152" rtl="0" eaLnBrk="1" latinLnBrk="0" hangingPunct="1">
        <a:lnSpc>
          <a:spcPct val="102000"/>
        </a:lnSpc>
        <a:spcBef>
          <a:spcPts val="500"/>
        </a:spcBef>
        <a:buClrTx/>
        <a:buSzPct val="100000"/>
        <a:buFontTx/>
        <a:buChar char="‒"/>
        <a:defRPr sz="14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3pPr>
      <a:lvl4pPr marL="932180" indent="-184150" algn="l" defTabSz="617152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4pPr>
      <a:lvl5pPr marL="932180" indent="-184150" algn="l" defTabSz="617152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5pPr>
      <a:lvl6pPr marL="932180" indent="-184150" algn="l" defTabSz="617152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6pPr>
      <a:lvl7pPr marL="932180" indent="-184150" algn="l" defTabSz="617152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7pPr>
      <a:lvl8pPr marL="932180" indent="-184150" algn="l" defTabSz="617152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8pPr>
      <a:lvl9pPr marL="932180" indent="-184150" algn="l" defTabSz="617152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 baseline="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9pPr>
    </p:bodyStyle>
    <p:otherStyle>
      <a:defPPr>
        <a:defRPr lang="de-DE"/>
      </a:defPPr>
      <a:lvl1pPr marL="0" algn="l" defTabSz="61715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576" algn="l" defTabSz="61715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152" algn="l" defTabSz="61715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728" algn="l" defTabSz="61715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304" algn="l" defTabSz="61715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2879" algn="l" defTabSz="61715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455" algn="l" defTabSz="61715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032" algn="l" defTabSz="61715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607" algn="l" defTabSz="61715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10" Type="http://schemas.openxmlformats.org/officeDocument/2006/relationships/image" Target="../media/image4.png"/><Relationship Id="rId4" Type="http://schemas.openxmlformats.org/officeDocument/2006/relationships/tags" Target="../tags/tag9.xml"/><Relationship Id="rId9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22.xml"/><Relationship Id="rId9" Type="http://schemas.openxmlformats.org/officeDocument/2006/relationships/tags" Target="../tags/tag12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31.xml"/><Relationship Id="rId9" Type="http://schemas.openxmlformats.org/officeDocument/2006/relationships/tags" Target="../tags/tag136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49.xml"/><Relationship Id="rId18" Type="http://schemas.openxmlformats.org/officeDocument/2006/relationships/tags" Target="../tags/tag154.xml"/><Relationship Id="rId26" Type="http://schemas.openxmlformats.org/officeDocument/2006/relationships/tags" Target="../tags/tag162.xml"/><Relationship Id="rId3" Type="http://schemas.openxmlformats.org/officeDocument/2006/relationships/tags" Target="../tags/tag139.xml"/><Relationship Id="rId21" Type="http://schemas.openxmlformats.org/officeDocument/2006/relationships/tags" Target="../tags/tag157.xml"/><Relationship Id="rId34" Type="http://schemas.openxmlformats.org/officeDocument/2006/relationships/tags" Target="../tags/tag170.xml"/><Relationship Id="rId7" Type="http://schemas.openxmlformats.org/officeDocument/2006/relationships/tags" Target="../tags/tag143.xml"/><Relationship Id="rId12" Type="http://schemas.openxmlformats.org/officeDocument/2006/relationships/tags" Target="../tags/tag148.xml"/><Relationship Id="rId17" Type="http://schemas.openxmlformats.org/officeDocument/2006/relationships/tags" Target="../tags/tag153.xml"/><Relationship Id="rId25" Type="http://schemas.openxmlformats.org/officeDocument/2006/relationships/tags" Target="../tags/tag161.xml"/><Relationship Id="rId33" Type="http://schemas.openxmlformats.org/officeDocument/2006/relationships/tags" Target="../tags/tag169.xml"/><Relationship Id="rId2" Type="http://schemas.openxmlformats.org/officeDocument/2006/relationships/tags" Target="../tags/tag138.xml"/><Relationship Id="rId16" Type="http://schemas.openxmlformats.org/officeDocument/2006/relationships/tags" Target="../tags/tag152.xml"/><Relationship Id="rId20" Type="http://schemas.openxmlformats.org/officeDocument/2006/relationships/tags" Target="../tags/tag156.xml"/><Relationship Id="rId29" Type="http://schemas.openxmlformats.org/officeDocument/2006/relationships/tags" Target="../tags/tag165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tags" Target="../tags/tag147.xml"/><Relationship Id="rId24" Type="http://schemas.openxmlformats.org/officeDocument/2006/relationships/tags" Target="../tags/tag160.xml"/><Relationship Id="rId32" Type="http://schemas.openxmlformats.org/officeDocument/2006/relationships/tags" Target="../tags/tag168.xml"/><Relationship Id="rId5" Type="http://schemas.openxmlformats.org/officeDocument/2006/relationships/tags" Target="../tags/tag141.xml"/><Relationship Id="rId15" Type="http://schemas.openxmlformats.org/officeDocument/2006/relationships/tags" Target="../tags/tag151.xml"/><Relationship Id="rId23" Type="http://schemas.openxmlformats.org/officeDocument/2006/relationships/tags" Target="../tags/tag159.xml"/><Relationship Id="rId28" Type="http://schemas.openxmlformats.org/officeDocument/2006/relationships/tags" Target="../tags/tag164.xml"/><Relationship Id="rId36" Type="http://schemas.openxmlformats.org/officeDocument/2006/relationships/slideLayout" Target="../slideLayouts/slideLayout2.xml"/><Relationship Id="rId10" Type="http://schemas.openxmlformats.org/officeDocument/2006/relationships/tags" Target="../tags/tag146.xml"/><Relationship Id="rId19" Type="http://schemas.openxmlformats.org/officeDocument/2006/relationships/tags" Target="../tags/tag155.xml"/><Relationship Id="rId31" Type="http://schemas.openxmlformats.org/officeDocument/2006/relationships/tags" Target="../tags/tag167.xml"/><Relationship Id="rId4" Type="http://schemas.openxmlformats.org/officeDocument/2006/relationships/tags" Target="../tags/tag140.xml"/><Relationship Id="rId9" Type="http://schemas.openxmlformats.org/officeDocument/2006/relationships/tags" Target="../tags/tag145.xml"/><Relationship Id="rId14" Type="http://schemas.openxmlformats.org/officeDocument/2006/relationships/tags" Target="../tags/tag150.xml"/><Relationship Id="rId22" Type="http://schemas.openxmlformats.org/officeDocument/2006/relationships/tags" Target="../tags/tag158.xml"/><Relationship Id="rId27" Type="http://schemas.openxmlformats.org/officeDocument/2006/relationships/tags" Target="../tags/tag163.xml"/><Relationship Id="rId30" Type="http://schemas.openxmlformats.org/officeDocument/2006/relationships/tags" Target="../tags/tag166.xml"/><Relationship Id="rId35" Type="http://schemas.openxmlformats.org/officeDocument/2006/relationships/tags" Target="../tags/tag171.xml"/><Relationship Id="rId8" Type="http://schemas.openxmlformats.org/officeDocument/2006/relationships/tags" Target="../tags/tag14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88.xml"/><Relationship Id="rId3" Type="http://schemas.openxmlformats.org/officeDocument/2006/relationships/tags" Target="../tags/tag183.xml"/><Relationship Id="rId7" Type="http://schemas.openxmlformats.org/officeDocument/2006/relationships/tags" Target="../tags/tag187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5" Type="http://schemas.openxmlformats.org/officeDocument/2006/relationships/tags" Target="../tags/tag18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84.xml"/><Relationship Id="rId9" Type="http://schemas.openxmlformats.org/officeDocument/2006/relationships/tags" Target="../tags/tag18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97.xml"/><Relationship Id="rId3" Type="http://schemas.openxmlformats.org/officeDocument/2006/relationships/tags" Target="../tags/tag192.xml"/><Relationship Id="rId7" Type="http://schemas.openxmlformats.org/officeDocument/2006/relationships/tags" Target="../tags/tag196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93.xml"/><Relationship Id="rId9" Type="http://schemas.openxmlformats.org/officeDocument/2006/relationships/tags" Target="../tags/tag19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06.xml"/><Relationship Id="rId3" Type="http://schemas.openxmlformats.org/officeDocument/2006/relationships/tags" Target="../tags/tag201.xml"/><Relationship Id="rId7" Type="http://schemas.openxmlformats.org/officeDocument/2006/relationships/tags" Target="../tags/tag205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02.xml"/><Relationship Id="rId9" Type="http://schemas.openxmlformats.org/officeDocument/2006/relationships/tags" Target="../tags/tag20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image" Target="../media/image18.png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13" Type="http://schemas.openxmlformats.org/officeDocument/2006/relationships/image" Target="../media/image20.png"/><Relationship Id="rId3" Type="http://schemas.openxmlformats.org/officeDocument/2006/relationships/tags" Target="../tags/tag221.xml"/><Relationship Id="rId7" Type="http://schemas.openxmlformats.org/officeDocument/2006/relationships/tags" Target="../tags/tag225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1" Type="http://schemas.openxmlformats.org/officeDocument/2006/relationships/tags" Target="../tags/tag229.xml"/><Relationship Id="rId5" Type="http://schemas.openxmlformats.org/officeDocument/2006/relationships/tags" Target="../tags/tag223.xml"/><Relationship Id="rId10" Type="http://schemas.openxmlformats.org/officeDocument/2006/relationships/tags" Target="../tags/tag228.xml"/><Relationship Id="rId4" Type="http://schemas.openxmlformats.org/officeDocument/2006/relationships/tags" Target="../tags/tag222.xml"/><Relationship Id="rId9" Type="http://schemas.openxmlformats.org/officeDocument/2006/relationships/tags" Target="../tags/tag227.xml"/><Relationship Id="rId1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37.xml"/><Relationship Id="rId13" Type="http://schemas.openxmlformats.org/officeDocument/2006/relationships/image" Target="../media/image22.png"/><Relationship Id="rId3" Type="http://schemas.openxmlformats.org/officeDocument/2006/relationships/tags" Target="../tags/tag232.xml"/><Relationship Id="rId7" Type="http://schemas.openxmlformats.org/officeDocument/2006/relationships/tags" Target="../tags/tag236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tags" Target="../tags/tag235.xml"/><Relationship Id="rId11" Type="http://schemas.openxmlformats.org/officeDocument/2006/relationships/tags" Target="../tags/tag240.xml"/><Relationship Id="rId5" Type="http://schemas.openxmlformats.org/officeDocument/2006/relationships/tags" Target="../tags/tag234.xml"/><Relationship Id="rId10" Type="http://schemas.openxmlformats.org/officeDocument/2006/relationships/tags" Target="../tags/tag239.xml"/><Relationship Id="rId4" Type="http://schemas.openxmlformats.org/officeDocument/2006/relationships/tags" Target="../tags/tag233.xml"/><Relationship Id="rId9" Type="http://schemas.openxmlformats.org/officeDocument/2006/relationships/tags" Target="../tags/tag238.xml"/><Relationship Id="rId1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tags" Target="../tags/tag29.xml"/><Relationship Id="rId26" Type="http://schemas.openxmlformats.org/officeDocument/2006/relationships/tags" Target="../tags/tag37.xml"/><Relationship Id="rId3" Type="http://schemas.openxmlformats.org/officeDocument/2006/relationships/tags" Target="../tags/tag14.xml"/><Relationship Id="rId21" Type="http://schemas.openxmlformats.org/officeDocument/2006/relationships/tags" Target="../tags/tag32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5" Type="http://schemas.openxmlformats.org/officeDocument/2006/relationships/tags" Target="../tags/tag36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20" Type="http://schemas.openxmlformats.org/officeDocument/2006/relationships/tags" Target="../tags/tag31.xml"/><Relationship Id="rId29" Type="http://schemas.openxmlformats.org/officeDocument/2006/relationships/tags" Target="../tags/tag40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24" Type="http://schemas.openxmlformats.org/officeDocument/2006/relationships/tags" Target="../tags/tag35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23" Type="http://schemas.openxmlformats.org/officeDocument/2006/relationships/tags" Target="../tags/tag34.xml"/><Relationship Id="rId28" Type="http://schemas.openxmlformats.org/officeDocument/2006/relationships/tags" Target="../tags/tag39.xml"/><Relationship Id="rId10" Type="http://schemas.openxmlformats.org/officeDocument/2006/relationships/tags" Target="../tags/tag21.xml"/><Relationship Id="rId19" Type="http://schemas.openxmlformats.org/officeDocument/2006/relationships/tags" Target="../tags/tag30.xml"/><Relationship Id="rId31" Type="http://schemas.openxmlformats.org/officeDocument/2006/relationships/tags" Target="../tags/tag42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Relationship Id="rId22" Type="http://schemas.openxmlformats.org/officeDocument/2006/relationships/tags" Target="../tags/tag33.xml"/><Relationship Id="rId27" Type="http://schemas.openxmlformats.org/officeDocument/2006/relationships/tags" Target="../tags/tag38.xml"/><Relationship Id="rId30" Type="http://schemas.openxmlformats.org/officeDocument/2006/relationships/tags" Target="../tags/tag4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48.xml"/><Relationship Id="rId13" Type="http://schemas.openxmlformats.org/officeDocument/2006/relationships/hyperlink" Target="https://inside-docupedia.bosch.com/confluence/display/ATW/teaLeaves" TargetMode="External"/><Relationship Id="rId3" Type="http://schemas.openxmlformats.org/officeDocument/2006/relationships/tags" Target="../tags/tag243.xml"/><Relationship Id="rId7" Type="http://schemas.openxmlformats.org/officeDocument/2006/relationships/tags" Target="../tags/tag247.xml"/><Relationship Id="rId12" Type="http://schemas.openxmlformats.org/officeDocument/2006/relationships/hyperlink" Target="https://rb-tools.de.bosch.com/Tools/Overview/Item/9168" TargetMode="External"/><Relationship Id="rId2" Type="http://schemas.openxmlformats.org/officeDocument/2006/relationships/tags" Target="../tags/tag242.xml"/><Relationship Id="rId16" Type="http://schemas.openxmlformats.org/officeDocument/2006/relationships/hyperlink" Target="https://rb-wam.bosch.com/tracker02/plugins/servlet/inside-tracker-manage?action=addgroupselfservice&amp;group=tealeaves&amp;ok=https://rb-wam.bosch.com/tracker02/secure/CreateIssueDetails!init.jspa?pid%3D34340%26issuetype%3D41%26components%3D66285" TargetMode="External"/><Relationship Id="rId1" Type="http://schemas.openxmlformats.org/officeDocument/2006/relationships/tags" Target="../tags/tag241.xml"/><Relationship Id="rId6" Type="http://schemas.openxmlformats.org/officeDocument/2006/relationships/tags" Target="../tags/tag246.xml"/><Relationship Id="rId11" Type="http://schemas.openxmlformats.org/officeDocument/2006/relationships/hyperlink" Target="http://www.intranet.bosch.com/app/tools/Tools/Overview/Item/9168" TargetMode="External"/><Relationship Id="rId5" Type="http://schemas.openxmlformats.org/officeDocument/2006/relationships/tags" Target="../tags/tag245.xml"/><Relationship Id="rId15" Type="http://schemas.openxmlformats.org/officeDocument/2006/relationships/hyperlink" Target="https://rb-wam.bosch.com/tracker02/projects/PTENCTEALEAVES?selectedItem=com.atlassian.jira.jira-projects-plugin:summary-page" TargetMode="Externa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44.xml"/><Relationship Id="rId9" Type="http://schemas.openxmlformats.org/officeDocument/2006/relationships/tags" Target="../tags/tag249.xml"/><Relationship Id="rId14" Type="http://schemas.openxmlformats.org/officeDocument/2006/relationships/hyperlink" Target="https://connect.bosch.com/wikis/home?lang=de-at#!/wiki/Wf48a344bb310_4fcb_8474_b391755d85a2/page/TeaLeaves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57.xml"/><Relationship Id="rId3" Type="http://schemas.openxmlformats.org/officeDocument/2006/relationships/tags" Target="../tags/tag252.xml"/><Relationship Id="rId7" Type="http://schemas.openxmlformats.org/officeDocument/2006/relationships/tags" Target="../tags/tag256.xml"/><Relationship Id="rId2" Type="http://schemas.openxmlformats.org/officeDocument/2006/relationships/tags" Target="../tags/tag251.xml"/><Relationship Id="rId1" Type="http://schemas.openxmlformats.org/officeDocument/2006/relationships/tags" Target="../tags/tag250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53.xml"/><Relationship Id="rId9" Type="http://schemas.openxmlformats.org/officeDocument/2006/relationships/tags" Target="../tags/tag25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66.xml"/><Relationship Id="rId13" Type="http://schemas.openxmlformats.org/officeDocument/2006/relationships/image" Target="../media/image1.emf"/><Relationship Id="rId3" Type="http://schemas.openxmlformats.org/officeDocument/2006/relationships/tags" Target="../tags/tag261.xml"/><Relationship Id="rId7" Type="http://schemas.openxmlformats.org/officeDocument/2006/relationships/tags" Target="../tags/tag265.xml"/><Relationship Id="rId12" Type="http://schemas.openxmlformats.org/officeDocument/2006/relationships/slideLayout" Target="../slideLayouts/slideLayout2.xml"/><Relationship Id="rId17" Type="http://schemas.openxmlformats.org/officeDocument/2006/relationships/hyperlink" Target="mailto:RBOSBEGOS_TeaLeaves_Support@bcn.bosch.com?subject=Bug%20Report&amp;body=Hi,%0a%0a%3cadd%20shared%20link%20to%20zipped%20local%20pver%3e%0a%3cor%20place%20to%20BEG%20temp%20exchange%20link%20with%20tealeaves%20as%20subfolder%0a\\bosch.com\dfsrb\DfsDE\DIV\BEG\DGP\60_Ext\Temp_exch%20%3e%0a" TargetMode="External"/><Relationship Id="rId2" Type="http://schemas.openxmlformats.org/officeDocument/2006/relationships/tags" Target="../tags/tag260.xml"/><Relationship Id="rId16" Type="http://schemas.openxmlformats.org/officeDocument/2006/relationships/hyperlink" Target="https://rb-wam.bosch.com/tracker02/plugins/servlet/inside-tracker-manage?action=addgroupselfservice&amp;group=tealeaves&amp;ok=https://rb-wam.bosch.com/tracker02/secure/CreateIssueDetails!init.jspa?pid%3D34340%26issuetype%3D41%26components%3D66285" TargetMode="External"/><Relationship Id="rId1" Type="http://schemas.openxmlformats.org/officeDocument/2006/relationships/tags" Target="../tags/tag259.xml"/><Relationship Id="rId6" Type="http://schemas.openxmlformats.org/officeDocument/2006/relationships/tags" Target="../tags/tag264.xml"/><Relationship Id="rId11" Type="http://schemas.openxmlformats.org/officeDocument/2006/relationships/tags" Target="../tags/tag269.xml"/><Relationship Id="rId5" Type="http://schemas.openxmlformats.org/officeDocument/2006/relationships/tags" Target="../tags/tag263.xml"/><Relationship Id="rId15" Type="http://schemas.openxmlformats.org/officeDocument/2006/relationships/hyperlink" Target="file:///\\bosch.com\dfsrb\DfsDE\DIV\BEG\DGP\60_Ext\Temp_exch" TargetMode="External"/><Relationship Id="rId10" Type="http://schemas.openxmlformats.org/officeDocument/2006/relationships/tags" Target="../tags/tag268.xml"/><Relationship Id="rId4" Type="http://schemas.openxmlformats.org/officeDocument/2006/relationships/tags" Target="../tags/tag262.xml"/><Relationship Id="rId9" Type="http://schemas.openxmlformats.org/officeDocument/2006/relationships/tags" Target="../tags/tag267.xml"/><Relationship Id="rId1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77.xml"/><Relationship Id="rId3" Type="http://schemas.openxmlformats.org/officeDocument/2006/relationships/tags" Target="../tags/tag272.xml"/><Relationship Id="rId7" Type="http://schemas.openxmlformats.org/officeDocument/2006/relationships/tags" Target="../tags/tag276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6" Type="http://schemas.openxmlformats.org/officeDocument/2006/relationships/tags" Target="../tags/tag275.xml"/><Relationship Id="rId5" Type="http://schemas.openxmlformats.org/officeDocument/2006/relationships/tags" Target="../tags/tag274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73.xml"/><Relationship Id="rId9" Type="http://schemas.openxmlformats.org/officeDocument/2006/relationships/tags" Target="../tags/tag27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86.xml"/><Relationship Id="rId3" Type="http://schemas.openxmlformats.org/officeDocument/2006/relationships/tags" Target="../tags/tag281.xml"/><Relationship Id="rId7" Type="http://schemas.openxmlformats.org/officeDocument/2006/relationships/tags" Target="../tags/tag285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tags" Target="../tags/tag284.xml"/><Relationship Id="rId5" Type="http://schemas.openxmlformats.org/officeDocument/2006/relationships/tags" Target="../tags/tag28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82.xml"/><Relationship Id="rId9" Type="http://schemas.openxmlformats.org/officeDocument/2006/relationships/tags" Target="../tags/tag28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290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6" Type="http://schemas.openxmlformats.org/officeDocument/2006/relationships/tags" Target="../tags/tag293.xml"/><Relationship Id="rId5" Type="http://schemas.openxmlformats.org/officeDocument/2006/relationships/tags" Target="../tags/tag292.xml"/><Relationship Id="rId10" Type="http://schemas.openxmlformats.org/officeDocument/2006/relationships/image" Target="../media/image4.png"/><Relationship Id="rId4" Type="http://schemas.openxmlformats.org/officeDocument/2006/relationships/tags" Target="../tags/tag291.xml"/><Relationship Id="rId9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45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-docupedia.bosch.com/confluence/pages/viewpage.action?pageId=288638730#teaLeaves-Output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tags" Target="../tags/tag74.xml"/><Relationship Id="rId21" Type="http://schemas.openxmlformats.org/officeDocument/2006/relationships/tags" Target="../tags/tag69.xml"/><Relationship Id="rId42" Type="http://schemas.openxmlformats.org/officeDocument/2006/relationships/tags" Target="../tags/tag90.xml"/><Relationship Id="rId47" Type="http://schemas.openxmlformats.org/officeDocument/2006/relationships/tags" Target="../tags/tag95.xml"/><Relationship Id="rId63" Type="http://schemas.openxmlformats.org/officeDocument/2006/relationships/tags" Target="../tags/tag111.xml"/><Relationship Id="rId68" Type="http://schemas.openxmlformats.org/officeDocument/2006/relationships/tags" Target="../tags/tag116.xml"/><Relationship Id="rId2" Type="http://schemas.openxmlformats.org/officeDocument/2006/relationships/tags" Target="../tags/tag50.xml"/><Relationship Id="rId16" Type="http://schemas.openxmlformats.org/officeDocument/2006/relationships/tags" Target="../tags/tag64.xml"/><Relationship Id="rId29" Type="http://schemas.openxmlformats.org/officeDocument/2006/relationships/tags" Target="../tags/tag77.xml"/><Relationship Id="rId11" Type="http://schemas.openxmlformats.org/officeDocument/2006/relationships/tags" Target="../tags/tag59.xml"/><Relationship Id="rId24" Type="http://schemas.openxmlformats.org/officeDocument/2006/relationships/tags" Target="../tags/tag72.xml"/><Relationship Id="rId32" Type="http://schemas.openxmlformats.org/officeDocument/2006/relationships/tags" Target="../tags/tag80.xml"/><Relationship Id="rId37" Type="http://schemas.openxmlformats.org/officeDocument/2006/relationships/tags" Target="../tags/tag85.xml"/><Relationship Id="rId40" Type="http://schemas.openxmlformats.org/officeDocument/2006/relationships/tags" Target="../tags/tag88.xml"/><Relationship Id="rId45" Type="http://schemas.openxmlformats.org/officeDocument/2006/relationships/tags" Target="../tags/tag93.xml"/><Relationship Id="rId53" Type="http://schemas.openxmlformats.org/officeDocument/2006/relationships/tags" Target="../tags/tag101.xml"/><Relationship Id="rId58" Type="http://schemas.openxmlformats.org/officeDocument/2006/relationships/tags" Target="../tags/tag106.xml"/><Relationship Id="rId66" Type="http://schemas.openxmlformats.org/officeDocument/2006/relationships/tags" Target="../tags/tag114.xml"/><Relationship Id="rId74" Type="http://schemas.openxmlformats.org/officeDocument/2006/relationships/image" Target="../media/image17.png"/><Relationship Id="rId5" Type="http://schemas.openxmlformats.org/officeDocument/2006/relationships/tags" Target="../tags/tag53.xml"/><Relationship Id="rId61" Type="http://schemas.openxmlformats.org/officeDocument/2006/relationships/tags" Target="../tags/tag109.xml"/><Relationship Id="rId19" Type="http://schemas.openxmlformats.org/officeDocument/2006/relationships/tags" Target="../tags/tag67.xml"/><Relationship Id="rId14" Type="http://schemas.openxmlformats.org/officeDocument/2006/relationships/tags" Target="../tags/tag62.xml"/><Relationship Id="rId22" Type="http://schemas.openxmlformats.org/officeDocument/2006/relationships/tags" Target="../tags/tag70.xml"/><Relationship Id="rId27" Type="http://schemas.openxmlformats.org/officeDocument/2006/relationships/tags" Target="../tags/tag75.xml"/><Relationship Id="rId30" Type="http://schemas.openxmlformats.org/officeDocument/2006/relationships/tags" Target="../tags/tag78.xml"/><Relationship Id="rId35" Type="http://schemas.openxmlformats.org/officeDocument/2006/relationships/tags" Target="../tags/tag83.xml"/><Relationship Id="rId43" Type="http://schemas.openxmlformats.org/officeDocument/2006/relationships/tags" Target="../tags/tag91.xml"/><Relationship Id="rId48" Type="http://schemas.openxmlformats.org/officeDocument/2006/relationships/tags" Target="../tags/tag96.xml"/><Relationship Id="rId56" Type="http://schemas.openxmlformats.org/officeDocument/2006/relationships/tags" Target="../tags/tag104.xml"/><Relationship Id="rId64" Type="http://schemas.openxmlformats.org/officeDocument/2006/relationships/tags" Target="../tags/tag112.xml"/><Relationship Id="rId69" Type="http://schemas.openxmlformats.org/officeDocument/2006/relationships/tags" Target="../tags/tag117.xml"/><Relationship Id="rId8" Type="http://schemas.openxmlformats.org/officeDocument/2006/relationships/tags" Target="../tags/tag56.xml"/><Relationship Id="rId51" Type="http://schemas.openxmlformats.org/officeDocument/2006/relationships/tags" Target="../tags/tag99.xml"/><Relationship Id="rId72" Type="http://schemas.openxmlformats.org/officeDocument/2006/relationships/image" Target="../media/image15.png"/><Relationship Id="rId3" Type="http://schemas.openxmlformats.org/officeDocument/2006/relationships/tags" Target="../tags/tag51.xml"/><Relationship Id="rId12" Type="http://schemas.openxmlformats.org/officeDocument/2006/relationships/tags" Target="../tags/tag60.xml"/><Relationship Id="rId17" Type="http://schemas.openxmlformats.org/officeDocument/2006/relationships/tags" Target="../tags/tag65.xml"/><Relationship Id="rId25" Type="http://schemas.openxmlformats.org/officeDocument/2006/relationships/tags" Target="../tags/tag73.xml"/><Relationship Id="rId33" Type="http://schemas.openxmlformats.org/officeDocument/2006/relationships/tags" Target="../tags/tag81.xml"/><Relationship Id="rId38" Type="http://schemas.openxmlformats.org/officeDocument/2006/relationships/tags" Target="../tags/tag86.xml"/><Relationship Id="rId46" Type="http://schemas.openxmlformats.org/officeDocument/2006/relationships/tags" Target="../tags/tag94.xml"/><Relationship Id="rId59" Type="http://schemas.openxmlformats.org/officeDocument/2006/relationships/tags" Target="../tags/tag107.xml"/><Relationship Id="rId67" Type="http://schemas.openxmlformats.org/officeDocument/2006/relationships/tags" Target="../tags/tag115.xml"/><Relationship Id="rId20" Type="http://schemas.openxmlformats.org/officeDocument/2006/relationships/tags" Target="../tags/tag68.xml"/><Relationship Id="rId41" Type="http://schemas.openxmlformats.org/officeDocument/2006/relationships/tags" Target="../tags/tag89.xml"/><Relationship Id="rId54" Type="http://schemas.openxmlformats.org/officeDocument/2006/relationships/tags" Target="../tags/tag102.xml"/><Relationship Id="rId62" Type="http://schemas.openxmlformats.org/officeDocument/2006/relationships/tags" Target="../tags/tag110.xml"/><Relationship Id="rId70" Type="http://schemas.openxmlformats.org/officeDocument/2006/relationships/tags" Target="../tags/tag118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5" Type="http://schemas.openxmlformats.org/officeDocument/2006/relationships/tags" Target="../tags/tag63.xml"/><Relationship Id="rId23" Type="http://schemas.openxmlformats.org/officeDocument/2006/relationships/tags" Target="../tags/tag71.xml"/><Relationship Id="rId28" Type="http://schemas.openxmlformats.org/officeDocument/2006/relationships/tags" Target="../tags/tag76.xml"/><Relationship Id="rId36" Type="http://schemas.openxmlformats.org/officeDocument/2006/relationships/tags" Target="../tags/tag84.xml"/><Relationship Id="rId49" Type="http://schemas.openxmlformats.org/officeDocument/2006/relationships/tags" Target="../tags/tag97.xml"/><Relationship Id="rId57" Type="http://schemas.openxmlformats.org/officeDocument/2006/relationships/tags" Target="../tags/tag105.xml"/><Relationship Id="rId10" Type="http://schemas.openxmlformats.org/officeDocument/2006/relationships/tags" Target="../tags/tag58.xml"/><Relationship Id="rId31" Type="http://schemas.openxmlformats.org/officeDocument/2006/relationships/tags" Target="../tags/tag79.xml"/><Relationship Id="rId44" Type="http://schemas.openxmlformats.org/officeDocument/2006/relationships/tags" Target="../tags/tag92.xml"/><Relationship Id="rId52" Type="http://schemas.openxmlformats.org/officeDocument/2006/relationships/tags" Target="../tags/tag100.xml"/><Relationship Id="rId60" Type="http://schemas.openxmlformats.org/officeDocument/2006/relationships/tags" Target="../tags/tag108.xml"/><Relationship Id="rId65" Type="http://schemas.openxmlformats.org/officeDocument/2006/relationships/tags" Target="../tags/tag113.xml"/><Relationship Id="rId73" Type="http://schemas.openxmlformats.org/officeDocument/2006/relationships/image" Target="../media/image16.png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3" Type="http://schemas.openxmlformats.org/officeDocument/2006/relationships/tags" Target="../tags/tag61.xml"/><Relationship Id="rId18" Type="http://schemas.openxmlformats.org/officeDocument/2006/relationships/tags" Target="../tags/tag66.xml"/><Relationship Id="rId39" Type="http://schemas.openxmlformats.org/officeDocument/2006/relationships/tags" Target="../tags/tag87.xml"/><Relationship Id="rId34" Type="http://schemas.openxmlformats.org/officeDocument/2006/relationships/tags" Target="../tags/tag82.xml"/><Relationship Id="rId50" Type="http://schemas.openxmlformats.org/officeDocument/2006/relationships/tags" Target="../tags/tag98.xml"/><Relationship Id="rId55" Type="http://schemas.openxmlformats.org/officeDocument/2006/relationships/tags" Target="../tags/tag103.xml"/><Relationship Id="rId7" Type="http://schemas.openxmlformats.org/officeDocument/2006/relationships/tags" Target="../tags/tag55.xml"/><Relationship Id="rId7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0" y="0"/>
            <a:ext cx="1270000" cy="12700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724"/>
            <a:ext cx="7872318" cy="5983205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75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790" y="0"/>
            <a:ext cx="12954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  <p:custDataLst>
              <p:tags r:id="rId6"/>
            </p:custDataLst>
          </p:nvPr>
        </p:nvSpPr>
        <p:spPr>
          <a:xfrm>
            <a:off x="225214" y="2180736"/>
            <a:ext cx="7277100" cy="199718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rmAutofit/>
          </a:bodyPr>
          <a:lstStyle/>
          <a:p>
            <a:pPr algn="ctr"/>
            <a:r>
              <a:rPr lang="en-US" sz="4800" cap="none" dirty="0"/>
              <a:t>Selectable Module Build</a:t>
            </a:r>
            <a:br>
              <a:rPr lang="en-US" sz="6600" cap="none" dirty="0"/>
            </a:br>
            <a:r>
              <a:rPr lang="en-US" sz="6600" cap="none" dirty="0"/>
              <a:t>	</a:t>
            </a:r>
            <a:r>
              <a:rPr lang="en-US" sz="2800" cap="none" dirty="0"/>
              <a:t>Build components, separately </a:t>
            </a:r>
            <a:endParaRPr lang="en-US" sz="6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475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US" sz="2800" b="0" i="0" u="none" strike="noStrike" kern="0" cap="none" normalizeH="0" baseline="0" noProof="0">
                <a:ln>
                  <a:noFill/>
                </a:ln>
                <a:effectLst/>
                <a:uLnTx/>
                <a:uFillTx/>
              </a:rPr>
              <a:t>tealeaves</a:t>
            </a:r>
            <a:endParaRPr kumimoji="0" lang="en-US" sz="2800" b="0" i="0" u="none" strike="noStrike" kern="0" cap="none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strike="noStrike" kern="0" cap="none" normalizeH="0" baseline="0" noProof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 </a:t>
            </a:r>
            <a:r>
              <a:rPr kumimoji="0" lang="en-US" sz="600" strike="noStrike" kern="0" cap="none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Bosch Engineering | BEG-PT/ENC6-Wi | 3/6/2018</a:t>
            </a:r>
            <a:endParaRPr kumimoji="0" lang="en-US" sz="600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AG 2017. All rights reserved, also regarding any disposal, exploitation, reproduction, editing, distribution, as well as in the event of applications for industrial property rights.</a:t>
            </a:r>
            <a:endParaRPr kumimoji="0" lang="en-US" sz="600" b="0" i="0" u="none" strike="noStrike" kern="0" cap="none" normalizeH="0" baseline="0" noProof="0" dirty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5</a:t>
            </a:r>
            <a:endParaRPr kumimoji="0" lang="en-US" sz="1200" b="0" i="0" u="none" strike="noStrike" kern="0" cap="none" normalizeH="0" baseline="0" noProof="0" dirty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Box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dirty="0">
                <a:solidFill>
                  <a:srgbClr val="67B419"/>
                </a:solidFill>
              </a:rPr>
              <a:t>detected vs. reported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259080" y="1295400"/>
            <a:ext cx="77089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US" dirty="0"/>
              <a:t>During early development stage of this tool it turned out, that detected errors by this tool, does not lead to a build abort in every project, i.e.:</a:t>
            </a:r>
          </a:p>
          <a:p>
            <a:pPr lvl="1"/>
            <a:r>
              <a:rPr lang="en-US" dirty="0"/>
              <a:t>due to different tool versions in SWB between projects</a:t>
            </a:r>
          </a:p>
          <a:p>
            <a:pPr lvl="1"/>
            <a:r>
              <a:rPr lang="en-US" dirty="0"/>
              <a:t>due to internal buggy code / erroneous specifications</a:t>
            </a:r>
          </a:p>
          <a:p>
            <a:pPr lvl="1"/>
            <a:r>
              <a:rPr lang="en-US" dirty="0"/>
              <a:t>due to a bug in the </a:t>
            </a:r>
            <a:r>
              <a:rPr lang="en-US" dirty="0" err="1"/>
              <a:t>SWBuild</a:t>
            </a:r>
            <a:r>
              <a:rPr lang="en-US" dirty="0"/>
              <a:t> itself</a:t>
            </a:r>
          </a:p>
          <a:p>
            <a:pPr marL="233680" lvl="1" indent="0">
              <a:buNone/>
            </a:pPr>
            <a:endParaRPr lang="en-US" dirty="0"/>
          </a:p>
          <a:p>
            <a:r>
              <a:rPr lang="en-US" dirty="0"/>
              <a:t>Standardized errors (test cases) had to be created manually for several projects, to check if detected errors were false-positive or not, before deploying a new version of this tool.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order to deal with these facts and to keep a clean architecture, an interface between "detecting" and "reporting" errors was necessary.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8169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US" sz="2800" b="0" i="0" u="none" strike="noStrike" kern="0" cap="none" normalizeH="0" baseline="0" noProof="0">
                <a:ln>
                  <a:noFill/>
                </a:ln>
                <a:effectLst/>
                <a:uLnTx/>
                <a:uFillTx/>
              </a:rPr>
              <a:t>tealeaves</a:t>
            </a:r>
            <a:endParaRPr kumimoji="0" lang="en-US" sz="2800" b="0" i="0" u="none" strike="noStrike" kern="0" cap="none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strike="noStrike" kern="0" cap="none" normalizeH="0" baseline="0" noProof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 </a:t>
            </a:r>
            <a:r>
              <a:rPr kumimoji="0" lang="en-US" sz="600" strike="noStrike" kern="0" cap="none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Bosch Engineering | BEG-PT/ENC6-Wi | 3/6/2018</a:t>
            </a:r>
            <a:endParaRPr kumimoji="0" lang="en-US" sz="600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AG 2017. All rights reserved, also regarding any disposal, exploitation, reproduction, editing, distribution, as well as in the event of applications for industrial property rights.</a:t>
            </a:r>
            <a:endParaRPr kumimoji="0" lang="en-US" sz="600" b="0" i="0" u="none" strike="noStrike" kern="0" cap="none" normalizeH="0" baseline="0" noProof="0" dirty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6</a:t>
            </a:r>
            <a:endParaRPr kumimoji="0" lang="en-US" sz="1200" b="0" i="0" u="none" strike="noStrike" kern="0" cap="none" normalizeH="0" baseline="0" noProof="0" dirty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Box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dirty="0">
                <a:solidFill>
                  <a:srgbClr val="67B419"/>
                </a:solidFill>
              </a:rPr>
              <a:t>detected vs. reported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259080" y="1295400"/>
            <a:ext cx="77089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US" dirty="0"/>
              <a:t>This interface is done by a module, which</a:t>
            </a:r>
          </a:p>
          <a:p>
            <a:pPr lvl="1"/>
            <a:r>
              <a:rPr lang="en-US" dirty="0"/>
              <a:t>handles detected errors</a:t>
            </a:r>
          </a:p>
          <a:p>
            <a:pPr lvl="1"/>
            <a:r>
              <a:rPr lang="en-US" dirty="0"/>
              <a:t>filters inherited errors</a:t>
            </a:r>
          </a:p>
          <a:p>
            <a:pPr lvl="1"/>
            <a:r>
              <a:rPr lang="en-US" dirty="0"/>
              <a:t>generates different report files and</a:t>
            </a:r>
          </a:p>
          <a:p>
            <a:pPr lvl="1"/>
            <a:r>
              <a:rPr lang="en-US" dirty="0"/>
              <a:t>is able to reproduce/generate detectable errors on different local SW projects</a:t>
            </a:r>
          </a:p>
          <a:p>
            <a:pPr marL="233680" lvl="1" indent="0">
              <a:buNone/>
            </a:pPr>
            <a:endParaRPr lang="en-US" dirty="0"/>
          </a:p>
          <a:p>
            <a:r>
              <a:rPr lang="en-US" dirty="0"/>
              <a:t>Each “standardized” error is stored in a built-in database, which is called “</a:t>
            </a:r>
            <a:r>
              <a:rPr lang="en-US" dirty="0" err="1"/>
              <a:t>testcase</a:t>
            </a:r>
            <a:r>
              <a:rPr lang="en-US" dirty="0"/>
              <a:t>”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6272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US" sz="2800" b="0" i="0" u="none" strike="noStrike" kern="0" cap="none" normalizeH="0" baseline="0" noProof="0">
                <a:ln>
                  <a:noFill/>
                </a:ln>
                <a:effectLst/>
                <a:uLnTx/>
                <a:uFillTx/>
              </a:rPr>
              <a:t>tealeaves</a:t>
            </a:r>
            <a:endParaRPr kumimoji="0" lang="en-US" sz="2800" b="0" i="0" u="none" strike="noStrike" kern="0" cap="none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strike="noStrike" kern="0" cap="none" normalizeH="0" baseline="0" noProof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 </a:t>
            </a:r>
            <a:r>
              <a:rPr kumimoji="0" lang="en-US" sz="600" strike="noStrike" kern="0" cap="none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Bosch Engineering | BEG-PT/ENC6-Wi | 3/6/2018</a:t>
            </a:r>
            <a:endParaRPr kumimoji="0" lang="en-US" sz="600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AG 2017. All rights reserved, also regarding any disposal, exploitation, reproduction, editing, distribution, as well as in the event of applications for industrial property rights.</a:t>
            </a:r>
            <a:endParaRPr kumimoji="0" lang="en-US" sz="600" b="0" i="0" u="none" strike="noStrike" kern="0" cap="none" normalizeH="0" baseline="0" noProof="0" dirty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7</a:t>
            </a:r>
            <a:endParaRPr kumimoji="0" lang="en-US" sz="1200" b="0" i="0" u="none" strike="noStrike" kern="0" cap="none" normalizeH="0" baseline="0" noProof="0" dirty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Box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dirty="0" err="1">
                <a:solidFill>
                  <a:srgbClr val="67B419"/>
                </a:solidFill>
              </a:rPr>
              <a:t>Testcases</a:t>
            </a:r>
            <a:endParaRPr lang="en-US" sz="2800" dirty="0">
              <a:solidFill>
                <a:srgbClr val="67B419"/>
              </a:solidFill>
            </a:endParaRPr>
          </a:p>
        </p:txBody>
      </p:sp>
      <p:sp>
        <p:nvSpPr>
          <p:cNvPr id="11" name="Abgerundetes Rechteck 37"/>
          <p:cNvSpPr/>
          <p:nvPr>
            <p:custDataLst>
              <p:tags r:id="rId9"/>
            </p:custDataLst>
          </p:nvPr>
        </p:nvSpPr>
        <p:spPr>
          <a:xfrm>
            <a:off x="3459298" y="2784490"/>
            <a:ext cx="1308463" cy="547989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71000">
                <a:schemeClr val="accent6">
                  <a:lumMod val="75000"/>
                </a:schemeClr>
              </a:gs>
              <a:gs pos="8600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Testcase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" name="Abgerundetes Rechteck 37_"/>
          <p:cNvSpPr/>
          <p:nvPr>
            <p:custDataLst>
              <p:tags r:id="rId10"/>
            </p:custDataLst>
          </p:nvPr>
        </p:nvSpPr>
        <p:spPr>
          <a:xfrm>
            <a:off x="3459297" y="1255411"/>
            <a:ext cx="1308463" cy="547989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71000">
                <a:schemeClr val="accent6">
                  <a:lumMod val="75000"/>
                </a:schemeClr>
              </a:gs>
              <a:gs pos="8600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Name / ID</a:t>
            </a:r>
          </a:p>
        </p:txBody>
      </p:sp>
      <p:sp>
        <p:nvSpPr>
          <p:cNvPr id="13" name="Abgerundetes Rechteck 37__"/>
          <p:cNvSpPr/>
          <p:nvPr>
            <p:custDataLst>
              <p:tags r:id="rId11"/>
            </p:custDataLst>
          </p:nvPr>
        </p:nvSpPr>
        <p:spPr>
          <a:xfrm>
            <a:off x="1875024" y="1072551"/>
            <a:ext cx="1308463" cy="547989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71000">
                <a:schemeClr val="accent6">
                  <a:lumMod val="75000"/>
                </a:schemeClr>
              </a:gs>
              <a:gs pos="8600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SW Version Conditions</a:t>
            </a:r>
          </a:p>
        </p:txBody>
      </p:sp>
      <p:sp>
        <p:nvSpPr>
          <p:cNvPr id="14" name="Abgerundetes Rechteck 37___"/>
          <p:cNvSpPr/>
          <p:nvPr>
            <p:custDataLst>
              <p:tags r:id="rId12"/>
            </p:custDataLst>
          </p:nvPr>
        </p:nvSpPr>
        <p:spPr>
          <a:xfrm>
            <a:off x="647954" y="2573833"/>
            <a:ext cx="1308463" cy="547989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71000">
                <a:schemeClr val="accent6">
                  <a:lumMod val="75000"/>
                </a:schemeClr>
              </a:gs>
              <a:gs pos="8600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Label Exclusions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5" name="Abgerundetes Rechteck 37____"/>
          <p:cNvSpPr/>
          <p:nvPr>
            <p:custDataLst>
              <p:tags r:id="rId13"/>
            </p:custDataLst>
          </p:nvPr>
        </p:nvSpPr>
        <p:spPr>
          <a:xfrm>
            <a:off x="460815" y="3377424"/>
            <a:ext cx="1682737" cy="676271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71000">
                <a:schemeClr val="accent6">
                  <a:lumMod val="75000"/>
                </a:schemeClr>
              </a:gs>
              <a:gs pos="8600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Special Function Calls (i.e. </a:t>
            </a:r>
            <a:r>
              <a:rPr lang="en-GB" sz="1200" dirty="0" err="1">
                <a:solidFill>
                  <a:schemeClr val="tx1"/>
                </a:solidFill>
              </a:rPr>
              <a:t>Damos</a:t>
            </a:r>
            <a:r>
              <a:rPr lang="en-GB" sz="1200" dirty="0">
                <a:solidFill>
                  <a:schemeClr val="tx1"/>
                </a:solidFill>
              </a:rPr>
              <a:t> Severity)</a:t>
            </a:r>
          </a:p>
        </p:txBody>
      </p:sp>
      <p:sp>
        <p:nvSpPr>
          <p:cNvPr id="16" name="Abgerundetes Rechteck 37_____"/>
          <p:cNvSpPr/>
          <p:nvPr>
            <p:custDataLst>
              <p:tags r:id="rId14"/>
            </p:custDataLst>
          </p:nvPr>
        </p:nvSpPr>
        <p:spPr>
          <a:xfrm>
            <a:off x="1874842" y="4463347"/>
            <a:ext cx="1308826" cy="542405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71000">
                <a:schemeClr val="accent6">
                  <a:lumMod val="75000"/>
                </a:schemeClr>
              </a:gs>
              <a:gs pos="8600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Hints / Solutions</a:t>
            </a:r>
          </a:p>
        </p:txBody>
      </p:sp>
      <p:sp>
        <p:nvSpPr>
          <p:cNvPr id="17" name="Abgerundetes Rechteck 37______"/>
          <p:cNvSpPr/>
          <p:nvPr>
            <p:custDataLst>
              <p:tags r:id="rId15"/>
            </p:custDataLst>
          </p:nvPr>
        </p:nvSpPr>
        <p:spPr>
          <a:xfrm>
            <a:off x="3459297" y="4313569"/>
            <a:ext cx="1308463" cy="547989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71000">
                <a:schemeClr val="accent6">
                  <a:lumMod val="75000"/>
                </a:schemeClr>
              </a:gs>
              <a:gs pos="8600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Error Generation</a:t>
            </a:r>
          </a:p>
        </p:txBody>
      </p:sp>
      <p:cxnSp>
        <p:nvCxnSpPr>
          <p:cNvPr id="19" name="Straight Connector 18"/>
          <p:cNvCxnSpPr/>
          <p:nvPr>
            <p:custDataLst>
              <p:tags r:id="rId16"/>
            </p:custDataLst>
          </p:nvPr>
        </p:nvCxnSpPr>
        <p:spPr>
          <a:xfrm>
            <a:off x="5047988" y="723604"/>
            <a:ext cx="0" cy="46697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bgerundetes Rechteck 37_______"/>
          <p:cNvSpPr/>
          <p:nvPr>
            <p:custDataLst>
              <p:tags r:id="rId17"/>
            </p:custDataLst>
          </p:nvPr>
        </p:nvSpPr>
        <p:spPr>
          <a:xfrm>
            <a:off x="6354758" y="543162"/>
            <a:ext cx="1137028" cy="547989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71000">
                <a:schemeClr val="accent6">
                  <a:lumMod val="75000"/>
                </a:schemeClr>
              </a:gs>
              <a:gs pos="8600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Execution of </a:t>
            </a:r>
            <a:r>
              <a:rPr lang="en-GB" sz="1200" dirty="0" err="1">
                <a:solidFill>
                  <a:schemeClr val="tx1"/>
                </a:solidFill>
              </a:rPr>
              <a:t>teaLeaves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2" name="Abgerundetes Rechteck 37________"/>
          <p:cNvSpPr/>
          <p:nvPr>
            <p:custDataLst>
              <p:tags r:id="rId18"/>
            </p:custDataLst>
          </p:nvPr>
        </p:nvSpPr>
        <p:spPr>
          <a:xfrm>
            <a:off x="6354758" y="1803400"/>
            <a:ext cx="1137028" cy="688159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71000">
                <a:schemeClr val="accent6">
                  <a:lumMod val="75000"/>
                </a:schemeClr>
              </a:gs>
              <a:gs pos="8600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Check Condition for </a:t>
            </a:r>
            <a:r>
              <a:rPr lang="en-GB" sz="1200" dirty="0" err="1">
                <a:solidFill>
                  <a:schemeClr val="tx1"/>
                </a:solidFill>
              </a:rPr>
              <a:t>Testcase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3" name="Abgerundetes Rechteck 37_________"/>
          <p:cNvSpPr/>
          <p:nvPr>
            <p:custDataLst>
              <p:tags r:id="rId19"/>
            </p:custDataLst>
          </p:nvPr>
        </p:nvSpPr>
        <p:spPr>
          <a:xfrm>
            <a:off x="6354758" y="4404180"/>
            <a:ext cx="1137028" cy="688159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71000">
                <a:schemeClr val="accent6">
                  <a:lumMod val="75000"/>
                </a:schemeClr>
              </a:gs>
              <a:gs pos="8600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Output of Errors</a:t>
            </a:r>
          </a:p>
        </p:txBody>
      </p:sp>
      <p:sp>
        <p:nvSpPr>
          <p:cNvPr id="24" name="Abgerundetes Rechteck 37__________"/>
          <p:cNvSpPr/>
          <p:nvPr>
            <p:custDataLst>
              <p:tags r:id="rId20"/>
            </p:custDataLst>
          </p:nvPr>
        </p:nvSpPr>
        <p:spPr>
          <a:xfrm>
            <a:off x="5345052" y="2714403"/>
            <a:ext cx="1137028" cy="688159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71000">
                <a:schemeClr val="accent6">
                  <a:lumMod val="75000"/>
                </a:schemeClr>
              </a:gs>
              <a:gs pos="8600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Mark </a:t>
            </a:r>
            <a:r>
              <a:rPr lang="en-GB" sz="1200" dirty="0" err="1">
                <a:solidFill>
                  <a:schemeClr val="tx1"/>
                </a:solidFill>
              </a:rPr>
              <a:t>Testcase</a:t>
            </a:r>
            <a:r>
              <a:rPr lang="en-GB" sz="1200" dirty="0">
                <a:solidFill>
                  <a:schemeClr val="tx1"/>
                </a:solidFill>
              </a:rPr>
              <a:t> ID</a:t>
            </a:r>
          </a:p>
        </p:txBody>
      </p:sp>
      <p:sp>
        <p:nvSpPr>
          <p:cNvPr id="25" name="Lightning Bolt 24"/>
          <p:cNvSpPr/>
          <p:nvPr>
            <p:custDataLst>
              <p:tags r:id="rId21"/>
            </p:custDataLst>
          </p:nvPr>
        </p:nvSpPr>
        <p:spPr>
          <a:xfrm flipH="1">
            <a:off x="5366272" y="2758457"/>
            <a:ext cx="345764" cy="381128"/>
          </a:xfrm>
          <a:prstGeom prst="lightningBolt">
            <a:avLst/>
          </a:prstGeom>
          <a:solidFill>
            <a:srgbClr val="FFC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40" name="Straight Arrow Connector 39"/>
          <p:cNvCxnSpPr>
            <a:stCxn id="22" idx="2"/>
          </p:cNvCxnSpPr>
          <p:nvPr>
            <p:custDataLst>
              <p:tags r:id="rId22"/>
            </p:custDataLst>
          </p:nvPr>
        </p:nvCxnSpPr>
        <p:spPr>
          <a:xfrm>
            <a:off x="6923272" y="2491559"/>
            <a:ext cx="0" cy="133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1"/>
            <a:endCxn id="11" idx="3"/>
          </p:cNvCxnSpPr>
          <p:nvPr>
            <p:custDataLst>
              <p:tags r:id="rId23"/>
            </p:custDataLst>
          </p:nvPr>
        </p:nvCxnSpPr>
        <p:spPr>
          <a:xfrm flipH="1">
            <a:off x="4767761" y="3058483"/>
            <a:ext cx="577291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2" idx="1"/>
            <a:endCxn id="24" idx="0"/>
          </p:cNvCxnSpPr>
          <p:nvPr>
            <p:custDataLst>
              <p:tags r:id="rId24"/>
            </p:custDataLst>
          </p:nvPr>
        </p:nvCxnSpPr>
        <p:spPr>
          <a:xfrm rot="10800000" flipV="1">
            <a:off x="5913566" y="2147479"/>
            <a:ext cx="441192" cy="566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4" idx="2"/>
          </p:cNvCxnSpPr>
          <p:nvPr>
            <p:custDataLst>
              <p:tags r:id="rId25"/>
            </p:custDataLst>
          </p:nvPr>
        </p:nvCxnSpPr>
        <p:spPr>
          <a:xfrm rot="16200000" flipH="1">
            <a:off x="6212190" y="3103938"/>
            <a:ext cx="404951" cy="10021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2"/>
            <a:endCxn id="11" idx="0"/>
          </p:cNvCxnSpPr>
          <p:nvPr>
            <p:custDataLst>
              <p:tags r:id="rId26"/>
            </p:custDataLst>
          </p:nvPr>
        </p:nvCxnSpPr>
        <p:spPr>
          <a:xfrm>
            <a:off x="4113529" y="1803400"/>
            <a:ext cx="1" cy="98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2"/>
            <a:endCxn id="11" idx="0"/>
          </p:cNvCxnSpPr>
          <p:nvPr>
            <p:custDataLst>
              <p:tags r:id="rId27"/>
            </p:custDataLst>
          </p:nvPr>
        </p:nvCxnSpPr>
        <p:spPr>
          <a:xfrm>
            <a:off x="2529256" y="1620540"/>
            <a:ext cx="1584274" cy="116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3"/>
            <a:endCxn id="11" idx="1"/>
          </p:cNvCxnSpPr>
          <p:nvPr>
            <p:custDataLst>
              <p:tags r:id="rId28"/>
            </p:custDataLst>
          </p:nvPr>
        </p:nvCxnSpPr>
        <p:spPr>
          <a:xfrm>
            <a:off x="1956417" y="2847828"/>
            <a:ext cx="1502881" cy="210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3"/>
            <a:endCxn id="11" idx="1"/>
          </p:cNvCxnSpPr>
          <p:nvPr>
            <p:custDataLst>
              <p:tags r:id="rId29"/>
            </p:custDataLst>
          </p:nvPr>
        </p:nvCxnSpPr>
        <p:spPr>
          <a:xfrm flipV="1">
            <a:off x="2143552" y="3058485"/>
            <a:ext cx="1315746" cy="65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6" idx="0"/>
            <a:endCxn id="11" idx="2"/>
          </p:cNvCxnSpPr>
          <p:nvPr>
            <p:custDataLst>
              <p:tags r:id="rId30"/>
            </p:custDataLst>
          </p:nvPr>
        </p:nvCxnSpPr>
        <p:spPr>
          <a:xfrm flipV="1">
            <a:off x="2529255" y="3332479"/>
            <a:ext cx="1584275" cy="113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7" idx="0"/>
            <a:endCxn id="11" idx="2"/>
          </p:cNvCxnSpPr>
          <p:nvPr>
            <p:custDataLst>
              <p:tags r:id="rId31"/>
            </p:custDataLst>
          </p:nvPr>
        </p:nvCxnSpPr>
        <p:spPr>
          <a:xfrm flipV="1">
            <a:off x="4113529" y="3332479"/>
            <a:ext cx="1" cy="98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2"/>
            <a:endCxn id="22" idx="0"/>
          </p:cNvCxnSpPr>
          <p:nvPr>
            <p:custDataLst>
              <p:tags r:id="rId32"/>
            </p:custDataLst>
          </p:nvPr>
        </p:nvCxnSpPr>
        <p:spPr>
          <a:xfrm>
            <a:off x="6923272" y="1091151"/>
            <a:ext cx="0" cy="7122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3" idx="0"/>
          </p:cNvCxnSpPr>
          <p:nvPr>
            <p:custDataLst>
              <p:tags r:id="rId33"/>
            </p:custDataLst>
          </p:nvPr>
        </p:nvCxnSpPr>
        <p:spPr>
          <a:xfrm>
            <a:off x="6923272" y="3828091"/>
            <a:ext cx="0" cy="5760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bgerundetes Rechteck 37___________"/>
          <p:cNvSpPr/>
          <p:nvPr>
            <p:custDataLst>
              <p:tags r:id="rId34"/>
            </p:custDataLst>
          </p:nvPr>
        </p:nvSpPr>
        <p:spPr>
          <a:xfrm>
            <a:off x="647953" y="1773407"/>
            <a:ext cx="1308463" cy="547989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71000">
                <a:schemeClr val="accent6">
                  <a:lumMod val="75000"/>
                </a:schemeClr>
              </a:gs>
              <a:gs pos="8600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Tool Version Conditions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51_"/>
          <p:cNvCxnSpPr>
            <a:stCxn id="34" idx="3"/>
            <a:endCxn id="11" idx="1"/>
          </p:cNvCxnSpPr>
          <p:nvPr>
            <p:custDataLst>
              <p:tags r:id="rId35"/>
            </p:custDataLst>
          </p:nvPr>
        </p:nvCxnSpPr>
        <p:spPr>
          <a:xfrm>
            <a:off x="1956416" y="2047402"/>
            <a:ext cx="1502882" cy="101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861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US" sz="2800" b="0" i="0" u="none" strike="noStrike" kern="0" cap="none" normalizeH="0" baseline="0" noProof="0">
                <a:ln>
                  <a:noFill/>
                </a:ln>
                <a:effectLst/>
                <a:uLnTx/>
                <a:uFillTx/>
              </a:rPr>
              <a:t>tealeaves</a:t>
            </a:r>
            <a:endParaRPr kumimoji="0" lang="en-US" sz="2800" b="0" i="0" u="none" strike="noStrike" kern="0" cap="none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strike="noStrike" kern="0" cap="none" normalizeH="0" baseline="0" noProof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 </a:t>
            </a:r>
            <a:r>
              <a:rPr kumimoji="0" lang="en-US" sz="600" strike="noStrike" kern="0" cap="none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Bosch Engineering | BEG-PT/ENC6-Wi | 3/6/2018</a:t>
            </a:r>
            <a:endParaRPr kumimoji="0" lang="en-US" sz="600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AG 2017. All rights reserved, also regarding any disposal, exploitation, reproduction, editing, distribution, as well as in the event of applications for industrial property rights.</a:t>
            </a:r>
            <a:endParaRPr kumimoji="0" lang="en-US" sz="600" b="0" i="0" u="none" strike="noStrike" kern="0" cap="none" normalizeH="0" baseline="0" noProof="0" dirty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8</a:t>
            </a:r>
            <a:endParaRPr kumimoji="0" lang="en-US" sz="1200" b="0" i="0" u="none" strike="noStrike" kern="0" cap="none" normalizeH="0" baseline="0" noProof="0" dirty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Box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dirty="0" err="1">
                <a:solidFill>
                  <a:srgbClr val="67B419"/>
                </a:solidFill>
              </a:rPr>
              <a:t>Testcases</a:t>
            </a:r>
            <a:r>
              <a:rPr lang="en-US" sz="2800" dirty="0">
                <a:solidFill>
                  <a:srgbClr val="67B419"/>
                </a:solidFill>
              </a:rPr>
              <a:t> used in 0.7.x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259080" y="1295400"/>
            <a:ext cx="77089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US" dirty="0"/>
              <a:t>Core / BCT Step</a:t>
            </a:r>
          </a:p>
          <a:p>
            <a:pPr lvl="1"/>
            <a:r>
              <a:rPr lang="en-US" sz="1400" dirty="0"/>
              <a:t>Errors in system conditions (</a:t>
            </a:r>
            <a:r>
              <a:rPr lang="en-US" sz="1400" dirty="0" err="1"/>
              <a:t>EcucValues</a:t>
            </a:r>
            <a:r>
              <a:rPr lang="en-US" sz="1400" dirty="0"/>
              <a:t>/</a:t>
            </a:r>
            <a:r>
              <a:rPr lang="en-US" sz="1400" dirty="0" err="1"/>
              <a:t>ConfData</a:t>
            </a:r>
            <a:r>
              <a:rPr lang="en-US" sz="1400" dirty="0"/>
              <a:t>) </a:t>
            </a:r>
          </a:p>
          <a:p>
            <a:pPr lvl="1"/>
            <a:r>
              <a:rPr lang="en-US" sz="1400" dirty="0"/>
              <a:t>EEP (MEDC17): missing </a:t>
            </a:r>
            <a:r>
              <a:rPr lang="en-US" sz="1400" dirty="0" err="1"/>
              <a:t>subblock</a:t>
            </a:r>
            <a:endParaRPr lang="en-US" sz="1400" dirty="0"/>
          </a:p>
          <a:p>
            <a:pPr lvl="1"/>
            <a:r>
              <a:rPr lang="en-US" sz="1400" dirty="0" err="1"/>
              <a:t>EcuCValues</a:t>
            </a:r>
            <a:r>
              <a:rPr lang="en-US" sz="1400" dirty="0"/>
              <a:t> (MDG1): max. multiplicity check</a:t>
            </a:r>
          </a:p>
          <a:p>
            <a:pPr lvl="1"/>
            <a:r>
              <a:rPr lang="en-US" sz="1400" dirty="0"/>
              <a:t>DFC multiple defined</a:t>
            </a:r>
          </a:p>
          <a:p>
            <a:pPr lvl="1"/>
            <a:r>
              <a:rPr lang="en-US" sz="1400" dirty="0"/>
              <a:t>Further more possible …</a:t>
            </a:r>
          </a:p>
          <a:p>
            <a:r>
              <a:rPr lang="en-US" dirty="0"/>
              <a:t>Data Step</a:t>
            </a:r>
          </a:p>
          <a:p>
            <a:pPr lvl="1"/>
            <a:r>
              <a:rPr lang="en-US" sz="1400" dirty="0"/>
              <a:t>45 </a:t>
            </a:r>
            <a:r>
              <a:rPr lang="en-US" sz="1400" dirty="0" err="1"/>
              <a:t>Testcases</a:t>
            </a:r>
            <a:r>
              <a:rPr lang="en-US" sz="1400" dirty="0"/>
              <a:t> implemented for DAMOS</a:t>
            </a:r>
          </a:p>
          <a:p>
            <a:pPr lvl="1"/>
            <a:r>
              <a:rPr lang="en-US" sz="1400" dirty="0"/>
              <a:t>50 additional </a:t>
            </a:r>
            <a:r>
              <a:rPr lang="en-US" sz="1400" dirty="0" err="1"/>
              <a:t>Testcases</a:t>
            </a:r>
            <a:r>
              <a:rPr lang="en-US" sz="1400" dirty="0"/>
              <a:t> for Classes / Class Instances are deactivated</a:t>
            </a:r>
          </a:p>
          <a:p>
            <a:pPr lvl="2"/>
            <a:r>
              <a:rPr lang="en-US" dirty="0"/>
              <a:t>Since MSR generator for Class / Class Instances is missing</a:t>
            </a:r>
          </a:p>
          <a:p>
            <a:r>
              <a:rPr lang="en-US" dirty="0"/>
              <a:t>Build Step (not implemented yet)</a:t>
            </a:r>
          </a:p>
          <a:p>
            <a:pPr lvl="1"/>
            <a:r>
              <a:rPr lang="en-US" sz="1400" dirty="0"/>
              <a:t>Open interfaces detected in Data Step which are ignored, due to </a:t>
            </a:r>
            <a:r>
              <a:rPr lang="en-US" sz="1400" dirty="0" err="1"/>
              <a:t>Damos</a:t>
            </a:r>
            <a:r>
              <a:rPr lang="en-US" sz="1400" dirty="0"/>
              <a:t> Severity list</a:t>
            </a:r>
          </a:p>
          <a:p>
            <a:pPr lvl="1"/>
            <a:r>
              <a:rPr lang="en-US" sz="1400" dirty="0"/>
              <a:t>Label references, derived by Core / BCT Step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7673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US" sz="2800" b="0" i="0" u="none" strike="noStrike" kern="0" cap="none" normalizeH="0" baseline="0" noProof="0" dirty="0" err="1">
                <a:ln>
                  <a:noFill/>
                </a:ln>
                <a:effectLst/>
                <a:uLnTx/>
                <a:uFillTx/>
              </a:rPr>
              <a:t>teaLeaves</a:t>
            </a:r>
            <a:endParaRPr kumimoji="0" lang="en-US" sz="2800" b="0" i="0" u="none" strike="noStrike" kern="0" cap="none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strike="noStrike" kern="0" cap="none" normalizeH="0" baseline="0" noProof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 </a:t>
            </a:r>
            <a:r>
              <a:rPr kumimoji="0" lang="en-US" sz="600" strike="noStrike" kern="0" cap="none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Bosch Engineering | BEG-PT/ENC6-Wi | 3/6/2018</a:t>
            </a:r>
            <a:endParaRPr kumimoji="0" lang="en-US" sz="600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AG 2017. All rights reserved, also regarding any disposal, exploitation, reproduction, editing, distribution, as well as in the event of applications for industrial property rights.</a:t>
            </a:r>
            <a:endParaRPr kumimoji="0" lang="en-US" sz="600" b="0" i="0" u="none" strike="noStrike" kern="0" cap="none" normalizeH="0" baseline="0" noProof="0" dirty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9</a:t>
            </a:r>
            <a:endParaRPr kumimoji="0" lang="en-US" sz="1200" b="0" i="0" u="none" strike="noStrike" kern="0" cap="none" normalizeH="0" baseline="0" noProof="0" dirty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Box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dirty="0">
                <a:solidFill>
                  <a:srgbClr val="67B419"/>
                </a:solidFill>
              </a:rPr>
              <a:t>Output (</a:t>
            </a:r>
            <a:r>
              <a:rPr lang="en-US" sz="2800" dirty="0" err="1">
                <a:solidFill>
                  <a:srgbClr val="67B419"/>
                </a:solidFill>
              </a:rPr>
              <a:t>projectfolder</a:t>
            </a:r>
            <a:r>
              <a:rPr lang="en-US" sz="2800" dirty="0">
                <a:solidFill>
                  <a:srgbClr val="67B419"/>
                </a:solidFill>
              </a:rPr>
              <a:t>/_tealeaves)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259080" y="1295400"/>
            <a:ext cx="77089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US" dirty="0"/>
              <a:t>“sysconst_defines.txt”</a:t>
            </a:r>
          </a:p>
          <a:p>
            <a:pPr lvl="1"/>
            <a:r>
              <a:rPr lang="en-US" dirty="0"/>
              <a:t>Add values to missing </a:t>
            </a:r>
            <a:r>
              <a:rPr lang="en-US" dirty="0" err="1"/>
              <a:t>systemconstants</a:t>
            </a:r>
            <a:r>
              <a:rPr lang="en-US" dirty="0"/>
              <a:t> (automatically listed)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systemconstant</a:t>
            </a:r>
            <a:r>
              <a:rPr lang="en-US" dirty="0"/>
              <a:t> to get values changed virtually</a:t>
            </a:r>
          </a:p>
          <a:p>
            <a:r>
              <a:rPr lang="en-US" dirty="0"/>
              <a:t>“tealeaves.log”</a:t>
            </a:r>
          </a:p>
          <a:p>
            <a:pPr lvl="1"/>
            <a:r>
              <a:rPr lang="en-US" dirty="0"/>
              <a:t>List of found errors (inherited errors not filtered)</a:t>
            </a:r>
          </a:p>
          <a:p>
            <a:r>
              <a:rPr lang="en-US" dirty="0"/>
              <a:t>“</a:t>
            </a:r>
            <a:r>
              <a:rPr lang="en-US" dirty="0" err="1"/>
              <a:t>solve_tasks.json</a:t>
            </a:r>
            <a:r>
              <a:rPr lang="en-US" dirty="0"/>
              <a:t>” / “solve_tasks.xlsx”</a:t>
            </a:r>
          </a:p>
          <a:p>
            <a:pPr lvl="1"/>
            <a:r>
              <a:rPr lang="en-US" dirty="0"/>
              <a:t>Grouped tasks for solving errors (inherited errors filtered)</a:t>
            </a:r>
          </a:p>
          <a:p>
            <a:r>
              <a:rPr lang="en-US" dirty="0"/>
              <a:t>“</a:t>
            </a:r>
            <a:r>
              <a:rPr lang="en-US" dirty="0" err="1"/>
              <a:t>tealeaves.idb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Labeldatabase</a:t>
            </a:r>
            <a:r>
              <a:rPr lang="en-US" dirty="0"/>
              <a:t> (</a:t>
            </a:r>
            <a:r>
              <a:rPr lang="en-US" dirty="0" err="1"/>
              <a:t>Idb</a:t>
            </a:r>
            <a:r>
              <a:rPr lang="en-US" dirty="0"/>
              <a:t>) of parsed project (available from 0.4.4 on)</a:t>
            </a:r>
          </a:p>
          <a:p>
            <a:r>
              <a:rPr lang="en-US" dirty="0"/>
              <a:t>“</a:t>
            </a:r>
            <a:r>
              <a:rPr lang="de-AT" dirty="0"/>
              <a:t>ignore_template.csv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If this file is renamed to “</a:t>
            </a:r>
            <a:r>
              <a:rPr lang="de-AT" dirty="0"/>
              <a:t>tealeaves_ignore.csv“, </a:t>
            </a:r>
            <a:r>
              <a:rPr lang="de-AT" dirty="0" err="1"/>
              <a:t>unwanted</a:t>
            </a:r>
            <a:r>
              <a:rPr lang="de-AT" dirty="0"/>
              <a:t> </a:t>
            </a:r>
            <a:r>
              <a:rPr lang="de-AT" dirty="0" err="1"/>
              <a:t>reported</a:t>
            </a:r>
            <a:r>
              <a:rPr lang="de-AT" dirty="0"/>
              <a:t> </a:t>
            </a:r>
            <a:r>
              <a:rPr lang="de-AT" dirty="0" err="1"/>
              <a:t>errors</a:t>
            </a:r>
            <a:r>
              <a:rPr lang="de-AT" dirty="0"/>
              <a:t>,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listed</a:t>
            </a:r>
            <a:r>
              <a:rPr lang="de-AT" dirty="0"/>
              <a:t> in </a:t>
            </a:r>
            <a:r>
              <a:rPr lang="de-AT" dirty="0" err="1"/>
              <a:t>this</a:t>
            </a:r>
            <a:r>
              <a:rPr lang="de-AT" dirty="0"/>
              <a:t> </a:t>
            </a:r>
            <a:r>
              <a:rPr lang="de-AT" dirty="0" err="1"/>
              <a:t>file</a:t>
            </a:r>
            <a:r>
              <a:rPr lang="de-AT" dirty="0"/>
              <a:t>, will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ignored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teaLeaves</a:t>
            </a:r>
            <a:r>
              <a:rPr lang="de-AT" dirty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4563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US" sz="2800" b="0" i="0" u="none" strike="noStrike" kern="0" cap="none" normalizeH="0" baseline="0" noProof="0" dirty="0" err="1">
                <a:ln>
                  <a:noFill/>
                </a:ln>
                <a:effectLst/>
                <a:uLnTx/>
                <a:uFillTx/>
              </a:rPr>
              <a:t>teaLeaves</a:t>
            </a:r>
            <a:endParaRPr kumimoji="0" lang="en-US" sz="2800" b="0" i="0" u="none" strike="noStrike" kern="0" cap="none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strike="noStrike" kern="0" cap="none" normalizeH="0" baseline="0" noProof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 </a:t>
            </a:r>
            <a:r>
              <a:rPr kumimoji="0" lang="en-US" sz="600" strike="noStrike" kern="0" cap="none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Bosch Engineering | BEG-PT/ENC6-Wi Zoltan Varga | 3/6/2018</a:t>
            </a:r>
            <a:endParaRPr kumimoji="0" lang="en-US" sz="600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AG 2017. All rights reserved, also regarding any disposal, exploitation, reproduction, editing, distribution, as well as in the event of applications for industrial property rights.</a:t>
            </a:r>
            <a:endParaRPr kumimoji="0" lang="en-US" sz="600" b="0" i="0" u="none" strike="noStrike" kern="0" cap="none" normalizeH="0" baseline="0" noProof="0" dirty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11</a:t>
            </a:r>
            <a:endParaRPr kumimoji="0" lang="en-US" sz="1200" b="0" i="0" u="none" strike="noStrike" kern="0" cap="none" normalizeH="0" baseline="0" noProof="0" dirty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Box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dirty="0">
                <a:solidFill>
                  <a:srgbClr val="67B419"/>
                </a:solidFill>
              </a:rPr>
              <a:t>Notes for first time usage in a project</a:t>
            </a:r>
            <a:br>
              <a:rPr lang="en-US" sz="2800" dirty="0">
                <a:solidFill>
                  <a:srgbClr val="67B419"/>
                </a:solidFill>
              </a:rPr>
            </a:br>
            <a:endParaRPr lang="en-US" sz="2800" dirty="0">
              <a:solidFill>
                <a:srgbClr val="67B41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259080" y="1295400"/>
            <a:ext cx="77089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US" dirty="0"/>
              <a:t>Check latest version</a:t>
            </a:r>
          </a:p>
          <a:p>
            <a:r>
              <a:rPr lang="en-US" dirty="0"/>
              <a:t>At best copy latest delivered </a:t>
            </a:r>
            <a:r>
              <a:rPr lang="en-US" u="sng" dirty="0"/>
              <a:t>unbuilt PVER </a:t>
            </a:r>
            <a:r>
              <a:rPr lang="en-US" dirty="0"/>
              <a:t>with </a:t>
            </a:r>
            <a:r>
              <a:rPr lang="en-US" u="sng" dirty="0"/>
              <a:t>no errors </a:t>
            </a:r>
            <a:r>
              <a:rPr lang="en-US" dirty="0"/>
              <a:t>to your local workspace folder</a:t>
            </a:r>
          </a:p>
          <a:p>
            <a:r>
              <a:rPr lang="en-US" dirty="0"/>
              <a:t>Start tealeaves (see next slides)</a:t>
            </a:r>
          </a:p>
          <a:p>
            <a:r>
              <a:rPr lang="en-US" dirty="0"/>
              <a:t>Check output for wrong errors</a:t>
            </a:r>
          </a:p>
          <a:p>
            <a:pPr lvl="1"/>
            <a:r>
              <a:rPr lang="en-US" dirty="0"/>
              <a:t>if “debug.log” file exists in “_tealeaves” folder ( &gt; tool intern error occurred)</a:t>
            </a:r>
          </a:p>
          <a:p>
            <a:pPr lvl="2"/>
            <a:r>
              <a:rPr lang="en-US" dirty="0"/>
              <a:t>Check slide “T&amp;R and Bug Reports”</a:t>
            </a:r>
          </a:p>
          <a:p>
            <a:pPr lvl="1"/>
            <a:r>
              <a:rPr lang="en-US" dirty="0"/>
              <a:t>If false positive errors were found</a:t>
            </a:r>
          </a:p>
          <a:p>
            <a:pPr lvl="2"/>
            <a:r>
              <a:rPr lang="en-US" dirty="0"/>
              <a:t>Short-term:</a:t>
            </a:r>
          </a:p>
          <a:p>
            <a:pPr lvl="3"/>
            <a:r>
              <a:rPr lang="en-US" dirty="0"/>
              <a:t>rename “</a:t>
            </a:r>
            <a:r>
              <a:rPr lang="de-AT" dirty="0"/>
              <a:t>ignore_template.csv“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en-US" dirty="0"/>
              <a:t>“</a:t>
            </a:r>
            <a:r>
              <a:rPr lang="de-AT" dirty="0"/>
              <a:t>tealeaves_ignore.csv“</a:t>
            </a:r>
          </a:p>
          <a:p>
            <a:pPr lvl="3"/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not </a:t>
            </a:r>
            <a:r>
              <a:rPr lang="de-AT" dirty="0" err="1"/>
              <a:t>necessary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register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file</a:t>
            </a:r>
            <a:r>
              <a:rPr lang="de-AT" dirty="0"/>
              <a:t> in LWS</a:t>
            </a:r>
          </a:p>
          <a:p>
            <a:pPr lvl="3"/>
            <a:r>
              <a:rPr lang="de-AT" dirty="0" err="1"/>
              <a:t>file</a:t>
            </a:r>
            <a:r>
              <a:rPr lang="de-AT" dirty="0"/>
              <a:t> </a:t>
            </a:r>
            <a:r>
              <a:rPr lang="de-AT" dirty="0" err="1"/>
              <a:t>has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somewhere</a:t>
            </a:r>
            <a:r>
              <a:rPr lang="de-AT" dirty="0"/>
              <a:t> </a:t>
            </a:r>
            <a:r>
              <a:rPr lang="de-AT" dirty="0" err="1"/>
              <a:t>under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project</a:t>
            </a:r>
            <a:r>
              <a:rPr lang="de-AT" dirty="0"/>
              <a:t> </a:t>
            </a:r>
            <a:r>
              <a:rPr lang="de-AT" dirty="0" err="1"/>
              <a:t>root</a:t>
            </a:r>
            <a:r>
              <a:rPr lang="de-AT" dirty="0"/>
              <a:t> </a:t>
            </a:r>
            <a:r>
              <a:rPr lang="de-AT" dirty="0" err="1"/>
              <a:t>folder</a:t>
            </a:r>
            <a:endParaRPr lang="de-AT" dirty="0"/>
          </a:p>
          <a:p>
            <a:pPr lvl="2"/>
            <a:r>
              <a:rPr lang="de-AT" dirty="0"/>
              <a:t>Long-term:</a:t>
            </a:r>
          </a:p>
          <a:p>
            <a:pPr lvl="3"/>
            <a:r>
              <a:rPr lang="en-US" dirty="0"/>
              <a:t>Check slide “T&amp;R and Bug Reports”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6684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US" sz="2800" b="0" i="0" u="none" strike="noStrike" kern="0" cap="none" normalizeH="0" baseline="0" noProof="0" dirty="0" err="1">
                <a:ln>
                  <a:noFill/>
                </a:ln>
                <a:effectLst/>
                <a:uLnTx/>
                <a:uFillTx/>
              </a:rPr>
              <a:t>teaLeaves</a:t>
            </a:r>
            <a:endParaRPr kumimoji="0" lang="en-US" sz="2800" b="0" i="0" u="none" strike="noStrike" kern="0" cap="none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strike="noStrike" kern="0" cap="none" normalizeH="0" baseline="0" noProof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 </a:t>
            </a:r>
            <a:r>
              <a:rPr kumimoji="0" lang="en-US" sz="600" strike="noStrike" kern="0" cap="none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Bosch Engineering | BEG-PT/ENC6-Wi | 3/6/2018</a:t>
            </a:r>
            <a:endParaRPr kumimoji="0" lang="en-US" sz="600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AG 2017. All rights reserved, also regarding any disposal, exploitation, reproduction, editing, distribution, as well as in the event of applications for industrial property rights.</a:t>
            </a:r>
            <a:endParaRPr kumimoji="0" lang="en-US" sz="600" b="0" i="0" u="none" strike="noStrike" kern="0" cap="none" normalizeH="0" baseline="0" noProof="0" dirty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12</a:t>
            </a:r>
            <a:endParaRPr kumimoji="0" lang="en-US" sz="1200" b="0" i="0" u="none" strike="noStrike" kern="0" cap="none" normalizeH="0" baseline="0" noProof="0" dirty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Box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dirty="0">
                <a:solidFill>
                  <a:srgbClr val="67B419"/>
                </a:solidFill>
              </a:rPr>
              <a:t>Use Case Integration / Test Integration</a:t>
            </a:r>
            <a:br>
              <a:rPr lang="en-US" sz="2800" dirty="0">
                <a:solidFill>
                  <a:srgbClr val="67B419"/>
                </a:solidFill>
              </a:rPr>
            </a:br>
            <a:endParaRPr lang="en-US" sz="2800" dirty="0">
              <a:solidFill>
                <a:srgbClr val="67B41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259080" y="1295400"/>
            <a:ext cx="77089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marL="233680" lvl="1" indent="0">
              <a:buNone/>
            </a:pPr>
            <a:endParaRPr lang="en-US" dirty="0"/>
          </a:p>
          <a:p>
            <a:r>
              <a:rPr lang="en-US" dirty="0"/>
              <a:t>In Command Shell</a:t>
            </a:r>
          </a:p>
          <a:p>
            <a:pPr lvl="1"/>
            <a:r>
              <a:rPr lang="en-US" dirty="0"/>
              <a:t>Type “tealeaves” if current directory is PVER root path</a:t>
            </a:r>
          </a:p>
          <a:p>
            <a:pPr lvl="1"/>
            <a:r>
              <a:rPr lang="en-US" dirty="0"/>
              <a:t>.. or type “tealeaves -r PVERPATH”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 SWB-Shell (</a:t>
            </a:r>
            <a:r>
              <a:rPr lang="en-US" dirty="0" err="1"/>
              <a:t>dgs</a:t>
            </a:r>
            <a:r>
              <a:rPr lang="en-US" dirty="0"/>
              <a:t> environment)</a:t>
            </a:r>
          </a:p>
          <a:p>
            <a:pPr lvl="1"/>
            <a:r>
              <a:rPr lang="en-US" dirty="0"/>
              <a:t>Type “</a:t>
            </a:r>
            <a:r>
              <a:rPr lang="en-US" dirty="0" err="1"/>
              <a:t>tinit</a:t>
            </a:r>
            <a:r>
              <a:rPr lang="en-US" dirty="0"/>
              <a:t> tealeaves=latest &amp;&amp; tealeaves”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4123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US" sz="2800" b="0" i="0" u="none" strike="noStrike" kern="0" cap="none" normalizeH="0" baseline="0" noProof="0" dirty="0" err="1">
                <a:ln>
                  <a:noFill/>
                </a:ln>
                <a:effectLst/>
                <a:uLnTx/>
                <a:uFillTx/>
              </a:rPr>
              <a:t>teaLeaves</a:t>
            </a:r>
            <a:endParaRPr kumimoji="0" lang="en-US" sz="2800" b="0" i="0" u="none" strike="noStrike" kern="0" cap="none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strike="noStrike" kern="0" cap="none" normalizeH="0" baseline="0" noProof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 </a:t>
            </a:r>
            <a:r>
              <a:rPr kumimoji="0" lang="en-US" sz="600" strike="noStrike" kern="0" cap="none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Bosch Engineering | BEG-PT/ENC6-Wi | 3/6/2018</a:t>
            </a:r>
            <a:endParaRPr kumimoji="0" lang="en-US" sz="600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AG 2017. All rights reserved, also regarding any disposal, exploitation, reproduction, editing, distribution, as well as in the event of applications for industrial property rights.</a:t>
            </a:r>
            <a:endParaRPr kumimoji="0" lang="en-US" sz="600" b="0" i="0" u="none" strike="noStrike" kern="0" cap="none" normalizeH="0" baseline="0" noProof="0" dirty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13</a:t>
            </a:r>
            <a:endParaRPr kumimoji="0" lang="en-US" sz="1200" b="0" i="0" u="none" strike="noStrike" kern="0" cap="none" normalizeH="0" baseline="0" noProof="0" dirty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Box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dirty="0">
                <a:solidFill>
                  <a:srgbClr val="67B419"/>
                </a:solidFill>
              </a:rPr>
              <a:t>Use Case Integration / Test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259080" y="1295400"/>
            <a:ext cx="77089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US" dirty="0"/>
              <a:t>If one or more errors were found ( = RED background color)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Check “solve_tasks.xlsx” for getting help</a:t>
            </a:r>
          </a:p>
          <a:p>
            <a:pPr lvl="1"/>
            <a:r>
              <a:rPr lang="en-US" dirty="0"/>
              <a:t>Solve errors</a:t>
            </a:r>
          </a:p>
          <a:p>
            <a:pPr lvl="1"/>
            <a:r>
              <a:rPr lang="en-US" dirty="0"/>
              <a:t>Restart </a:t>
            </a:r>
            <a:r>
              <a:rPr lang="en-US" dirty="0" err="1"/>
              <a:t>teaLeaves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234383" y="1636723"/>
            <a:ext cx="5362575" cy="2095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634596" y="3859018"/>
            <a:ext cx="2993538" cy="14777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21804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US" sz="2800" b="0" i="0" u="none" strike="noStrike" kern="0" cap="none" normalizeH="0" baseline="0" noProof="0" dirty="0" err="1">
                <a:ln>
                  <a:noFill/>
                </a:ln>
                <a:effectLst/>
                <a:uLnTx/>
                <a:uFillTx/>
              </a:rPr>
              <a:t>teaLeaves</a:t>
            </a:r>
            <a:endParaRPr kumimoji="0" lang="en-US" sz="2800" b="0" i="0" u="none" strike="noStrike" kern="0" cap="none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strike="noStrike" kern="0" cap="none" normalizeH="0" baseline="0" noProof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 </a:t>
            </a:r>
            <a:r>
              <a:rPr kumimoji="0" lang="en-US" sz="600" strike="noStrike" kern="0" cap="none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Bosch Engineering | BEG-PT/ENC6-Wi | 3/6/2018</a:t>
            </a:r>
            <a:endParaRPr kumimoji="0" lang="en-US" sz="600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AG 2017. All rights reserved, also regarding any disposal, exploitation, reproduction, editing, distribution, as well as in the event of applications for industrial property rights.</a:t>
            </a:r>
            <a:endParaRPr kumimoji="0" lang="en-US" sz="600" b="0" i="0" u="none" strike="noStrike" kern="0" cap="none" normalizeH="0" baseline="0" noProof="0" dirty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14</a:t>
            </a:r>
            <a:endParaRPr kumimoji="0" lang="en-US" sz="1200" b="0" i="0" u="none" strike="noStrike" kern="0" cap="none" normalizeH="0" baseline="0" noProof="0" dirty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Box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dirty="0">
                <a:solidFill>
                  <a:srgbClr val="67B419"/>
                </a:solidFill>
              </a:rPr>
              <a:t>Use Case Integration / Test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259080" y="1295400"/>
            <a:ext cx="77089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US" dirty="0"/>
              <a:t>Errors with no make abort ( = YELLOW background color)</a:t>
            </a:r>
          </a:p>
          <a:p>
            <a:pPr lvl="1"/>
            <a:r>
              <a:rPr lang="en-US" dirty="0"/>
              <a:t>Missing </a:t>
            </a:r>
            <a:r>
              <a:rPr lang="en-US" dirty="0" err="1"/>
              <a:t>systemconstants</a:t>
            </a:r>
            <a:r>
              <a:rPr lang="en-US" dirty="0"/>
              <a:t> should</a:t>
            </a:r>
          </a:p>
          <a:p>
            <a:pPr marL="525780" lvl="2" indent="0">
              <a:buNone/>
            </a:pPr>
            <a:r>
              <a:rPr lang="en-US" sz="1600" dirty="0"/>
              <a:t>be checked by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errors ( = GREEN background color)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948430" y="1623077"/>
            <a:ext cx="4019550" cy="16954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103755" y="4256422"/>
            <a:ext cx="2571750" cy="7905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5457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US" sz="2800" b="0" i="0" u="none" strike="noStrike" kern="0" cap="none" normalizeH="0" baseline="0" noProof="0" dirty="0" err="1">
                <a:ln>
                  <a:noFill/>
                </a:ln>
                <a:effectLst/>
                <a:uLnTx/>
                <a:uFillTx/>
              </a:rPr>
              <a:t>teaLeaves</a:t>
            </a:r>
            <a:endParaRPr kumimoji="0" lang="en-US" sz="2800" b="0" i="0" u="none" strike="noStrike" kern="0" cap="none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strike="noStrike" kern="0" cap="none" normalizeH="0" baseline="0" noProof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 </a:t>
            </a:r>
            <a:r>
              <a:rPr kumimoji="0" lang="en-US" sz="600" strike="noStrike" kern="0" cap="none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Bosch Engineering | BEG-PT/ENC6-Wi | 3/6/2018</a:t>
            </a:r>
            <a:endParaRPr kumimoji="0" lang="en-US" sz="600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AG 2017. All rights reserved, also regarding any disposal, exploitation, reproduction, editing, distribution, as well as in the event of applications for industrial property rights.</a:t>
            </a:r>
            <a:endParaRPr kumimoji="0" lang="en-US" sz="600" b="0" i="0" u="none" strike="noStrike" kern="0" cap="none" normalizeH="0" baseline="0" noProof="0" dirty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15</a:t>
            </a:r>
            <a:endParaRPr kumimoji="0" lang="en-US" sz="1200" b="0" i="0" u="none" strike="noStrike" kern="0" cap="none" normalizeH="0" baseline="0" noProof="0" dirty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Box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dirty="0">
                <a:solidFill>
                  <a:srgbClr val="67B419"/>
                </a:solidFill>
              </a:rPr>
              <a:t>Use Case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259080" y="1295400"/>
            <a:ext cx="77089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US" dirty="0"/>
              <a:t>For creating label </a:t>
            </a:r>
            <a:r>
              <a:rPr lang="en-US" dirty="0" err="1"/>
              <a:t>db</a:t>
            </a:r>
            <a:r>
              <a:rPr lang="en-US" dirty="0"/>
              <a:t> file of target project (from version 0.4.4 on)</a:t>
            </a:r>
          </a:p>
          <a:p>
            <a:pPr lvl="1"/>
            <a:r>
              <a:rPr lang="en-US" dirty="0"/>
              <a:t>use option --create-</a:t>
            </a:r>
            <a:r>
              <a:rPr lang="en-US" dirty="0" err="1"/>
              <a:t>idb</a:t>
            </a:r>
            <a:r>
              <a:rPr lang="en-US" dirty="0"/>
              <a:t> in command prompt</a:t>
            </a:r>
          </a:p>
          <a:p>
            <a:pPr lvl="1"/>
            <a:r>
              <a:rPr lang="en-US" dirty="0"/>
              <a:t>“tealeaves --create-</a:t>
            </a:r>
            <a:r>
              <a:rPr lang="en-US" dirty="0" err="1"/>
              <a:t>idb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45354" y="2637902"/>
            <a:ext cx="6155962" cy="198197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45354" y="2637902"/>
            <a:ext cx="6501094" cy="20289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812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en-US" sz="2800"/>
              <a:t>Selectable Module Build</a:t>
            </a:r>
            <a:endParaRPr kumimoji="0" lang="en-US" sz="2800" b="0" i="0" u="none" strike="noStrike" kern="0" cap="none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strike="noStrike" kern="0" cap="none" normalizeH="0" baseline="0" noProof="0" dirty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 </a:t>
            </a:r>
            <a:r>
              <a:rPr kumimoji="0" lang="en-US" sz="600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Bosch Engineering | </a:t>
            </a: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AG 2017. </a:t>
            </a:r>
            <a:r>
              <a:rPr kumimoji="0" lang="en-US" sz="600" b="0" i="0" u="none" strike="noStrike" kern="0" cap="none" normalizeH="0" baseline="0" noProof="0" dirty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3</a:t>
            </a:r>
            <a:endParaRPr kumimoji="0" lang="en-US" sz="1200" b="0" i="0" u="none" strike="noStrike" kern="0" cap="none" normalizeH="0" baseline="0" noProof="0" dirty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Box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dirty="0">
                <a:solidFill>
                  <a:srgbClr val="67B419"/>
                </a:solidFill>
              </a:rPr>
              <a:t>Tool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331088" y="1295400"/>
            <a:ext cx="77089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US" kern="0" dirty="0"/>
              <a:t>Speed up time spent for testing planned changes by building only the necessary components</a:t>
            </a:r>
            <a:endParaRPr lang="en-US" dirty="0"/>
          </a:p>
        </p:txBody>
      </p:sp>
      <p:sp>
        <p:nvSpPr>
          <p:cNvPr id="12" name="Flussdiagramm: Alternativer Prozess 26"/>
          <p:cNvSpPr/>
          <p:nvPr>
            <p:custDataLst>
              <p:tags r:id="rId10"/>
            </p:custDataLst>
          </p:nvPr>
        </p:nvSpPr>
        <p:spPr>
          <a:xfrm>
            <a:off x="3893301" y="2691935"/>
            <a:ext cx="1296144" cy="504056"/>
          </a:xfrm>
          <a:prstGeom prst="flowChartAlternateProcess">
            <a:avLst/>
          </a:prstGeom>
          <a:solidFill>
            <a:srgbClr val="153B63"/>
          </a:solidFill>
          <a:ln w="25400" cap="flat" cmpd="sng" algn="ctr">
            <a:solidFill>
              <a:srgbClr val="153B6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kern="0" dirty="0">
                <a:solidFill>
                  <a:srgbClr val="FFFFFF"/>
                </a:solidFill>
                <a:latin typeface="Bosch Office Sans"/>
              </a:rPr>
              <a:t>BC: A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3" name="Flussdiagramm: Alternativer Prozess 38"/>
          <p:cNvSpPr/>
          <p:nvPr>
            <p:custDataLst>
              <p:tags r:id="rId11"/>
            </p:custDataLst>
          </p:nvPr>
        </p:nvSpPr>
        <p:spPr>
          <a:xfrm>
            <a:off x="3893301" y="3412015"/>
            <a:ext cx="1296144" cy="43204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 algn="ctr">
            <a:solidFill>
              <a:srgbClr val="153B6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kern="0" dirty="0">
                <a:solidFill>
                  <a:srgbClr val="FFFFFF"/>
                </a:solidFill>
                <a:latin typeface="Bosch Office Sans"/>
              </a:rPr>
              <a:t>S</a:t>
            </a:r>
            <a:r>
              <a:rPr kumimoji="0" lang="de-DE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</a:rPr>
              <a:t>C: B</a:t>
            </a:r>
          </a:p>
        </p:txBody>
      </p:sp>
      <p:sp>
        <p:nvSpPr>
          <p:cNvPr id="14" name="Flussdiagramm: Alternativer Prozess 39"/>
          <p:cNvSpPr/>
          <p:nvPr>
            <p:custDataLst>
              <p:tags r:id="rId12"/>
            </p:custDataLst>
          </p:nvPr>
        </p:nvSpPr>
        <p:spPr>
          <a:xfrm>
            <a:off x="3893301" y="4060087"/>
            <a:ext cx="1296144" cy="43204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 algn="ctr">
            <a:solidFill>
              <a:srgbClr val="153B6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kern="0" dirty="0">
                <a:solidFill>
                  <a:srgbClr val="FFFFFF"/>
                </a:solidFill>
                <a:latin typeface="Bosch Office Sans"/>
              </a:rPr>
              <a:t>FC</a:t>
            </a:r>
            <a:r>
              <a:rPr lang="de-DE" kern="0">
                <a:solidFill>
                  <a:srgbClr val="FFFFFF"/>
                </a:solidFill>
                <a:latin typeface="Bosch Office Sans"/>
              </a:rPr>
              <a:t>: C</a:t>
            </a:r>
            <a:endParaRPr lang="de-DE" kern="0" dirty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15" name="Pfeil nach unten 41"/>
          <p:cNvSpPr/>
          <p:nvPr>
            <p:custDataLst>
              <p:tags r:id="rId13"/>
            </p:custDataLst>
          </p:nvPr>
        </p:nvSpPr>
        <p:spPr>
          <a:xfrm>
            <a:off x="4469365" y="3195991"/>
            <a:ext cx="45719" cy="216024"/>
          </a:xfrm>
          <a:prstGeom prst="downArrow">
            <a:avLst/>
          </a:prstGeom>
          <a:solidFill>
            <a:srgbClr val="153B63"/>
          </a:solidFill>
          <a:ln w="25400" cap="flat" cmpd="sng" algn="ctr">
            <a:solidFill>
              <a:srgbClr val="153B6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" name="Pfeil nach unten 42"/>
          <p:cNvSpPr/>
          <p:nvPr>
            <p:custDataLst>
              <p:tags r:id="rId14"/>
            </p:custDataLst>
          </p:nvPr>
        </p:nvSpPr>
        <p:spPr>
          <a:xfrm>
            <a:off x="4469365" y="3844063"/>
            <a:ext cx="45719" cy="216024"/>
          </a:xfrm>
          <a:prstGeom prst="downArrow">
            <a:avLst/>
          </a:prstGeom>
          <a:solidFill>
            <a:srgbClr val="153B63"/>
          </a:solidFill>
          <a:ln w="25400" cap="flat" cmpd="sng" algn="ctr">
            <a:solidFill>
              <a:srgbClr val="153B6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" name="Pfeil nach unten 43"/>
          <p:cNvSpPr/>
          <p:nvPr>
            <p:custDataLst>
              <p:tags r:id="rId15"/>
            </p:custDataLst>
          </p:nvPr>
        </p:nvSpPr>
        <p:spPr>
          <a:xfrm>
            <a:off x="4469365" y="4492135"/>
            <a:ext cx="45719" cy="216024"/>
          </a:xfrm>
          <a:prstGeom prst="downArrow">
            <a:avLst/>
          </a:prstGeom>
          <a:solidFill>
            <a:srgbClr val="153B63"/>
          </a:solidFill>
          <a:ln w="25400" cap="flat" cmpd="sng" algn="ctr">
            <a:solidFill>
              <a:srgbClr val="153B6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8" name="Pfeil nach rechts 49"/>
          <p:cNvSpPr/>
          <p:nvPr>
            <p:custDataLst>
              <p:tags r:id="rId16"/>
            </p:custDataLst>
          </p:nvPr>
        </p:nvSpPr>
        <p:spPr>
          <a:xfrm>
            <a:off x="5261453" y="2763943"/>
            <a:ext cx="1053832" cy="360040"/>
          </a:xfrm>
          <a:prstGeom prst="rightArrow">
            <a:avLst/>
          </a:prstGeom>
          <a:solidFill>
            <a:srgbClr val="003300"/>
          </a:solidFill>
          <a:ln w="25400" cap="flat" cmpd="sng" algn="ctr">
            <a:solidFill>
              <a:srgbClr val="153B6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~10..</a:t>
            </a:r>
            <a:r>
              <a:rPr lang="de-DE" sz="1050" kern="0" noProof="0" dirty="0">
                <a:solidFill>
                  <a:srgbClr val="FFFFFF"/>
                </a:solidFill>
                <a:latin typeface="Bosch Office Sans"/>
              </a:rPr>
              <a:t>30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min</a:t>
            </a:r>
          </a:p>
        </p:txBody>
      </p:sp>
      <p:sp>
        <p:nvSpPr>
          <p:cNvPr id="20" name="Pfeil nach rechts 53"/>
          <p:cNvSpPr/>
          <p:nvPr>
            <p:custDataLst>
              <p:tags r:id="rId17"/>
            </p:custDataLst>
          </p:nvPr>
        </p:nvSpPr>
        <p:spPr>
          <a:xfrm>
            <a:off x="5261453" y="4060087"/>
            <a:ext cx="1053832" cy="360040"/>
          </a:xfrm>
          <a:prstGeom prst="rightArrow">
            <a:avLst/>
          </a:prstGeom>
          <a:solidFill>
            <a:srgbClr val="003300"/>
          </a:solidFill>
          <a:ln w="25400" cap="flat" cmpd="sng" algn="ctr">
            <a:solidFill>
              <a:srgbClr val="153B6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~10..</a:t>
            </a:r>
            <a:r>
              <a:rPr lang="de-DE" sz="1000" kern="0" dirty="0">
                <a:solidFill>
                  <a:srgbClr val="FFFFFF"/>
                </a:solidFill>
                <a:latin typeface="Bosch Office Sans"/>
              </a:rPr>
              <a:t>3</a:t>
            </a: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0min</a:t>
            </a:r>
          </a:p>
        </p:txBody>
      </p:sp>
      <p:sp>
        <p:nvSpPr>
          <p:cNvPr id="28" name="Flussdiagramm: Alternativer Prozess 82"/>
          <p:cNvSpPr/>
          <p:nvPr>
            <p:custDataLst>
              <p:tags r:id="rId18"/>
            </p:custDataLst>
          </p:nvPr>
        </p:nvSpPr>
        <p:spPr>
          <a:xfrm>
            <a:off x="3827020" y="2061607"/>
            <a:ext cx="1656184" cy="288032"/>
          </a:xfrm>
          <a:prstGeom prst="flowChartAlternateProcess">
            <a:avLst/>
          </a:prstGeom>
          <a:solidFill>
            <a:srgbClr val="153B63"/>
          </a:solidFill>
          <a:ln w="25400" cap="flat" cmpd="sng" algn="ctr">
            <a:solidFill>
              <a:srgbClr val="153B6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standard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way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9" name="Flussdiagramm: Alternativer Prozess 94"/>
          <p:cNvSpPr/>
          <p:nvPr>
            <p:custDataLst>
              <p:tags r:id="rId19"/>
            </p:custDataLst>
          </p:nvPr>
        </p:nvSpPr>
        <p:spPr>
          <a:xfrm>
            <a:off x="3893301" y="4730103"/>
            <a:ext cx="1296144" cy="432048"/>
          </a:xfrm>
          <a:prstGeom prst="flowChartAlternateProcess">
            <a:avLst/>
          </a:prstGeom>
          <a:solidFill>
            <a:srgbClr val="153B63"/>
          </a:solidFill>
          <a:ln w="25400" cap="flat" cmpd="sng" algn="ctr">
            <a:solidFill>
              <a:srgbClr val="153B6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 kern="0" dirty="0">
                <a:solidFill>
                  <a:srgbClr val="FFFFFF"/>
                </a:solidFill>
                <a:latin typeface="Bosch Office Sans"/>
              </a:rPr>
              <a:t>...</a:t>
            </a:r>
          </a:p>
        </p:txBody>
      </p:sp>
      <p:sp>
        <p:nvSpPr>
          <p:cNvPr id="31" name="Pfeil nach rechts 96"/>
          <p:cNvSpPr/>
          <p:nvPr>
            <p:custDataLst>
              <p:tags r:id="rId20"/>
            </p:custDataLst>
          </p:nvPr>
        </p:nvSpPr>
        <p:spPr>
          <a:xfrm>
            <a:off x="5261453" y="4708159"/>
            <a:ext cx="1053832" cy="360040"/>
          </a:xfrm>
          <a:prstGeom prst="rightArrow">
            <a:avLst/>
          </a:prstGeom>
          <a:solidFill>
            <a:srgbClr val="003300"/>
          </a:solidFill>
          <a:ln w="25400" cap="flat" cmpd="sng" algn="ctr">
            <a:solidFill>
              <a:srgbClr val="153B6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~30..60min</a:t>
            </a:r>
          </a:p>
        </p:txBody>
      </p:sp>
      <p:sp>
        <p:nvSpPr>
          <p:cNvPr id="33" name="Geschweifte Klammer rechts 100"/>
          <p:cNvSpPr/>
          <p:nvPr>
            <p:custDataLst>
              <p:tags r:id="rId21"/>
            </p:custDataLst>
          </p:nvPr>
        </p:nvSpPr>
        <p:spPr>
          <a:xfrm>
            <a:off x="6257260" y="2659451"/>
            <a:ext cx="360040" cy="2448272"/>
          </a:xfrm>
          <a:prstGeom prst="rightBrace">
            <a:avLst>
              <a:gd name="adj1" fmla="val 8333"/>
              <a:gd name="adj2" fmla="val 49611"/>
            </a:avLst>
          </a:prstGeom>
          <a:noFill/>
          <a:ln w="9525" cap="flat" cmpd="sng" algn="ctr">
            <a:solidFill>
              <a:srgbClr val="153B63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4" name="Plus 33"/>
          <p:cNvSpPr/>
          <p:nvPr>
            <p:custDataLst>
              <p:tags r:id="rId22"/>
            </p:custDataLst>
          </p:nvPr>
        </p:nvSpPr>
        <p:spPr>
          <a:xfrm>
            <a:off x="5549485" y="3195991"/>
            <a:ext cx="216024" cy="144016"/>
          </a:xfrm>
          <a:prstGeom prst="mathPlus">
            <a:avLst/>
          </a:prstGeom>
          <a:solidFill>
            <a:srgbClr val="002060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5" name="Plus 34"/>
          <p:cNvSpPr/>
          <p:nvPr>
            <p:custDataLst>
              <p:tags r:id="rId23"/>
            </p:custDataLst>
          </p:nvPr>
        </p:nvSpPr>
        <p:spPr>
          <a:xfrm>
            <a:off x="5549485" y="3844063"/>
            <a:ext cx="216024" cy="144016"/>
          </a:xfrm>
          <a:prstGeom prst="mathPlus">
            <a:avLst/>
          </a:prstGeom>
          <a:solidFill>
            <a:srgbClr val="002060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6" name="Plus 35"/>
          <p:cNvSpPr/>
          <p:nvPr>
            <p:custDataLst>
              <p:tags r:id="rId24"/>
            </p:custDataLst>
          </p:nvPr>
        </p:nvSpPr>
        <p:spPr>
          <a:xfrm>
            <a:off x="5549485" y="4492135"/>
            <a:ext cx="216024" cy="144016"/>
          </a:xfrm>
          <a:prstGeom prst="mathPlus">
            <a:avLst/>
          </a:prstGeom>
          <a:solidFill>
            <a:srgbClr val="002060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8" name="Pfeil nach unten 112"/>
          <p:cNvSpPr/>
          <p:nvPr>
            <p:custDataLst>
              <p:tags r:id="rId25"/>
            </p:custDataLst>
          </p:nvPr>
        </p:nvSpPr>
        <p:spPr>
          <a:xfrm>
            <a:off x="4469365" y="2331895"/>
            <a:ext cx="72008" cy="360040"/>
          </a:xfrm>
          <a:prstGeom prst="downArrow">
            <a:avLst/>
          </a:prstGeom>
          <a:solidFill>
            <a:srgbClr val="153B63"/>
          </a:solidFill>
          <a:ln w="25400" cap="flat" cmpd="sng" algn="ctr">
            <a:solidFill>
              <a:srgbClr val="153B6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1" name="Rechteck 119"/>
          <p:cNvSpPr/>
          <p:nvPr>
            <p:custDataLst>
              <p:tags r:id="rId26"/>
            </p:custDataLst>
          </p:nvPr>
        </p:nvSpPr>
        <p:spPr>
          <a:xfrm>
            <a:off x="6681497" y="3726440"/>
            <a:ext cx="1080120" cy="288032"/>
          </a:xfrm>
          <a:prstGeom prst="rect">
            <a:avLst/>
          </a:prstGeom>
          <a:solidFill>
            <a:srgbClr val="003300"/>
          </a:solidFill>
          <a:ln w="25400" cap="flat" cmpd="sng" algn="ctr">
            <a:solidFill>
              <a:srgbClr val="153B6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~</a:t>
            </a:r>
            <a:r>
              <a:rPr lang="de-DE" sz="1100" kern="0" dirty="0">
                <a:solidFill>
                  <a:srgbClr val="FFFFFF"/>
                </a:solidFill>
                <a:latin typeface="Bosch Office Sans"/>
              </a:rPr>
              <a:t>60</a:t>
            </a:r>
            <a:r>
              <a:rPr kumimoji="0" lang="de-DE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.. 150 min</a:t>
            </a:r>
          </a:p>
        </p:txBody>
      </p:sp>
      <p:sp>
        <p:nvSpPr>
          <p:cNvPr id="42" name="Flussdiagramm: Alternativer Prozess 67">
            <a:extLst>
              <a:ext uri="{FF2B5EF4-FFF2-40B4-BE49-F238E27FC236}">
                <a16:creationId xmlns:a16="http://schemas.microsoft.com/office/drawing/2014/main" id="{607363DF-3BD7-4403-982B-A364D6BC1680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766763" y="2061607"/>
            <a:ext cx="2049474" cy="288032"/>
          </a:xfrm>
          <a:prstGeom prst="flowChartAlternateProcess">
            <a:avLst/>
          </a:prstGeom>
          <a:solidFill>
            <a:srgbClr val="00B050"/>
          </a:solidFill>
          <a:ln w="25400" cap="flat" cmpd="sng" algn="ctr">
            <a:solidFill>
              <a:srgbClr val="153B6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SMB way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309E36D-406B-4D61-97D9-93796ABB0AAB}"/>
              </a:ext>
            </a:extLst>
          </p:cNvPr>
          <p:cNvCxnSpPr>
            <a:cxnSpLocks/>
            <a:stCxn id="42" idx="2"/>
            <a:endCxn id="13" idx="1"/>
          </p:cNvCxnSpPr>
          <p:nvPr/>
        </p:nvCxnSpPr>
        <p:spPr>
          <a:xfrm rot="16200000" flipH="1">
            <a:off x="2203200" y="1937938"/>
            <a:ext cx="1278400" cy="210180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Pfeil nach rechts 52">
            <a:extLst>
              <a:ext uri="{FF2B5EF4-FFF2-40B4-BE49-F238E27FC236}">
                <a16:creationId xmlns:a16="http://schemas.microsoft.com/office/drawing/2014/main" id="{13B89BCA-A8DE-4646-BCE0-7C724901D440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5261453" y="3463620"/>
            <a:ext cx="1053832" cy="360040"/>
          </a:xfrm>
          <a:prstGeom prst="rightArrow">
            <a:avLst/>
          </a:prstGeom>
          <a:solidFill>
            <a:srgbClr val="003300"/>
          </a:solidFill>
          <a:ln w="25400" cap="flat" cmpd="sng" algn="ctr">
            <a:solidFill>
              <a:srgbClr val="153B6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~10..30min</a:t>
            </a:r>
          </a:p>
        </p:txBody>
      </p:sp>
      <p:sp>
        <p:nvSpPr>
          <p:cNvPr id="47" name="Rechteck 119">
            <a:extLst>
              <a:ext uri="{FF2B5EF4-FFF2-40B4-BE49-F238E27FC236}">
                <a16:creationId xmlns:a16="http://schemas.microsoft.com/office/drawing/2014/main" id="{7C86B2FC-3CE9-46E0-96E6-E928A4BC24A3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2016982" y="3178985"/>
            <a:ext cx="1080120" cy="288032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rgbClr val="153B6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100" kern="0" dirty="0">
                <a:solidFill>
                  <a:srgbClr val="FFFFFF"/>
                </a:solidFill>
                <a:latin typeface="Bosch Office Sans"/>
              </a:rPr>
              <a:t>~</a:t>
            </a:r>
            <a:r>
              <a:rPr lang="de-DE" sz="1100" kern="0">
                <a:solidFill>
                  <a:srgbClr val="FFFFFF"/>
                </a:solidFill>
                <a:latin typeface="Bosch Office Sans"/>
              </a:rPr>
              <a:t>10 .. 30 </a:t>
            </a:r>
            <a:r>
              <a:rPr lang="de-DE" sz="1100" kern="0" dirty="0">
                <a:solidFill>
                  <a:srgbClr val="FFFFFF"/>
                </a:solidFill>
                <a:latin typeface="Bosch Office Sans"/>
              </a:rPr>
              <a:t>min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0D7409-E4CA-400F-8501-D9EECB6E5006}"/>
              </a:ext>
            </a:extLst>
          </p:cNvPr>
          <p:cNvSpPr txBox="1"/>
          <p:nvPr/>
        </p:nvSpPr>
        <p:spPr>
          <a:xfrm>
            <a:off x="3883037" y="2696633"/>
            <a:ext cx="914400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D4ED2E-01CB-478B-9A9E-DFE8CCEE16E3}"/>
              </a:ext>
            </a:extLst>
          </p:cNvPr>
          <p:cNvSpPr txBox="1"/>
          <p:nvPr/>
        </p:nvSpPr>
        <p:spPr>
          <a:xfrm>
            <a:off x="2014514" y="3774287"/>
            <a:ext cx="1295039" cy="4236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Build only these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4448E00-B5C6-41D0-A8EE-E7B75EF38541}"/>
              </a:ext>
            </a:extLst>
          </p:cNvPr>
          <p:cNvCxnSpPr>
            <a:endCxn id="14" idx="1"/>
          </p:cNvCxnSpPr>
          <p:nvPr/>
        </p:nvCxnSpPr>
        <p:spPr>
          <a:xfrm>
            <a:off x="1791499" y="3611033"/>
            <a:ext cx="2101802" cy="665078"/>
          </a:xfrm>
          <a:prstGeom prst="bentConnector3">
            <a:avLst>
              <a:gd name="adj1" fmla="val 4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hteck 119">
            <a:extLst>
              <a:ext uri="{FF2B5EF4-FFF2-40B4-BE49-F238E27FC236}">
                <a16:creationId xmlns:a16="http://schemas.microsoft.com/office/drawing/2014/main" id="{88F4B81C-794B-47F5-866B-A9BE91BA22E2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2027246" y="4403963"/>
            <a:ext cx="1080120" cy="288032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rgbClr val="153B6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100" kern="0" dirty="0">
                <a:solidFill>
                  <a:srgbClr val="FFFFFF"/>
                </a:solidFill>
                <a:latin typeface="Bosch Office Sans"/>
              </a:rPr>
              <a:t>~10 .. 30 min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F0429D0A-9FF1-4608-B086-AE6F8DCE9379}"/>
              </a:ext>
            </a:extLst>
          </p:cNvPr>
          <p:cNvSpPr/>
          <p:nvPr/>
        </p:nvSpPr>
        <p:spPr>
          <a:xfrm>
            <a:off x="1177924" y="2979998"/>
            <a:ext cx="865577" cy="1814242"/>
          </a:xfrm>
          <a:prstGeom prst="leftBrace">
            <a:avLst/>
          </a:prstGeom>
          <a:noFill/>
          <a:ln w="9525" cap="flat" cmpd="sng" algn="ctr">
            <a:solidFill>
              <a:srgbClr val="153B63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60" name="Rechteck 119">
            <a:extLst>
              <a:ext uri="{FF2B5EF4-FFF2-40B4-BE49-F238E27FC236}">
                <a16:creationId xmlns:a16="http://schemas.microsoft.com/office/drawing/2014/main" id="{B738ACCB-0828-4C24-83C7-4A2DD225538E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188025" y="3739571"/>
            <a:ext cx="1080120" cy="288032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rgbClr val="153B6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100" kern="0" dirty="0">
                <a:solidFill>
                  <a:srgbClr val="FFFFFF"/>
                </a:solidFill>
                <a:latin typeface="Bosch Office Sans"/>
              </a:rPr>
              <a:t>~20 .. 60 min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651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8" grpId="0" animBg="1"/>
      <p:bldP spid="29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41" grpId="0" animBg="1"/>
      <p:bldP spid="42" grpId="0" animBg="1"/>
      <p:bldP spid="46" grpId="0" animBg="1"/>
      <p:bldP spid="47" grpId="0" animBg="1"/>
      <p:bldP spid="55" grpId="0" animBg="1"/>
      <p:bldP spid="6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US" sz="2800" b="0" i="0" u="none" strike="noStrike" kern="0" cap="none" normalizeH="0" baseline="0" noProof="0" dirty="0" err="1">
                <a:ln>
                  <a:noFill/>
                </a:ln>
                <a:effectLst/>
                <a:uLnTx/>
                <a:uFillTx/>
              </a:rPr>
              <a:t>teaLeaves</a:t>
            </a:r>
            <a:endParaRPr kumimoji="0" lang="en-US" sz="2800" b="0" i="0" u="none" strike="noStrike" kern="0" cap="none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strike="noStrike" kern="0" cap="none" normalizeH="0" baseline="0" noProof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 </a:t>
            </a:r>
            <a:r>
              <a:rPr kumimoji="0" lang="en-US" sz="600" strike="noStrike" kern="0" cap="none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Bosch Engineering | BEG-PT/ENC6-Wi | 3/6/2018</a:t>
            </a:r>
            <a:endParaRPr kumimoji="0" lang="en-US" sz="600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AG 2017. All rights reserved, also regarding any disposal, exploitation, reproduction, editing, distribution, as well as in the event of applications for industrial property rights.</a:t>
            </a:r>
            <a:endParaRPr kumimoji="0" lang="en-US" sz="600" b="0" i="0" u="none" strike="noStrike" kern="0" cap="none" normalizeH="0" baseline="0" noProof="0" dirty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17</a:t>
            </a:r>
            <a:endParaRPr kumimoji="0" lang="en-US" sz="1200" b="0" i="0" u="none" strike="noStrike" kern="0" cap="none" normalizeH="0" baseline="0" noProof="0" dirty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Box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dirty="0">
                <a:solidFill>
                  <a:srgbClr val="67B419"/>
                </a:solidFill>
              </a:rPr>
              <a:t>Availability / Installation / Links</a:t>
            </a:r>
            <a:br>
              <a:rPr lang="en-US" sz="2800" dirty="0">
                <a:solidFill>
                  <a:srgbClr val="67B419"/>
                </a:solidFill>
              </a:rPr>
            </a:br>
            <a:endParaRPr lang="en-US" sz="2800" dirty="0">
              <a:solidFill>
                <a:srgbClr val="67B41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259080" y="1295400"/>
            <a:ext cx="77089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US" dirty="0"/>
              <a:t>Setup Installer at </a:t>
            </a:r>
            <a:r>
              <a:rPr lang="en-US" dirty="0">
                <a:hlinkClick r:id="rId11"/>
              </a:rPr>
              <a:t>Bosch Tool</a:t>
            </a:r>
            <a:r>
              <a:rPr lang="en-US" dirty="0">
                <a:hlinkClick r:id="rId12"/>
              </a:rPr>
              <a:t> </a:t>
            </a:r>
            <a:r>
              <a:rPr lang="en-US" dirty="0">
                <a:hlinkClick r:id="rId11"/>
              </a:rPr>
              <a:t>Catalog</a:t>
            </a:r>
            <a:endParaRPr lang="en-US" dirty="0"/>
          </a:p>
          <a:p>
            <a:pPr lvl="1"/>
            <a:r>
              <a:rPr lang="en-US" dirty="0"/>
              <a:t>Will create “tealeaves” in explorer context menu</a:t>
            </a:r>
          </a:p>
          <a:p>
            <a:pPr lvl="1"/>
            <a:r>
              <a:rPr lang="en-US" dirty="0"/>
              <a:t>Will add installation path to user environment PATH</a:t>
            </a:r>
          </a:p>
          <a:p>
            <a:endParaRPr lang="en-US" dirty="0"/>
          </a:p>
          <a:p>
            <a:r>
              <a:rPr lang="en-US" dirty="0"/>
              <a:t>Available at </a:t>
            </a:r>
            <a:r>
              <a:rPr lang="en-US" dirty="0" err="1"/>
              <a:t>ToolBase</a:t>
            </a:r>
            <a:r>
              <a:rPr lang="en-US" dirty="0"/>
              <a:t> (“</a:t>
            </a:r>
            <a:r>
              <a:rPr lang="en-US" dirty="0" err="1"/>
              <a:t>dgs</a:t>
            </a:r>
            <a:r>
              <a:rPr lang="en-US" dirty="0"/>
              <a:t>” environment under ALL TOOLS)</a:t>
            </a:r>
          </a:p>
          <a:p>
            <a:endParaRPr lang="en-US" dirty="0"/>
          </a:p>
          <a:p>
            <a:r>
              <a:rPr lang="en-US" dirty="0">
                <a:hlinkClick r:id="rId13"/>
              </a:rPr>
              <a:t>Docupedia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14"/>
              </a:rPr>
              <a:t>BoschConnect</a:t>
            </a:r>
            <a:r>
              <a:rPr lang="en-US" dirty="0"/>
              <a:t> (for DGS)</a:t>
            </a:r>
          </a:p>
          <a:p>
            <a:endParaRPr lang="en-US" dirty="0"/>
          </a:p>
          <a:p>
            <a:r>
              <a:rPr lang="en-US" dirty="0">
                <a:hlinkClick r:id="rId15"/>
              </a:rPr>
              <a:t>Issue Tracking</a:t>
            </a:r>
            <a:r>
              <a:rPr lang="en-US" dirty="0"/>
              <a:t> / </a:t>
            </a:r>
            <a:r>
              <a:rPr lang="en-US" dirty="0">
                <a:hlinkClick r:id="rId16"/>
              </a:rPr>
              <a:t>Bug Report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4319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US" sz="2800" b="0" i="0" u="none" strike="noStrike" kern="0" cap="none" normalizeH="0" baseline="0" noProof="0" dirty="0" err="1">
                <a:ln>
                  <a:noFill/>
                </a:ln>
                <a:effectLst/>
                <a:uLnTx/>
                <a:uFillTx/>
              </a:rPr>
              <a:t>teaLeaves</a:t>
            </a:r>
            <a:endParaRPr kumimoji="0" lang="en-US" sz="2800" b="0" i="0" u="none" strike="noStrike" kern="0" cap="none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strike="noStrike" kern="0" cap="none" normalizeH="0" baseline="0" noProof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 </a:t>
            </a:r>
            <a:r>
              <a:rPr kumimoji="0" lang="en-US" sz="600" strike="noStrike" kern="0" cap="none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Bosch Engineering | BEG-PT/ENC6-Wi | 3/6/2018</a:t>
            </a:r>
            <a:endParaRPr kumimoji="0" lang="en-US" sz="600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AG 2017. All rights reserved, also regarding any disposal, exploitation, reproduction, editing, distribution, as well as in the event of applications for industrial property rights.</a:t>
            </a:r>
            <a:endParaRPr kumimoji="0" lang="en-US" sz="600" b="0" i="0" u="none" strike="noStrike" kern="0" cap="none" normalizeH="0" baseline="0" noProof="0" dirty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18</a:t>
            </a:r>
            <a:endParaRPr kumimoji="0" lang="en-US" sz="1200" b="0" i="0" u="none" strike="noStrike" kern="0" cap="none" normalizeH="0" baseline="0" noProof="0" dirty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Box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dirty="0">
                <a:solidFill>
                  <a:srgbClr val="67B419"/>
                </a:solidFill>
              </a:rPr>
              <a:t>Support / Maintenance / Limitations</a:t>
            </a:r>
            <a:br>
              <a:rPr lang="en-US" sz="2800" dirty="0">
                <a:solidFill>
                  <a:srgbClr val="67B419"/>
                </a:solidFill>
              </a:rPr>
            </a:br>
            <a:endParaRPr lang="en-US" sz="2800" dirty="0">
              <a:solidFill>
                <a:srgbClr val="67B41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259080" y="1295400"/>
            <a:ext cx="77089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US" dirty="0"/>
              <a:t>This tool is a BEG SISC project</a:t>
            </a:r>
          </a:p>
          <a:p>
            <a:pPr lvl="1"/>
            <a:r>
              <a:rPr lang="en-US" dirty="0"/>
              <a:t>One developer with 20% ( 1 week per month ) is planned for this project</a:t>
            </a:r>
          </a:p>
          <a:p>
            <a:pPr lvl="1"/>
            <a:r>
              <a:rPr lang="en-US" dirty="0"/>
              <a:t>Proxy user for tool responsibility and maintenance is not provided</a:t>
            </a:r>
          </a:p>
          <a:p>
            <a:pPr lvl="1"/>
            <a:r>
              <a:rPr lang="en-US" dirty="0"/>
              <a:t>Therefore:</a:t>
            </a:r>
          </a:p>
          <a:p>
            <a:pPr lvl="2"/>
            <a:r>
              <a:rPr lang="en-US" sz="1200" dirty="0"/>
              <a:t>Tasks and incoming bug reports are prioritized by tool responsible and by SISC members</a:t>
            </a:r>
          </a:p>
          <a:p>
            <a:pPr lvl="2"/>
            <a:r>
              <a:rPr lang="en-US" sz="1200" dirty="0"/>
              <a:t>One week per month is blocked for tool development</a:t>
            </a:r>
          </a:p>
          <a:p>
            <a:pPr lvl="2"/>
            <a:r>
              <a:rPr lang="en-US" sz="1200" dirty="0"/>
              <a:t>Lists of actual tasks sorted according to priority (06.03.2018):</a:t>
            </a:r>
          </a:p>
          <a:p>
            <a:pPr lvl="3"/>
            <a:r>
              <a:rPr lang="en-US" sz="900" dirty="0"/>
              <a:t>Major Bugs</a:t>
            </a:r>
          </a:p>
          <a:p>
            <a:pPr lvl="3"/>
            <a:r>
              <a:rPr lang="en-US" sz="900" dirty="0"/>
              <a:t>CI Support</a:t>
            </a:r>
          </a:p>
          <a:p>
            <a:pPr lvl="3"/>
            <a:r>
              <a:rPr lang="en-US" sz="900" dirty="0" err="1"/>
              <a:t>OaW</a:t>
            </a:r>
            <a:r>
              <a:rPr lang="en-US" sz="900" dirty="0"/>
              <a:t> scripts</a:t>
            </a:r>
          </a:p>
          <a:p>
            <a:pPr lvl="3"/>
            <a:r>
              <a:rPr lang="en-US" sz="900" dirty="0" err="1"/>
              <a:t>iDb</a:t>
            </a:r>
            <a:r>
              <a:rPr lang="en-US" sz="900" dirty="0"/>
              <a:t> support (label database)</a:t>
            </a:r>
          </a:p>
          <a:p>
            <a:pPr lvl="3"/>
            <a:r>
              <a:rPr lang="en-US" sz="900" dirty="0"/>
              <a:t>Minor Bugs</a:t>
            </a:r>
          </a:p>
          <a:p>
            <a:pPr lvl="3"/>
            <a:r>
              <a:rPr lang="en-US" sz="900" dirty="0"/>
              <a:t>SWB solve suggestions / ISO26262</a:t>
            </a:r>
          </a:p>
          <a:p>
            <a:pPr lvl="3"/>
            <a:r>
              <a:rPr lang="en-US" sz="900" dirty="0"/>
              <a:t>Generator for Class / Class instances (activation of additional 50 </a:t>
            </a:r>
            <a:r>
              <a:rPr lang="en-US" sz="900" dirty="0" err="1"/>
              <a:t>Testcases</a:t>
            </a:r>
            <a:r>
              <a:rPr lang="en-US" sz="900" dirty="0"/>
              <a:t>)</a:t>
            </a:r>
          </a:p>
          <a:p>
            <a:pPr lvl="3"/>
            <a:r>
              <a:rPr lang="en-US" sz="900" dirty="0"/>
              <a:t>Code Rework / Code Maintenance / Performance optimizations</a:t>
            </a:r>
          </a:p>
          <a:p>
            <a:pPr lvl="3"/>
            <a:r>
              <a:rPr lang="en-US" sz="900" dirty="0"/>
              <a:t>GUI</a:t>
            </a:r>
          </a:p>
          <a:p>
            <a:pPr lvl="3"/>
            <a:r>
              <a:rPr lang="en-US" sz="900" dirty="0"/>
              <a:t>Documentation</a:t>
            </a:r>
          </a:p>
          <a:p>
            <a:pPr marL="748030" lvl="3" indent="0">
              <a:buNone/>
            </a:pPr>
            <a:r>
              <a:rPr lang="en-US" dirty="0"/>
              <a:t>	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1724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75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822833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US" sz="2800" b="0" i="0" u="none" strike="noStrike" kern="0" cap="none" normalizeH="0" baseline="0" noProof="0" dirty="0" err="1">
                <a:ln>
                  <a:noFill/>
                </a:ln>
                <a:effectLst/>
                <a:uLnTx/>
                <a:uFillTx/>
              </a:rPr>
              <a:t>teaLeaves</a:t>
            </a:r>
            <a:endParaRPr kumimoji="0" lang="en-US" sz="2800" b="0" i="0" u="none" strike="noStrike" kern="0" cap="none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strike="noStrike" kern="0" cap="none" normalizeH="0" baseline="0" noProof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 </a:t>
            </a:r>
            <a:r>
              <a:rPr kumimoji="0" lang="en-US" sz="600" strike="noStrike" kern="0" cap="none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Bosch Engineering | BEG-PT/ENC6-Wi | 3/6/2018</a:t>
            </a:r>
            <a:endParaRPr kumimoji="0" lang="en-US" sz="600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AG 2017. All rights reserved, also regarding any disposal, exploitation, reproduction, editing, distribution, as well as in the event of applications for industrial property rights.</a:t>
            </a:r>
            <a:endParaRPr kumimoji="0" lang="en-US" sz="600" b="0" i="0" u="none" strike="noStrike" kern="0" cap="none" normalizeH="0" baseline="0" noProof="0" dirty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19</a:t>
            </a:r>
            <a:endParaRPr kumimoji="0" lang="en-US" sz="1200" b="0" i="0" u="none" strike="noStrike" kern="0" cap="none" normalizeH="0" baseline="0" noProof="0" dirty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Box 3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259080" y="1295400"/>
            <a:ext cx="77089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Place your local zipped project to a shared folder, like</a:t>
            </a:r>
          </a:p>
          <a:p>
            <a:pPr lvl="1"/>
            <a:r>
              <a:rPr lang="en-US" u="sng" dirty="0">
                <a:hlinkClick r:id="rId15" action="ppaction://hlinkfile"/>
              </a:rPr>
              <a:t>\\bosch.com\dfsrb\DfsDE\DIV\BEG\DGP\60_Ext\Temp_exch</a:t>
            </a:r>
            <a:endParaRPr lang="en-US" dirty="0"/>
          </a:p>
          <a:p>
            <a:endParaRPr lang="en-US" dirty="0"/>
          </a:p>
          <a:p>
            <a:r>
              <a:rPr lang="en-US" dirty="0"/>
              <a:t>Report bug </a:t>
            </a:r>
            <a:r>
              <a:rPr lang="en-US" dirty="0">
                <a:hlinkClick r:id="rId16"/>
              </a:rPr>
              <a:t>here</a:t>
            </a:r>
            <a:endParaRPr lang="en-US" dirty="0"/>
          </a:p>
          <a:p>
            <a:endParaRPr lang="en-US" dirty="0"/>
          </a:p>
          <a:p>
            <a:r>
              <a:rPr lang="en-US" dirty="0"/>
              <a:t>… or by sending a </a:t>
            </a:r>
            <a:r>
              <a:rPr lang="en-US" dirty="0">
                <a:hlinkClick r:id="rId17"/>
              </a:rPr>
              <a:t>mail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dirty="0">
                <a:solidFill>
                  <a:srgbClr val="67B419"/>
                </a:solidFill>
              </a:rPr>
              <a:t>Bug Reports</a:t>
            </a:r>
            <a:endParaRPr lang="en-US" sz="2800" dirty="0">
              <a:solidFill>
                <a:srgbClr val="A8016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6785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lang="en-US" sz="2800" kern="0" dirty="0" err="1"/>
              <a:t>t</a:t>
            </a:r>
            <a:r>
              <a:rPr kumimoji="0" lang="en-US" sz="2800" b="0" strike="noStrike" kern="0" cap="none" normalizeH="0" baseline="0" noProof="0" dirty="0" err="1">
                <a:ln>
                  <a:noFill/>
                </a:ln>
                <a:effectLst/>
                <a:uLnTx/>
                <a:uFillTx/>
              </a:rPr>
              <a:t>eaLeaves</a:t>
            </a:r>
            <a:endParaRPr kumimoji="0" lang="en-US" sz="2800" b="0" strike="noStrike" kern="0" cap="none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strike="noStrike" kern="0" cap="none" normalizeH="0" baseline="0" noProof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 </a:t>
            </a:r>
            <a:r>
              <a:rPr kumimoji="0" lang="en-US" sz="600" strike="noStrike" kern="0" cap="none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Bosch Engineering | BEG-PT/ENC6-Wi | 3/6/2018</a:t>
            </a:r>
            <a:endParaRPr kumimoji="0" lang="en-US" sz="600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AG 2017. All rights reserved, also regarding any disposal, exploitation, reproduction, editing, distribution, as well as in the event of applications for industrial property rights.</a:t>
            </a:r>
            <a:endParaRPr kumimoji="0" lang="en-US" sz="600" b="0" i="0" u="none" strike="noStrike" kern="0" cap="none" normalizeH="0" baseline="0" noProof="0" dirty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20</a:t>
            </a:r>
            <a:endParaRPr kumimoji="0" lang="en-US" sz="1200" b="0" i="0" u="none" strike="noStrike" kern="0" cap="none" normalizeH="0" baseline="0" noProof="0" dirty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Box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dirty="0">
                <a:solidFill>
                  <a:srgbClr val="67B419"/>
                </a:solidFill>
              </a:rPr>
              <a:t>Planned Features</a:t>
            </a:r>
            <a:br>
              <a:rPr lang="en-US" sz="2800" dirty="0">
                <a:solidFill>
                  <a:srgbClr val="67B419"/>
                </a:solidFill>
              </a:rPr>
            </a:br>
            <a:endParaRPr lang="en-US" sz="2800" dirty="0">
              <a:solidFill>
                <a:srgbClr val="67B41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259080" y="1295400"/>
            <a:ext cx="7708900" cy="425196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US" dirty="0"/>
              <a:t>Build Step implementation</a:t>
            </a:r>
          </a:p>
          <a:p>
            <a:pPr lvl="1"/>
            <a:r>
              <a:rPr lang="en-US" dirty="0"/>
              <a:t>Parsing c files for not configured labels like </a:t>
            </a:r>
            <a:r>
              <a:rPr lang="en-US" dirty="0" err="1"/>
              <a:t>dsm</a:t>
            </a:r>
            <a:r>
              <a:rPr lang="en-US" dirty="0"/>
              <a:t> labels, calibration labels,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GUI</a:t>
            </a:r>
          </a:p>
          <a:p>
            <a:pPr lvl="1"/>
            <a:r>
              <a:rPr lang="en-US" dirty="0"/>
              <a:t>Better usability for test integration</a:t>
            </a:r>
          </a:p>
          <a:p>
            <a:pPr lvl="2"/>
            <a:r>
              <a:rPr lang="en-US" dirty="0"/>
              <a:t>Deeper analysis options for specific FC/BCs</a:t>
            </a:r>
          </a:p>
          <a:p>
            <a:pPr lvl="2"/>
            <a:r>
              <a:rPr lang="en-US" dirty="0"/>
              <a:t>Add/remove/replace FC/BCs virtually</a:t>
            </a:r>
          </a:p>
          <a:p>
            <a:pPr lvl="2"/>
            <a:r>
              <a:rPr lang="en-US" dirty="0"/>
              <a:t>Test impact of changes in MSR elements, i.e. </a:t>
            </a:r>
            <a:r>
              <a:rPr lang="en-US" dirty="0" err="1"/>
              <a:t>Systemconstants</a:t>
            </a:r>
            <a:r>
              <a:rPr lang="en-US" dirty="0"/>
              <a:t> /Computation Methods on local level</a:t>
            </a:r>
          </a:p>
          <a:p>
            <a:pPr lvl="2"/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Interface for user specific analysis / error detections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2496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lang="en-US" sz="2800" kern="0" dirty="0" err="1"/>
              <a:t>t</a:t>
            </a:r>
            <a:r>
              <a:rPr kumimoji="0" lang="en-US" sz="2800" b="0" strike="noStrike" kern="0" cap="none" normalizeH="0" baseline="0" noProof="0" dirty="0" err="1">
                <a:ln>
                  <a:noFill/>
                </a:ln>
                <a:effectLst/>
                <a:uLnTx/>
                <a:uFillTx/>
              </a:rPr>
              <a:t>eaLeaves</a:t>
            </a:r>
            <a:endParaRPr kumimoji="0" lang="en-US" sz="2800" b="0" strike="noStrike" kern="0" cap="none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strike="noStrike" kern="0" cap="none" normalizeH="0" baseline="0" noProof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 </a:t>
            </a:r>
            <a:r>
              <a:rPr kumimoji="0" lang="en-US" sz="600" strike="noStrike" kern="0" cap="none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Bosch Engineering | BEG-PT/ENC6-Wi | 3/6/2018</a:t>
            </a:r>
            <a:endParaRPr kumimoji="0" lang="en-US" sz="600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AG 2017. All rights reserved, also regarding any disposal, exploitation, reproduction, editing, distribution, as well as in the event of applications for industrial property rights.</a:t>
            </a:r>
            <a:endParaRPr kumimoji="0" lang="en-US" sz="600" b="0" i="0" u="none" strike="noStrike" kern="0" cap="none" normalizeH="0" baseline="0" noProof="0" dirty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21</a:t>
            </a:r>
            <a:endParaRPr kumimoji="0" lang="en-US" sz="1200" b="0" i="0" u="none" strike="noStrike" kern="0" cap="none" normalizeH="0" baseline="0" noProof="0" dirty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Box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dirty="0">
                <a:solidFill>
                  <a:srgbClr val="67B419"/>
                </a:solidFill>
              </a:rPr>
              <a:t>Discussions / Feedback / Ideas</a:t>
            </a:r>
            <a:br>
              <a:rPr lang="en-US" sz="2800" dirty="0">
                <a:solidFill>
                  <a:srgbClr val="67B419"/>
                </a:solidFill>
              </a:rPr>
            </a:br>
            <a:endParaRPr lang="en-US" sz="2800" dirty="0">
              <a:solidFill>
                <a:srgbClr val="67B41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259080" y="1295400"/>
            <a:ext cx="7708900" cy="425196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US" dirty="0"/>
              <a:t>Finding more typical / annoying errors</a:t>
            </a:r>
          </a:p>
          <a:p>
            <a:endParaRPr lang="en-US" dirty="0"/>
          </a:p>
          <a:p>
            <a:r>
              <a:rPr lang="en-US" dirty="0"/>
              <a:t>Other / better adapted output styles (e.g. HTML)</a:t>
            </a:r>
          </a:p>
          <a:p>
            <a:pPr lvl="1"/>
            <a:r>
              <a:rPr lang="en-US" dirty="0"/>
              <a:t>For integration workflow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analysis</a:t>
            </a:r>
          </a:p>
          <a:p>
            <a:pPr lvl="1"/>
            <a:endParaRPr lang="en-US" dirty="0"/>
          </a:p>
          <a:p>
            <a:r>
              <a:rPr lang="en-US" dirty="0"/>
              <a:t>New features expected</a:t>
            </a:r>
          </a:p>
          <a:p>
            <a:pPr lvl="1"/>
            <a:r>
              <a:rPr lang="en-US" dirty="0"/>
              <a:t>CLI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GUI</a:t>
            </a:r>
          </a:p>
          <a:p>
            <a:endParaRPr lang="en-US" dirty="0"/>
          </a:p>
          <a:p>
            <a:r>
              <a:rPr lang="en-US" dirty="0"/>
              <a:t>???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8381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 hidden="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0" y="0"/>
            <a:ext cx="1270000" cy="12700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2833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75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790" y="0"/>
            <a:ext cx="12954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  <p:custDataLst>
              <p:tags r:id="rId6"/>
            </p:custDataLst>
          </p:nvPr>
        </p:nvSpPr>
        <p:spPr>
          <a:xfrm>
            <a:off x="259080" y="259080"/>
            <a:ext cx="7277100" cy="520446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US">
                <a:solidFill>
                  <a:schemeClr val="tx1"/>
                </a:solidFill>
              </a:rPr>
              <a:t>Thank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778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130" y="174175"/>
            <a:ext cx="6166800" cy="388800"/>
          </a:xfrm>
        </p:spPr>
        <p:txBody>
          <a:bodyPr/>
          <a:lstStyle/>
          <a:p>
            <a:r>
              <a:rPr lang="en-US" dirty="0"/>
              <a:t>Tealeaves commands and files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47" y="695978"/>
            <a:ext cx="7055397" cy="2468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0" y="3164859"/>
            <a:ext cx="5352775" cy="20604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30" y="5078695"/>
            <a:ext cx="3632662" cy="6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0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Generated in Tealeaves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1745672"/>
            <a:ext cx="5565439" cy="214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8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strike="noStrike" kern="0" cap="none" normalizeH="0" baseline="0" noProof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 </a:t>
            </a:r>
            <a:r>
              <a:rPr kumimoji="0" lang="en-US" sz="600" strike="noStrike" kern="0" cap="none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Bosch Engineering | BEG-PT/ENC6-Wi | 3/6/2018</a:t>
            </a:r>
            <a:endParaRPr kumimoji="0" lang="en-US" sz="600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AG 2017. All rights reserved, also regarding any disposal, exploitation, reproduction, editing, distribution, as well as in the event of applications for industrial property rights.</a:t>
            </a:r>
            <a:endParaRPr kumimoji="0" lang="en-US" sz="600" b="0" i="0" u="none" strike="noStrike" kern="0" cap="none" normalizeH="0" baseline="0" noProof="0" dirty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</a:t>
            </a:r>
            <a:endParaRPr kumimoji="0" lang="en-US" sz="1200" b="0" i="0" u="none" strike="noStrike" kern="0" cap="none" normalizeH="0" baseline="0" noProof="0" dirty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Box 3" hidden="1"/>
          <p:cNvSpPr txBox="1"/>
          <p:nvPr>
            <p:custDataLst>
              <p:tags r:id="rId6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5280" y="369247"/>
            <a:ext cx="6166800" cy="388800"/>
          </a:xfrm>
        </p:spPr>
        <p:txBody>
          <a:bodyPr/>
          <a:lstStyle/>
          <a:p>
            <a:r>
              <a:rPr lang="en-US" dirty="0"/>
              <a:t>Tealeaves UI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3288" y="1036320"/>
            <a:ext cx="3647182" cy="38755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962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8" y="734323"/>
            <a:ext cx="6060991" cy="24548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66" y="2984839"/>
            <a:ext cx="6907243" cy="9606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66" y="4043102"/>
            <a:ext cx="6785261" cy="96061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1768" y="186910"/>
            <a:ext cx="6166800" cy="388800"/>
          </a:xfrm>
        </p:spPr>
        <p:txBody>
          <a:bodyPr/>
          <a:lstStyle/>
          <a:p>
            <a:r>
              <a:rPr lang="en-US" dirty="0"/>
              <a:t>Different ways to stub the missing element</a:t>
            </a:r>
          </a:p>
        </p:txBody>
      </p:sp>
    </p:spTree>
    <p:extLst>
      <p:ext uri="{BB962C8B-B14F-4D97-AF65-F5344CB8AC3E}">
        <p14:creationId xmlns:p14="http://schemas.microsoft.com/office/powerpoint/2010/main" val="409760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503" y="241600"/>
            <a:ext cx="6166800" cy="388800"/>
          </a:xfrm>
        </p:spPr>
        <p:txBody>
          <a:bodyPr/>
          <a:lstStyle/>
          <a:p>
            <a:r>
              <a:rPr lang="en-US" dirty="0"/>
              <a:t>Solver Mode options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03" y="3678644"/>
            <a:ext cx="7562995" cy="159295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745067"/>
            <a:ext cx="7890601" cy="471973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54" y="1019049"/>
            <a:ext cx="7035291" cy="260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0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Documents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47" y="1782587"/>
            <a:ext cx="7298574" cy="33980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59201" y="1296000"/>
            <a:ext cx="7572466" cy="397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Front Planning ref: PVER : Bx8T1_SP2013 / R2C2L856B_NUA1COB_TEST; 0 </a:t>
            </a:r>
            <a:r>
              <a:rPr lang="en-US" sz="1050" dirty="0" err="1"/>
              <a:t>cc:conf</a:t>
            </a:r>
            <a:r>
              <a:rPr lang="en-US" sz="1050" dirty="0"/>
              <a:t>/</a:t>
            </a:r>
            <a:r>
              <a:rPr lang="en-US" sz="1050" dirty="0" err="1"/>
              <a:t>Misc</a:t>
            </a:r>
            <a:endParaRPr lang="en-US" sz="1050" dirty="0"/>
          </a:p>
          <a:p>
            <a:r>
              <a:rPr lang="en-US" sz="1050" dirty="0"/>
              <a:t>Csv file format</a:t>
            </a:r>
          </a:p>
        </p:txBody>
      </p:sp>
      <p:sp>
        <p:nvSpPr>
          <p:cNvPr id="6" name="Rectangle 5"/>
          <p:cNvSpPr/>
          <p:nvPr/>
        </p:nvSpPr>
        <p:spPr>
          <a:xfrm>
            <a:off x="396147" y="2484349"/>
            <a:ext cx="74355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https://inside-docupedia.bosch.com/confluence/pages/viewpage.action?pageId=288638730#teaLeaves-Output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9200" y="3875575"/>
            <a:ext cx="7318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C:\toolbase\tealeaves\&lt;VER&gt;\doc\Documentation_teaLeaves.pdf</a:t>
            </a:r>
          </a:p>
        </p:txBody>
      </p:sp>
    </p:spTree>
    <p:extLst>
      <p:ext uri="{BB962C8B-B14F-4D97-AF65-F5344CB8AC3E}">
        <p14:creationId xmlns:p14="http://schemas.microsoft.com/office/powerpoint/2010/main" val="266168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US" sz="2800" b="0" i="0" u="none" strike="noStrike" kern="0" cap="none" normalizeH="0" baseline="0" noProof="0" dirty="0" err="1">
                <a:ln>
                  <a:noFill/>
                </a:ln>
                <a:effectLst/>
                <a:uLnTx/>
                <a:uFillTx/>
              </a:rPr>
              <a:t>teaLeaves</a:t>
            </a:r>
            <a:endParaRPr kumimoji="0" lang="en-US" sz="2800" b="0" i="0" u="none" strike="noStrike" kern="0" cap="none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strike="noStrike" kern="0" cap="none" normalizeH="0" baseline="0" noProof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 </a:t>
            </a:r>
            <a:r>
              <a:rPr kumimoji="0" lang="en-US" sz="600" strike="noStrike" kern="0" cap="none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Bosch Engineering | BEG-PT/ENC6-Wi | 3/6/2018</a:t>
            </a:r>
            <a:endParaRPr kumimoji="0" lang="en-US" sz="600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AG 2017. All rights reserved, also regarding any disposal, exploitation, reproduction, editing, distribution, as well as in the event of applications for industrial property rights.</a:t>
            </a:r>
            <a:endParaRPr kumimoji="0" lang="en-US" sz="600" b="0" i="0" u="none" strike="noStrike" kern="0" cap="none" normalizeH="0" baseline="0" noProof="0" dirty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4</a:t>
            </a:r>
            <a:endParaRPr kumimoji="0" lang="en-US" sz="1200" b="0" i="0" u="none" strike="noStrike" kern="0" cap="none" normalizeH="0" baseline="0" noProof="0" dirty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Box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dirty="0">
                <a:solidFill>
                  <a:srgbClr val="67B419"/>
                </a:solidFill>
              </a:rPr>
              <a:t>Overview / Workflow</a:t>
            </a:r>
          </a:p>
        </p:txBody>
      </p:sp>
      <p:sp>
        <p:nvSpPr>
          <p:cNvPr id="10" name="Abgerundetes Rechteck 39"/>
          <p:cNvSpPr/>
          <p:nvPr>
            <p:custDataLst>
              <p:tags r:id="rId9"/>
            </p:custDataLst>
          </p:nvPr>
        </p:nvSpPr>
        <p:spPr>
          <a:xfrm>
            <a:off x="1239120" y="3008594"/>
            <a:ext cx="765045" cy="450161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71000">
                <a:schemeClr val="accent6">
                  <a:lumMod val="75000"/>
                </a:schemeClr>
              </a:gs>
              <a:gs pos="8600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Parsers</a:t>
            </a:r>
          </a:p>
        </p:txBody>
      </p:sp>
      <p:sp>
        <p:nvSpPr>
          <p:cNvPr id="11" name="Abgerundetes Rechteck 38"/>
          <p:cNvSpPr/>
          <p:nvPr>
            <p:custDataLst>
              <p:tags r:id="rId10"/>
            </p:custDataLst>
          </p:nvPr>
        </p:nvSpPr>
        <p:spPr>
          <a:xfrm>
            <a:off x="2314167" y="3008594"/>
            <a:ext cx="964107" cy="450161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71000">
                <a:schemeClr val="accent6">
                  <a:lumMod val="75000"/>
                </a:schemeClr>
              </a:gs>
              <a:gs pos="8600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MultiCore</a:t>
            </a:r>
            <a:r>
              <a:rPr lang="en-GB" sz="1200" dirty="0">
                <a:solidFill>
                  <a:schemeClr val="tx1"/>
                </a:solidFill>
              </a:rPr>
              <a:t> Tools</a:t>
            </a:r>
          </a:p>
        </p:txBody>
      </p:sp>
      <p:sp>
        <p:nvSpPr>
          <p:cNvPr id="12" name="Abgerundetes Rechteck 37"/>
          <p:cNvSpPr/>
          <p:nvPr>
            <p:custDataLst>
              <p:tags r:id="rId11"/>
            </p:custDataLst>
          </p:nvPr>
        </p:nvSpPr>
        <p:spPr>
          <a:xfrm>
            <a:off x="3593227" y="2959681"/>
            <a:ext cx="1308463" cy="547989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71000">
                <a:schemeClr val="accent6">
                  <a:lumMod val="75000"/>
                </a:schemeClr>
              </a:gs>
              <a:gs pos="8600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SWB Tasks Coordinator</a:t>
            </a:r>
          </a:p>
        </p:txBody>
      </p:sp>
      <p:sp>
        <p:nvSpPr>
          <p:cNvPr id="13" name="Abgerundetes Rechteck 44"/>
          <p:cNvSpPr/>
          <p:nvPr>
            <p:custDataLst>
              <p:tags r:id="rId12"/>
            </p:custDataLst>
          </p:nvPr>
        </p:nvSpPr>
        <p:spPr>
          <a:xfrm>
            <a:off x="5344216" y="3002076"/>
            <a:ext cx="877466" cy="450161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71000">
                <a:schemeClr val="accent6">
                  <a:lumMod val="75000"/>
                </a:schemeClr>
              </a:gs>
              <a:gs pos="8600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Post Tasks</a:t>
            </a:r>
          </a:p>
        </p:txBody>
      </p:sp>
      <p:sp>
        <p:nvSpPr>
          <p:cNvPr id="15" name="Abgerundetes Rechteck 191"/>
          <p:cNvSpPr/>
          <p:nvPr>
            <p:custDataLst>
              <p:tags r:id="rId13"/>
            </p:custDataLst>
          </p:nvPr>
        </p:nvSpPr>
        <p:spPr>
          <a:xfrm>
            <a:off x="6615421" y="2704406"/>
            <a:ext cx="1127460" cy="450161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71000">
                <a:schemeClr val="accent6">
                  <a:lumMod val="75000"/>
                </a:schemeClr>
              </a:gs>
              <a:gs pos="8600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Output solve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suggestions</a:t>
            </a:r>
          </a:p>
        </p:txBody>
      </p:sp>
      <p:sp>
        <p:nvSpPr>
          <p:cNvPr id="16" name="Abgerundetes Rechteck 185"/>
          <p:cNvSpPr/>
          <p:nvPr>
            <p:custDataLst>
              <p:tags r:id="rId14"/>
            </p:custDataLst>
          </p:nvPr>
        </p:nvSpPr>
        <p:spPr>
          <a:xfrm>
            <a:off x="6615421" y="3379363"/>
            <a:ext cx="1117850" cy="69528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iDb</a:t>
            </a:r>
            <a:r>
              <a:rPr lang="en-GB" sz="1200" dirty="0">
                <a:solidFill>
                  <a:schemeClr val="tx1"/>
                </a:solidFill>
              </a:rPr>
              <a:t> Parser Generator</a:t>
            </a:r>
          </a:p>
        </p:txBody>
      </p:sp>
      <p:sp>
        <p:nvSpPr>
          <p:cNvPr id="17" name="Abgerundetes Rechteck 25"/>
          <p:cNvSpPr/>
          <p:nvPr>
            <p:custDataLst>
              <p:tags r:id="rId15"/>
            </p:custDataLst>
          </p:nvPr>
        </p:nvSpPr>
        <p:spPr>
          <a:xfrm>
            <a:off x="2557074" y="3732025"/>
            <a:ext cx="964193" cy="450161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71000">
                <a:schemeClr val="accent6">
                  <a:lumMod val="75000"/>
                </a:schemeClr>
              </a:gs>
              <a:gs pos="8600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Source Generator</a:t>
            </a:r>
          </a:p>
        </p:txBody>
      </p:sp>
      <p:sp>
        <p:nvSpPr>
          <p:cNvPr id="18" name="Abgerundetes Rechteck 185_"/>
          <p:cNvSpPr/>
          <p:nvPr>
            <p:custDataLst>
              <p:tags r:id="rId16"/>
            </p:custDataLst>
          </p:nvPr>
        </p:nvSpPr>
        <p:spPr>
          <a:xfrm>
            <a:off x="6615421" y="4247930"/>
            <a:ext cx="1117850" cy="54845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Automated Interactive SWB Solver</a:t>
            </a:r>
          </a:p>
        </p:txBody>
      </p:sp>
      <p:sp>
        <p:nvSpPr>
          <p:cNvPr id="19" name="Abgerundetes Rechteck 25_"/>
          <p:cNvSpPr/>
          <p:nvPr>
            <p:custDataLst>
              <p:tags r:id="rId17"/>
            </p:custDataLst>
          </p:nvPr>
        </p:nvSpPr>
        <p:spPr>
          <a:xfrm>
            <a:off x="195428" y="4410592"/>
            <a:ext cx="1380033" cy="450161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71000">
                <a:schemeClr val="accent6">
                  <a:lumMod val="75000"/>
                </a:schemeClr>
              </a:gs>
              <a:gs pos="8600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Generators</a:t>
            </a:r>
          </a:p>
        </p:txBody>
      </p:sp>
      <p:sp>
        <p:nvSpPr>
          <p:cNvPr id="20" name="Abgerundetes Rechteck 30"/>
          <p:cNvSpPr/>
          <p:nvPr>
            <p:custDataLst>
              <p:tags r:id="rId18"/>
            </p:custDataLst>
          </p:nvPr>
        </p:nvSpPr>
        <p:spPr>
          <a:xfrm>
            <a:off x="3308715" y="4423772"/>
            <a:ext cx="829396" cy="450161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71000">
                <a:schemeClr val="accent6">
                  <a:lumMod val="75000"/>
                </a:schemeClr>
              </a:gs>
              <a:gs pos="8600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LWS Manager</a:t>
            </a:r>
          </a:p>
        </p:txBody>
      </p:sp>
      <p:sp>
        <p:nvSpPr>
          <p:cNvPr id="21" name="Abgerundetes Rechteck 27"/>
          <p:cNvSpPr/>
          <p:nvPr>
            <p:custDataLst>
              <p:tags r:id="rId19"/>
            </p:custDataLst>
          </p:nvPr>
        </p:nvSpPr>
        <p:spPr>
          <a:xfrm>
            <a:off x="195428" y="1383053"/>
            <a:ext cx="1380033" cy="399461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71000">
                <a:schemeClr val="accent6">
                  <a:lumMod val="75000"/>
                </a:schemeClr>
              </a:gs>
              <a:gs pos="8600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SWB Execution Log Parser</a:t>
            </a:r>
          </a:p>
        </p:txBody>
      </p:sp>
      <p:sp>
        <p:nvSpPr>
          <p:cNvPr id="23" name="Abgerundetes Rechteck 43"/>
          <p:cNvSpPr/>
          <p:nvPr>
            <p:custDataLst>
              <p:tags r:id="rId20"/>
            </p:custDataLst>
          </p:nvPr>
        </p:nvSpPr>
        <p:spPr>
          <a:xfrm>
            <a:off x="5107192" y="1329887"/>
            <a:ext cx="1311359" cy="454826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71000">
                <a:schemeClr val="accent6">
                  <a:lumMod val="75000"/>
                </a:schemeClr>
              </a:gs>
              <a:gs pos="8600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teaLeaves</a:t>
            </a:r>
            <a:r>
              <a:rPr lang="en-GB" sz="1200" dirty="0">
                <a:solidFill>
                  <a:schemeClr val="tx1"/>
                </a:solidFill>
              </a:rPr>
              <a:t> CLI</a:t>
            </a:r>
          </a:p>
        </p:txBody>
      </p:sp>
      <p:sp>
        <p:nvSpPr>
          <p:cNvPr id="24" name="Abgerundetes Rechteck 185__"/>
          <p:cNvSpPr/>
          <p:nvPr>
            <p:custDataLst>
              <p:tags r:id="rId21"/>
            </p:custDataLst>
          </p:nvPr>
        </p:nvSpPr>
        <p:spPr>
          <a:xfrm>
            <a:off x="3573304" y="1327964"/>
            <a:ext cx="1339347" cy="45249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teaLeaves</a:t>
            </a:r>
            <a:r>
              <a:rPr lang="en-GB" sz="1200" dirty="0">
                <a:solidFill>
                  <a:schemeClr val="tx1"/>
                </a:solidFill>
              </a:rPr>
              <a:t> GUI</a:t>
            </a:r>
          </a:p>
        </p:txBody>
      </p:sp>
      <p:sp>
        <p:nvSpPr>
          <p:cNvPr id="25" name="Abgerundetes Rechteck 25__"/>
          <p:cNvSpPr/>
          <p:nvPr>
            <p:custDataLst>
              <p:tags r:id="rId22"/>
            </p:custDataLst>
          </p:nvPr>
        </p:nvSpPr>
        <p:spPr>
          <a:xfrm>
            <a:off x="4360976" y="4410592"/>
            <a:ext cx="964193" cy="450161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71000">
                <a:schemeClr val="accent6">
                  <a:lumMod val="75000"/>
                </a:schemeClr>
              </a:gs>
              <a:gs pos="8600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Mergers Resolvers</a:t>
            </a:r>
          </a:p>
        </p:txBody>
      </p:sp>
      <p:sp>
        <p:nvSpPr>
          <p:cNvPr id="26" name="Abgerundetes Rechteck 25___"/>
          <p:cNvSpPr/>
          <p:nvPr>
            <p:custDataLst>
              <p:tags r:id="rId23"/>
            </p:custDataLst>
          </p:nvPr>
        </p:nvSpPr>
        <p:spPr>
          <a:xfrm>
            <a:off x="181876" y="2313278"/>
            <a:ext cx="1393585" cy="450161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71000">
                <a:schemeClr val="accent6">
                  <a:lumMod val="75000"/>
                </a:schemeClr>
              </a:gs>
              <a:gs pos="8600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Testcase</a:t>
            </a:r>
            <a:r>
              <a:rPr lang="en-GB" sz="1200" dirty="0">
                <a:solidFill>
                  <a:schemeClr val="tx1"/>
                </a:solidFill>
              </a:rPr>
              <a:t> Checker</a:t>
            </a:r>
          </a:p>
        </p:txBody>
      </p:sp>
      <p:sp>
        <p:nvSpPr>
          <p:cNvPr id="27" name="Abgerundetes Rechteck 25____"/>
          <p:cNvSpPr/>
          <p:nvPr>
            <p:custDataLst>
              <p:tags r:id="rId24"/>
            </p:custDataLst>
          </p:nvPr>
        </p:nvSpPr>
        <p:spPr>
          <a:xfrm>
            <a:off x="1237082" y="3740640"/>
            <a:ext cx="989466" cy="450161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71000">
                <a:schemeClr val="accent6">
                  <a:lumMod val="75000"/>
                </a:schemeClr>
              </a:gs>
              <a:gs pos="8600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Core Script Package</a:t>
            </a:r>
          </a:p>
        </p:txBody>
      </p:sp>
      <p:pic>
        <p:nvPicPr>
          <p:cNvPr id="29" name="Grafik 1086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513" y="691054"/>
            <a:ext cx="400567" cy="459655"/>
          </a:xfrm>
          <a:prstGeom prst="rect">
            <a:avLst/>
          </a:prstGeom>
        </p:spPr>
      </p:pic>
      <p:sp>
        <p:nvSpPr>
          <p:cNvPr id="32" name="Abgerundetes Rechteck 25______"/>
          <p:cNvSpPr/>
          <p:nvPr>
            <p:custDataLst>
              <p:tags r:id="rId26"/>
            </p:custDataLst>
          </p:nvPr>
        </p:nvSpPr>
        <p:spPr>
          <a:xfrm>
            <a:off x="4901690" y="3732025"/>
            <a:ext cx="964193" cy="450161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71000">
                <a:schemeClr val="accent6">
                  <a:lumMod val="75000"/>
                </a:schemeClr>
              </a:gs>
              <a:gs pos="8600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Analysers</a:t>
            </a:r>
          </a:p>
        </p:txBody>
      </p:sp>
      <p:cxnSp>
        <p:nvCxnSpPr>
          <p:cNvPr id="39" name="Straight Arrow Connector 38"/>
          <p:cNvCxnSpPr>
            <a:stCxn id="21" idx="2"/>
            <a:endCxn id="26" idx="0"/>
          </p:cNvCxnSpPr>
          <p:nvPr>
            <p:custDataLst>
              <p:tags r:id="rId27"/>
            </p:custDataLst>
          </p:nvPr>
        </p:nvCxnSpPr>
        <p:spPr>
          <a:xfrm flipH="1">
            <a:off x="878669" y="1782514"/>
            <a:ext cx="6776" cy="530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7" idx="3"/>
            <a:endCxn id="12" idx="2"/>
          </p:cNvCxnSpPr>
          <p:nvPr>
            <p:custDataLst>
              <p:tags r:id="rId28"/>
            </p:custDataLst>
          </p:nvPr>
        </p:nvCxnSpPr>
        <p:spPr>
          <a:xfrm flipV="1">
            <a:off x="3521267" y="3507670"/>
            <a:ext cx="726192" cy="4494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0"/>
            <a:endCxn id="12" idx="2"/>
          </p:cNvCxnSpPr>
          <p:nvPr>
            <p:custDataLst>
              <p:tags r:id="rId29"/>
            </p:custDataLst>
          </p:nvPr>
        </p:nvCxnSpPr>
        <p:spPr>
          <a:xfrm flipV="1">
            <a:off x="3723413" y="3507670"/>
            <a:ext cx="524046" cy="9161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5" idx="0"/>
            <a:endCxn id="12" idx="2"/>
          </p:cNvCxnSpPr>
          <p:nvPr>
            <p:custDataLst>
              <p:tags r:id="rId30"/>
            </p:custDataLst>
          </p:nvPr>
        </p:nvCxnSpPr>
        <p:spPr>
          <a:xfrm flipH="1" flipV="1">
            <a:off x="4247459" y="3507670"/>
            <a:ext cx="595614" cy="9029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2" idx="1"/>
            <a:endCxn id="12" idx="2"/>
          </p:cNvCxnSpPr>
          <p:nvPr>
            <p:custDataLst>
              <p:tags r:id="rId31"/>
            </p:custDataLst>
          </p:nvPr>
        </p:nvCxnSpPr>
        <p:spPr>
          <a:xfrm flipH="1" flipV="1">
            <a:off x="4247459" y="3507670"/>
            <a:ext cx="654231" cy="4494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3"/>
            <a:endCxn id="13" idx="1"/>
          </p:cNvCxnSpPr>
          <p:nvPr>
            <p:custDataLst>
              <p:tags r:id="rId32"/>
            </p:custDataLst>
          </p:nvPr>
        </p:nvCxnSpPr>
        <p:spPr>
          <a:xfrm flipV="1">
            <a:off x="4901690" y="3227157"/>
            <a:ext cx="442526" cy="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3" idx="3"/>
            <a:endCxn id="15" idx="1"/>
          </p:cNvCxnSpPr>
          <p:nvPr>
            <p:custDataLst>
              <p:tags r:id="rId33"/>
            </p:custDataLst>
          </p:nvPr>
        </p:nvCxnSpPr>
        <p:spPr>
          <a:xfrm flipV="1">
            <a:off x="6221682" y="2929487"/>
            <a:ext cx="393739" cy="29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3" idx="3"/>
            <a:endCxn id="16" idx="1"/>
          </p:cNvCxnSpPr>
          <p:nvPr>
            <p:custDataLst>
              <p:tags r:id="rId34"/>
            </p:custDataLst>
          </p:nvPr>
        </p:nvCxnSpPr>
        <p:spPr>
          <a:xfrm>
            <a:off x="6221682" y="3227157"/>
            <a:ext cx="393739" cy="49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3" idx="3"/>
            <a:endCxn id="18" idx="1"/>
          </p:cNvCxnSpPr>
          <p:nvPr>
            <p:custDataLst>
              <p:tags r:id="rId35"/>
            </p:custDataLst>
          </p:nvPr>
        </p:nvCxnSpPr>
        <p:spPr>
          <a:xfrm>
            <a:off x="6221682" y="3227157"/>
            <a:ext cx="393739" cy="129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6" idx="2"/>
          </p:cNvCxnSpPr>
          <p:nvPr>
            <p:custDataLst>
              <p:tags r:id="rId36"/>
            </p:custDataLst>
          </p:nvPr>
        </p:nvCxnSpPr>
        <p:spPr>
          <a:xfrm>
            <a:off x="7174346" y="4074648"/>
            <a:ext cx="3068" cy="10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3"/>
            <a:endCxn id="12" idx="1"/>
          </p:cNvCxnSpPr>
          <p:nvPr>
            <p:custDataLst>
              <p:tags r:id="rId37"/>
            </p:custDataLst>
          </p:nvPr>
        </p:nvCxnSpPr>
        <p:spPr>
          <a:xfrm>
            <a:off x="3278274" y="3233675"/>
            <a:ext cx="31495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0" idx="3"/>
            <a:endCxn id="11" idx="1"/>
          </p:cNvCxnSpPr>
          <p:nvPr>
            <p:custDataLst>
              <p:tags r:id="rId38"/>
            </p:custDataLst>
          </p:nvPr>
        </p:nvCxnSpPr>
        <p:spPr>
          <a:xfrm>
            <a:off x="2004165" y="3233675"/>
            <a:ext cx="3100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7" idx="1"/>
            <a:endCxn id="27" idx="3"/>
          </p:cNvCxnSpPr>
          <p:nvPr>
            <p:custDataLst>
              <p:tags r:id="rId39"/>
            </p:custDataLst>
          </p:nvPr>
        </p:nvCxnSpPr>
        <p:spPr>
          <a:xfrm flipH="1">
            <a:off x="2226548" y="3957106"/>
            <a:ext cx="330526" cy="86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9" idx="3"/>
            <a:endCxn id="27" idx="2"/>
          </p:cNvCxnSpPr>
          <p:nvPr>
            <p:custDataLst>
              <p:tags r:id="rId40"/>
            </p:custDataLst>
          </p:nvPr>
        </p:nvCxnSpPr>
        <p:spPr>
          <a:xfrm flipV="1">
            <a:off x="1575461" y="4190801"/>
            <a:ext cx="156354" cy="44487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6" idx="2"/>
            <a:endCxn id="19" idx="0"/>
          </p:cNvCxnSpPr>
          <p:nvPr>
            <p:custDataLst>
              <p:tags r:id="rId41"/>
            </p:custDataLst>
          </p:nvPr>
        </p:nvCxnSpPr>
        <p:spPr>
          <a:xfrm>
            <a:off x="878669" y="2763439"/>
            <a:ext cx="6776" cy="164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endCxn id="19" idx="2"/>
          </p:cNvCxnSpPr>
          <p:nvPr>
            <p:custDataLst>
              <p:tags r:id="rId42"/>
            </p:custDataLst>
          </p:nvPr>
        </p:nvCxnSpPr>
        <p:spPr>
          <a:xfrm rot="10800000">
            <a:off x="885445" y="4860753"/>
            <a:ext cx="2837968" cy="2999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>
            <p:custDataLst>
              <p:tags r:id="rId43"/>
            </p:custDataLst>
          </p:nvPr>
        </p:nvCxnSpPr>
        <p:spPr>
          <a:xfrm flipV="1">
            <a:off x="3723413" y="4796389"/>
            <a:ext cx="3450933" cy="3643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20" idx="2"/>
          </p:cNvCxnSpPr>
          <p:nvPr>
            <p:custDataLst>
              <p:tags r:id="rId44"/>
            </p:custDataLst>
          </p:nvPr>
        </p:nvCxnSpPr>
        <p:spPr>
          <a:xfrm flipV="1">
            <a:off x="3723413" y="4873933"/>
            <a:ext cx="0" cy="28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bgerundetes Rechteck 198"/>
          <p:cNvSpPr/>
          <p:nvPr>
            <p:custDataLst>
              <p:tags r:id="rId45"/>
            </p:custDataLst>
          </p:nvPr>
        </p:nvSpPr>
        <p:spPr>
          <a:xfrm>
            <a:off x="6737195" y="698070"/>
            <a:ext cx="1147623" cy="459031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71000">
                <a:schemeClr val="accent6">
                  <a:lumMod val="75000"/>
                </a:schemeClr>
              </a:gs>
              <a:gs pos="8600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Local PVER DGSB / MDGB</a:t>
            </a:r>
          </a:p>
        </p:txBody>
      </p:sp>
      <p:cxnSp>
        <p:nvCxnSpPr>
          <p:cNvPr id="104" name="Curved Connector 103"/>
          <p:cNvCxnSpPr>
            <a:stCxn id="29" idx="1"/>
            <a:endCxn id="23" idx="0"/>
          </p:cNvCxnSpPr>
          <p:nvPr>
            <p:custDataLst>
              <p:tags r:id="rId46"/>
            </p:custDataLst>
          </p:nvPr>
        </p:nvCxnSpPr>
        <p:spPr>
          <a:xfrm rot="10800000" flipV="1">
            <a:off x="5762873" y="920881"/>
            <a:ext cx="318641" cy="4090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29" idx="1"/>
            <a:endCxn id="24" idx="0"/>
          </p:cNvCxnSpPr>
          <p:nvPr>
            <p:custDataLst>
              <p:tags r:id="rId47"/>
            </p:custDataLst>
          </p:nvPr>
        </p:nvCxnSpPr>
        <p:spPr>
          <a:xfrm rot="10800000" flipV="1">
            <a:off x="4242979" y="920882"/>
            <a:ext cx="1838535" cy="4070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urved Connector 109"/>
          <p:cNvCxnSpPr>
            <a:stCxn id="102" idx="1"/>
            <a:endCxn id="29" idx="3"/>
          </p:cNvCxnSpPr>
          <p:nvPr>
            <p:custDataLst>
              <p:tags r:id="rId48"/>
            </p:custDataLst>
          </p:nvPr>
        </p:nvCxnSpPr>
        <p:spPr>
          <a:xfrm rot="10800000">
            <a:off x="6482081" y="920882"/>
            <a:ext cx="255115" cy="67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Abgerundetes Rechteck 25_______"/>
          <p:cNvSpPr/>
          <p:nvPr>
            <p:custDataLst>
              <p:tags r:id="rId49"/>
            </p:custDataLst>
          </p:nvPr>
        </p:nvSpPr>
        <p:spPr>
          <a:xfrm>
            <a:off x="2298402" y="2313278"/>
            <a:ext cx="1085509" cy="450161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71000">
                <a:schemeClr val="accent6">
                  <a:lumMod val="75000"/>
                </a:schemeClr>
              </a:gs>
              <a:gs pos="8600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Testcase</a:t>
            </a:r>
            <a:r>
              <a:rPr lang="en-GB" sz="1200" dirty="0">
                <a:solidFill>
                  <a:schemeClr val="tx1"/>
                </a:solidFill>
              </a:rPr>
              <a:t> Descriptions</a:t>
            </a:r>
          </a:p>
        </p:txBody>
      </p:sp>
      <p:cxnSp>
        <p:nvCxnSpPr>
          <p:cNvPr id="119" name="Straight Arrow Connector 118"/>
          <p:cNvCxnSpPr>
            <a:stCxn id="117" idx="1"/>
            <a:endCxn id="26" idx="3"/>
          </p:cNvCxnSpPr>
          <p:nvPr>
            <p:custDataLst>
              <p:tags r:id="rId50"/>
            </p:custDataLst>
          </p:nvPr>
        </p:nvCxnSpPr>
        <p:spPr>
          <a:xfrm flipH="1">
            <a:off x="1575461" y="2538359"/>
            <a:ext cx="7229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24" idx="2"/>
            <a:endCxn id="12" idx="0"/>
          </p:cNvCxnSpPr>
          <p:nvPr>
            <p:custDataLst>
              <p:tags r:id="rId51"/>
            </p:custDataLst>
          </p:nvPr>
        </p:nvCxnSpPr>
        <p:spPr>
          <a:xfrm rot="16200000" flipH="1">
            <a:off x="3655605" y="2367827"/>
            <a:ext cx="1179226" cy="44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23" idx="2"/>
            <a:endCxn id="12" idx="0"/>
          </p:cNvCxnSpPr>
          <p:nvPr>
            <p:custDataLst>
              <p:tags r:id="rId52"/>
            </p:custDataLst>
          </p:nvPr>
        </p:nvCxnSpPr>
        <p:spPr>
          <a:xfrm rot="5400000">
            <a:off x="4417682" y="1614491"/>
            <a:ext cx="1174968" cy="1515413"/>
          </a:xfrm>
          <a:prstGeom prst="bentConnector3">
            <a:avLst>
              <a:gd name="adj1" fmla="val 222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17" idx="3"/>
            <a:endCxn id="12" idx="0"/>
          </p:cNvCxnSpPr>
          <p:nvPr>
            <p:custDataLst>
              <p:tags r:id="rId53"/>
            </p:custDataLst>
          </p:nvPr>
        </p:nvCxnSpPr>
        <p:spPr>
          <a:xfrm>
            <a:off x="3383911" y="2538359"/>
            <a:ext cx="863548" cy="4213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Grafik 287"/>
          <p:cNvPicPr>
            <a:picLocks noChangeAspect="1"/>
          </p:cNvPicPr>
          <p:nvPr>
            <p:custDataLst>
              <p:tags r:id="rId54"/>
            </p:custDataLst>
          </p:nvPr>
        </p:nvPicPr>
        <p:blipFill>
          <a:blip r:embed="rId7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728" y="1327964"/>
            <a:ext cx="457235" cy="457235"/>
          </a:xfrm>
          <a:prstGeom prst="rect">
            <a:avLst/>
          </a:prstGeom>
        </p:spPr>
      </p:pic>
      <p:cxnSp>
        <p:nvCxnSpPr>
          <p:cNvPr id="153" name="Curved Connector 152"/>
          <p:cNvCxnSpPr>
            <a:stCxn id="15" idx="0"/>
            <a:endCxn id="151" idx="2"/>
          </p:cNvCxnSpPr>
          <p:nvPr>
            <p:custDataLst>
              <p:tags r:id="rId55"/>
            </p:custDataLst>
          </p:nvPr>
        </p:nvCxnSpPr>
        <p:spPr>
          <a:xfrm rot="16200000" flipV="1">
            <a:off x="6717146" y="2242400"/>
            <a:ext cx="919207" cy="48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>
            <a:stCxn id="151" idx="1"/>
            <a:endCxn id="23" idx="3"/>
          </p:cNvCxnSpPr>
          <p:nvPr>
            <p:custDataLst>
              <p:tags r:id="rId56"/>
            </p:custDataLst>
          </p:nvPr>
        </p:nvCxnSpPr>
        <p:spPr>
          <a:xfrm rot="10800000" flipV="1">
            <a:off x="6418552" y="1556582"/>
            <a:ext cx="527177" cy="7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>
            <a:stCxn id="18" idx="3"/>
            <a:endCxn id="151" idx="3"/>
          </p:cNvCxnSpPr>
          <p:nvPr>
            <p:custDataLst>
              <p:tags r:id="rId57"/>
            </p:custDataLst>
          </p:nvPr>
        </p:nvCxnSpPr>
        <p:spPr>
          <a:xfrm flipH="1" flipV="1">
            <a:off x="7402963" y="1556582"/>
            <a:ext cx="330308" cy="2965578"/>
          </a:xfrm>
          <a:prstGeom prst="curvedConnector3">
            <a:avLst>
              <a:gd name="adj1" fmla="val -692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Abgerundetes Rechteck 25________"/>
          <p:cNvSpPr/>
          <p:nvPr>
            <p:custDataLst>
              <p:tags r:id="rId58"/>
            </p:custDataLst>
          </p:nvPr>
        </p:nvSpPr>
        <p:spPr>
          <a:xfrm>
            <a:off x="5344216" y="2305637"/>
            <a:ext cx="875891" cy="450161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71000">
                <a:schemeClr val="accent6">
                  <a:lumMod val="75000"/>
                </a:schemeClr>
              </a:gs>
              <a:gs pos="8600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Testcase</a:t>
            </a:r>
            <a:r>
              <a:rPr lang="en-GB" sz="1200" dirty="0">
                <a:solidFill>
                  <a:schemeClr val="tx1"/>
                </a:solidFill>
              </a:rPr>
              <a:t> Collector</a:t>
            </a:r>
          </a:p>
        </p:txBody>
      </p:sp>
      <p:cxnSp>
        <p:nvCxnSpPr>
          <p:cNvPr id="173" name="Straight Arrow Connector 172"/>
          <p:cNvCxnSpPr>
            <a:stCxn id="171" idx="2"/>
            <a:endCxn id="13" idx="0"/>
          </p:cNvCxnSpPr>
          <p:nvPr>
            <p:custDataLst>
              <p:tags r:id="rId59"/>
            </p:custDataLst>
          </p:nvPr>
        </p:nvCxnSpPr>
        <p:spPr>
          <a:xfrm>
            <a:off x="5782162" y="2755798"/>
            <a:ext cx="787" cy="24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Abgerundetes Rechteck 30_"/>
          <p:cNvSpPr/>
          <p:nvPr>
            <p:custDataLst>
              <p:tags r:id="rId60"/>
            </p:custDataLst>
          </p:nvPr>
        </p:nvSpPr>
        <p:spPr>
          <a:xfrm>
            <a:off x="4407496" y="2307495"/>
            <a:ext cx="829396" cy="450161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71000">
                <a:schemeClr val="accent6">
                  <a:lumMod val="75000"/>
                </a:schemeClr>
              </a:gs>
              <a:gs pos="8600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File Collector</a:t>
            </a:r>
          </a:p>
        </p:txBody>
      </p:sp>
      <p:cxnSp>
        <p:nvCxnSpPr>
          <p:cNvPr id="180" name="Straight Arrow Connector 179"/>
          <p:cNvCxnSpPr>
            <a:stCxn id="177" idx="2"/>
            <a:endCxn id="12" idx="0"/>
          </p:cNvCxnSpPr>
          <p:nvPr>
            <p:custDataLst>
              <p:tags r:id="rId61"/>
            </p:custDataLst>
          </p:nvPr>
        </p:nvCxnSpPr>
        <p:spPr>
          <a:xfrm flipH="1">
            <a:off x="4247459" y="2757656"/>
            <a:ext cx="574735" cy="20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stCxn id="17" idx="2"/>
            <a:endCxn id="20" idx="1"/>
          </p:cNvCxnSpPr>
          <p:nvPr>
            <p:custDataLst>
              <p:tags r:id="rId62"/>
            </p:custDataLst>
          </p:nvPr>
        </p:nvCxnSpPr>
        <p:spPr>
          <a:xfrm rot="16200000" flipH="1">
            <a:off x="2940610" y="4280747"/>
            <a:ext cx="466667" cy="2695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>
            <p:custDataLst>
              <p:tags r:id="rId63"/>
            </p:custDataLst>
          </p:nvPr>
        </p:nvCxnSpPr>
        <p:spPr>
          <a:xfrm>
            <a:off x="878668" y="2047896"/>
            <a:ext cx="3364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8" name="Picture 197"/>
          <p:cNvPicPr>
            <a:picLocks noChangeAspect="1"/>
          </p:cNvPicPr>
          <p:nvPr>
            <p:custDataLst>
              <p:tags r:id="rId64"/>
            </p:custDataLst>
          </p:nvPr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370" y="2844955"/>
            <a:ext cx="420965" cy="333089"/>
          </a:xfrm>
          <a:prstGeom prst="rect">
            <a:avLst/>
          </a:prstGeom>
        </p:spPr>
      </p:pic>
      <p:pic>
        <p:nvPicPr>
          <p:cNvPr id="200" name="Picture 199"/>
          <p:cNvPicPr>
            <a:picLocks noChangeAspect="1"/>
          </p:cNvPicPr>
          <p:nvPr>
            <p:custDataLst>
              <p:tags r:id="rId65"/>
            </p:custDataLst>
          </p:nvPr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421" y="4299330"/>
            <a:ext cx="420965" cy="333089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>
            <p:custDataLst>
              <p:tags r:id="rId66"/>
            </p:custDataLst>
          </p:nvPr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139" y="3562647"/>
            <a:ext cx="420965" cy="333089"/>
          </a:xfrm>
          <a:prstGeom prst="rect">
            <a:avLst/>
          </a:prstGeom>
        </p:spPr>
      </p:pic>
      <p:pic>
        <p:nvPicPr>
          <p:cNvPr id="204" name="Picture 203"/>
          <p:cNvPicPr>
            <a:picLocks noChangeAspect="1"/>
          </p:cNvPicPr>
          <p:nvPr>
            <p:custDataLst>
              <p:tags r:id="rId67"/>
            </p:custDataLst>
          </p:nvPr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248" y="3562306"/>
            <a:ext cx="420965" cy="333089"/>
          </a:xfrm>
          <a:prstGeom prst="rect">
            <a:avLst/>
          </a:prstGeom>
        </p:spPr>
      </p:pic>
      <p:pic>
        <p:nvPicPr>
          <p:cNvPr id="205" name="Picture 204"/>
          <p:cNvPicPr>
            <a:picLocks noChangeAspect="1"/>
          </p:cNvPicPr>
          <p:nvPr>
            <p:custDataLst>
              <p:tags r:id="rId68"/>
            </p:custDataLst>
          </p:nvPr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848" y="4290797"/>
            <a:ext cx="420965" cy="333089"/>
          </a:xfrm>
          <a:prstGeom prst="rect">
            <a:avLst/>
          </a:prstGeom>
        </p:spPr>
      </p:pic>
      <p:pic>
        <p:nvPicPr>
          <p:cNvPr id="206" name="Picture 205"/>
          <p:cNvPicPr>
            <a:picLocks noChangeAspect="1"/>
          </p:cNvPicPr>
          <p:nvPr>
            <p:custDataLst>
              <p:tags r:id="rId69"/>
            </p:custDataLst>
          </p:nvPr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21" y="5235757"/>
            <a:ext cx="420965" cy="333089"/>
          </a:xfrm>
          <a:prstGeom prst="rect">
            <a:avLst/>
          </a:prstGeom>
        </p:spPr>
      </p:pic>
      <p:sp>
        <p:nvSpPr>
          <p:cNvPr id="207" name="TextBox 206"/>
          <p:cNvSpPr txBox="1"/>
          <p:nvPr>
            <p:custDataLst>
              <p:tags r:id="rId70"/>
            </p:custDataLst>
          </p:nvPr>
        </p:nvSpPr>
        <p:spPr>
          <a:xfrm>
            <a:off x="1327970" y="5235757"/>
            <a:ext cx="4282416" cy="37512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 </a:t>
            </a:r>
            <a:r>
              <a:rPr lang="en-US" sz="1400" kern="0" dirty="0">
                <a:solidFill>
                  <a:srgbClr val="000000"/>
                </a:solidFill>
              </a:rPr>
              <a:t>check for errors (linked with </a:t>
            </a:r>
            <a:r>
              <a:rPr lang="en-US" sz="1400" kern="0" dirty="0" err="1">
                <a:solidFill>
                  <a:srgbClr val="000000"/>
                </a:solidFill>
              </a:rPr>
              <a:t>Testcase</a:t>
            </a:r>
            <a:r>
              <a:rPr lang="en-US" sz="1400" kern="0" dirty="0">
                <a:solidFill>
                  <a:srgbClr val="000000"/>
                </a:solidFill>
              </a:rPr>
              <a:t> Description)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80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2" grpId="0" animBg="1"/>
      <p:bldP spid="117" grpId="0" animBg="1"/>
      <p:bldP spid="171" grpId="0" animBg="1"/>
      <p:bldP spid="177" grpId="0" animBg="1"/>
      <p:bldP spid="20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I" val="1"/>
  <p:tag name="LAYOUTLANGUAGE" val="1033"/>
  <p:tag name="CFG.LAYOUT" val="BOSCH2"/>
  <p:tag name="CFG.CUSTOMERVERSION" val="9"/>
  <p:tag name="ML_1" val="RBOS_WI_BEG"/>
  <p:tag name="ML_2" val="Bosch2.mcr"/>
  <p:tag name="ML_LAYOUT_RESOURCE" val="BOSCH2_4_3.mcr"/>
  <p:tag name="FIELD.CONF.SUFFIX.CONTENT" val="\n | "/>
  <p:tag name="FIELD.REM_ABL.SUFFIX.CONTENT" val="&#10;\n"/>
  <p:tag name="FIELD.COPY.CONTENT" val="© Robert Bosch AG 2017. All rights reserved, also regarding any disposal, exploitation, reproduction, editing, distribution, as well as in the event of applications for industrial property rights."/>
  <p:tag name="FIELD.COPY.VALUE" val="© Robert Bosch AG 2017. All rights reserved, also regarding any disposal, exploitation, reproduction, editing, distribution, as well as in the event of applications for industrial property rights."/>
  <p:tag name="FIELD.COPY.COMBOINDEX" val="0"/>
  <p:tag name="FIELD.BGROUP.CONTENT" val="Bosch Engineering"/>
  <p:tag name="FIELD.BGROUP.VALUE" val="Bosch Engineering | "/>
  <p:tag name="FIELD.BGROUP.SUFFIX.CONTENT" val=" | "/>
  <p:tag name="FIELD.BGROUP.COMBOINDEX" val="0"/>
  <p:tag name="FIELD.DPT.CONTENT" val="BEG-PT/ENC6-Wi"/>
  <p:tag name="FIELD.DPT.VALUE" val="BEG-PT/ENC6-Wi | "/>
  <p:tag name="FIELD.DPT.SUFFIX.CONTENT" val=" | "/>
  <p:tag name="FIELDS.INITIALIZED" val="1"/>
  <p:tag name="FIELD.DATE.COMBOINDEX" val="-2"/>
  <p:tag name="FIELD.CONF.CONTENT" val="Internal "/>
  <p:tag name="FIELD.CONF.VALUE" val="Internal \n | "/>
  <p:tag name="FIELD.CONF.COMBOINDEX" val="1"/>
  <p:tag name="FIELD.REM_ABL.COMBOINDEX" val="-2"/>
  <p:tag name="FIELD.CHAPTER.CONTENT" val="tealeaves"/>
  <p:tag name="FIELD.CHAPTER.VALUE" val="tealeaves"/>
  <p:tag name="FIELD.CHAPTER.COMBOINDEX" val="-2"/>
  <p:tag name="FIELD.REM_ANL.COMBOINDEX" val="-2"/>
  <p:tag name="FIELD.DPT.COMBOINDEX" val="-2"/>
  <p:tag name="CONFIG" val="BOSCH2"/>
  <p:tag name="CFG.VERSION" val="0"/>
  <p:tag name="CFG.LAYOUTID" val="Bosch Layout 4:3 (new colored style)"/>
  <p:tag name="CFG.LAYOUTRES" val="BOSCH2_4_3"/>
  <p:tag name="MAPNAME" val="Map1"/>
  <p:tag name="LICENSEKEY" val="46504b9e-b1c9-48ed-967f-a36de42ae84b"/>
  <p:tag name="TITLEMASTERMASTERNAME" val="TitleSlide"/>
  <p:tag name="TITLEMASTERSHAPESETGROUPCLASSNAME" val="ShapeSetGroup1"/>
  <p:tag name="TITLEMASTERCOLORSETGROUPCLASSNAME" val="ColorSetGroup6"/>
  <p:tag name="TITLEMASTERFONTSETGROUPCLASSNAME" val="FontSetGroup1"/>
  <p:tag name="TITLEMASTERSTYLESETGROUPCLASSNAME" val="StyleSetGroup1"/>
  <p:tag name="TITLEMASTERMODIFIED" val="1"/>
  <p:tag name="SLIDEMASTERMASTERNAME" val="Slide"/>
  <p:tag name="SLIDEMASTERSHAPESETGROUPCLASSNAME" val="ShapeSetGroup1"/>
  <p:tag name="SLIDEMASTERCOLORSETGROUPCLASSNAME" val="ColorSetGroup6"/>
  <p:tag name="SLIDEMASTERFONTSETGROUPCLASSNAME" val="FontSetGroup1"/>
  <p:tag name="SLIDEMASTERSTYLESETGROUPCLASSNAME" val="StyleSetGroup1"/>
  <p:tag name="SLIDEMASTERMODIFIED" val="1"/>
  <p:tag name="FIELD.DATE.CONTENT" val="3/6/2018"/>
  <p:tag name="FIELD.DATE.VALUE" val="3/6/20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6"/>
  <p:tag name="FONTSETGROUPCLASSNAME" val="FontSetGroup1"/>
  <p:tag name="SHAPECLASSFILE" val="Bosch-Symbol-Logotype-Supergraphic.png"/>
  <p:tag name="MLI" val="1"/>
  <p:tag name="SHAPECLASSNAME" val="ColorBarOnTitleSlides"/>
  <p:tag name="SHAPECLASSPROTECTIONTYPE" val="1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ETCLASSNAME" val="ColorSet1"/>
  <p:tag name="MLI" val="1"/>
  <p:tag name="SHAPESETGROUPCLASSNAME" val="ShapeSetGroup1"/>
  <p:tag name="SHAPESETCLASSNAME" val="TitleSupergraphic1"/>
  <p:tag name="COLORSETGROUPCLASSNAME" val="ColorSetGroup6"/>
  <p:tag name="FONTSETGROUPCLASSNAME" val="FontSetGroup1"/>
  <p:tag name="SHAPECLASSNAME" val="TitleOnTitleSlides"/>
  <p:tag name="SHAPECLASSPROTECTIONTYPE" val="0"/>
  <p:tag name="COLORS" val="-2;-2;-2;-2;-1;-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ealeaves"/>
  <p:tag name="FIELD.CHAPTER.VALUE" val="tealeaves"/>
  <p:tag name="FIELD.DPT.CONTENT" val="BEG-PT/ENC6-Wi"/>
  <p:tag name="FIELD.DPT.VALUE" val="BEG-PT/ENC6-Wi | "/>
  <p:tag name="FIELDS.INITIALIZED" val="1"/>
  <p:tag name="ML_1" val="RBOS_WI_BEG"/>
  <p:tag name="ML_2" val="Bosch2.mcr"/>
  <p:tag name="ML_LAYOUT_RESOURCE" val="BOSCH2_4_3.mcr"/>
  <p:tag name="SHAPESETGROUPCLASSNAME" val="ShapeSetGroup1"/>
  <p:tag name="SHAPESETCLASSNAME" val="Object"/>
  <p:tag name="COLORSETGROUPCLASSNAME" val="ColorSetGroup6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ealeaves"/>
  <p:tag name="FIELD.CHAPTER.VALUE" val="tealeaves"/>
  <p:tag name="FIELD.DPT.CONTENT" val="BEG-PT/ENC6-Wi"/>
  <p:tag name="FIELD.DPT.VALUE" val="BEG-PT/ENC6-Wi | "/>
  <p:tag name="FIELDS.INITIALIZED" val="1"/>
  <p:tag name="ML_1" val="RBOS_WI_BEG"/>
  <p:tag name="ML_2" val="Bosch2.mcr"/>
  <p:tag name="ML_LAYOUT_RESOURCE" val="BOSCH2_4_3.mcr"/>
  <p:tag name="SHAPESETGROUPCLASSNAME" val="ShapeSetGroup1"/>
  <p:tag name="SHAPESETCLASSNAME" val="Object"/>
  <p:tag name="COLORSETGROUPCLASSNAME" val="ColorSetGroup6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" val="-2;-2;-2;-2;-2;-2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Chapterbox"/>
  <p:tag name="SHAPECLASSPROTECTIONTYPE" val="25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1OnSlides"/>
  <p:tag name="SHAPECLASSPROTECTIONTYPE" val="6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2OnSlides"/>
  <p:tag name="SHAPECLASSPROTECTIONTYPE" val="6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PageNumberOnSlides"/>
  <p:tag name="SHAPECLASSPROTECTIONTYPE" val="6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Attachment"/>
  <p:tag name="SHAPECLASSPROTECTIONTYPE" val="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Navbar"/>
  <p:tag name="SHAPECLASSPROTECTIONTYPE" val="3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itleOnSlides"/>
  <p:tag name="SHAPECLASSPROTECTIONTYPE" val="9"/>
  <p:tag name="COLORS" val="-2;-2;-2;-2;Primary;-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ObjectFull"/>
  <p:tag name="SHAPECLASSPROTECTIONTYPE" val="0"/>
  <p:tag name="COLORS" val="-2;-2;-2;-2;-1;-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ealeaves"/>
  <p:tag name="FIELD.CHAPTER.VALUE" val="tealeaves"/>
  <p:tag name="FIELD.DPT.CONTENT" val="BEG-PT/ENC6-Wi"/>
  <p:tag name="FIELD.DPT.VALUE" val="BEG-PT/ENC6-Wi | "/>
  <p:tag name="FIELDS.INITIALIZED" val="1"/>
  <p:tag name="ML_1" val="RBOS_WI_BEG"/>
  <p:tag name="ML_2" val="Bosch2.mcr"/>
  <p:tag name="ML_LAYOUT_RESOURCE" val="BOSCH2_4_3.mcr"/>
  <p:tag name="SHAPESETGROUPCLASSNAME" val="ShapeSetGroup1"/>
  <p:tag name="SHAPESETCLASSNAME" val="Object"/>
  <p:tag name="COLORSETGROUPCLASSNAME" val="ColorSetGroup6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MBOINDEX" val="-2"/>
  <p:tag name="FIELD.REM_ANL.COMBOINDEX" val="-2"/>
  <p:tag name="FIELD.DPT.COMBOINDEX" val="-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" val="-2;-2;-2;-2;-2;-2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Chapterbox"/>
  <p:tag name="SHAPECLASSPROTECTIONTYPE" val="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Chapterbox"/>
  <p:tag name="SHAPECLASSPROTECTIONTYPE" val="25"/>
  <p:tag name="COLORS" val="-2;-2;-2;-2;-1;-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1OnSlides"/>
  <p:tag name="SHAPECLASSPROTECTIONTYPE" val="6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2OnSlides"/>
  <p:tag name="SHAPECLASSPROTECTIONTYPE" val="6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PageNumberOnSlides"/>
  <p:tag name="SHAPECLASSPROTECTIONTYPE" val="6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Attachment"/>
  <p:tag name="SHAPECLASSPROTECTIONTYPE" val="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Navbar"/>
  <p:tag name="SHAPECLASSPROTECTIONTYPE" val="3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itleOnSlides"/>
  <p:tag name="SHAPECLASSPROTECTIONTYPE" val="9"/>
  <p:tag name="COLORS" val="-2;-2;-2;-2;Primary;-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ObjectFull"/>
  <p:tag name="SHAPECLASSPROTECTIONTYPE" val="0"/>
  <p:tag name="COLORS" val="-2;-2;-2;-2;-1;-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ealeaves"/>
  <p:tag name="FIELD.CHAPTER.VALUE" val="tealeaves"/>
  <p:tag name="FIELD.DPT.CONTENT" val="BEG-PT/ENC6-Wi"/>
  <p:tag name="FIELD.DPT.VALUE" val="BEG-PT/ENC6-Wi | "/>
  <p:tag name="FIELDS.INITIALIZED" val="1"/>
  <p:tag name="ML_1" val="RBOS_WI_BEG"/>
  <p:tag name="ML_2" val="Bosch2.mcr"/>
  <p:tag name="ML_LAYOUT_RESOURCE" val="BOSCH2_4_3.mcr"/>
  <p:tag name="SHAPESETGROUPCLASSNAME" val="ShapeSetGroup1"/>
  <p:tag name="SHAPESETCLASSNAME" val="Object"/>
  <p:tag name="COLORSETGROUPCLASSNAME" val="ColorSetGroup6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" val="-2;-2;-2;-2;-2;-2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Chapterbox"/>
  <p:tag name="SHAPECLASSPROTECTIONTYPE" val="25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1OnSlides"/>
  <p:tag name="SHAPECLASSPROTECTIONTYPE" val="6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1OnSlides"/>
  <p:tag name="SHAPECLASSPROTECTIONTYPE" val="6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2OnSlides"/>
  <p:tag name="SHAPECLASSPROTECTIONTYPE" val="6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PageNumberOnSlides"/>
  <p:tag name="SHAPECLASSPROTECTIONTYPE" val="6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Attachment"/>
  <p:tag name="SHAPECLASSPROTECTIONTYPE" val="3"/>
  <p:tag name="COLORS" val="-2;-2;-2;-2;-1;-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Navbar"/>
  <p:tag name="SHAPECLASSPROTECTIONTYPE" val="3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itleOnSlides"/>
  <p:tag name="SHAPECLASSPROTECTIONTYPE" val="9"/>
  <p:tag name="COLORS" val="-2;-2;-2;-2;Primary;-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2OnSlides"/>
  <p:tag name="SHAPECLASSPROTECTIONTYPE" val="63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PageNumberOnSlides"/>
  <p:tag name="SHAPECLASSPROTECTIONTYPE" val="6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Attachment"/>
  <p:tag name="SHAPECLASSPROTECTIONTYPE" val="3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ealeaves"/>
  <p:tag name="FIELD.CHAPTER.VALUE" val="tealeaves"/>
  <p:tag name="FIELD.DPT.CONTENT" val="BEG-PT/ENC6-Wi"/>
  <p:tag name="FIELD.DPT.VALUE" val="BEG-PT/ENC6-Wi | "/>
  <p:tag name="FIELDS.INITIALIZED" val="1"/>
  <p:tag name="ML_1" val="RBOS_WI_BEG"/>
  <p:tag name="ML_2" val="Bosch2.mcr"/>
  <p:tag name="ML_LAYOUT_RESOURCE" val="BOSCH2_4_3.mcr"/>
  <p:tag name="SHAPESETGROUPCLASSNAME" val="ShapeSetGroup1"/>
  <p:tag name="SHAPESETCLASSNAME" val="Object"/>
  <p:tag name="COLORSETGROUPCLASSNAME" val="ColorSetGroup6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" val="-2;-2;-2;-2;-2;-2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Chapterbox"/>
  <p:tag name="SHAPECLASSPROTECTIONTYPE" val="25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1OnSlides"/>
  <p:tag name="SHAPECLASSPROTECTIONTYPE" val="63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2OnSlides"/>
  <p:tag name="SHAPECLASSPROTECTIONTYPE" val="63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PageNumberOnSlides"/>
  <p:tag name="SHAPECLASSPROTECTIONTYPE" val="6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Attachment"/>
  <p:tag name="SHAPECLASSPROTECTIONTYPE" val="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Navbar"/>
  <p:tag name="SHAPECLASSPROTECTIONTYPE" val="3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itleOnSlides"/>
  <p:tag name="SHAPECLASSPROTECTIONTYPE" val="9"/>
  <p:tag name="COLORS" val="-2;-2;-2;-2;Primary;-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Navbar"/>
  <p:tag name="SHAPECLASSPROTECTIONTYPE" val="3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ObjectFull"/>
  <p:tag name="SHAPECLASSPROTECTIONTYPE" val="0"/>
  <p:tag name="COLORS" val="-2;-2;-2;-2;-1;-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ealeaves"/>
  <p:tag name="FIELD.CHAPTER.VALUE" val="tealeaves"/>
  <p:tag name="FIELD.DPT.CONTENT" val="BEG-PT/ENC6-Wi"/>
  <p:tag name="FIELD.DPT.VALUE" val="BEG-PT/ENC6-Wi | "/>
  <p:tag name="FIELDS.INITIALIZED" val="1"/>
  <p:tag name="ML_1" val="RBOS_WI_BEG"/>
  <p:tag name="ML_2" val="Bosch2.mcr"/>
  <p:tag name="ML_LAYOUT_RESOURCE" val="BOSCH2_4_3.mcr"/>
  <p:tag name="SHAPESETGROUPCLASSNAME" val="ShapeSetGroup1"/>
  <p:tag name="SHAPESETCLASSNAME" val="Object"/>
  <p:tag name="COLORSETGROUPCLASSNAME" val="ColorSetGroup6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" val="-2;-2;-2;-2;-2;-2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Chapterbox"/>
  <p:tag name="SHAPECLASSPROTECTIONTYPE" val="25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1OnSlides"/>
  <p:tag name="SHAPECLASSPROTECTIONTYPE" val="6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2OnSlides"/>
  <p:tag name="SHAPECLASSPROTECTIONTYPE" val="63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PageNumberOnSlides"/>
  <p:tag name="SHAPECLASSPROTECTIONTYPE" val="63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Attachment"/>
  <p:tag name="SHAPECLASSPROTECTIONTYPE" val="3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Navbar"/>
  <p:tag name="SHAPECLASSPROTECTIONTYPE" val="3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itleOnSlides"/>
  <p:tag name="SHAPECLASSPROTECTIONTYPE" val="9"/>
  <p:tag name="COLORS" val="-2;-2;-2;-2;Primary;-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ObjectFull"/>
  <p:tag name="SHAPECLASSPROTECTIONTYPE" val="0"/>
  <p:tag name="COLORS" val="-2;-2;-2;-2;-1;-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itleOnSlides"/>
  <p:tag name="SHAPECLASSPROTECTIONTYPE" val="9"/>
  <p:tag name="COLORS" val="-2;-2;-2;-2;Primary;-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RBOS_WI_BEG"/>
  <p:tag name="ML_2" val="Bosch2.mcr"/>
  <p:tag name="ML_LAYOUT_RESOURCE" val="BOSCH2_4_3.mcr"/>
  <p:tag name="SHAPESETGROUPCLASSNAME" val="ShapeSetGroup1"/>
  <p:tag name="SHAPESETCLASSNAME" val="Object"/>
  <p:tag name="COLORSETGROUPCLASSNAME" val="ColorSetGroup6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NTENT" val="teaLeaves"/>
  <p:tag name="FIELD.CHAPTER.VALUE" val="teaLeaves"/>
  <p:tag name="FIELD.CHAPTER.COMBOINDEX" val="-2"/>
  <p:tag name="FIELD.REM_ANL.COMBOINDEX" val="-2"/>
  <p:tag name="FIELD.DPT.CONTENT" val="BEG-PT/ENC6-Wi Zoltan Varga"/>
  <p:tag name="FIELD.DPT.VALUE" val="BEG-PT/ENC6-Wi Zoltan Varga | "/>
  <p:tag name="FIELD.DPT.COMBOINDEX" val="-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Chapterbox"/>
  <p:tag name="SHAPECLASSPROTECTIONTYPE" val="25"/>
  <p:tag name="COLORS" val="-2;-2;-2;-2;-1;-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1OnSlides"/>
  <p:tag name="SHAPECLASSPROTECTIONTYPE" val="63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2OnSlides"/>
  <p:tag name="SHAPECLASSPROTECTIONTYPE" val="63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PageNumberOnSlides"/>
  <p:tag name="SHAPECLASSPROTECTIONTYPE" val="63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Attachment"/>
  <p:tag name="SHAPECLASSPROTECTIONTYPE" val="3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Navbar"/>
  <p:tag name="SHAPECLASSPROTECTIONTYPE" val="3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itleOnSlides"/>
  <p:tag name="SHAPECLASSPROTECTIONTYPE" val="9"/>
  <p:tag name="COLORS" val="-2;-2;-2;-2;Primary;-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ObjectFull"/>
  <p:tag name="SHAPECLASSPROTECTIONTYPE" val="0"/>
  <p:tag name="COLORS" val="-2;-2;-2;-2;-1;-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ealeaves"/>
  <p:tag name="FIELD.CHAPTER.VALUE" val="tealeaves"/>
  <p:tag name="FIELD.DPT.CONTENT" val="BEG-PT/ENC6-Wi"/>
  <p:tag name="FIELD.DPT.VALUE" val="BEG-PT/ENC6-Wi | "/>
  <p:tag name="FIELDS.INITIALIZED" val="1"/>
  <p:tag name="ML_1" val="RBOS_WI_BEG"/>
  <p:tag name="ML_2" val="Bosch2.mcr"/>
  <p:tag name="ML_LAYOUT_RESOURCE" val="BOSCH2_4_3.mcr"/>
  <p:tag name="SHAPESETGROUPCLASSNAME" val="ShapeSetGroup1"/>
  <p:tag name="SHAPESETCLASSNAME" val="Object"/>
  <p:tag name="COLORSETGROUPCLASSNAME" val="ColorSetGroup6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6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ObjectFull"/>
  <p:tag name="SHAPECLASSPROTECTIONTYPE" val="0"/>
  <p:tag name="COLORS" val="-2;-2;-2;-2;-1;-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Chapterbox"/>
  <p:tag name="SHAPECLASSPROTECTIONTYPE" val="25"/>
  <p:tag name="COLORS" val="-2;-2;-2;-2;-1;-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1OnSlides"/>
  <p:tag name="SHAPECLASSPROTECTIONTYPE" val="6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2OnSlides"/>
  <p:tag name="SHAPECLASSPROTECTIONTYPE" val="63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PageNumberOnSlides"/>
  <p:tag name="SHAPECLASSPROTECTIONTYPE" val="63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Attachment"/>
  <p:tag name="SHAPECLASSPROTECTIONTYPE" val="3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Navbar"/>
  <p:tag name="SHAPECLASSPROTECTIONTYPE" val="3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itleOnSlides"/>
  <p:tag name="SHAPECLASSPROTECTIONTYPE" val="9"/>
  <p:tag name="COLORS" val="-2;-2;-2;-2;Primary;-2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ObjectFull"/>
  <p:tag name="SHAPECLASSPROTECTIONTYPE" val="0"/>
  <p:tag name="COLORS" val="-2;-2;-2;-2;-1;-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ealeaves"/>
  <p:tag name="FIELD.CHAPTER.VALUE" val="tealeaves"/>
  <p:tag name="FIELD.DPT.CONTENT" val="BEG-PT/ENC6-Wi"/>
  <p:tag name="FIELD.DPT.VALUE" val="BEG-PT/ENC6-Wi | "/>
  <p:tag name="FIELDS.INITIALIZED" val="1"/>
  <p:tag name="ML_1" val="RBOS_WI_BEG"/>
  <p:tag name="ML_2" val="Bosch2.mcr"/>
  <p:tag name="ML_LAYOUT_RESOURCE" val="BOSCH2_4_3.mcr"/>
  <p:tag name="SHAPESETGROUPCLASSNAME" val="ShapeSetGroup1"/>
  <p:tag name="SHAPESETCLASSNAME" val="Object"/>
  <p:tag name="COLORSETGROUPCLASSNAME" val="ColorSetGroup6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Chapterbox"/>
  <p:tag name="SHAPECLASSPROTECTIONTYPE" val="25"/>
  <p:tag name="COLORS" val="-2;-2;-2;-2;-1;-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1OnSlides"/>
  <p:tag name="SHAPECLASSPROTECTIONTYPE" val="63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2OnSlides"/>
  <p:tag name="SHAPECLASSPROTECTIONTYPE" val="63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PageNumberOnSlides"/>
  <p:tag name="SHAPECLASSPROTECTIONTYPE" val="63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Attachment"/>
  <p:tag name="SHAPECLASSPROTECTIONTYPE" val="3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Navbar"/>
  <p:tag name="SHAPECLASSPROTECTIONTYPE" val="3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itleOnSlides"/>
  <p:tag name="SHAPECLASSPROTECTIONTYPE" val="9"/>
  <p:tag name="COLORS" val="-2;-2;-2;-2;Primary;-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ObjectFull"/>
  <p:tag name="SHAPECLASSPROTECTIONTYPE" val="0"/>
  <p:tag name="COLORS" val="-2;-2;-2;-2;-1;-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ealeaves"/>
  <p:tag name="FIELD.CHAPTER.VALUE" val="tealeaves"/>
  <p:tag name="FIELD.DPT.CONTENT" val="BEG-PT/ENC6-Wi"/>
  <p:tag name="FIELD.DPT.VALUE" val="BEG-PT/ENC6-Wi | "/>
  <p:tag name="FIELDS.INITIALIZED" val="1"/>
  <p:tag name="ML_1" val="RBOS_WI_BEG"/>
  <p:tag name="ML_2" val="Bosch2.mcr"/>
  <p:tag name="ML_LAYOUT_RESOURCE" val="BOSCH2_4_3.mcr"/>
  <p:tag name="SHAPESETGROUPCLASSNAME" val="ShapeSetGroup1"/>
  <p:tag name="SHAPESETCLASSNAME" val="Object"/>
  <p:tag name="COLORSETGROUPCLASSNAME" val="ColorSetGroup6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Chapterbox"/>
  <p:tag name="SHAPECLASSPROTECTIONTYPE" val="25"/>
  <p:tag name="COLORS" val="-2;-2;-2;-2;-1;-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1OnSlides"/>
  <p:tag name="SHAPECLASSPROTECTIONTYPE" val="63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2OnSlides"/>
  <p:tag name="SHAPECLASSPROTECTIONTYPE" val="63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PageNumberOnSlides"/>
  <p:tag name="SHAPECLASSPROTECTIONTYPE" val="63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Attachment"/>
  <p:tag name="SHAPECLASSPROTECTIONTYPE" val="3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Navbar"/>
  <p:tag name="SHAPECLASSPROTECTIONTYPE" val="3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itleOnSlides"/>
  <p:tag name="SHAPECLASSPROTECTIONTYPE" val="9"/>
  <p:tag name="COLORS" val="-2;-2;-2;-2;Primary;-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ObjectFull"/>
  <p:tag name="SHAPECLASSPROTECTIONTYPE" val="0"/>
  <p:tag name="COLORS" val="-2;-2;-2;-2;-1;-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ealeaves"/>
  <p:tag name="FIELD.CHAPTER.VALUE" val="tealeaves"/>
  <p:tag name="FIELD.DPT.CONTENT" val="BEG-PT/ENC6-Wi"/>
  <p:tag name="FIELD.DPT.VALUE" val="BEG-PT/ENC6-Wi | "/>
  <p:tag name="FIELDS.INITIALIZED" val="1"/>
  <p:tag name="ML_1" val="RBOS_WI_BEG"/>
  <p:tag name="ML_2" val="Bosch2.mcr"/>
  <p:tag name="ML_LAYOUT_RESOURCE" val="BOSCH2_4_3.mcr"/>
  <p:tag name="SHAPESETGROUPCLASSNAME" val="ShapeSetGroup1"/>
  <p:tag name="SHAPESETCLASSNAME" val="Object"/>
  <p:tag name="COLORSETGROUPCLASSNAME" val="ColorSetGroup6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Chapterbox"/>
  <p:tag name="SHAPECLASSPROTECTIONTYPE" val="25"/>
  <p:tag name="COLORS" val="-2;-2;-2;-2;-1;-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1OnSlides"/>
  <p:tag name="SHAPECLASSPROTECTIONTYPE" val="63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2OnSlides"/>
  <p:tag name="SHAPECLASSPROTECTIONTYPE" val="63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PageNumberOnSlides"/>
  <p:tag name="SHAPECLASSPROTECTIONTYPE" val="63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Attachment"/>
  <p:tag name="SHAPECLASSPROTECTIONTYPE" val="3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Navbar"/>
  <p:tag name="SHAPECLASSPROTECTIONTYPE" val="3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itleOnSlides"/>
  <p:tag name="SHAPECLASSPROTECTIONTYPE" val="9"/>
  <p:tag name="COLORS" val="-2;-2;-2;-2;Primary;-2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ObjectFull"/>
  <p:tag name="SHAPECLASSPROTECTIONTYPE" val="0"/>
  <p:tag name="COLORS" val="-2;-2;-2;-2;-1;-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ealeaves"/>
  <p:tag name="FIELD.CHAPTER.VALUE" val="tealeaves"/>
  <p:tag name="FIELD.DPT.CONTENT" val="BEG-PT/ENC6-Wi"/>
  <p:tag name="FIELD.DPT.VALUE" val="BEG-PT/ENC6-Wi | "/>
  <p:tag name="FIELDS.INITIALIZED" val="1"/>
  <p:tag name="ML_1" val="RBOS_WI_BEG"/>
  <p:tag name="ML_2" val="Bosch2.mcr"/>
  <p:tag name="ML_LAYOUT_RESOURCE" val="BOSCH2_4_3.mcr"/>
  <p:tag name="SHAPESETGROUPCLASSNAME" val="ShapeSetGroup1"/>
  <p:tag name="SHAPESETCLASSNAME" val="Object"/>
  <p:tag name="COLORSETGROUPCLASSNAME" val="ColorSetGroup6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Chapterbox"/>
  <p:tag name="SHAPECLASSPROTECTIONTYPE" val="25"/>
  <p:tag name="COLORS" val="-2;-2;-2;-2;-1;-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1OnSlides"/>
  <p:tag name="SHAPECLASSPROTECTIONTYPE" val="63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2OnSlides"/>
  <p:tag name="SHAPECLASSPROTECTIONTYPE" val="63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PageNumberOnSlides"/>
  <p:tag name="SHAPECLASSPROTECTIONTYPE" val="63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Attachment"/>
  <p:tag name="SHAPECLASSPROTECTIONTYPE" val="3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Navbar"/>
  <p:tag name="SHAPECLASSPROTECTIONTYPE" val="3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itleOnSlides"/>
  <p:tag name="SHAPECLASSPROTECTIONTYPE" val="9"/>
  <p:tag name="COLORS" val="-2;-2;-2;-2;Primary;-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ObjectFull"/>
  <p:tag name="SHAPECLASSPROTECTIONTYPE" val="0"/>
  <p:tag name="COLORS" val="-2;-2;-2;-2;-1;-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ealeaves"/>
  <p:tag name="FIELD.CHAPTER.VALUE" val="tealeaves"/>
  <p:tag name="FIELD.DPT.CONTENT" val="BEG-PT/ENC6-Wi"/>
  <p:tag name="FIELD.DPT.VALUE" val="BEG-PT/ENC6-Wi | "/>
  <p:tag name="FIELDS.INITIALIZED" val="1"/>
  <p:tag name="ML_1" val="RBOS_WI_BEG"/>
  <p:tag name="ML_2" val="Bosch2.mcr"/>
  <p:tag name="ML_LAYOUT_RESOURCE" val="BOSCH2_4_3.mcr"/>
  <p:tag name="SHAPESETGROUPCLASSNAME" val="ShapeSetGroup1"/>
  <p:tag name="SHAPESETCLASSNAME" val="Object"/>
  <p:tag name="COLORSETGROUPCLASSNAME" val="ColorSetGroup6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Chapterbox"/>
  <p:tag name="SHAPECLASSPROTECTIONTYPE" val="25"/>
  <p:tag name="COLORS" val="-2;-2;-2;-2;-1;-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1OnSlides"/>
  <p:tag name="SHAPECLASSPROTECTIONTYPE" val="63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2OnSlides"/>
  <p:tag name="SHAPECLASSPROTECTIONTYPE" val="63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PageNumberOnSlides"/>
  <p:tag name="SHAPECLASSPROTECTIONTYPE" val="63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Attachment"/>
  <p:tag name="SHAPECLASSPROTECTIONTYPE" val="3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Navbar"/>
  <p:tag name="SHAPECLASSPROTECTIONTYPE" val="3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itleOnSlides"/>
  <p:tag name="SHAPECLASSPROTECTIONTYPE" val="9"/>
  <p:tag name="COLORS" val="-2;-2;-2;-2;Primary;-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ObjectFull"/>
  <p:tag name="SHAPECLASSPROTECTIONTYPE" val="0"/>
  <p:tag name="COLORS" val="-2;-2;-2;-2;-1;-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ealeaves"/>
  <p:tag name="FIELD.CHAPTER.VALUE" val="tealeaves"/>
  <p:tag name="FIELD.DPT.CONTENT" val="BEG-PT/ENC6-Wi"/>
  <p:tag name="FIELD.DPT.VALUE" val="BEG-PT/ENC6-Wi | "/>
  <p:tag name="FIELDS.INITIALIZED" val="1"/>
  <p:tag name="ML_1" val="RBOS_WI_BEG"/>
  <p:tag name="ML_2" val="Bosch2.mcr"/>
  <p:tag name="ML_LAYOUT_RESOURCE" val="BOSCH2_4_3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CONTENT PLACEHOLDER 11_SHAPECLASSPROTECTIONTYPE" val="0"/>
  <p:tag name="PICTURE 10_SHAPECLASSPROTECTIONTYPE" val="15"/>
  <p:tag name="CONTENT PLACEHOLDER 14_SHAPECLASSPROTECTIONTYPE" val="0"/>
  <p:tag name="PICTURE 13_SHAPECLASSPROTECTIONTYPE" val="1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-Supergraphic-Bottom-4-3.png"/>
  <p:tag name="MLI" val="1"/>
  <p:tag name="SHAPECLASSNAME" val="ColorBarOnSlides"/>
  <p:tag name="SHAPECLASSPROTECTIONTYPE" val="15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-1;-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ealeaves"/>
  <p:tag name="FIELD.CHAPTER.VALUE" val="tealeaves"/>
  <p:tag name="FIELD.DPT.CONTENT" val="BEG-PT/ENC6-Wi"/>
  <p:tag name="FIELD.DPT.VALUE" val="BEG-PT/ENC6-Wi | "/>
  <p:tag name="FIELDS.INITIALIZED" val="1"/>
  <p:tag name="ML_1" val="RBOS_WI_BEG"/>
  <p:tag name="ML_2" val="Bosch2.mcr"/>
  <p:tag name="ML_LAYOUT_RESOURCE" val="BOSCH2_4_3.mcr"/>
  <p:tag name="SHAPESETGROUPCLASSNAME" val="ShapeSetGroup1"/>
  <p:tag name="SHAPESETCLASSNAME" val="Object"/>
  <p:tag name="COLORSETGROUPCLASSNAME" val="ColorSetGroup6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Chapterbox"/>
  <p:tag name="SHAPECLASSPROTECTIONTYPE" val="25"/>
  <p:tag name="COLORS" val="-2;-2;-2;-2;-1;-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1OnSlides"/>
  <p:tag name="SHAPECLASSPROTECTIONTYPE" val="63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2OnSlides"/>
  <p:tag name="SHAPECLASSPROTECTIONTYPE" val="63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PageNumberOnSlides"/>
  <p:tag name="SHAPECLASSPROTECTIONTYPE" val="63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Attachment"/>
  <p:tag name="SHAPECLASSPROTECTIONTYPE" val="3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Navbar"/>
  <p:tag name="SHAPECLASSPROTECTIONTYPE" val="3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itleOnSlides"/>
  <p:tag name="SHAPECLASSPROTECTIONTYPE" val="9"/>
  <p:tag name="COLORS" val="-2;-2;-2;-2;Primary;-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ObjectFull"/>
  <p:tag name="SHAPECLASSPROTECTIONTYPE" val="0"/>
  <p:tag name="COLORS" val="-2;-2;-2;-2;-1;-2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ealeaves"/>
  <p:tag name="FIELD.CHAPTER.VALUE" val="tealeaves"/>
  <p:tag name="FIELD.DPT.CONTENT" val="BEG-PT/ENC6-Wi"/>
  <p:tag name="FIELD.DPT.VALUE" val="BEG-PT/ENC6-Wi | "/>
  <p:tag name="FIELDS.INITIALIZED" val="1"/>
  <p:tag name="ML_1" val="RBOS_WI_BEG"/>
  <p:tag name="ML_2" val="Bosch2.mcr"/>
  <p:tag name="ML_LAYOUT_RESOURCE" val="BOSCH2_4_3.mcr"/>
  <p:tag name="SHAPESETGROUPCLASSNAME" val="ShapeSetGroup1"/>
  <p:tag name="SHAPESETCLASSNAME" val="Object"/>
  <p:tag name="COLORSETGROUPCLASSNAME" val="ColorSetGroup6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Chapterbox"/>
  <p:tag name="SHAPECLASSPROTECTIONTYPE" val="25"/>
  <p:tag name="COLORS" val="-2;-2;-2;-2;-1;-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1OnSlides"/>
  <p:tag name="SHAPECLASSPROTECTIONTYPE" val="63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2OnSlides"/>
  <p:tag name="SHAPECLASSPROTECTIONTYPE" val="63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PageNumberOnSlides"/>
  <p:tag name="SHAPECLASSPROTECTIONTYPE" val="63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Attachment"/>
  <p:tag name="SHAPECLASSPROTECTIONTYPE" val="3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Navbar"/>
  <p:tag name="SHAPECLASSPROTECTIONTYPE" val="3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itleOnSlides"/>
  <p:tag name="SHAPECLASSPROTECTIONTYPE" val="9"/>
  <p:tag name="COLORS" val="-2;-2;-2;-2;Primary;-2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ObjectFull"/>
  <p:tag name="SHAPECLASSPROTECTIONTYPE" val="0"/>
  <p:tag name="COLORS" val="-2;-2;-2;-2;-1;-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ealeaves"/>
  <p:tag name="FIELD.CHAPTER.VALUE" val="tealeaves"/>
  <p:tag name="FIELD.DPT.CONTENT" val="BEG-PT/ENC6-Wi"/>
  <p:tag name="FIELD.DPT.VALUE" val="BEG-PT/ENC6-Wi | "/>
  <p:tag name="FIELDS.INITIALIZED" val="1"/>
  <p:tag name="ML_1" val="RBOS_WI_BEG"/>
  <p:tag name="ML_2" val="Bosch2.mcr"/>
  <p:tag name="ML_LAYOUT_RESOURCE" val="BOSCH2_4_3.mcr"/>
  <p:tag name="SHAPESETGROUPCLASSNAME" val="ShapeSetGroup1"/>
  <p:tag name="SHAPESETCLASSNAME" val="EndSlide"/>
  <p:tag name="COLORSETGROUPCLASSNAME" val="ColorSetGroup6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UBTITLE 1_SHAPECLASSPROTECTIONTYPE" val="0"/>
  <p:tag name="TITLE 2_SHAPECLASSPROTECTIONTYPE" val="3"/>
  <p:tag name="PICTURE 5_SHAPECLASSPROTECTIONTYPE" val="15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EndSlide"/>
  <p:tag name="COLORSETGROUPCLASSNAME" val="ColorSetGroup6"/>
  <p:tag name="FONTSETGROUPCLASSNAME" val="FontSetGroup1"/>
  <p:tag name="SHAPECLASSNAME" val="HiddenSubtitle"/>
  <p:tag name="SHAPECLASSPROTECTIONTYPE" val="0"/>
  <p:tag name="ML_SENDTOBACK" val=" 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EndSlide"/>
  <p:tag name="COLORSETGROUPCLASSNAME" val="ColorSetGroup6"/>
  <p:tag name="FONTSETGROUPCLASSNAME" val="FontSetGroup1"/>
  <p:tag name="SHAPECLASSFILE" val="Bosch-Supergraphic-Light-Gray-4-3.png"/>
  <p:tag name="MLI" val="1"/>
  <p:tag name="SHAPECLASSNAME" val="SupergraphicGray"/>
  <p:tag name="SHAPECLASSPROTECTIONTYPE" val="15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EndSlide"/>
  <p:tag name="COLORSETGROUPCLASSNAME" val="ColorSetGroup6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EndSlide"/>
  <p:tag name="COLORSETGROUPCLASSNAME" val="ColorSetGroup6"/>
  <p:tag name="FONTSETGROUPCLASSNAME" val="FontSetGroup1"/>
  <p:tag name="SHAPECLASSFILE" val="Bosch-Symbol-Logotype-Supergraphic.png"/>
  <p:tag name="MLI" val="1"/>
  <p:tag name="SHAPECLASSNAME" val="ColorBarOnTitleSlides"/>
  <p:tag name="SHAPECLASSPROTECTIONTYPE" val="15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" val="-2;-2;-2;-2;Black;-2"/>
  <p:tag name="COLORSETCLASSNAME" val="ColorSet1"/>
  <p:tag name="MLI" val="1"/>
  <p:tag name="SHAPESETGROUPCLASSNAME" val="ShapeSetGroup1"/>
  <p:tag name="SHAPESETCLASSNAME" val="EndSlide"/>
  <p:tag name="COLORSETGROUPCLASSNAME" val="ColorSetGroup6"/>
  <p:tag name="FONTSETGROUPCLASSNAME" val="FontSetGroup1"/>
  <p:tag name="SHAPECLASSNAME" val="TextOnEndSlide"/>
  <p:tag name="SHAPECLASSPROTECTIONTYPE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6"/>
  <p:tag name="FONTSETGROUPCLASSNAME" val="FontSetGroup1"/>
  <p:tag name="SHAPECLASSFILE" val="Bosch-Supergraphic-Bottom-4-3.png"/>
  <p:tag name="MLI" val="1"/>
  <p:tag name="SHAPECLASSNAME" val="ColorBarOnSlides"/>
  <p:tag name="SHAPECLASSPROTECTIONTYPE" val="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lide"/>
  <p:tag name="COLORSETGROUPCLASSNAME" val="ColorSetGroup6"/>
  <p:tag name="FONTSETGROUPCLASSNAME" val="FontSetGroup1"/>
  <p:tag name="SHAPECLASSNAME" val="HiddenSubtitle"/>
  <p:tag name="SHAPECLASSPROTECTIONTYPE" val="0"/>
  <p:tag name="ML_SENDTOBACK" val=" 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ealeaves"/>
  <p:tag name="FIELD.CHAPTER.VALUE" val="tealeaves"/>
  <p:tag name="FIELD.DPT.CONTENT" val="BEG-PT/ENC6-Wi"/>
  <p:tag name="FIELD.DPT.VALUE" val="BEG-PT/ENC6-Wi | "/>
  <p:tag name="FIELDS.INITIALIZED" val="1"/>
  <p:tag name="ML_1" val="RBOS_WI_BEG"/>
  <p:tag name="ML_2" val="Bosch2.mcr"/>
  <p:tag name="ML_LAYOUT_RESOURCE" val="BOSCH2_4_3.mcr"/>
  <p:tag name="SHAPESETGROUPCLASSNAME" val="ShapeSetGroup1"/>
  <p:tag name="SHAPESETCLASSNAME" val="StaticAgenda"/>
  <p:tag name="COLORSETGROUPCLASSNAME" val="ColorSetGroup6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TEXT PLACEHOLDER 2_SHAPECLASSPROTECTIONTYPE" val="0"/>
  <p:tag name="TITLE 1_SHAPECLASSPROTECTIONTYPE" val="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StaticAgenda"/>
  <p:tag name="COLORSETGROUPCLASSNAME" val="ColorSetGroup6"/>
  <p:tag name="FONTSETGROUPCLASSNAME" val="FontSetGroup1"/>
  <p:tag name="SHAPECLASSNAME" val="FooterLine1OnSlides"/>
  <p:tag name="SHAPECLASSPROTECTIONTYPE" val="6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StaticAgenda"/>
  <p:tag name="COLORSETGROUPCLASSNAME" val="ColorSetGroup6"/>
  <p:tag name="FONTSETGROUPCLASSNAME" val="FontSetGroup1"/>
  <p:tag name="SHAPECLASSNAME" val="FooterLine2OnSlides"/>
  <p:tag name="SHAPECLASSPROTECTIONTYPE" val="6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StaticAgenda"/>
  <p:tag name="COLORSETGROUPCLASSNAME" val="ColorSetGroup6"/>
  <p:tag name="FONTSETGROUPCLASSNAME" val="FontSetGroup1"/>
  <p:tag name="SHAPECLASSNAME" val="PageNumberOnSlides"/>
  <p:tag name="SHAPECLASSPROTECTIONTYPE" val="6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StaticAgenda"/>
  <p:tag name="COLORSETGROUPCLASSNAME" val="ColorSetGroup6"/>
  <p:tag name="FONTSETGROUPCLASSNAME" val="FontSetGroup1"/>
  <p:tag name="SHAPECLASSNAME" val="Attachment"/>
  <p:tag name="SHAPECLASSPROTECTIONTYPE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StaticAgenda"/>
  <p:tag name="COLORSETGROUPCLASSNAME" val="ColorSetGroup6"/>
  <p:tag name="FONTSETGROUPCLASSNAME" val="FontSetGroup1"/>
  <p:tag name="SHAPECLASSNAME" val="tNavbar"/>
  <p:tag name="SHAPECLASSPROTECTIONTYPE" val="3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ealeaves"/>
  <p:tag name="FIELD.CHAPTER.VALUE" val="tealeaves"/>
  <p:tag name="FIELD.DPT.CONTENT" val="BEG-PT/ENC6-Wi"/>
  <p:tag name="FIELD.DPT.VALUE" val="BEG-PT/ENC6-Wi | "/>
  <p:tag name="FIELDS.INITIALIZED" val="1"/>
  <p:tag name="ML_1" val="RBOS_WI_BEG"/>
  <p:tag name="ML_2" val="Bosch2.mcr"/>
  <p:tag name="ML_LAYOUT_RESOURCE" val="BOSCH2_4_3.mcr"/>
  <p:tag name="SHAPESETGROUPCLASSNAME" val="ShapeSetGroup1"/>
  <p:tag name="SHAPESETCLASSNAME" val="Object"/>
  <p:tag name="COLORSETGROUPCLASSNAME" val="ColorSetGroup6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" val="-2;-2;-2;-2;White;-2"/>
  <p:tag name="COLORSETCLASSNAME" val="ColorSet1"/>
  <p:tag name="MLI" val="1"/>
  <p:tag name="SHAPESETGROUPCLASSNAME" val="ShapeSetGroup1"/>
  <p:tag name="SHAPESETCLASSNAME" val="TitleSlide"/>
  <p:tag name="COLORSETGROUPCLASSNAME" val="ColorSetGroup6"/>
  <p:tag name="FONTSETGROUPCLASSNAME" val="FontSetGroup1"/>
  <p:tag name="SHAPECLASSNAME" val="TitleOnTitleSlides"/>
  <p:tag name="SHAPECLASSPROTECTIONTYPE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Chapterbox"/>
  <p:tag name="SHAPECLASSPROTECTIONTYPE" val="25"/>
  <p:tag name="COLORS" val="-2;-2;-2;-2;-1;-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1OnSlides"/>
  <p:tag name="SHAPECLASSPROTECTIONTYPE" val="6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2OnSlides"/>
  <p:tag name="SHAPECLASSPROTECTIONTYPE" val="6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PageNumberOnSlides"/>
  <p:tag name="SHAPECLASSPROTECTIONTYPE" val="6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Attachment"/>
  <p:tag name="SHAPECLASSPROTECTIONTYPE" val="3"/>
  <p:tag name="COLORS" val="-2;-2;-2;-2;-1;-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Navbar"/>
  <p:tag name="SHAPECLASSPROTECTIONTYPE" val="3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itleOnSlides"/>
  <p:tag name="SHAPECLASSPROTECTIONTYPE" val="9"/>
  <p:tag name="COLORS" val="-2;-2;-2;-2;Primary;-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ealeaves"/>
  <p:tag name="FIELD.CHAPTER.VALUE" val="tealeaves"/>
  <p:tag name="FIELD.DPT.CONTENT" val="BEG-PT/ENC6-Wi"/>
  <p:tag name="FIELD.DPT.VALUE" val="BEG-PT/ENC6-Wi | "/>
  <p:tag name="FIELDS.INITIALIZED" val="1"/>
  <p:tag name="ML_1" val="RBOS_WI_BEG"/>
  <p:tag name="ML_2" val="Bosch2.mcr"/>
  <p:tag name="ML_LAYOUT_RESOURCE" val="BOSCH2_4_3.mcr"/>
  <p:tag name="SHAPESETGROUPCLASSNAME" val="ShapeSetGroup1"/>
  <p:tag name="SHAPESETCLASSNAME" val="TitleSupergraphic1"/>
  <p:tag name="COLORSETGROUPCLASSNAME" val="ColorSetGroup6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PICTURE 5_SHAPECLASSPROTECTIONTYPE" val="15"/>
  <p:tag name="SUBTITLE 2_SHAPECLASSPROTECTIONTYPE" val="0"/>
  <p:tag name="TITLE 1_SHAPECLASSPROTECTIONTYPE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upergraphic1"/>
  <p:tag name="COLORSETGROUPCLASSNAME" val="ColorSetGroup6"/>
  <p:tag name="FONTSETGROUPCLASSNAME" val="FontSetGroup1"/>
  <p:tag name="SHAPECLASSNAME" val="HiddenSubtitle"/>
  <p:tag name="SHAPECLASSPROTECTIONTYPE" val="0"/>
  <p:tag name="ML_SENDTOBACK" val=" 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6"/>
  <p:tag name="FONTSETGROUPCLASSNAME" val="FontSetGroup1"/>
  <p:tag name="SHAPECLASSFILE" val="Bosch-Supergraphic-P1-4-3.png"/>
  <p:tag name="MLI" val="1"/>
  <p:tag name="SHAPECLASSNAME" val="Supergraphic1"/>
  <p:tag name="SHAPECLASSPROTECTIONTYPE" val="1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6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heme/theme1.xml><?xml version="1.0" encoding="utf-8"?>
<a:theme xmlns:a="http://schemas.openxmlformats.org/drawingml/2006/main" name="Bosch">
  <a:themeElements>
    <a:clrScheme name="Custom 1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A80163"/>
      </a:accent1>
      <a:accent2>
        <a:srgbClr val="3F136C"/>
      </a:accent2>
      <a:accent3>
        <a:srgbClr val="08427E"/>
      </a:accent3>
      <a:accent4>
        <a:srgbClr val="0E78C5"/>
      </a:accent4>
      <a:accent5>
        <a:srgbClr val="1399A0"/>
      </a:accent5>
      <a:accent6>
        <a:srgbClr val="67B419"/>
      </a:accent6>
      <a:hlink>
        <a:srgbClr val="738CB4"/>
      </a:hlink>
      <a:folHlink>
        <a:srgbClr val="B0BBD0"/>
      </a:folHlink>
    </a:clrScheme>
    <a:fontScheme name="Custom 1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ts val="23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Bosch2016.potx" id="{9C79B100-3E8C-49C0-8475-54E7D673F8CF}" vid="{0EBFA600-AC06-4417-8FA0-E8FF3BF23F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2121</Words>
  <Application>Microsoft Office PowerPoint</Application>
  <PresentationFormat>Custom</PresentationFormat>
  <Paragraphs>300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Bosch Office Sans</vt:lpstr>
      <vt:lpstr>Calibri</vt:lpstr>
      <vt:lpstr>Wingdings 3</vt:lpstr>
      <vt:lpstr>Bosch</vt:lpstr>
      <vt:lpstr>Selectable Module Build  Build components, separately </vt:lpstr>
      <vt:lpstr>Tool Description</vt:lpstr>
      <vt:lpstr>Tealeaves commands and files</vt:lpstr>
      <vt:lpstr>Files Generated in Tealeaves process</vt:lpstr>
      <vt:lpstr>Tealeaves UI</vt:lpstr>
      <vt:lpstr>Different ways to stub the missing element</vt:lpstr>
      <vt:lpstr>Solver Mode options</vt:lpstr>
      <vt:lpstr>Reference Documents</vt:lpstr>
      <vt:lpstr>Overview / Workflow</vt:lpstr>
      <vt:lpstr>detected vs. reported errors</vt:lpstr>
      <vt:lpstr>detected vs. reported errors</vt:lpstr>
      <vt:lpstr>Testcases</vt:lpstr>
      <vt:lpstr>Testcases used in 0.7.x</vt:lpstr>
      <vt:lpstr>Output (projectfolder/_tealeaves)</vt:lpstr>
      <vt:lpstr>Notes for first time usage in a project </vt:lpstr>
      <vt:lpstr>Use Case Integration / Test Integration </vt:lpstr>
      <vt:lpstr>Use Case Integration / Test Integration</vt:lpstr>
      <vt:lpstr>Use Case Integration / Test Integration</vt:lpstr>
      <vt:lpstr>Use Case Analysis</vt:lpstr>
      <vt:lpstr>Availability / Installation / Links </vt:lpstr>
      <vt:lpstr>Support / Maintenance / Limitations </vt:lpstr>
      <vt:lpstr>Bug Reports</vt:lpstr>
      <vt:lpstr>Planned Features </vt:lpstr>
      <vt:lpstr>Discussions / Feedback / Ideas </vt:lpstr>
      <vt:lpstr>Thank you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teaLeaves</dc:title>
  <dc:creator>Varga Zoltan (BEG-PT/ENC6-Wi)</dc:creator>
  <cp:lastModifiedBy>Huynh Ve Quyen (SX/BSV21-EA)</cp:lastModifiedBy>
  <cp:revision>118</cp:revision>
  <dcterms:created xsi:type="dcterms:W3CDTF">2017-03-13T10:05:07Z</dcterms:created>
  <dcterms:modified xsi:type="dcterms:W3CDTF">2022-03-30T08:25:36Z</dcterms:modified>
</cp:coreProperties>
</file>