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A4F2-0179-DE55-9812-08355F2F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3356-8E0C-397E-2FF0-C3F63C94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75C0-7AC3-0214-7E8A-C4A34915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EBDE-0177-CD4C-010B-530362C4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D78E-B690-6E6F-9248-7FB9BEF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27A6-206A-0E3B-D265-14EFC945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4D42C-ACD2-767F-222C-F054084F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A580-EA5F-6958-7E72-CE9D394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661A-D891-D7EB-1F3A-90AA9F25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8FD9-DBEE-60F8-191E-532233AA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CD49A-55D3-06C5-7168-9821E660E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5BFB-7CAE-6BFF-8A1F-3149A3F1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F41A-9042-97DF-5D93-D83133F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3107-B219-E98C-CE59-0486468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4886-3DB9-BB68-1B8E-2E2DED48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2873-17B1-4BCF-B7DA-410B4FA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53D4-12C4-3D0A-9366-878ED7C8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94F7-2244-F738-A2BE-2E648E57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DD30-6C03-4DBB-45C0-1CFB448D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A6AB-2025-1624-C881-EA240A8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5F92-366B-8A5D-7CEF-0C8BDECF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9B92-8AE7-A6FD-ED70-9AA81251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CF180-2512-6B3A-6EB0-B5B0B550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777C-82F8-6DBA-411D-F015C109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365-8630-3584-63C6-A5E8BCED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7784-9EA4-9B95-1B39-CDCE291D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5797-EE20-AC57-E93C-569DE7C6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18BC-45C3-23F4-42D7-11F800F1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AA768-BF67-C45F-31B4-26438E94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0AC4-85D9-8973-E5AB-F15220B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78FE-131B-167F-CF00-AA84DB2D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7679-9D05-7F29-702E-9A2F2A0C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D88C-22E2-AB38-F9DA-95077175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65F5-2F1E-D313-0C30-18261C14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37628-114C-DC96-2A28-EDB09A751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96E00-490C-5789-B493-A405BCD7D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206E-8539-7B90-F40D-92128A7C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0AA7F-7E4B-8E82-50B9-70A53600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09967-2910-A650-66E7-CF06EBD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35A-C314-117C-C497-34B32C07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E4FA3-30EF-16EA-0B4A-DB26B0CD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84240-ABA0-842F-E3B3-FC6491A7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367BB-3B7C-9453-F335-8DAB76C6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E437F-F7F5-CC40-3258-8903C80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B1806-FE3E-1874-1E02-C43C1D0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0E5D9-A029-EDA0-6669-666DC19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1A9-5003-C62B-9401-226FC07C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8A23-029B-D78A-5415-0A23B6D1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38DED-25D7-6440-00E0-D1A022D4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E51C4-49A8-AF60-7FF6-3A6653B1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2FB6-D94E-7A53-5D2B-F64977C9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0A24-FCF4-DD98-79E7-40E81D3A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EAD2-F707-B755-82C0-932473B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2CB9A-BF8B-BAFA-F34A-C4B59FD1D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BBA1-F459-7B0D-EBDC-A259D4A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2430-A039-A987-5628-72B5806F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7A0F6-32DF-5887-83CA-3A3FE44A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99C4-D165-08F6-7794-F0058789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69976-3B27-F771-60E0-3D95B10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0EF3-E89A-0BB6-DC87-C0604585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EE-061D-01A1-FDBA-3A8B3E0EA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790C-E76A-4FCD-9E74-8F29C0655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A577-A969-102D-AA03-B8C317111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5274-2E60-BAFA-0FCE-BBB07EB6B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114E-13A5-4450-AEBD-F1620E48F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03A1-D3CE-2028-E767-8C15021D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AmbrosiaAlert</a:t>
            </a:r>
            <a:r>
              <a:rPr lang="en-US" dirty="0"/>
              <a:t> </a:t>
            </a:r>
            <a:r>
              <a:rPr lang="en-US" dirty="0" err="1"/>
              <a:t>Arhitectur</a:t>
            </a:r>
            <a:r>
              <a:rPr lang="ro-RO" dirty="0"/>
              <a:t>ă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56722-77C3-37AD-CE79-F7F50C00C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4" y="2376487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ext, icon&#10;&#10;Description automatically generated">
            <a:extLst>
              <a:ext uri="{FF2B5EF4-FFF2-40B4-BE49-F238E27FC236}">
                <a16:creationId xmlns:a16="http://schemas.microsoft.com/office/drawing/2014/main" id="{16E8235C-4692-FDB3-204B-3F2BBC2207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14" y="3206115"/>
            <a:ext cx="769620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2D156-8250-0B17-8842-B0F15C7F6B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35" y="3248977"/>
            <a:ext cx="746760" cy="55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B0CA2-3624-A6F6-1C83-F39AD549F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770" y="2162174"/>
            <a:ext cx="49530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B17E4-B716-5BBB-1955-32AB29C26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56" y="4601845"/>
            <a:ext cx="444500" cy="473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FC6FE-A650-1005-45D2-3C90F5D95DE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76582" y="3524250"/>
            <a:ext cx="82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A92AEB-FA7F-B9A8-6951-DC08D2FE1CC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573434" y="2376487"/>
            <a:ext cx="1698336" cy="114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2F3051-CC62-F804-C579-9BDED66B14BF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767070" y="2376487"/>
            <a:ext cx="1728065" cy="114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C3CD4-0677-DEBC-F373-51143FCC782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744556" y="3524250"/>
            <a:ext cx="1750579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933C9-7AB4-5F19-7092-52C155FC2A7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3573434" y="3524250"/>
            <a:ext cx="1726622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05E5C1-B5AB-FAB6-AC13-7945B56465A6}"/>
              </a:ext>
            </a:extLst>
          </p:cNvPr>
          <p:cNvSpPr txBox="1"/>
          <p:nvPr/>
        </p:nvSpPr>
        <p:spPr>
          <a:xfrm>
            <a:off x="5009107" y="1547359"/>
            <a:ext cx="11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.NET 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82B674-7436-DC82-414F-E37F142D34B6}"/>
              </a:ext>
            </a:extLst>
          </p:cNvPr>
          <p:cNvSpPr txBox="1"/>
          <p:nvPr/>
        </p:nvSpPr>
        <p:spPr>
          <a:xfrm>
            <a:off x="5050671" y="5255491"/>
            <a:ext cx="104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Job</a:t>
            </a:r>
          </a:p>
          <a:p>
            <a:r>
              <a:rPr lang="en-US" dirty="0"/>
              <a:t>Azure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A8EE5-4648-18AE-C920-697D8C830EBB}"/>
              </a:ext>
            </a:extLst>
          </p:cNvPr>
          <p:cNvSpPr txBox="1"/>
          <p:nvPr/>
        </p:nvSpPr>
        <p:spPr>
          <a:xfrm>
            <a:off x="8252804" y="3273156"/>
            <a:ext cx="159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Database</a:t>
            </a:r>
          </a:p>
          <a:p>
            <a:r>
              <a:rPr lang="en-US" dirty="0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32528-5E4F-E424-1519-F9C244BEA6B7}"/>
              </a:ext>
            </a:extLst>
          </p:cNvPr>
          <p:cNvSpPr txBox="1"/>
          <p:nvPr/>
        </p:nvSpPr>
        <p:spPr>
          <a:xfrm>
            <a:off x="2372130" y="2512325"/>
            <a:ext cx="194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</a:t>
            </a:r>
          </a:p>
          <a:p>
            <a:r>
              <a:rPr lang="en-US" dirty="0"/>
              <a:t>Java/React/Flatter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E7792-22E1-3873-F39F-D849C7DBEADE}"/>
              </a:ext>
            </a:extLst>
          </p:cNvPr>
          <p:cNvSpPr txBox="1"/>
          <p:nvPr/>
        </p:nvSpPr>
        <p:spPr>
          <a:xfrm>
            <a:off x="1257098" y="2157413"/>
            <a:ext cx="9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0CE47-D12E-384B-23E0-63E602D80F7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19420" y="2590799"/>
            <a:ext cx="2886" cy="201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2D5E9E3-EE57-7714-5D80-E46E15EC6807}"/>
              </a:ext>
            </a:extLst>
          </p:cNvPr>
          <p:cNvSpPr txBox="1"/>
          <p:nvPr/>
        </p:nvSpPr>
        <p:spPr>
          <a:xfrm>
            <a:off x="5515466" y="2974087"/>
            <a:ext cx="95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comm (Azure queue) </a:t>
            </a:r>
          </a:p>
        </p:txBody>
      </p:sp>
    </p:spTree>
    <p:extLst>
      <p:ext uri="{BB962C8B-B14F-4D97-AF65-F5344CB8AC3E}">
        <p14:creationId xmlns:p14="http://schemas.microsoft.com/office/powerpoint/2010/main" val="84313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AmbrosiaAlert Arhitectură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AmbrosiaAlert Arhitectură</dc:title>
  <dc:creator>Florian-Codruţ Ghiga</dc:creator>
  <cp:lastModifiedBy>Florian-Codruţ Ghiga</cp:lastModifiedBy>
  <cp:revision>1</cp:revision>
  <dcterms:created xsi:type="dcterms:W3CDTF">2022-11-14T19:14:32Z</dcterms:created>
  <dcterms:modified xsi:type="dcterms:W3CDTF">2022-11-14T19:46:41Z</dcterms:modified>
</cp:coreProperties>
</file>