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79" r:id="rId2"/>
  </p:sldMasterIdLst>
  <p:notesMasterIdLst>
    <p:notesMasterId r:id="rId6"/>
  </p:notesMasterIdLst>
  <p:sldIdLst>
    <p:sldId id="256" r:id="rId3"/>
    <p:sldId id="257" r:id="rId4"/>
    <p:sldId id="258" r:id="rId5"/>
  </p:sldIdLst>
  <p:sldSz cx="12198350" cy="6858000"/>
  <p:notesSz cx="6950075" cy="9236075"/>
  <p:embeddedFontLst>
    <p:embeddedFont>
      <p:font typeface="Georgia" panose="02040502050405020303" pitchFamily="18" charset="0"/>
      <p:regular r:id="rId7"/>
      <p:bold r:id="rId8"/>
      <p:italic r:id="rId9"/>
      <p:boldItalic r:id="rId10"/>
    </p:embeddedFont>
    <p:embeddedFont>
      <p:font typeface="Inter" panose="020B0604020202020204" charset="0"/>
      <p:regular r:id="rId11"/>
      <p:bold r:id="rId12"/>
    </p:embeddedFont>
    <p:embeddedFont>
      <p:font typeface="Inter 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3">
          <p15:clr>
            <a:srgbClr val="A4A3A4"/>
          </p15:clr>
        </p15:guide>
        <p15:guide id="2" pos="382">
          <p15:clr>
            <a:srgbClr val="A4A3A4"/>
          </p15:clr>
        </p15:guide>
        <p15:guide id="3" pos="7302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orient="horz" pos="4198">
          <p15:clr>
            <a:srgbClr val="A4A3A4"/>
          </p15:clr>
        </p15:guide>
        <p15:guide id="6" orient="horz" pos="3840">
          <p15:clr>
            <a:srgbClr val="A4A3A4"/>
          </p15:clr>
        </p15:guide>
        <p15:guide id="7" orient="horz" pos="3994">
          <p15:clr>
            <a:srgbClr val="A4A3A4"/>
          </p15:clr>
        </p15:guide>
        <p15:guide id="8" pos="74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aTYkDSB7IgLP6RuoUogpQ0eFd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E022F-5163-47EA-994A-762ED42C4A2A}">
  <a:tblStyle styleId="{3EAE022F-5163-47EA-994A-762ED42C4A2A}" styleName="Table_0">
    <a:wholeTbl>
      <a:tcTxStyle b="off" i="off">
        <a:font>
          <a:latin typeface="EYInterstate Light"/>
          <a:ea typeface="EYInterstate Light"/>
          <a:cs typeface="EYInterstate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60"/>
      </p:cViewPr>
      <p:guideLst>
        <p:guide orient="horz" pos="173"/>
        <p:guide pos="382"/>
        <p:guide pos="7302"/>
        <p:guide orient="horz" pos="709"/>
        <p:guide orient="horz" pos="4198"/>
        <p:guide orient="horz" pos="3840"/>
        <p:guide orient="horz" pos="3994"/>
        <p:guide pos="74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4" name="Google Shape;564;p1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1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p3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8" name="Google Shape;18;p5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cxnSp>
        <p:nvCxnSpPr>
          <p:cNvPr id="20" name="Google Shape;20;p5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" name="Google Shape;21;p5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22" name="Google Shape;22;p5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>
            <a:spLocks noGrp="1"/>
          </p:cNvSpPr>
          <p:nvPr>
            <p:ph type="pic" idx="2"/>
          </p:nvPr>
        </p:nvSpPr>
        <p:spPr>
          <a:xfrm>
            <a:off x="0" y="0"/>
            <a:ext cx="238446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88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4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600" cy="279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7" name="Google Shape;217;p14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_no bullets">
  <p:cSld name="3_Standard slide_no bullet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rgbClr val="FFFFFF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1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369705" y="2578743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3"/>
          </p:nvPr>
        </p:nvSpPr>
        <p:spPr>
          <a:xfrm>
            <a:off x="369705" y="3840384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FE60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4929981" y="979787"/>
            <a:ext cx="2338388" cy="8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/>
          <p:nvPr/>
        </p:nvSpPr>
        <p:spPr>
          <a:xfrm>
            <a:off x="477351" y="1488927"/>
            <a:ext cx="2338388" cy="8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dk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2" name="Google Shape;242;p2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5" name="Google Shape;245;p2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250" name="Google Shape;250;p2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25" cy="37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25" cy="161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7" name="Google Shape;257;p24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Final legal text">
  <p:cSld name="2_Final legal 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20155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5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Final legal text">
  <p:cSld name="1_Final legal 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2015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">
  <p:cSld name="3_Standard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7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over alternate">
  <p:cSld name="3_Cover alternate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/>
          <p:cNvPicPr preferRelativeResize="0"/>
          <p:nvPr/>
        </p:nvPicPr>
        <p:blipFill rotWithShape="1">
          <a:blip r:embed="rId2">
            <a:alphaModFix/>
          </a:blip>
          <a:srcRect l="1" t="8797" r="1" b="6895"/>
          <a:stretch/>
        </p:blipFill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 rot="10800000">
            <a:off x="505146" y="594863"/>
            <a:ext cx="6012542" cy="4064277"/>
          </a:xfrm>
          <a:custGeom>
            <a:avLst/>
            <a:gdLst/>
            <a:ahLst/>
            <a:cxnLst/>
            <a:rect l="l" t="t" r="r" b="b"/>
            <a:pathLst>
              <a:path w="10000" h="10688" extrusionOk="0">
                <a:moveTo>
                  <a:pt x="6" y="0"/>
                </a:moveTo>
                <a:cubicBezTo>
                  <a:pt x="4" y="2358"/>
                  <a:pt x="2" y="8331"/>
                  <a:pt x="0" y="10688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ctrTitle"/>
          </p:nvPr>
        </p:nvSpPr>
        <p:spPr>
          <a:xfrm>
            <a:off x="793659" y="1873223"/>
            <a:ext cx="542275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Inter Light"/>
              <a:buNone/>
              <a:defRPr sz="3000" b="0">
                <a:solidFill>
                  <a:srgbClr val="40404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6"/>
          <p:cNvSpPr txBox="1">
            <a:spLocks noGrp="1"/>
          </p:cNvSpPr>
          <p:nvPr>
            <p:ph type="subTitle" idx="1"/>
          </p:nvPr>
        </p:nvSpPr>
        <p:spPr>
          <a:xfrm>
            <a:off x="793660" y="2819491"/>
            <a:ext cx="5422755" cy="39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90" name="Google Shape;290;p36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291" name="Google Shape;291;p36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over alternate">
  <p:cSld name="2_Cover alternate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95" name="Google Shape;295;p37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7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97" name="Google Shape;297;p37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298" name="Google Shape;298;p37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02" name="Google Shape;302;p38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04" name="Google Shape;304;p38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5" name="Google Shape;305;p38"/>
          <p:cNvSpPr txBox="1"/>
          <p:nvPr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28290"/>
                </a:solidFill>
                <a:latin typeface="Inter Light"/>
                <a:ea typeface="Inter Light"/>
                <a:cs typeface="Inter Light"/>
                <a:sym typeface="Inter Light"/>
              </a:rPr>
              <a:t>Written by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body" idx="2"/>
          </p:nvPr>
        </p:nvSpPr>
        <p:spPr>
          <a:xfrm>
            <a:off x="1333184" y="6019189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3"/>
          </p:nvPr>
        </p:nvSpPr>
        <p:spPr>
          <a:xfrm>
            <a:off x="1333184" y="6216807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38"/>
          <p:cNvSpPr>
            <a:spLocks noGrp="1"/>
          </p:cNvSpPr>
          <p:nvPr>
            <p:ph type="pic" idx="4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09" name="Google Shape;309;p38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310" name="Google Shape;310;p38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14" name="Google Shape;314;p39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16" name="Google Shape;316;p39"/>
          <p:cNvCxnSpPr/>
          <p:nvPr/>
        </p:nvCxnSpPr>
        <p:spPr>
          <a:xfrm>
            <a:off x="1333184" y="5709060"/>
            <a:ext cx="8122101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7" name="Google Shape;317;p39"/>
          <p:cNvSpPr txBox="1"/>
          <p:nvPr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28290"/>
                </a:solidFill>
                <a:latin typeface="Inter Light"/>
                <a:ea typeface="Inter Light"/>
                <a:cs typeface="Inter Light"/>
                <a:sym typeface="Inter Light"/>
              </a:rPr>
              <a:t>Written by</a:t>
            </a:r>
            <a:endParaRPr/>
          </a:p>
        </p:txBody>
      </p:sp>
      <p:sp>
        <p:nvSpPr>
          <p:cNvPr id="318" name="Google Shape;318;p39"/>
          <p:cNvSpPr txBox="1">
            <a:spLocks noGrp="1"/>
          </p:cNvSpPr>
          <p:nvPr>
            <p:ph type="body" idx="2"/>
          </p:nvPr>
        </p:nvSpPr>
        <p:spPr>
          <a:xfrm>
            <a:off x="461984" y="6019189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3"/>
          </p:nvPr>
        </p:nvSpPr>
        <p:spPr>
          <a:xfrm>
            <a:off x="461984" y="6216807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20" name="Google Shape;320;p39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321" name="Google Shape;321;p39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40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325" name="Google Shape;325;p40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391" name="Google Shape;391;p40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EFEF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5" name="Google Shape;395;p40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6" name="Google Shape;396;p40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397" name="Google Shape;397;p40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398" name="Google Shape;398;p40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tall">
  <p:cSld name="Approved question tall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41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402" name="Google Shape;402;p41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468" name="Google Shape;468;p41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1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EFEF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70" name="Google Shape;470;p41"/>
          <p:cNvGrpSpPr/>
          <p:nvPr/>
        </p:nvGrpSpPr>
        <p:grpSpPr>
          <a:xfrm>
            <a:off x="489366" y="876058"/>
            <a:ext cx="4855295" cy="3374475"/>
            <a:chOff x="6855933" y="899048"/>
            <a:chExt cx="4855295" cy="3374475"/>
          </a:xfrm>
        </p:grpSpPr>
        <p:sp>
          <p:nvSpPr>
            <p:cNvPr id="471" name="Google Shape;471;p41"/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/>
              <a:ahLst/>
              <a:cxnLst/>
              <a:rect l="l" t="t" r="r" b="b"/>
              <a:pathLst>
                <a:path w="4855294" h="3374474" extrusionOk="0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76" name="Google Shape;476;p41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0" name="Google Shape;480;p4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42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2">
  <p:cSld name="Standard slide 2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4" name="Google Shape;484;p4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231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44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44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42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44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117" cy="384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0" name="Google Shape;490;p44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117" cy="125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1" name="Google Shape;491;p44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117" cy="19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2" name="Google Shape;492;p44"/>
          <p:cNvCxnSpPr/>
          <p:nvPr/>
        </p:nvCxnSpPr>
        <p:spPr>
          <a:xfrm>
            <a:off x="609918" y="907750"/>
            <a:ext cx="772385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t="25039"/>
          <a:stretch/>
        </p:blipFill>
        <p:spPr>
          <a:xfrm>
            <a:off x="0" y="0"/>
            <a:ext cx="1219835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/>
          <p:nvPr/>
        </p:nvSpPr>
        <p:spPr>
          <a:xfrm>
            <a:off x="498115" y="795662"/>
            <a:ext cx="4930412" cy="3581484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  <a:defRPr sz="3000" b="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41" name="Google Shape;41;p8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2" name="Google Shape;42;p8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>
            <a:spLocks noGrp="1"/>
          </p:cNvSpPr>
          <p:nvPr>
            <p:ph type="pic" idx="2"/>
          </p:nvPr>
        </p:nvSpPr>
        <p:spPr>
          <a:xfrm>
            <a:off x="0" y="0"/>
            <a:ext cx="238446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5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45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88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7" name="Google Shape;497;p45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42" cy="501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600" cy="279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9" name="Google Shape;499;p45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46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03" name="Google Shape;503;p4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andard slide_no bullets">
  <p:cSld name="4_Standard slide_no bullets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>
            <a:spLocks noGrp="1"/>
          </p:cNvSpPr>
          <p:nvPr>
            <p:ph type="pic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47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andard slide_no bullets">
  <p:cSld name="5_Standard slide_no bullets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9"/>
          <p:cNvSpPr txBox="1"/>
          <p:nvPr/>
        </p:nvSpPr>
        <p:spPr>
          <a:xfrm>
            <a:off x="477351" y="1488927"/>
            <a:ext cx="2338388" cy="8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511" name="Google Shape;511;p49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2" name="Google Shape;512;p49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3" name="Google Shape;513;p49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99720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50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50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50"/>
          <p:cNvSpPr txBox="1"/>
          <p:nvPr/>
        </p:nvSpPr>
        <p:spPr>
          <a:xfrm>
            <a:off x="4929981" y="979787"/>
            <a:ext cx="2338388" cy="88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GB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17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51"/>
          <p:cNvSpPr txBox="1">
            <a:spLocks noGrp="1"/>
          </p:cNvSpPr>
          <p:nvPr>
            <p:ph type="body" idx="1"/>
          </p:nvPr>
        </p:nvSpPr>
        <p:spPr>
          <a:xfrm>
            <a:off x="617221" y="2578743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2" name="Google Shape;522;p51"/>
          <p:cNvSpPr txBox="1">
            <a:spLocks noGrp="1"/>
          </p:cNvSpPr>
          <p:nvPr>
            <p:ph type="body" idx="3"/>
          </p:nvPr>
        </p:nvSpPr>
        <p:spPr>
          <a:xfrm>
            <a:off x="617221" y="3840384"/>
            <a:ext cx="4537959" cy="105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52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6" name="Google Shape;526;p52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275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7" name="Google Shape;527;p52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  <a:noFill/>
          <a:ln>
            <a:noFill/>
          </a:ln>
        </p:spPr>
      </p:sp>
      <p:sp>
        <p:nvSpPr>
          <p:cNvPr id="528" name="Google Shape;528;p52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25" cy="37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52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25" cy="161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0" name="Google Shape;530;p5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54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6" name="Google Shape;536;p54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9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46" name="Google Shape;46;p9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49" name="Google Shape;49;p9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0" name="Google Shape;50;p9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2" name="Google Shape;52;p9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4" name="Google Shape;54;p9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12" name="Google Shape;112;p9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118" name="Google Shape;118;p9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19" name="Google Shape;119;p9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9" name="Google Shape;539;p55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56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3" name="Google Shape;543;p56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605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544" name="Google Shape;544;p5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7" name="Google Shape;547;p57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208" cy="42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8" name="Google Shape;548;p57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9" name="Google Shape;549;p57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208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57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1" name="Google Shape;551;p57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lvl="2" indent="-2686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lvl="4" indent="-264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tall">
  <p:cSld name="Approved question tall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0"/>
          <p:cNvPicPr preferRelativeResize="0"/>
          <p:nvPr/>
        </p:nvPicPr>
        <p:blipFill rotWithShape="1">
          <a:blip r:embed="rId2">
            <a:alphaModFix/>
          </a:blip>
          <a:srcRect r="15539" b="21219"/>
          <a:stretch/>
        </p:blipFill>
        <p:spPr>
          <a:xfrm>
            <a:off x="0" y="-2"/>
            <a:ext cx="1219835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366" y="869576"/>
            <a:ext cx="4848024" cy="3933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0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25" name="Google Shape;125;p10"/>
            <p:cNvSpPr/>
            <p:nvPr/>
          </p:nvSpPr>
          <p:spPr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191" name="Google Shape;191;p10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Light"/>
              <a:buNone/>
              <a:defRPr sz="3000" b="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0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10"/>
          <p:cNvGrpSpPr/>
          <p:nvPr/>
        </p:nvGrpSpPr>
        <p:grpSpPr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94" name="Google Shape;194;p10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1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609600" y="1137920"/>
            <a:ext cx="10980738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spcBef>
                <a:spcPts val="400"/>
              </a:spcBef>
              <a:spcAft>
                <a:spcPts val="0"/>
              </a:spcAft>
              <a:buSzPts val="1400"/>
              <a:buChar char="►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2">
  <p:cSld name="Standard slide 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231" cy="6156104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42" cy="87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117" cy="384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117" cy="125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117" cy="19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0" name="Google Shape;210;p13"/>
          <p:cNvCxnSpPr/>
          <p:nvPr/>
        </p:nvCxnSpPr>
        <p:spPr>
          <a:xfrm>
            <a:off x="609918" y="907750"/>
            <a:ext cx="772385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grpSp>
        <p:nvGrpSpPr>
          <p:cNvPr id="12" name="Google Shape;12;p4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3" name="Google Shape;13;p4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  <a:defRPr sz="2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endParaRPr/>
          </a:p>
        </p:txBody>
      </p:sp>
      <p:grpSp>
        <p:nvGrpSpPr>
          <p:cNvPr id="278" name="Google Shape;278;p35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279" name="Google Shape;279;p35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endParaRPr>
            </a:p>
          </p:txBody>
        </p:sp>
      </p:grpSp>
      <p:sp>
        <p:nvSpPr>
          <p:cNvPr id="282" name="Google Shape;282;p35"/>
          <p:cNvSpPr txBox="1"/>
          <p:nvPr/>
        </p:nvSpPr>
        <p:spPr>
          <a:xfrm>
            <a:off x="1352728" y="6471244"/>
            <a:ext cx="1191258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19 September 2023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3162988" y="6471244"/>
            <a:ext cx="30861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Presentation title</a:t>
            </a:r>
            <a:endParaRPr/>
          </a:p>
        </p:txBody>
      </p:sp>
      <p:sp>
        <p:nvSpPr>
          <p:cNvPr id="284" name="Google Shape;284;p35"/>
          <p:cNvSpPr txBox="1"/>
          <p:nvPr/>
        </p:nvSpPr>
        <p:spPr>
          <a:xfrm>
            <a:off x="609600" y="6471244"/>
            <a:ext cx="663066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Page </a:t>
            </a:r>
            <a:fld id="{00000000-1234-1234-1234-123412341234}" type="slidenum">
              <a:rPr lang="en-GB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2">
          <p15:clr>
            <a:srgbClr val="F26B43"/>
          </p15:clr>
        </p15:guide>
        <p15:guide id="2" pos="384">
          <p15:clr>
            <a:srgbClr val="F26B43"/>
          </p15:clr>
        </p15:guide>
        <p15:guide id="3" pos="7302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840">
          <p15:clr>
            <a:srgbClr val="F26B43"/>
          </p15:clr>
        </p15:guide>
        <p15:guide id="6" orient="horz" pos="4199">
          <p15:clr>
            <a:srgbClr val="F26B43"/>
          </p15:clr>
        </p15:guide>
        <p15:guide id="7" orient="horz" pos="173">
          <p15:clr>
            <a:srgbClr val="F26B43"/>
          </p15:clr>
        </p15:guide>
        <p15:guide id="8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Light"/>
              <a:buNone/>
            </a:pPr>
            <a:r>
              <a:rPr lang="en-GB" dirty="0"/>
              <a:t>EY </a:t>
            </a:r>
            <a:r>
              <a:rPr lang="en-GB" dirty="0" err="1"/>
              <a:t>Techathon</a:t>
            </a:r>
            <a:r>
              <a:rPr lang="en-GB" dirty="0"/>
              <a:t> 4.0</a:t>
            </a:r>
            <a:br>
              <a:rPr lang="en-GB" dirty="0"/>
            </a:br>
            <a:r>
              <a:rPr lang="en-GB" dirty="0"/>
              <a:t>Executive Summary</a:t>
            </a:r>
            <a:endParaRPr dirty="0"/>
          </a:p>
        </p:txBody>
      </p:sp>
      <p:sp>
        <p:nvSpPr>
          <p:cNvPr id="568" name="Google Shape;568;p1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GB" sz="1600" dirty="0"/>
              <a:t>Date of submission: 15/10/2023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" descr="Contents/agenda slide.&#10;On the left side agendas are put in a numerical format. And on the right side you can place they Key Takeaways if any."/>
          <p:cNvSpPr txBox="1">
            <a:spLocks noGrp="1"/>
          </p:cNvSpPr>
          <p:nvPr>
            <p:ph type="title"/>
          </p:nvPr>
        </p:nvSpPr>
        <p:spPr>
          <a:xfrm>
            <a:off x="383457" y="326187"/>
            <a:ext cx="11002298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nter Light"/>
              <a:buNone/>
            </a:pPr>
            <a:r>
              <a:rPr lang="en-GB" sz="2800" b="1" dirty="0"/>
              <a:t>MORE ABOUT OURSELVES</a:t>
            </a:r>
            <a:endParaRPr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F0822-EDBB-E4D2-4E45-9522DA7FFBF1}"/>
              </a:ext>
            </a:extLst>
          </p:cNvPr>
          <p:cNvSpPr txBox="1"/>
          <p:nvPr/>
        </p:nvSpPr>
        <p:spPr>
          <a:xfrm>
            <a:off x="1632155" y="1779639"/>
            <a:ext cx="7384026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TEAM NAME : BAYMAX</a:t>
            </a:r>
          </a:p>
          <a:p>
            <a:endParaRPr lang="en-IN" sz="1800" dirty="0"/>
          </a:p>
          <a:p>
            <a:r>
              <a:rPr lang="en-IN" sz="1800" dirty="0">
                <a:solidFill>
                  <a:schemeClr val="bg1"/>
                </a:solidFill>
              </a:rPr>
              <a:t>COLLEGE:SAHRDAYA COLLEGE OF ENGINEERING AND TECHNOLOGY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TEAM MEMBERS:</a:t>
            </a:r>
          </a:p>
          <a:p>
            <a:pPr lvl="7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	JOEL JAISON – BACKEND , AI DEVELOPER</a:t>
            </a:r>
          </a:p>
          <a:p>
            <a:pPr lvl="7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	VIVEK K J – FULL STCK WEB DEVELOPER</a:t>
            </a:r>
          </a:p>
          <a:p>
            <a:pPr lvl="7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	HARIS JOSIN PETER – FLUTTER ,FIREBASE	LEONARD KB – FRONT END</a:t>
            </a:r>
          </a:p>
          <a:p>
            <a:pPr lvl="7">
              <a:lnSpc>
                <a:spcPct val="150000"/>
              </a:lnSpc>
            </a:pPr>
            <a:r>
              <a:rPr lang="en-IN" sz="1800" dirty="0">
                <a:solidFill>
                  <a:schemeClr val="bg1"/>
                </a:solidFill>
              </a:rPr>
              <a:t>	RABIN FRANCIS- PRESENTATION,UI/UX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 Light"/>
              <a:buNone/>
            </a:pPr>
            <a:r>
              <a:rPr lang="en-GB" sz="3600" dirty="0"/>
              <a:t>PROBLEM STATEMENT AND SOLUTION</a:t>
            </a:r>
            <a:br>
              <a:rPr lang="en-GB" sz="3600" dirty="0"/>
            </a:br>
            <a:endParaRPr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DDB3-BEA5-805D-F2B6-77C0F5EB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1" y="1953851"/>
            <a:ext cx="5564155" cy="391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A7D5F-C5CC-F762-297D-CCE8BFA86948}"/>
              </a:ext>
            </a:extLst>
          </p:cNvPr>
          <p:cNvSpPr txBox="1"/>
          <p:nvPr/>
        </p:nvSpPr>
        <p:spPr>
          <a:xfrm>
            <a:off x="105819" y="1784554"/>
            <a:ext cx="63687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PROBLEM STATEMENT : </a:t>
            </a:r>
            <a:r>
              <a:rPr lang="en-US" sz="1600" dirty="0">
                <a:solidFill>
                  <a:schemeClr val="bg1"/>
                </a:solidFill>
              </a:rPr>
              <a:t>enhancing retail with generative Ai: predictive analytics and personalized recommendations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9CB8F-8FB5-1805-FED7-DD7F3DD771A7}"/>
              </a:ext>
            </a:extLst>
          </p:cNvPr>
          <p:cNvSpPr txBox="1"/>
          <p:nvPr/>
        </p:nvSpPr>
        <p:spPr>
          <a:xfrm>
            <a:off x="105819" y="2482882"/>
            <a:ext cx="62090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SOLUTION:</a:t>
            </a:r>
          </a:p>
          <a:p>
            <a:pPr algn="just"/>
            <a:endParaRPr lang="en-IN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By leveraging TensorFlow's predictive models and fine-tuning capabilities, businesses can gain valuable insights from historical sales data and adapt to evolving market trends for more accurate demand forecasting.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To implement a recommendation system on the retailer side, leverage customer data, collaborative filtering, and machine learning algorithms to offer personalized product suggestions, enhance the shopping experience, and drive sales.</a:t>
            </a:r>
            <a:endParaRPr lang="en-IN" sz="1600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enhance customer engagement, fostering loyalty and driving sales in an ever-evolving e-commerce landscape.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Utilize market demand, store-specific stock levels, and insights from wholesalers to provide intelligent retailer suggestions, optimizing inventory management and aligning stock availability with market, store, and supply chain dynamics.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rgbClr val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207</Words>
  <Application>Microsoft Office PowerPoint</Application>
  <PresentationFormat>Custom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Georgia</vt:lpstr>
      <vt:lpstr>Inter Light</vt:lpstr>
      <vt:lpstr>Inter</vt:lpstr>
      <vt:lpstr>Arial</vt:lpstr>
      <vt:lpstr>Wingdings</vt:lpstr>
      <vt:lpstr>EY dark background</vt:lpstr>
      <vt:lpstr>EY light background</vt:lpstr>
      <vt:lpstr>EY Techathon 4.0 Executive Summary</vt:lpstr>
      <vt:lpstr>MORE ABOUT OURSELVES</vt:lpstr>
      <vt:lpstr>PROBLEM STATEMENT AND SOLUTION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 Techathon 4.0 Executive Summary</dc:title>
  <dc:creator>haris josin peter</dc:creator>
  <cp:lastModifiedBy>haris josin peter</cp:lastModifiedBy>
  <cp:revision>2</cp:revision>
  <dcterms:created xsi:type="dcterms:W3CDTF">2016-03-16T05:57:48Z</dcterms:created>
  <dcterms:modified xsi:type="dcterms:W3CDTF">2023-10-15T17:58:36Z</dcterms:modified>
</cp:coreProperties>
</file>