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FBBB-1A9D-68A7-35C5-5549BC9A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3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9FF543-EC3C-9F2D-DD1C-013DD2AC4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2689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CC8EC3-2D05-2576-9904-1049D41951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2689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DBB741-5CA7-F596-194B-2B62AE01B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2689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74E16B58-20CC-7431-20DE-72D7837618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3877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D0D1FCC7-AF02-B39D-2E1F-0A35BE744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4093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5A70D692-039C-851A-7EFB-D5D55220E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4093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B4E7C927-3EE7-DB80-BB2A-8F23F98580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45065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E17C58-EA7F-68E8-B91A-EFEF58DAAD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5281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77F7307C-1ADC-B58D-49DE-555F272FEB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5281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E69102E6-5E63-FEB8-7F92-4B69362505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16253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609269E0-C5CD-A3F3-7D29-C4081E3620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16253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B2B517E9-6030-0D73-F69E-EF79E96AC4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16253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0AA7284-C452-90C0-79A1-923631AE31E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302689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97B5D083-571A-5C40-8105-9FB37B8E4C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02689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3C7714EA-EC8E-164D-4CAA-1D605FDF87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02689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15985BEE-D044-D058-B203-86810E9F1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3877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21C3A3D7-E662-5A68-92F7-ECC86BEADB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74093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D8067F9-6F6A-59EC-E11D-BD8E7EB09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74093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40EF13D-117C-EEF3-B3AB-8E2C8DF0F33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45065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F081F62-C4F1-53CC-9B59-F383C4A0262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45281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ACCD74F-B908-754F-96F1-A373F2BD522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45281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5FE3884E-FC43-2ABD-0DFF-9CBC652EED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16253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1DCBA4E-DC2C-12C5-2093-E3A75BC0F0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16253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C6A7B4F-C506-D561-709F-0328B84674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16253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170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5267-51B6-C77C-9350-C105DEE6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3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F27-12A6-2C50-2DB5-346D6942CC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72D1D-CCF1-39BA-0EAC-BED2E00E3F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02713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Beverage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Organic Purple Rice Congee (320ml) 有机紫米八宝粥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  <p:pic>
        <p:nvPicPr>
          <p:cNvPr id="5" name="Picture Placeholder 4" descr="Organic Purple Rice Congee (320ml) 有机紫米八宝粥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  <p:pic>
        <p:nvPicPr>
          <p:cNvPr id="8" name="Picture Placeholder 7" descr="Organic Purple Rice Congee (320ml) 有机紫米八宝粥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  <p:pic>
        <p:nvPicPr>
          <p:cNvPr id="11" name="Picture Placeholder 10" descr="Organic Purple Rice Congee (320ml) 有机紫米八宝粥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  <p:pic>
        <p:nvPicPr>
          <p:cNvPr id="14" name="Picture Placeholder 13" descr="Organic Purple Rice Congee (320ml) 有机紫米八宝粥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  <p:pic>
        <p:nvPicPr>
          <p:cNvPr id="17" name="Picture Placeholder 16" descr="Organic Purple Rice Congee (320ml) 有机紫米八宝粥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  <p:pic>
        <p:nvPicPr>
          <p:cNvPr id="20" name="Picture Placeholder 19" descr="Organic Purple Rice Congee (320ml) 有机紫米八宝粥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  <p:pic>
        <p:nvPicPr>
          <p:cNvPr id="23" name="Picture Placeholder 22" descr="Organic Purple Rice Congee (320ml) 有机紫米八宝粥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l="3228" r="3228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Organic Purple Rice Congee (320ml) 有机紫米八宝粥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RM9.90MYR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Loh</dc:creator>
  <cp:lastModifiedBy>Leonard Loh</cp:lastModifiedBy>
  <cp:revision>6</cp:revision>
  <dcterms:created xsi:type="dcterms:W3CDTF">2022-09-17T10:17:16Z</dcterms:created>
  <dcterms:modified xsi:type="dcterms:W3CDTF">2022-09-17T11:11:45Z</dcterms:modified>
</cp:coreProperties>
</file>