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99FF543-EC3C-9F2D-DD1C-013DD2AC47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6834" y="438526"/>
            <a:ext cx="2698750" cy="2332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CC8EC3-2D05-2576-9904-1049D41951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618" y="2876550"/>
            <a:ext cx="2699182" cy="5524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7DBB741-5CA7-F596-194B-2B62AE01B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618" y="3534988"/>
            <a:ext cx="2699182" cy="5524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27" name="Picture Placeholder 12">
            <a:extLst>
              <a:ext uri="{FF2B5EF4-FFF2-40B4-BE49-F238E27FC236}">
                <a16:creationId xmlns:a16="http://schemas.microsoft.com/office/drawing/2014/main" id="{1EFBC425-0B20-3A83-D246-9D02A11568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3103" y="438526"/>
            <a:ext cx="2698750" cy="2332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D8F0DEF-40B9-954E-2426-E72F24EFE3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72887" y="2876550"/>
            <a:ext cx="2699182" cy="5524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65520916-6C06-B968-6F20-347FC0D0F1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72887" y="3534988"/>
            <a:ext cx="2699182" cy="5524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30" name="Picture Placeholder 12">
            <a:extLst>
              <a:ext uri="{FF2B5EF4-FFF2-40B4-BE49-F238E27FC236}">
                <a16:creationId xmlns:a16="http://schemas.microsoft.com/office/drawing/2014/main" id="{131577A1-2E62-FE49-65B7-A9F60DDAAA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9372" y="438526"/>
            <a:ext cx="2698750" cy="2332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430902FC-BEBA-4C28-8098-AB7100D607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19156" y="2876550"/>
            <a:ext cx="2699182" cy="5524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1846479B-8A48-72FA-2379-4E632AEA7F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19156" y="3534988"/>
            <a:ext cx="2699182" cy="5524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1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F5267-51B6-C77C-9350-C105DEE6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230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AF27-12A6-2C50-2DB5-346D6942CC0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72D1D-CCF1-39BA-0EAC-BED2E00E3F9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802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Loh</dc:creator>
  <cp:lastModifiedBy>Leonard Loh</cp:lastModifiedBy>
  <cp:revision>4</cp:revision>
  <dcterms:created xsi:type="dcterms:W3CDTF">2022-09-17T10:17:16Z</dcterms:created>
  <dcterms:modified xsi:type="dcterms:W3CDTF">2022-09-17T10:50:06Z</dcterms:modified>
</cp:coreProperties>
</file>