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60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20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" Type="http://schemas.openxmlformats.org/officeDocument/2006/relationships/slide" Target="slides/slide1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" Type="http://schemas.openxmlformats.org/officeDocument/2006/relationships/presProps" Target="presProps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" Type="http://schemas.openxmlformats.org/officeDocument/2006/relationships/viewProps" Target="viewProps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8FBBB-1A9D-68A7-35C5-5549BC9A6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6332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99FF543-EC3C-9F2D-DD1C-013DD2AC47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2689" y="435233"/>
            <a:ext cx="2033377" cy="17570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MY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CC8EC3-2D05-2576-9904-1049D41951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02689" y="2394411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F7DBB741-5CA7-F596-194B-2B62AE01B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02689" y="3012756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2" name="Picture Placeholder 12">
            <a:extLst>
              <a:ext uri="{FF2B5EF4-FFF2-40B4-BE49-F238E27FC236}">
                <a16:creationId xmlns:a16="http://schemas.microsoft.com/office/drawing/2014/main" id="{74E16B58-20CC-7431-20DE-72D7837618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73877" y="435233"/>
            <a:ext cx="2033377" cy="17570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MY" dirty="0"/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D0D1FCC7-AF02-B39D-2E1F-0A35BE7442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74093" y="2394411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5A70D692-039C-851A-7EFB-D5D55220E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74093" y="3012756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5" name="Picture Placeholder 12">
            <a:extLst>
              <a:ext uri="{FF2B5EF4-FFF2-40B4-BE49-F238E27FC236}">
                <a16:creationId xmlns:a16="http://schemas.microsoft.com/office/drawing/2014/main" id="{B4E7C927-3EE7-DB80-BB2A-8F23F98580A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45065" y="435233"/>
            <a:ext cx="2033377" cy="17570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MY" dirty="0"/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12E17C58-EA7F-68E8-B91A-EFEF58DAAD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45281" y="2394411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77F7307C-1ADC-B58D-49DE-555F272FEB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45281" y="3012756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E69102E6-5E63-FEB8-7F92-4B693625057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16253" y="435233"/>
            <a:ext cx="2033377" cy="17570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MY" dirty="0"/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609269E0-C5CD-A3F3-7D29-C4081E3620C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16253" y="2394411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B2B517E9-6030-0D73-F69E-EF79E96AC47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16253" y="3012756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0AA7284-C452-90C0-79A1-923631AE31E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302689" y="3787152"/>
            <a:ext cx="2033377" cy="17570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MY" dirty="0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97B5D083-571A-5C40-8105-9FB37B8E4C5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02689" y="5746330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3C7714EA-EC8E-164D-4CAA-1D605FDF875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302689" y="6364675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15985BEE-D044-D058-B203-86810E9F15F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873877" y="3787152"/>
            <a:ext cx="2033377" cy="17570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MY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21C3A3D7-E662-5A68-92F7-ECC86BEADB3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874093" y="5746330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9D8067F9-6F6A-59EC-E11D-BD8E7EB0937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874093" y="6364675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640EF13D-117C-EEF3-B3AB-8E2C8DF0F33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445065" y="3787152"/>
            <a:ext cx="2033377" cy="17570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MY" dirty="0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3F081F62-C4F1-53CC-9B59-F383C4A0262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445281" y="5746330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2ACCD74F-B908-754F-96F1-A373F2BD522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445281" y="6364675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23" name="Picture Placeholder 12">
            <a:extLst>
              <a:ext uri="{FF2B5EF4-FFF2-40B4-BE49-F238E27FC236}">
                <a16:creationId xmlns:a16="http://schemas.microsoft.com/office/drawing/2014/main" id="{5FE3884E-FC43-2ABD-0DFF-9CBC652EED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016253" y="3787152"/>
            <a:ext cx="2033377" cy="17570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MY" dirty="0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81DCBA4E-DC2C-12C5-2093-E3A75BC0F0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16253" y="5746330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0C6A7B4F-C506-D561-709F-0328B846748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16253" y="6364675"/>
            <a:ext cx="2033702" cy="416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11708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F5267-51B6-C77C-9350-C105DEE6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8230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AF27-12A6-2C50-2DB5-346D6942CC0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72D1D-CCF1-39BA-0EAC-BED2E00E3F9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2802713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Dry Food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LZ PLUM SUGAR JELLO 里仁梅子果凍 130g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5" name="Picture Placeholder 4" descr="LZ PLUM SUGAR JELLO 里仁梅子果凍 130g.jp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8" name="Picture Placeholder 7" descr="LZ PLUM SUGAR JELLO 里仁梅子果凍 130g.jp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1" name="Picture Placeholder 10" descr="LZ PLUM SUGAR JELLO 里仁梅子果凍 130g.jp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2" name="Text Placeholder 1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4" name="Picture Placeholder 13" descr="LZ PLUM SUGAR JELLO 里仁梅子果凍 130g.jp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5" name="Text Placeholder 1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7" name="Picture Placeholder 16" descr="LZ PLUM SUGAR JELLO 里仁梅子果凍 130g.jpg"/>
          <p:cNvPicPr>
            <a:picLocks noGrp="1" noChangeAspect="1"/>
          </p:cNvPicPr>
          <p:nvPr>
            <p:ph type="pic" idx="25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8" name="Text Placeholder 17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0" name="Picture Placeholder 19" descr="LZ PLUM SUGAR JELLO 里仁梅子果凍 130g.jpg"/>
          <p:cNvPicPr>
            <a:picLocks noGrp="1" noChangeAspect="1"/>
          </p:cNvPicPr>
          <p:nvPr>
            <p:ph type="pic" idx="28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1" name="Text Placeholder 20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3" name="Picture Placeholder 22" descr="LZ PLUM SUGAR JELLO 里仁梅子果凍 130g.jpg"/>
          <p:cNvPicPr>
            <a:picLocks noGrp="1" noChangeAspect="1"/>
          </p:cNvPicPr>
          <p:nvPr>
            <p:ph type="pic" idx="31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4" name="Text Placeholder 23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LZ PLUM SUGAR JELLO 里仁梅子果凍 130g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5" name="Picture Placeholder 4" descr="LZ PLUM SUGAR JELLO 里仁梅子果凍 130g.jp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8" name="Picture Placeholder 7" descr="LZ PLUM SUGAR JELLO 里仁梅子果凍 130g.jp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1" name="Picture Placeholder 10" descr="LZ PLUM SUGAR JELLO 里仁梅子果凍 130g.jp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2" name="Text Placeholder 1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4" name="Picture Placeholder 13" descr="LZ PLUM SUGAR JELLO 里仁梅子果凍 130g.jp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5" name="Text Placeholder 1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7" name="Picture Placeholder 16" descr="LZ PLUM SUGAR JELLO 里仁梅子果凍 130g.jpg"/>
          <p:cNvPicPr>
            <a:picLocks noGrp="1" noChangeAspect="1"/>
          </p:cNvPicPr>
          <p:nvPr>
            <p:ph type="pic" idx="25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8" name="Text Placeholder 17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0" name="Picture Placeholder 19" descr="LZ PLUM SUGAR JELLO 里仁梅子果凍 130g.jpg"/>
          <p:cNvPicPr>
            <a:picLocks noGrp="1" noChangeAspect="1"/>
          </p:cNvPicPr>
          <p:nvPr>
            <p:ph type="pic" idx="28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1" name="Text Placeholder 20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3" name="Picture Placeholder 22" descr="LZ PLUM SUGAR JELLO 里仁梅子果凍 130g.jpg"/>
          <p:cNvPicPr>
            <a:picLocks noGrp="1" noChangeAspect="1"/>
          </p:cNvPicPr>
          <p:nvPr>
            <p:ph type="pic" idx="31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4" name="Text Placeholder 23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Health Oil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LZ PLUM SUGAR JELLO 里仁梅子果凍 130g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5" name="Picture Placeholder 4" descr="LZ PLUM SUGAR JELLO 里仁梅子果凍 130g.jp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8" name="Picture Placeholder 7" descr="LZ PLUM SUGAR JELLO 里仁梅子果凍 130g.jp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1" name="Picture Placeholder 10" descr="LZ PLUM SUGAR JELLO 里仁梅子果凍 130g.jp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2" name="Text Placeholder 1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4" name="Picture Placeholder 13" descr="LZ PLUM SUGAR JELLO 里仁梅子果凍 130g.jp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5" name="Text Placeholder 1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7" name="Picture Placeholder 16" descr="LZ PLUM SUGAR JELLO 里仁梅子果凍 130g.jpg"/>
          <p:cNvPicPr>
            <a:picLocks noGrp="1" noChangeAspect="1"/>
          </p:cNvPicPr>
          <p:nvPr>
            <p:ph type="pic" idx="25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8" name="Text Placeholder 17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0" name="Picture Placeholder 19" descr="LZ PLUM SUGAR JELLO 里仁梅子果凍 130g.jpg"/>
          <p:cNvPicPr>
            <a:picLocks noGrp="1" noChangeAspect="1"/>
          </p:cNvPicPr>
          <p:nvPr>
            <p:ph type="pic" idx="28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1" name="Text Placeholder 20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3" name="Picture Placeholder 22" descr="LZ PLUM SUGAR JELLO 里仁梅子果凍 130g.jpg"/>
          <p:cNvPicPr>
            <a:picLocks noGrp="1" noChangeAspect="1"/>
          </p:cNvPicPr>
          <p:nvPr>
            <p:ph type="pic" idx="31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4" name="Text Placeholder 23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Health Snacks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LZ PLUM SUGAR JELLO 里仁梅子果凍 130g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5" name="Picture Placeholder 4" descr="LZ PLUM SUGAR JELLO 里仁梅子果凍 130g.jp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8" name="Picture Placeholder 7" descr="LZ PLUM SUGAR JELLO 里仁梅子果凍 130g.jp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1" name="Picture Placeholder 10" descr="LZ PLUM SUGAR JELLO 里仁梅子果凍 130g.jp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2" name="Text Placeholder 1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4" name="Picture Placeholder 13" descr="LZ PLUM SUGAR JELLO 里仁梅子果凍 130g.jp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5" name="Text Placeholder 1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7" name="Picture Placeholder 16" descr="LZ PLUM SUGAR JELLO 里仁梅子果凍 130g.jpg"/>
          <p:cNvPicPr>
            <a:picLocks noGrp="1" noChangeAspect="1"/>
          </p:cNvPicPr>
          <p:nvPr>
            <p:ph type="pic" idx="25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8" name="Text Placeholder 17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0" name="Picture Placeholder 19" descr="LZ PLUM SUGAR JELLO 里仁梅子果凍 130g.jpg"/>
          <p:cNvPicPr>
            <a:picLocks noGrp="1" noChangeAspect="1"/>
          </p:cNvPicPr>
          <p:nvPr>
            <p:ph type="pic" idx="28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1" name="Text Placeholder 20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3" name="Picture Placeholder 22" descr="LZ PLUM SUGAR JELLO 里仁梅子果凍 130g.jpg"/>
          <p:cNvPicPr>
            <a:picLocks noGrp="1" noChangeAspect="1"/>
          </p:cNvPicPr>
          <p:nvPr>
            <p:ph type="pic" idx="31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4" name="Text Placeholder 23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LZ PLUM SUGAR JELLO 里仁梅子果凍 130g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5" name="Picture Placeholder 4" descr="LZ PLUM SUGAR JELLO 里仁梅子果凍 130g.jp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8" name="Picture Placeholder 7" descr="LZ PLUM SUGAR JELLO 里仁梅子果凍 130g.jp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1" name="Picture Placeholder 10" descr="LZ PLUM SUGAR JELLO 里仁梅子果凍 130g.jp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2" name="Text Placeholder 1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4" name="Picture Placeholder 13" descr="LZ PLUM SUGAR JELLO 里仁梅子果凍 130g.jp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5" name="Text Placeholder 1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7" name="Picture Placeholder 16" descr="LZ PLUM SUGAR JELLO 里仁梅子果凍 130g.jpg"/>
          <p:cNvPicPr>
            <a:picLocks noGrp="1" noChangeAspect="1"/>
          </p:cNvPicPr>
          <p:nvPr>
            <p:ph type="pic" idx="25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8" name="Text Placeholder 17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0" name="Picture Placeholder 19" descr="LZ PLUM SUGAR JELLO 里仁梅子果凍 130g.jpg"/>
          <p:cNvPicPr>
            <a:picLocks noGrp="1" noChangeAspect="1"/>
          </p:cNvPicPr>
          <p:nvPr>
            <p:ph type="pic" idx="28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1" name="Text Placeholder 20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3" name="Picture Placeholder 22" descr="LZ PLUM SUGAR JELLO 里仁梅子果凍 130g.jpg"/>
          <p:cNvPicPr>
            <a:picLocks noGrp="1" noChangeAspect="1"/>
          </p:cNvPicPr>
          <p:nvPr>
            <p:ph type="pic" idx="31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4" name="Text Placeholder 23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LZ PLUM SUGAR JELLO 里仁梅子果凍 130g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5" name="Picture Placeholder 4" descr="LZ PLUM SUGAR JELLO 里仁梅子果凍 130g.jp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8" name="Picture Placeholder 7" descr="LZ PLUM SUGAR JELLO 里仁梅子果凍 130g.jp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1" name="Picture Placeholder 10" descr="LZ PLUM SUGAR JELLO 里仁梅子果凍 130g.jp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2" name="Text Placeholder 1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4" name="Picture Placeholder 13" descr="LZ PLUM SUGAR JELLO 里仁梅子果凍 130g.jp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5" name="Text Placeholder 1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7" name="Picture Placeholder 16" descr="LZ PLUM SUGAR JELLO 里仁梅子果凍 130g.jpg"/>
          <p:cNvPicPr>
            <a:picLocks noGrp="1" noChangeAspect="1"/>
          </p:cNvPicPr>
          <p:nvPr>
            <p:ph type="pic" idx="25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8" name="Text Placeholder 17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0" name="Picture Placeholder 19" descr="LZ PLUM SUGAR JELLO 里仁梅子果凍 130g.jpg"/>
          <p:cNvPicPr>
            <a:picLocks noGrp="1" noChangeAspect="1"/>
          </p:cNvPicPr>
          <p:nvPr>
            <p:ph type="pic" idx="28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1" name="Text Placeholder 20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3" name="Picture Placeholder 22" descr="LZ PLUM SUGAR JELLO 里仁梅子果凍 130g.jpg"/>
          <p:cNvPicPr>
            <a:picLocks noGrp="1" noChangeAspect="1"/>
          </p:cNvPicPr>
          <p:nvPr>
            <p:ph type="pic" idx="31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4" name="Text Placeholder 23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Health Supplement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Beverage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LZ PLUM SUGAR JELLO 里仁梅子果凍 130g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5" name="Picture Placeholder 4" descr="LZ PLUM SUGAR JELLO 里仁梅子果凍 130g.jp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8" name="Picture Placeholder 7" descr="LZ PLUM SUGAR JELLO 里仁梅子果凍 130g.jp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1" name="Picture Placeholder 10" descr="LZ PLUM SUGAR JELLO 里仁梅子果凍 130g.jp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2" name="Text Placeholder 1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4" name="Picture Placeholder 13" descr="LZ PLUM SUGAR JELLO 里仁梅子果凍 130g.jp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5" name="Text Placeholder 1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7" name="Picture Placeholder 16" descr="LZ PLUM SUGAR JELLO 里仁梅子果凍 130g.jpg"/>
          <p:cNvPicPr>
            <a:picLocks noGrp="1" noChangeAspect="1"/>
          </p:cNvPicPr>
          <p:nvPr>
            <p:ph type="pic" idx="25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8" name="Text Placeholder 17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0" name="Picture Placeholder 19" descr="LZ PLUM SUGAR JELLO 里仁梅子果凍 130g.jpg"/>
          <p:cNvPicPr>
            <a:picLocks noGrp="1" noChangeAspect="1"/>
          </p:cNvPicPr>
          <p:nvPr>
            <p:ph type="pic" idx="28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1" name="Text Placeholder 20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3" name="Picture Placeholder 22" descr="LZ PLUM SUGAR JELLO 里仁梅子果凍 130g.jpg"/>
          <p:cNvPicPr>
            <a:picLocks noGrp="1" noChangeAspect="1"/>
          </p:cNvPicPr>
          <p:nvPr>
            <p:ph type="pic" idx="31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4" name="Text Placeholder 23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LZ PLUM SUGAR JELLO 里仁梅子果凍 130g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5" name="Picture Placeholder 4" descr="LZ PLUM SUGAR JELLO 里仁梅子果凍 130g.jp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8" name="Picture Placeholder 7" descr="LZ PLUM SUGAR JELLO 里仁梅子果凍 130g.jp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1" name="Picture Placeholder 10" descr="LZ PLUM SUGAR JELLO 里仁梅子果凍 130g.jp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2" name="Text Placeholder 1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4" name="Picture Placeholder 13" descr="LZ PLUM SUGAR JELLO 里仁梅子果凍 130g.jp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5" name="Text Placeholder 1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7" name="Picture Placeholder 16" descr="LZ PLUM SUGAR JELLO 里仁梅子果凍 130g.jpg"/>
          <p:cNvPicPr>
            <a:picLocks noGrp="1" noChangeAspect="1"/>
          </p:cNvPicPr>
          <p:nvPr>
            <p:ph type="pic" idx="25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8" name="Text Placeholder 17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0" name="Picture Placeholder 19" descr="LZ PLUM SUGAR JELLO 里仁梅子果凍 130g.jpg"/>
          <p:cNvPicPr>
            <a:picLocks noGrp="1" noChangeAspect="1"/>
          </p:cNvPicPr>
          <p:nvPr>
            <p:ph type="pic" idx="28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1" name="Text Placeholder 20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3" name="Picture Placeholder 22" descr="LZ PLUM SUGAR JELLO 里仁梅子果凍 130g.jpg"/>
          <p:cNvPicPr>
            <a:picLocks noGrp="1" noChangeAspect="1"/>
          </p:cNvPicPr>
          <p:nvPr>
            <p:ph type="pic" idx="31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4" name="Text Placeholder 23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Household &amp; Lifestyle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LZ PLUM SUGAR JELLO 里仁梅子果凍 130g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5" name="Picture Placeholder 4" descr="LZ PLUM SUGAR JELLO 里仁梅子果凍 130g.jp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8" name="Picture Placeholder 7" descr="LZ PLUM SUGAR JELLO 里仁梅子果凍 130g.jp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1" name="Picture Placeholder 10" descr="LZ PLUM SUGAR JELLO 里仁梅子果凍 130g.jp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2" name="Text Placeholder 1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4" name="Picture Placeholder 13" descr="LZ PLUM SUGAR JELLO 里仁梅子果凍 130g.jp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5" name="Text Placeholder 1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7" name="Picture Placeholder 16" descr="LZ PLUM SUGAR JELLO 里仁梅子果凍 130g.jpg"/>
          <p:cNvPicPr>
            <a:picLocks noGrp="1" noChangeAspect="1"/>
          </p:cNvPicPr>
          <p:nvPr>
            <p:ph type="pic" idx="25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8" name="Text Placeholder 17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0" name="Picture Placeholder 19" descr="LZ PLUM SUGAR JELLO 里仁梅子果凍 130g.jpg"/>
          <p:cNvPicPr>
            <a:picLocks noGrp="1" noChangeAspect="1"/>
          </p:cNvPicPr>
          <p:nvPr>
            <p:ph type="pic" idx="28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1" name="Text Placeholder 20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3" name="Picture Placeholder 22" descr="LZ PLUM SUGAR JELLO 里仁梅子果凍 130g.jpg"/>
          <p:cNvPicPr>
            <a:picLocks noGrp="1" noChangeAspect="1"/>
          </p:cNvPicPr>
          <p:nvPr>
            <p:ph type="pic" idx="31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4" name="Text Placeholder 23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LZ PLUM SUGAR JELLO 里仁梅子果凍 130g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5" name="Picture Placeholder 4" descr="LZ PLUM SUGAR JELLO 里仁梅子果凍 130g.jp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8" name="Picture Placeholder 7" descr="LZ PLUM SUGAR JELLO 里仁梅子果凍 130g.jp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1" name="Picture Placeholder 10" descr="LZ PLUM SUGAR JELLO 里仁梅子果凍 130g.jp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2" name="Text Placeholder 1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4" name="Picture Placeholder 13" descr="LZ PLUM SUGAR JELLO 里仁梅子果凍 130g.jp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5" name="Text Placeholder 1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7" name="Picture Placeholder 16" descr="LZ PLUM SUGAR JELLO 里仁梅子果凍 130g.jpg"/>
          <p:cNvPicPr>
            <a:picLocks noGrp="1" noChangeAspect="1"/>
          </p:cNvPicPr>
          <p:nvPr>
            <p:ph type="pic" idx="25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8" name="Text Placeholder 17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0" name="Picture Placeholder 19" descr="LZ PLUM SUGAR JELLO 里仁梅子果凍 130g.jpg"/>
          <p:cNvPicPr>
            <a:picLocks noGrp="1" noChangeAspect="1"/>
          </p:cNvPicPr>
          <p:nvPr>
            <p:ph type="pic" idx="28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1" name="Text Placeholder 20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3" name="Picture Placeholder 22" descr="LZ PLUM SUGAR JELLO 里仁梅子果凍 130g.jpg"/>
          <p:cNvPicPr>
            <a:picLocks noGrp="1" noChangeAspect="1"/>
          </p:cNvPicPr>
          <p:nvPr>
            <p:ph type="pic" idx="31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4" name="Text Placeholder 23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LZ PLUM SUGAR JELLO 里仁梅子果凍 130g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5" name="Picture Placeholder 4" descr="LZ PLUM SUGAR JELLO 里仁梅子果凍 130g.jp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8" name="Picture Placeholder 7" descr="LZ PLUM SUGAR JELLO 里仁梅子果凍 130g.jp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1" name="Picture Placeholder 10" descr="LZ PLUM SUGAR JELLO 里仁梅子果凍 130g.jp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2" name="Text Placeholder 1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4" name="Picture Placeholder 13" descr="LZ PLUM SUGAR JELLO 里仁梅子果凍 130g.jp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5" name="Text Placeholder 1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7" name="Picture Placeholder 16" descr="LZ PLUM SUGAR JELLO 里仁梅子果凍 130g.jpg"/>
          <p:cNvPicPr>
            <a:picLocks noGrp="1" noChangeAspect="1"/>
          </p:cNvPicPr>
          <p:nvPr>
            <p:ph type="pic" idx="25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8" name="Text Placeholder 17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0" name="Picture Placeholder 19" descr="LZ PLUM SUGAR JELLO 里仁梅子果凍 130g.jpg"/>
          <p:cNvPicPr>
            <a:picLocks noGrp="1" noChangeAspect="1"/>
          </p:cNvPicPr>
          <p:nvPr>
            <p:ph type="pic" idx="28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1" name="Text Placeholder 20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3" name="Picture Placeholder 22" descr="LZ PLUM SUGAR JELLO 里仁梅子果凍 130g.jpg"/>
          <p:cNvPicPr>
            <a:picLocks noGrp="1" noChangeAspect="1"/>
          </p:cNvPicPr>
          <p:nvPr>
            <p:ph type="pic" idx="31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4" name="Text Placeholder 23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Noodles &amp; Pasta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LZ PLUM SUGAR JELLO 里仁梅子果凍 130g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5" name="Picture Placeholder 4" descr="LZ PLUM SUGAR JELLO 里仁梅子果凍 130g.jp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8" name="Picture Placeholder 7" descr="LZ PLUM SUGAR JELLO 里仁梅子果凍 130g.jp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1" name="Picture Placeholder 10" descr="LZ PLUM SUGAR JELLO 里仁梅子果凍 130g.jp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2" name="Text Placeholder 1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4" name="Picture Placeholder 13" descr="LZ PLUM SUGAR JELLO 里仁梅子果凍 130g.jp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5" name="Text Placeholder 1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7" name="Picture Placeholder 16" descr="LZ PLUM SUGAR JELLO 里仁梅子果凍 130g.jpg"/>
          <p:cNvPicPr>
            <a:picLocks noGrp="1" noChangeAspect="1"/>
          </p:cNvPicPr>
          <p:nvPr>
            <p:ph type="pic" idx="25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8" name="Text Placeholder 17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0" name="Picture Placeholder 19" descr="LZ PLUM SUGAR JELLO 里仁梅子果凍 130g.jpg"/>
          <p:cNvPicPr>
            <a:picLocks noGrp="1" noChangeAspect="1"/>
          </p:cNvPicPr>
          <p:nvPr>
            <p:ph type="pic" idx="28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1" name="Text Placeholder 20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3" name="Picture Placeholder 22" descr="LZ PLUM SUGAR JELLO 里仁梅子果凍 130g.jpg"/>
          <p:cNvPicPr>
            <a:picLocks noGrp="1" noChangeAspect="1"/>
          </p:cNvPicPr>
          <p:nvPr>
            <p:ph type="pic" idx="31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4" name="Text Placeholder 23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LZ PLUM SUGAR JELLO 里仁梅子果凍 130g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5" name="Picture Placeholder 4" descr="LZ PLUM SUGAR JELLO 里仁梅子果凍 130g.jp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8" name="Picture Placeholder 7" descr="LZ PLUM SUGAR JELLO 里仁梅子果凍 130g.jp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1" name="Picture Placeholder 10" descr="LZ PLUM SUGAR JELLO 里仁梅子果凍 130g.jp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2" name="Text Placeholder 1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4" name="Picture Placeholder 13" descr="LZ PLUM SUGAR JELLO 里仁梅子果凍 130g.jp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5" name="Text Placeholder 1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7" name="Picture Placeholder 16" descr="LZ PLUM SUGAR JELLO 里仁梅子果凍 130g.jpg"/>
          <p:cNvPicPr>
            <a:picLocks noGrp="1" noChangeAspect="1"/>
          </p:cNvPicPr>
          <p:nvPr>
            <p:ph type="pic" idx="25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8" name="Text Placeholder 17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0" name="Picture Placeholder 19" descr="LZ PLUM SUGAR JELLO 里仁梅子果凍 130g.jpg"/>
          <p:cNvPicPr>
            <a:picLocks noGrp="1" noChangeAspect="1"/>
          </p:cNvPicPr>
          <p:nvPr>
            <p:ph type="pic" idx="28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1" name="Text Placeholder 20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3" name="Picture Placeholder 22" descr="LZ PLUM SUGAR JELLO 里仁梅子果凍 130g.jpg"/>
          <p:cNvPicPr>
            <a:picLocks noGrp="1" noChangeAspect="1"/>
          </p:cNvPicPr>
          <p:nvPr>
            <p:ph type="pic" idx="31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4" name="Text Placeholder 23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LZ PLUM SUGAR JELLO 里仁梅子果凍 130g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5" name="Picture Placeholder 4" descr="LZ PLUM SUGAR JELLO 里仁梅子果凍 130g.jp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8" name="Picture Placeholder 7" descr="LZ PLUM SUGAR JELLO 里仁梅子果凍 130g.jp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1" name="Picture Placeholder 10" descr="LZ PLUM SUGAR JELLO 里仁梅子果凍 130g.jp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2" name="Text Placeholder 1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4" name="Picture Placeholder 13" descr="LZ PLUM SUGAR JELLO 里仁梅子果凍 130g.jp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5" name="Text Placeholder 1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7" name="Picture Placeholder 16" descr="LZ PLUM SUGAR JELLO 里仁梅子果凍 130g.jpg"/>
          <p:cNvPicPr>
            <a:picLocks noGrp="1" noChangeAspect="1"/>
          </p:cNvPicPr>
          <p:nvPr>
            <p:ph type="pic" idx="25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8" name="Text Placeholder 17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0" name="Picture Placeholder 19" descr="LZ PLUM SUGAR JELLO 里仁梅子果凍 130g.jpg"/>
          <p:cNvPicPr>
            <a:picLocks noGrp="1" noChangeAspect="1"/>
          </p:cNvPicPr>
          <p:nvPr>
            <p:ph type="pic" idx="28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1" name="Text Placeholder 20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3" name="Picture Placeholder 22" descr="LZ PLUM SUGAR JELLO 里仁梅子果凍 130g.jpg"/>
          <p:cNvPicPr>
            <a:picLocks noGrp="1" noChangeAspect="1"/>
          </p:cNvPicPr>
          <p:nvPr>
            <p:ph type="pic" idx="31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4" name="Text Placeholder 23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LZ PLUM SUGAR JELLO 里仁梅子果凍 130g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5" name="Picture Placeholder 4" descr="LZ PLUM SUGAR JELLO 里仁梅子果凍 130g.jp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8" name="Picture Placeholder 7" descr="LZ PLUM SUGAR JELLO 里仁梅子果凍 130g.jp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1" name="Picture Placeholder 10" descr="LZ PLUM SUGAR JELLO 里仁梅子果凍 130g.jp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2" name="Text Placeholder 1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4" name="Picture Placeholder 13" descr="LZ PLUM SUGAR JELLO 里仁梅子果凍 130g.jp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5" name="Text Placeholder 1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7" name="Picture Placeholder 16" descr="LZ PLUM SUGAR JELLO 里仁梅子果凍 130g.jpg"/>
          <p:cNvPicPr>
            <a:picLocks noGrp="1" noChangeAspect="1"/>
          </p:cNvPicPr>
          <p:nvPr>
            <p:ph type="pic" idx="25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8" name="Text Placeholder 17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0" name="Picture Placeholder 19" descr="LZ PLUM SUGAR JELLO 里仁梅子果凍 130g.jpg"/>
          <p:cNvPicPr>
            <a:picLocks noGrp="1" noChangeAspect="1"/>
          </p:cNvPicPr>
          <p:nvPr>
            <p:ph type="pic" idx="28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1" name="Text Placeholder 20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3" name="Picture Placeholder 22" descr="LZ PLUM SUGAR JELLO 里仁梅子果凍 130g.jpg"/>
          <p:cNvPicPr>
            <a:picLocks noGrp="1" noChangeAspect="1"/>
          </p:cNvPicPr>
          <p:nvPr>
            <p:ph type="pic" idx="31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4" name="Text Placeholder 23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Paste &amp; Seasonings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LZ PLUM SUGAR JELLO 里仁梅子果凍 130g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5" name="Picture Placeholder 4" descr="LZ PLUM SUGAR JELLO 里仁梅子果凍 130g.jp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8" name="Picture Placeholder 7" descr="LZ PLUM SUGAR JELLO 里仁梅子果凍 130g.jp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1" name="Picture Placeholder 10" descr="LZ PLUM SUGAR JELLO 里仁梅子果凍 130g.jp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2" name="Text Placeholder 1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4" name="Picture Placeholder 13" descr="LZ PLUM SUGAR JELLO 里仁梅子果凍 130g.jp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5" name="Text Placeholder 1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7" name="Picture Placeholder 16" descr="LZ PLUM SUGAR JELLO 里仁梅子果凍 130g.jpg"/>
          <p:cNvPicPr>
            <a:picLocks noGrp="1" noChangeAspect="1"/>
          </p:cNvPicPr>
          <p:nvPr>
            <p:ph type="pic" idx="25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8" name="Text Placeholder 17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0" name="Picture Placeholder 19" descr="LZ PLUM SUGAR JELLO 里仁梅子果凍 130g.jpg"/>
          <p:cNvPicPr>
            <a:picLocks noGrp="1" noChangeAspect="1"/>
          </p:cNvPicPr>
          <p:nvPr>
            <p:ph type="pic" idx="28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1" name="Text Placeholder 20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3" name="Picture Placeholder 22" descr="LZ PLUM SUGAR JELLO 里仁梅子果凍 130g.jpg"/>
          <p:cNvPicPr>
            <a:picLocks noGrp="1" noChangeAspect="1"/>
          </p:cNvPicPr>
          <p:nvPr>
            <p:ph type="pic" idx="31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4" name="Text Placeholder 23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LZ PLUM SUGAR JELLO 里仁梅子果凍 130g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5" name="Picture Placeholder 4" descr="LZ PLUM SUGAR JELLO 里仁梅子果凍 130g.jp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8" name="Picture Placeholder 7" descr="LZ PLUM SUGAR JELLO 里仁梅子果凍 130g.jp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1" name="Picture Placeholder 10" descr="LZ PLUM SUGAR JELLO 里仁梅子果凍 130g.jp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2" name="Text Placeholder 1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4" name="Picture Placeholder 13" descr="LZ PLUM SUGAR JELLO 里仁梅子果凍 130g.jp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5" name="Text Placeholder 1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7" name="Picture Placeholder 16" descr="LZ PLUM SUGAR JELLO 里仁梅子果凍 130g.jpg"/>
          <p:cNvPicPr>
            <a:picLocks noGrp="1" noChangeAspect="1"/>
          </p:cNvPicPr>
          <p:nvPr>
            <p:ph type="pic" idx="25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8" name="Text Placeholder 17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0" name="Picture Placeholder 19" descr="LZ PLUM SUGAR JELLO 里仁梅子果凍 130g.jpg"/>
          <p:cNvPicPr>
            <a:picLocks noGrp="1" noChangeAspect="1"/>
          </p:cNvPicPr>
          <p:nvPr>
            <p:ph type="pic" idx="28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1" name="Text Placeholder 20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3" name="Picture Placeholder 22" descr="LZ PLUM SUGAR JELLO 里仁梅子果凍 130g.jpg"/>
          <p:cNvPicPr>
            <a:picLocks noGrp="1" noChangeAspect="1"/>
          </p:cNvPicPr>
          <p:nvPr>
            <p:ph type="pic" idx="31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4" name="Text Placeholder 23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LZ PLUM SUGAR JELLO 里仁梅子果凍 130g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5" name="Picture Placeholder 4" descr="LZ PLUM SUGAR JELLO 里仁梅子果凍 130g.jp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8" name="Picture Placeholder 7" descr="LZ PLUM SUGAR JELLO 里仁梅子果凍 130g.jp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1" name="Picture Placeholder 10" descr="LZ PLUM SUGAR JELLO 里仁梅子果凍 130g.jp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2" name="Text Placeholder 1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4" name="Picture Placeholder 13" descr="LZ PLUM SUGAR JELLO 里仁梅子果凍 130g.jp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5" name="Text Placeholder 1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7" name="Picture Placeholder 16" descr="LZ PLUM SUGAR JELLO 里仁梅子果凍 130g.jpg"/>
          <p:cNvPicPr>
            <a:picLocks noGrp="1" noChangeAspect="1"/>
          </p:cNvPicPr>
          <p:nvPr>
            <p:ph type="pic" idx="25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8" name="Text Placeholder 17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0" name="Picture Placeholder 19" descr="LZ PLUM SUGAR JELLO 里仁梅子果凍 130g.jpg"/>
          <p:cNvPicPr>
            <a:picLocks noGrp="1" noChangeAspect="1"/>
          </p:cNvPicPr>
          <p:nvPr>
            <p:ph type="pic" idx="28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1" name="Text Placeholder 20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3" name="Picture Placeholder 22" descr="LZ PLUM SUGAR JELLO 里仁梅子果凍 130g.jpg"/>
          <p:cNvPicPr>
            <a:picLocks noGrp="1" noChangeAspect="1"/>
          </p:cNvPicPr>
          <p:nvPr>
            <p:ph type="pic" idx="31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4" name="Text Placeholder 23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LZ PLUM SUGAR JELLO 里仁梅子果凍 130g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5" name="Picture Placeholder 4" descr="LZ PLUM SUGAR JELLO 里仁梅子果凍 130g.jp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8" name="Picture Placeholder 7" descr="LZ PLUM SUGAR JELLO 里仁梅子果凍 130g.jp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1" name="Picture Placeholder 10" descr="LZ PLUM SUGAR JELLO 里仁梅子果凍 130g.jp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2" name="Text Placeholder 1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4" name="Picture Placeholder 13" descr="LZ PLUM SUGAR JELLO 里仁梅子果凍 130g.jp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5" name="Text Placeholder 1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7" name="Picture Placeholder 16" descr="LZ PLUM SUGAR JELLO 里仁梅子果凍 130g.jpg"/>
          <p:cNvPicPr>
            <a:picLocks noGrp="1" noChangeAspect="1"/>
          </p:cNvPicPr>
          <p:nvPr>
            <p:ph type="pic" idx="25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8" name="Text Placeholder 17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0" name="Picture Placeholder 19" descr="LZ PLUM SUGAR JELLO 里仁梅子果凍 130g.jpg"/>
          <p:cNvPicPr>
            <a:picLocks noGrp="1" noChangeAspect="1"/>
          </p:cNvPicPr>
          <p:nvPr>
            <p:ph type="pic" idx="28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1" name="Text Placeholder 20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3" name="Picture Placeholder 22" descr="LZ PLUM SUGAR JELLO 里仁梅子果凍 130g.jpg"/>
          <p:cNvPicPr>
            <a:picLocks noGrp="1" noChangeAspect="1"/>
          </p:cNvPicPr>
          <p:nvPr>
            <p:ph type="pic" idx="31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4" name="Text Placeholder 23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Spread Sauce &amp; Jam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LZ PLUM SUGAR JELLO 里仁梅子果凍 130g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5" name="Picture Placeholder 4" descr="LZ PLUM SUGAR JELLO 里仁梅子果凍 130g.jp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8" name="Picture Placeholder 7" descr="LZ PLUM SUGAR JELLO 里仁梅子果凍 130g.jp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1" name="Picture Placeholder 10" descr="LZ PLUM SUGAR JELLO 里仁梅子果凍 130g.jp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2" name="Text Placeholder 1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4" name="Picture Placeholder 13" descr="LZ PLUM SUGAR JELLO 里仁梅子果凍 130g.jp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5" name="Text Placeholder 1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7" name="Picture Placeholder 16" descr="LZ PLUM SUGAR JELLO 里仁梅子果凍 130g.jpg"/>
          <p:cNvPicPr>
            <a:picLocks noGrp="1" noChangeAspect="1"/>
          </p:cNvPicPr>
          <p:nvPr>
            <p:ph type="pic" idx="25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8" name="Text Placeholder 17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0" name="Picture Placeholder 19" descr="LZ PLUM SUGAR JELLO 里仁梅子果凍 130g.jpg"/>
          <p:cNvPicPr>
            <a:picLocks noGrp="1" noChangeAspect="1"/>
          </p:cNvPicPr>
          <p:nvPr>
            <p:ph type="pic" idx="28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1" name="Text Placeholder 20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3" name="Picture Placeholder 22" descr="LZ PLUM SUGAR JELLO 里仁梅子果凍 130g.jpg"/>
          <p:cNvPicPr>
            <a:picLocks noGrp="1" noChangeAspect="1"/>
          </p:cNvPicPr>
          <p:nvPr>
            <p:ph type="pic" idx="31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4" name="Text Placeholder 23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宗教用品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LZ PLUM SUGAR JELLO 里仁梅子果凍 130g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5" name="Picture Placeholder 4" descr="LZ PLUM SUGAR JELLO 里仁梅子果凍 130g.jp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8" name="Picture Placeholder 7" descr="LZ PLUM SUGAR JELLO 里仁梅子果凍 130g.jp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1" name="Picture Placeholder 10" descr="LZ PLUM SUGAR JELLO 里仁梅子果凍 130g.jp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2" name="Text Placeholder 1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4" name="Picture Placeholder 13" descr="LZ PLUM SUGAR JELLO 里仁梅子果凍 130g.jp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5" name="Text Placeholder 1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7" name="Picture Placeholder 16" descr="LZ PLUM SUGAR JELLO 里仁梅子果凍 130g.jpg"/>
          <p:cNvPicPr>
            <a:picLocks noGrp="1" noChangeAspect="1"/>
          </p:cNvPicPr>
          <p:nvPr>
            <p:ph type="pic" idx="25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8" name="Text Placeholder 17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0" name="Picture Placeholder 19" descr="LZ PLUM SUGAR JELLO 里仁梅子果凍 130g.jpg"/>
          <p:cNvPicPr>
            <a:picLocks noGrp="1" noChangeAspect="1"/>
          </p:cNvPicPr>
          <p:nvPr>
            <p:ph type="pic" idx="28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1" name="Text Placeholder 20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3" name="Picture Placeholder 22" descr="LZ PLUM SUGAR JELLO 里仁梅子果凍 130g.jpg"/>
          <p:cNvPicPr>
            <a:picLocks noGrp="1" noChangeAspect="1"/>
          </p:cNvPicPr>
          <p:nvPr>
            <p:ph type="pic" idx="31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4" name="Text Placeholder 23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LZ PLUM SUGAR JELLO 里仁梅子果凍 130g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5" name="Picture Placeholder 4" descr="LZ PLUM SUGAR JELLO 里仁梅子果凍 130g.jp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8" name="Picture Placeholder 7" descr="LZ PLUM SUGAR JELLO 里仁梅子果凍 130g.jp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1" name="Picture Placeholder 10" descr="LZ PLUM SUGAR JELLO 里仁梅子果凍 130g.jp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2" name="Text Placeholder 1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4" name="Picture Placeholder 13" descr="LZ PLUM SUGAR JELLO 里仁梅子果凍 130g.jp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5" name="Text Placeholder 1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7" name="Picture Placeholder 16" descr="LZ PLUM SUGAR JELLO 里仁梅子果凍 130g.jpg"/>
          <p:cNvPicPr>
            <a:picLocks noGrp="1" noChangeAspect="1"/>
          </p:cNvPicPr>
          <p:nvPr>
            <p:ph type="pic" idx="25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8" name="Text Placeholder 17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0" name="Picture Placeholder 19" descr="LZ PLUM SUGAR JELLO 里仁梅子果凍 130g.jpg"/>
          <p:cNvPicPr>
            <a:picLocks noGrp="1" noChangeAspect="1"/>
          </p:cNvPicPr>
          <p:nvPr>
            <p:ph type="pic" idx="28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1" name="Text Placeholder 20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3" name="Picture Placeholder 22" descr="LZ PLUM SUGAR JELLO 里仁梅子果凍 130g.jpg"/>
          <p:cNvPicPr>
            <a:picLocks noGrp="1" noChangeAspect="1"/>
          </p:cNvPicPr>
          <p:nvPr>
            <p:ph type="pic" idx="31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4" name="Text Placeholder 23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LZ PLUM SUGAR JELLO 里仁梅子果凍 130g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5" name="Picture Placeholder 4" descr="LZ PLUM SUGAR JELLO 里仁梅子果凍 130g.jp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8" name="Picture Placeholder 7" descr="LZ PLUM SUGAR JELLO 里仁梅子果凍 130g.jp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1" name="Picture Placeholder 10" descr="LZ PLUM SUGAR JELLO 里仁梅子果凍 130g.jp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2" name="Text Placeholder 1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4" name="Picture Placeholder 13" descr="LZ PLUM SUGAR JELLO 里仁梅子果凍 130g.jp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5" name="Text Placeholder 1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7" name="Picture Placeholder 16" descr="LZ PLUM SUGAR JELLO 里仁梅子果凍 130g.jpg"/>
          <p:cNvPicPr>
            <a:picLocks noGrp="1" noChangeAspect="1"/>
          </p:cNvPicPr>
          <p:nvPr>
            <p:ph type="pic" idx="25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8" name="Text Placeholder 17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0" name="Picture Placeholder 19" descr="LZ PLUM SUGAR JELLO 里仁梅子果凍 130g.jpg"/>
          <p:cNvPicPr>
            <a:picLocks noGrp="1" noChangeAspect="1"/>
          </p:cNvPicPr>
          <p:nvPr>
            <p:ph type="pic" idx="28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1" name="Text Placeholder 20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3" name="Picture Placeholder 22" descr="LZ PLUM SUGAR JELLO 里仁梅子果凍 130g.jpg"/>
          <p:cNvPicPr>
            <a:picLocks noGrp="1" noChangeAspect="1"/>
          </p:cNvPicPr>
          <p:nvPr>
            <p:ph type="pic" idx="31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4" name="Text Placeholder 23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LZ PLUM SUGAR JELLO 里仁梅子果凍 130g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5" name="Picture Placeholder 4" descr="LZ PLUM SUGAR JELLO 里仁梅子果凍 130g.jp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8" name="Picture Placeholder 7" descr="LZ PLUM SUGAR JELLO 里仁梅子果凍 130g.jp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1" name="Picture Placeholder 10" descr="LZ PLUM SUGAR JELLO 里仁梅子果凍 130g.jp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2" name="Text Placeholder 1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4" name="Picture Placeholder 13" descr="LZ PLUM SUGAR JELLO 里仁梅子果凍 130g.jp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5" name="Text Placeholder 1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7" name="Picture Placeholder 16" descr="LZ PLUM SUGAR JELLO 里仁梅子果凍 130g.jpg"/>
          <p:cNvPicPr>
            <a:picLocks noGrp="1" noChangeAspect="1"/>
          </p:cNvPicPr>
          <p:nvPr>
            <p:ph type="pic" idx="25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8" name="Text Placeholder 17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0" name="Picture Placeholder 19" descr="LZ PLUM SUGAR JELLO 里仁梅子果凍 130g.jpg"/>
          <p:cNvPicPr>
            <a:picLocks noGrp="1" noChangeAspect="1"/>
          </p:cNvPicPr>
          <p:nvPr>
            <p:ph type="pic" idx="28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1" name="Text Placeholder 20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3" name="Picture Placeholder 22" descr="LZ PLUM SUGAR JELLO 里仁梅子果凍 130g.jpg"/>
          <p:cNvPicPr>
            <a:picLocks noGrp="1" noChangeAspect="1"/>
          </p:cNvPicPr>
          <p:nvPr>
            <p:ph type="pic" idx="31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4" name="Text Placeholder 23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LZ PLUM SUGAR JELLO 里仁梅子果凍 130g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5" name="Picture Placeholder 4" descr="LZ PLUM SUGAR JELLO 里仁梅子果凍 130g.jp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8" name="Picture Placeholder 7" descr="LZ PLUM SUGAR JELLO 里仁梅子果凍 130g.jp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1" name="Picture Placeholder 10" descr="LZ PLUM SUGAR JELLO 里仁梅子果凍 130g.jp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2" name="Text Placeholder 1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4" name="Picture Placeholder 13" descr="LZ PLUM SUGAR JELLO 里仁梅子果凍 130g.jp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5" name="Text Placeholder 1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7" name="Picture Placeholder 16" descr="LZ PLUM SUGAR JELLO 里仁梅子果凍 130g.jpg"/>
          <p:cNvPicPr>
            <a:picLocks noGrp="1" noChangeAspect="1"/>
          </p:cNvPicPr>
          <p:nvPr>
            <p:ph type="pic" idx="25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8" name="Text Placeholder 17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0" name="Picture Placeholder 19" descr="LZ PLUM SUGAR JELLO 里仁梅子果凍 130g.jpg"/>
          <p:cNvPicPr>
            <a:picLocks noGrp="1" noChangeAspect="1"/>
          </p:cNvPicPr>
          <p:nvPr>
            <p:ph type="pic" idx="28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1" name="Text Placeholder 20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3" name="Picture Placeholder 22" descr="LZ PLUM SUGAR JELLO 里仁梅子果凍 130g.jpg"/>
          <p:cNvPicPr>
            <a:picLocks noGrp="1" noChangeAspect="1"/>
          </p:cNvPicPr>
          <p:nvPr>
            <p:ph type="pic" idx="31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4" name="Text Placeholder 23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LZ PLUM SUGAR JELLO 里仁梅子果凍 130g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5" name="Picture Placeholder 4" descr="LZ PLUM SUGAR JELLO 里仁梅子果凍 130g.jp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8" name="Picture Placeholder 7" descr="LZ PLUM SUGAR JELLO 里仁梅子果凍 130g.jp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1" name="Picture Placeholder 10" descr="LZ PLUM SUGAR JELLO 里仁梅子果凍 130g.jp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2" name="Text Placeholder 1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4" name="Picture Placeholder 13" descr="LZ PLUM SUGAR JELLO 里仁梅子果凍 130g.jp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5" name="Text Placeholder 1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7" name="Picture Placeholder 16" descr="LZ PLUM SUGAR JELLO 里仁梅子果凍 130g.jpg"/>
          <p:cNvPicPr>
            <a:picLocks noGrp="1" noChangeAspect="1"/>
          </p:cNvPicPr>
          <p:nvPr>
            <p:ph type="pic" idx="25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8" name="Text Placeholder 17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0" name="Picture Placeholder 19" descr="LZ PLUM SUGAR JELLO 里仁梅子果凍 130g.jpg"/>
          <p:cNvPicPr>
            <a:picLocks noGrp="1" noChangeAspect="1"/>
          </p:cNvPicPr>
          <p:nvPr>
            <p:ph type="pic" idx="28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1" name="Text Placeholder 20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3" name="Picture Placeholder 22" descr="LZ PLUM SUGAR JELLO 里仁梅子果凍 130g.jpg"/>
          <p:cNvPicPr>
            <a:picLocks noGrp="1" noChangeAspect="1"/>
          </p:cNvPicPr>
          <p:nvPr>
            <p:ph type="pic" idx="31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4" name="Text Placeholder 23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Dried Herbs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LZ PLUM SUGAR JELLO 里仁梅子果凍 130g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5" name="Picture Placeholder 4" descr="LZ PLUM SUGAR JELLO 里仁梅子果凍 130g.jp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8" name="Picture Placeholder 7" descr="LZ PLUM SUGAR JELLO 里仁梅子果凍 130g.jp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1" name="Picture Placeholder 10" descr="LZ PLUM SUGAR JELLO 里仁梅子果凍 130g.jp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2" name="Text Placeholder 1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4" name="Picture Placeholder 13" descr="LZ PLUM SUGAR JELLO 里仁梅子果凍 130g.jp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5" name="Text Placeholder 1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17" name="Picture Placeholder 16" descr="LZ PLUM SUGAR JELLO 里仁梅子果凍 130g.jpg"/>
          <p:cNvPicPr>
            <a:picLocks noGrp="1" noChangeAspect="1"/>
          </p:cNvPicPr>
          <p:nvPr>
            <p:ph type="pic" idx="25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18" name="Text Placeholder 17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0" name="Picture Placeholder 19" descr="LZ PLUM SUGAR JELLO 里仁梅子果凍 130g.jpg"/>
          <p:cNvPicPr>
            <a:picLocks noGrp="1" noChangeAspect="1"/>
          </p:cNvPicPr>
          <p:nvPr>
            <p:ph type="pic" idx="28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1" name="Text Placeholder 20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  <p:pic>
        <p:nvPicPr>
          <p:cNvPr id="23" name="Picture Placeholder 22" descr="LZ PLUM SUGAR JELLO 里仁梅子果凍 130g.jpg"/>
          <p:cNvPicPr>
            <a:picLocks noGrp="1" noChangeAspect="1"/>
          </p:cNvPicPr>
          <p:nvPr>
            <p:ph type="pic" idx="31" sz="quarter"/>
          </p:nvPr>
        </p:nvPicPr>
        <p:blipFill>
          <a:blip r:embed="rId2"/>
          <a:srcRect t="6794" b="6794"/>
          <a:stretch>
            <a:fillRect/>
          </a:stretch>
        </p:blipFill>
        <p:spPr/>
      </p:pic>
      <p:sp>
        <p:nvSpPr>
          <p:cNvPr id="24" name="Text Placeholder 23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LZ PLUM SUGAR JELLO 里仁梅子果凍 130g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RM5.90MYR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 Loh</dc:creator>
  <cp:lastModifiedBy>Leonard Loh</cp:lastModifiedBy>
  <cp:revision>6</cp:revision>
  <dcterms:created xsi:type="dcterms:W3CDTF">2022-09-17T10:17:16Z</dcterms:created>
  <dcterms:modified xsi:type="dcterms:W3CDTF">2022-09-17T11:11:45Z</dcterms:modified>
</cp:coreProperties>
</file>