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8e281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8e281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28e281b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28e281b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28e281b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28e281b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Agent (smol)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“For when people bother you for adhoc requests”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many tables, that links to each other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9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when stakeholders make an adhoc request,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3737" l="1410" r="68584" t="14104"/>
          <a:stretch/>
        </p:blipFill>
        <p:spPr>
          <a:xfrm>
            <a:off x="129075" y="1340052"/>
            <a:ext cx="2743627" cy="5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 away !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505"/>
            <a:ext cx="9144000" cy="442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