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03"/>
  </p:normalViewPr>
  <p:slideViewPr>
    <p:cSldViewPr snapToGrid="0" snapToObjects="1">
      <p:cViewPr>
        <p:scale>
          <a:sx n="73" d="100"/>
          <a:sy n="73" d="100"/>
        </p:scale>
        <p:origin x="2072" y="1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C54CC-A7E7-3346-89A1-32F36783AB60}" type="datetimeFigureOut">
              <a:rPr lang="en-US" smtClean="0"/>
              <a:t>2/18/20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69CA1-AD46-3E4B-A758-AA38387E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13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C54CC-A7E7-3346-89A1-32F36783AB60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69CA1-AD46-3E4B-A758-AA38387E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55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C54CC-A7E7-3346-89A1-32F36783AB60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69CA1-AD46-3E4B-A758-AA38387E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462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C54CC-A7E7-3346-89A1-32F36783AB60}" type="datetimeFigureOut">
              <a:rPr lang="en-US" smtClean="0"/>
              <a:t>2/18/20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69CA1-AD46-3E4B-A758-AA38387E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71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C54CC-A7E7-3346-89A1-32F36783AB60}" type="datetimeFigureOut">
              <a:rPr lang="en-US" smtClean="0"/>
              <a:t>2/18/20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69CA1-AD46-3E4B-A758-AA38387E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80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C54CC-A7E7-3346-89A1-32F36783AB60}" type="datetimeFigureOut">
              <a:rPr lang="en-US" smtClean="0"/>
              <a:t>2/18/20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69CA1-AD46-3E4B-A758-AA38387E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95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C54CC-A7E7-3346-89A1-32F36783AB60}" type="datetimeFigureOut">
              <a:rPr lang="en-US" smtClean="0"/>
              <a:t>2/18/20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69CA1-AD46-3E4B-A758-AA38387E8E0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853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C54CC-A7E7-3346-89A1-32F36783AB60}" type="datetimeFigureOut">
              <a:rPr lang="en-US" smtClean="0"/>
              <a:t>2/18/20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69CA1-AD46-3E4B-A758-AA38387E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47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C54CC-A7E7-3346-89A1-32F36783AB60}" type="datetimeFigureOut">
              <a:rPr lang="en-US" smtClean="0"/>
              <a:t>2/18/20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69CA1-AD46-3E4B-A758-AA38387E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89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C54CC-A7E7-3346-89A1-32F36783AB60}" type="datetimeFigureOut">
              <a:rPr lang="en-US" smtClean="0"/>
              <a:t>2/18/20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69CA1-AD46-3E4B-A758-AA38387E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41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0AC54CC-A7E7-3346-89A1-32F36783AB60}" type="datetimeFigureOut">
              <a:rPr lang="en-US" smtClean="0"/>
              <a:t>2/18/20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69CA1-AD46-3E4B-A758-AA38387E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81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0AC54CC-A7E7-3346-89A1-32F36783AB60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5269CA1-AD46-3E4B-A758-AA38387E8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2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CB2C8-49E0-944F-AD75-3DC104893A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Improvisation of printing credit system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AA931A-8431-FB4F-A600-23430B19C8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639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88EDA-9501-0143-AD95-820547AC7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5ABAA-F30E-AF40-AB90-6D59CB145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Student often ran out of printing credits before semester ends. </a:t>
            </a:r>
          </a:p>
          <a:p>
            <a:r>
              <a:rPr lang="en-US" sz="2000" dirty="0"/>
              <a:t>Current system automatically charge when the printing credit is exceeded</a:t>
            </a:r>
          </a:p>
          <a:p>
            <a:r>
              <a:rPr lang="en-US" sz="2000" dirty="0"/>
              <a:t>Student got allocated too much credit and unable to finish it</a:t>
            </a:r>
          </a:p>
          <a:p>
            <a:r>
              <a:rPr lang="en-US" sz="2000" dirty="0"/>
              <a:t>Student unable to bring forward their printing credit to the next semester</a:t>
            </a:r>
          </a:p>
        </p:txBody>
      </p:sp>
    </p:spTree>
    <p:extLst>
      <p:ext uri="{BB962C8B-B14F-4D97-AF65-F5344CB8AC3E}">
        <p14:creationId xmlns:p14="http://schemas.microsoft.com/office/powerpoint/2010/main" val="2630164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F2A83-1396-BC43-99F4-4D394DC56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the new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A34F1-BFD7-D844-85B7-529EBC2F2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Cost-effective improvement</a:t>
            </a:r>
          </a:p>
          <a:p>
            <a:r>
              <a:rPr lang="en-US" sz="2000" dirty="0"/>
              <a:t>Able to transfer credit to the following semester</a:t>
            </a:r>
          </a:p>
          <a:p>
            <a:r>
              <a:rPr lang="en-US" sz="2000" dirty="0"/>
              <a:t>System can be maintained easily</a:t>
            </a:r>
          </a:p>
          <a:p>
            <a:r>
              <a:rPr lang="en-US" sz="2000" dirty="0"/>
              <a:t>Easier to purchase more printing credits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61674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59105-D9AC-3042-8763-0F9D1EB11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can be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0C134-4AA2-5A4A-B52E-36F3F89FC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Build a new tab on </a:t>
            </a:r>
            <a:r>
              <a:rPr lang="en-US" sz="2000" dirty="0" err="1"/>
              <a:t>AccessPlus</a:t>
            </a:r>
            <a:endParaRPr lang="en-US" sz="2000" dirty="0"/>
          </a:p>
          <a:p>
            <a:r>
              <a:rPr lang="en-US" sz="2000" dirty="0"/>
              <a:t>Provide an easy payment portal for student</a:t>
            </a:r>
          </a:p>
          <a:p>
            <a:r>
              <a:rPr lang="en-US" sz="2000" dirty="0"/>
              <a:t>Update the server to work together with </a:t>
            </a:r>
            <a:r>
              <a:rPr lang="en-US" sz="2000" dirty="0" err="1"/>
              <a:t>DiningDollar</a:t>
            </a:r>
            <a:r>
              <a:rPr lang="en-US" sz="2000" dirty="0"/>
              <a:t> system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04624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38C1-2336-B744-93D0-1ECB4436C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1692649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{1871C4E1-3FCA-AE43-8D9A-9C0C68B87B9B}tf10001120</Template>
  <TotalTime>219</TotalTime>
  <Words>105</Words>
  <Application>Microsoft Macintosh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Parcel</vt:lpstr>
      <vt:lpstr>Improvisation of printing credit system </vt:lpstr>
      <vt:lpstr>Overview</vt:lpstr>
      <vt:lpstr>Advantages of the new system</vt:lpstr>
      <vt:lpstr>How It can be done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Lim, Wei X</dc:creator>
  <cp:lastModifiedBy>Lim, Wei X</cp:lastModifiedBy>
  <cp:revision>7</cp:revision>
  <dcterms:created xsi:type="dcterms:W3CDTF">2020-02-18T18:32:07Z</dcterms:created>
  <dcterms:modified xsi:type="dcterms:W3CDTF">2020-02-18T22:11:45Z</dcterms:modified>
</cp:coreProperties>
</file>