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0"/>
    <p:restoredTop sz="94694"/>
  </p:normalViewPr>
  <p:slideViewPr>
    <p:cSldViewPr snapToGrid="0">
      <p:cViewPr varScale="1">
        <p:scale>
          <a:sx n="84" d="100"/>
          <a:sy n="84" d="100"/>
        </p:scale>
        <p:origin x="1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ADD5-AE5C-7145-A940-2730753F9E4E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646D1-A706-7642-8FC0-9EAF4F644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646D1-A706-7642-8FC0-9EAF4F644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0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697C-3ED7-6E96-8627-85936293F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A52CD-2D93-9610-78AF-AD2CB210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E204-4A22-D0F5-6BC8-6981CE52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0470-494A-1F33-2D29-61FDF168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85BB-ACB8-F921-A26D-5EFD7B90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208A-FB97-E69A-331E-BF3AC0AE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E1C0A-BE6C-0786-9AA6-E6A55CAE5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4BC9-BE9A-E8B0-1AED-036DC347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0291-0C51-F4AD-0A8B-84AE4F66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DFA8-A332-99DF-1B8D-A775FF09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6234D-F143-4B74-8427-DE315849B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A404-D558-3BB1-811B-C28EE5D89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2FC7-7722-6DF3-0607-8361B7DC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E653-1369-F8B2-4524-B31658ED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53F8-4669-C592-5D04-6F565F4C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9619-D3F7-8BA9-FFA6-E80AED2E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2EB5-E8C8-F2DC-A42F-A2EBEF58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AD26-1FD4-75DA-85C9-92B7AA07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7300-3DF4-3BD7-7F86-455E1893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E113-5508-CD95-AB23-7BCC00D4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8363-73DC-AC90-B401-1F42BDB9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679BF-FE67-C420-0094-97F530C3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27AC-C702-94A4-9AED-DD6C175B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4CA0-2597-D8EE-70D8-A8005D2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6840-4701-CA13-2B5F-D9C033B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2B51-986F-C3C9-C8CB-7C7C95FF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4CBF-B87A-6D0C-5A5A-E1A6B8FDF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5ED95-551D-9996-D51B-CCF1ADEC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5702-66E1-0E93-8C92-8FDEC95D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9A4FD-73DB-F140-D35A-AA236CBD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7D94-1DBD-CCC8-5BB1-891BC4D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6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C2CE-620D-6FA5-DA0D-9E996CB8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0F25-3A79-2044-12EC-5E1418BD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FF96-09A3-E32B-D77E-A655962AD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869E4-6A12-7A9C-F17B-403A79A58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0456A-4AF9-64D9-728D-B75C50845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640B5-C3D4-E1BE-F272-409E4F29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C60AF-0EAD-F847-F5AE-B030155B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0411C-07F6-B27B-F8EC-44757A9D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6CD2-1329-5399-1C8E-E4CABA13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84FB0-C401-158F-D8FC-B9FF16D7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2742-987A-0884-E42E-6DB4174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488E1-BF6D-6C39-D309-B04B5596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3650D-5CE2-15AB-154D-9A607901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49249-CD3E-D8C2-BE6B-9323ED6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1823-2C58-742E-E914-9B768ED8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4E08-1223-4473-3005-37DBC22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99B-0527-5273-4776-71007C27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C8D2-55A4-4868-D0CF-A5A79F23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A6652-2D40-EFBF-63D1-895BFB85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E325-D73B-D4C4-0912-6A1B913A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4FC6-F1B1-817F-1DF4-187C577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703B-D847-DBD8-BF1E-F95E0917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D3250-AE8B-9DA9-26C2-986D4D93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0E40-7189-2085-9B0A-1B6BF02EB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E30FD-4CE9-47D9-66FB-5976F272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DA18E-81E7-F755-35A7-E362AA94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E422F-D32C-BD46-60BA-0C8ACDB9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DE700-20E4-9467-0B99-30AA550C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ACE8-C953-B4D8-2098-E9369778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ACAF-5A16-BFB5-29EE-3E0709E31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35AD2-504F-D347-9A07-48D248EE404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10AE-10F0-4AE0-0908-35C3C3889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F2E3-564B-4543-416C-04F78B93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7E817-33C5-FF40-AABB-2A590CBC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3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3379-337C-4081-FA89-B8D67773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Classifying r/History and r/</a:t>
            </a:r>
            <a:r>
              <a:rPr lang="en-US" dirty="0" err="1"/>
              <a:t>AlternativeHistory</a:t>
            </a:r>
            <a:r>
              <a:rPr lang="en-US" dirty="0"/>
              <a:t>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BA3B7-C659-7BD6-1C15-96397C1B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Leonardo Blas</a:t>
            </a:r>
          </a:p>
        </p:txBody>
      </p:sp>
    </p:spTree>
    <p:extLst>
      <p:ext uri="{BB962C8B-B14F-4D97-AF65-F5344CB8AC3E}">
        <p14:creationId xmlns:p14="http://schemas.microsoft.com/office/powerpoint/2010/main" val="48103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6CC4-D85C-5B6E-5DDC-F2E4A718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Interesting: Time of posting as predictor</a:t>
            </a:r>
          </a:p>
        </p:txBody>
      </p:sp>
      <p:pic>
        <p:nvPicPr>
          <p:cNvPr id="18" name="Content Placeholder 17" descr="A graph of a line graph&#10;&#10;Description automatically generated">
            <a:extLst>
              <a:ext uri="{FF2B5EF4-FFF2-40B4-BE49-F238E27FC236}">
                <a16:creationId xmlns:a16="http://schemas.microsoft.com/office/drawing/2014/main" id="{E98A4DF9-D373-4277-2CA3-E4C1E99931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6245"/>
            <a:ext cx="5181600" cy="3050098"/>
          </a:xfrm>
        </p:spPr>
      </p:pic>
      <p:pic>
        <p:nvPicPr>
          <p:cNvPr id="20" name="Content Placeholder 19" descr="A yellow and blue squares with black numbers&#10;&#10;Description automatically generated">
            <a:extLst>
              <a:ext uri="{FF2B5EF4-FFF2-40B4-BE49-F238E27FC236}">
                <a16:creationId xmlns:a16="http://schemas.microsoft.com/office/drawing/2014/main" id="{1F91F9C1-D1F6-BBB3-B2F9-1FAC1AA4A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9906"/>
            <a:ext cx="5181600" cy="4342775"/>
          </a:xfrm>
        </p:spPr>
      </p:pic>
    </p:spTree>
    <p:extLst>
      <p:ext uri="{BB962C8B-B14F-4D97-AF65-F5344CB8AC3E}">
        <p14:creationId xmlns:p14="http://schemas.microsoft.com/office/powerpoint/2010/main" val="281786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3497-A4A2-E116-EFF5-3B842CE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F043EF-4816-E278-39FB-D21245EB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classifiers are surprisingly good at classifying posts from closely related topics.</a:t>
            </a:r>
          </a:p>
          <a:p>
            <a:pPr lvl="1"/>
            <a:r>
              <a:rPr lang="en-US" dirty="0"/>
              <a:t>Logistic regressor: ~0.95 train, ~0.90 test.</a:t>
            </a:r>
          </a:p>
          <a:p>
            <a:pPr lvl="1"/>
            <a:r>
              <a:rPr lang="en-US" dirty="0"/>
              <a:t>Random forest classifier: 1.0 train, ~0.95 test.</a:t>
            </a:r>
          </a:p>
          <a:p>
            <a:r>
              <a:rPr lang="en-US" dirty="0"/>
              <a:t>Posts are more than text. Other features, like the number of </a:t>
            </a:r>
            <a:r>
              <a:rPr lang="en-US" dirty="0" err="1"/>
              <a:t>crossposts</a:t>
            </a:r>
            <a:r>
              <a:rPr lang="en-US" dirty="0"/>
              <a:t> (how many times a post was featured in other unique subreddits) proved to be helpful.</a:t>
            </a:r>
          </a:p>
          <a:p>
            <a:r>
              <a:rPr lang="en-US" dirty="0"/>
              <a:t>Interesting: The time of posting achieved ~0.56 accuracy in a random forest classifier model.</a:t>
            </a:r>
          </a:p>
        </p:txBody>
      </p:sp>
    </p:spTree>
    <p:extLst>
      <p:ext uri="{BB962C8B-B14F-4D97-AF65-F5344CB8AC3E}">
        <p14:creationId xmlns:p14="http://schemas.microsoft.com/office/powerpoint/2010/main" val="22050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AEE-EC73-4425-FFC4-3E34184C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67A9-79AE-E630-9BB1-4B9D934B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interested in classifying social media posts as “legit” or “fake”.</a:t>
            </a:r>
          </a:p>
          <a:p>
            <a:r>
              <a:rPr lang="en-US" dirty="0"/>
              <a:t>I decided to scrape and classify r/History and r/</a:t>
            </a:r>
            <a:r>
              <a:rPr lang="en-US" dirty="0" err="1"/>
              <a:t>AlternativeHistory</a:t>
            </a:r>
            <a:r>
              <a:rPr lang="en-US" dirty="0"/>
              <a:t> posts.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onspiracy theorists and anti-vaxxers more likely to believe 'tinfoil hat'  reasons for cancer - Scimex">
            <a:extLst>
              <a:ext uri="{FF2B5EF4-FFF2-40B4-BE49-F238E27FC236}">
                <a16:creationId xmlns:a16="http://schemas.microsoft.com/office/drawing/2014/main" id="{B7E6B525-B3F4-DE80-29D1-4F2E2D5C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09" y="2916381"/>
            <a:ext cx="5255491" cy="394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5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61AE-0E1A-473D-5B44-63190F5F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20E2-C95C-5745-F8C4-02FC6BB4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subreddits may have different submission schemes.</a:t>
            </a:r>
          </a:p>
          <a:p>
            <a:r>
              <a:rPr lang="en-US" dirty="0"/>
              <a:t>Even if two subreddits’ submissions have the same feature, that column’s values can vary a lot.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7091D-18A8-B8F0-CEF5-17CB9AE6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565236"/>
            <a:ext cx="7315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8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222-E768-C0B6-9BAD-658F3A21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B652-D8B7-ACF0-E3FA-1D0BB713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Homogenize the features for both types of posts.</a:t>
            </a:r>
          </a:p>
          <a:p>
            <a:r>
              <a:rPr lang="en-US" dirty="0"/>
              <a:t>Use as many reasonable features as possible to make good predictions.</a:t>
            </a:r>
          </a:p>
          <a:p>
            <a:r>
              <a:rPr lang="en-US" dirty="0"/>
              <a:t>Mix both categories of posts into a dataset and chuck it into a model.</a:t>
            </a:r>
          </a:p>
        </p:txBody>
      </p:sp>
    </p:spTree>
    <p:extLst>
      <p:ext uri="{BB962C8B-B14F-4D97-AF65-F5344CB8AC3E}">
        <p14:creationId xmlns:p14="http://schemas.microsoft.com/office/powerpoint/2010/main" val="383998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E2D6-394C-7815-0BF2-0A43B431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757944-79A1-B8E8-9565-783C178D0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Chosen features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F0AC76B-4AFC-2847-BD51-2075F8A14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7892" y="2505075"/>
            <a:ext cx="2201579" cy="3684588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8D1902-2F6E-BF2C-E8AD-44C4DA282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Chosen tools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A71D19-D1FD-1DD3-DF77-3BB9C6545C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LogisticRegression</a:t>
            </a:r>
            <a:r>
              <a:rPr lang="en-US" dirty="0"/>
              <a:t>().</a:t>
            </a:r>
          </a:p>
          <a:p>
            <a:r>
              <a:rPr lang="en-US" dirty="0" err="1"/>
              <a:t>RandomForestClassifier</a:t>
            </a:r>
            <a:r>
              <a:rPr lang="en-US" dirty="0"/>
              <a:t>().</a:t>
            </a:r>
          </a:p>
          <a:p>
            <a:r>
              <a:rPr lang="en-US" dirty="0"/>
              <a:t>Both vanilla because </a:t>
            </a:r>
            <a:r>
              <a:rPr lang="en-US" dirty="0" err="1"/>
              <a:t>gridsearch</a:t>
            </a:r>
            <a:r>
              <a:rPr lang="en-US" dirty="0"/>
              <a:t> was taking a long time.</a:t>
            </a:r>
          </a:p>
          <a:p>
            <a:r>
              <a:rPr lang="en-US" dirty="0" err="1"/>
              <a:t>TfidfVectorizer</a:t>
            </a:r>
            <a:r>
              <a:rPr lang="en-US" dirty="0"/>
              <a:t>, because we want each token to have a weight.</a:t>
            </a:r>
          </a:p>
        </p:txBody>
      </p:sp>
    </p:spTree>
    <p:extLst>
      <p:ext uri="{BB962C8B-B14F-4D97-AF65-F5344CB8AC3E}">
        <p14:creationId xmlns:p14="http://schemas.microsoft.com/office/powerpoint/2010/main" val="374347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CB9CCA-D567-4CBF-3FDE-C17A1B11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pic>
        <p:nvPicPr>
          <p:cNvPr id="8" name="Content Placeholder 7" descr="A graph of a logistic curve&#10;&#10;Description automatically generated">
            <a:extLst>
              <a:ext uri="{FF2B5EF4-FFF2-40B4-BE49-F238E27FC236}">
                <a16:creationId xmlns:a16="http://schemas.microsoft.com/office/drawing/2014/main" id="{2AD81AC5-0A26-C3CE-9F6E-07DBB26015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71004"/>
            <a:ext cx="5181600" cy="4060580"/>
          </a:xfrm>
        </p:spPr>
      </p:pic>
      <p:pic>
        <p:nvPicPr>
          <p:cNvPr id="14" name="Content Placeholder 1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66EEB11D-E60C-CD6A-A485-FF710A426A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829906"/>
            <a:ext cx="5181600" cy="4342775"/>
          </a:xfrm>
        </p:spPr>
      </p:pic>
    </p:spTree>
    <p:extLst>
      <p:ext uri="{BB962C8B-B14F-4D97-AF65-F5344CB8AC3E}">
        <p14:creationId xmlns:p14="http://schemas.microsoft.com/office/powerpoint/2010/main" val="22382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CAE7-8335-9A38-23D6-CB3C0F4D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model</a:t>
            </a:r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A347A6B3-7733-CD71-7887-52597DE76E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9906"/>
            <a:ext cx="5181600" cy="4342775"/>
          </a:xfrm>
        </p:spPr>
      </p:pic>
      <p:pic>
        <p:nvPicPr>
          <p:cNvPr id="8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A1D6EF9D-F18A-84EF-339D-9F89CD89C3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08017"/>
            <a:ext cx="5181600" cy="3786553"/>
          </a:xfrm>
        </p:spPr>
      </p:pic>
    </p:spTree>
    <p:extLst>
      <p:ext uri="{BB962C8B-B14F-4D97-AF65-F5344CB8AC3E}">
        <p14:creationId xmlns:p14="http://schemas.microsoft.com/office/powerpoint/2010/main" val="122999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3E90-74F3-582C-B0E0-27C1BC45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pic>
        <p:nvPicPr>
          <p:cNvPr id="10" name="Content Placeholder 9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59041B29-355C-5B96-B5F9-2E9F22322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05744"/>
            <a:ext cx="5181600" cy="3991100"/>
          </a:xfrm>
        </p:spPr>
      </p:pic>
      <p:pic>
        <p:nvPicPr>
          <p:cNvPr id="8" name="Content Placeholder 7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A96D2898-DDBF-F91C-C86E-76424C4094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54981"/>
            <a:ext cx="5181600" cy="4092626"/>
          </a:xfrm>
        </p:spPr>
      </p:pic>
    </p:spTree>
    <p:extLst>
      <p:ext uri="{BB962C8B-B14F-4D97-AF65-F5344CB8AC3E}">
        <p14:creationId xmlns:p14="http://schemas.microsoft.com/office/powerpoint/2010/main" val="334360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915-E90B-63E6-9D5A-BC64E20C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Interesting: Time of posting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52B0E71-10D2-C38D-59BE-B2DEC1613D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9361" y="1825625"/>
            <a:ext cx="4619277" cy="4351338"/>
          </a:xfrm>
        </p:spPr>
      </p:pic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AFDEE4C-74D6-6F6A-9272-C6D3AE99A6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3361" y="1825625"/>
            <a:ext cx="4619277" cy="4351338"/>
          </a:xfrm>
        </p:spPr>
      </p:pic>
    </p:spTree>
    <p:extLst>
      <p:ext uri="{BB962C8B-B14F-4D97-AF65-F5344CB8AC3E}">
        <p14:creationId xmlns:p14="http://schemas.microsoft.com/office/powerpoint/2010/main" val="135520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248</Words>
  <Application>Microsoft Macintosh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Classifying r/History and r/AlternativeHistory posts</vt:lpstr>
      <vt:lpstr>Introduction</vt:lpstr>
      <vt:lpstr>Challenges and opportunities</vt:lpstr>
      <vt:lpstr>One approach</vt:lpstr>
      <vt:lpstr>Decisions</vt:lpstr>
      <vt:lpstr>Logistic model</vt:lpstr>
      <vt:lpstr>Random forest classifier model</vt:lpstr>
      <vt:lpstr>Naïve bayes model</vt:lpstr>
      <vt:lpstr>Interesting: Time of posting</vt:lpstr>
      <vt:lpstr>Interesting: Time of posting as predictor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r/History and r/AlternativeHistory posts</dc:title>
  <dc:creator>Leonardo Blas</dc:creator>
  <cp:lastModifiedBy>Leonardo Blas</cp:lastModifiedBy>
  <cp:revision>15</cp:revision>
  <dcterms:created xsi:type="dcterms:W3CDTF">2024-04-26T15:05:11Z</dcterms:created>
  <dcterms:modified xsi:type="dcterms:W3CDTF">2024-04-29T09:02:19Z</dcterms:modified>
</cp:coreProperties>
</file>