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DEE23-79BF-47E0-9749-38B767CEF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E72E61-CEE8-4D6B-B691-A0093CA83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0F879-9C46-4684-A4E2-7DDAED18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B0109-9896-454D-8000-6023F718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6BF9C-0643-41F3-B29E-24B8D12C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7DAEE-21D4-486F-8826-111E9CBC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6DFCCE-C90F-47B1-8DAD-90C01CF9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9EAE8-B8AD-4164-A5D8-C921E0DA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9B4522-8142-45E0-8BCE-748BD918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88D65-FA5F-4F85-98C4-845E6BF6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5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5B1F10-7AE1-400B-98A9-DFD4CA989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0CCB88-FBF5-4FE8-9107-484705663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FA31E-B9E5-4716-8092-452AF45C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DC9B66-FB82-4F19-9705-657D11B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0AD39-0FFE-4B67-9485-5954F6C5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3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38386-9B17-439B-AB0B-650FD665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2B64F-013F-4D19-9AD7-CD8B4495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A5B57-7D11-45DD-B910-C04848CF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9C8E6-6443-4AA2-B508-6E629DC6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ED22A-A869-4E2F-A458-EAE328E3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989B0-D772-4E71-8736-299C77B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49B06D-1389-4E33-B182-6D33A973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F0DFE-A585-46D5-9992-9081CAC3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90771-1F31-4096-B63B-77718394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7C48F-DC30-401B-8B73-FC685A4D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01C20-FAB9-4627-9CF0-9240CD65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D3119-3474-41D3-8BC6-C0AB941D2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7F4BFB-6514-4974-A7C8-51E6FC50A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B19314-9FD3-4DE7-A28C-F87DB4B3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E7E874-88DF-4AB1-BC3A-3A188A2A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C255F7-117C-43B8-BAAA-92F7760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2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1D6-F5D6-4C24-BB85-F37FFDF9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DF697D-6308-4007-9077-ED412A85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E2520C-15EB-472F-BD65-3FB89B2D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C17EE-BB19-4A40-B811-DB6046580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C9EC8F-78CA-4F8B-87AB-8D5AD88B2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3F9464-57AF-4D82-A233-8A63E4D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148EDC-A2A8-42F8-925A-0BC0EBD9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61184E-9253-4800-B9BF-65D74274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2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DB4B4-5F49-4BD8-A860-3BA0E003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0E03E3-00AC-4464-80D5-286B848C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50EC13-C039-4DE0-A448-8170C3D3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7F2D1B-3D92-4F9D-AB5B-87AB7F57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8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659A0D-DEC7-41AF-976E-1F6FAC35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9AE70D-D9EE-4F93-B9D5-B6156020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77218-CAF7-4473-B394-1B6948F7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3893A-B7B6-4266-AA9F-E5747F68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5134F-FC6A-4395-8494-E04DDAA2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D9D2BC-90FC-4859-9ABF-EB188DF9B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044C7F-C88F-4D7F-A5D5-75DB72BD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C70449-F0AE-47CB-91A5-3E13ABE7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A0CFE8-CABE-4D6E-9E2A-936BB92F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A73C9-9EB7-4362-9C03-0C8E1CB5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2AC8CA-169C-46D4-98CA-0CA062B1F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5342CC-8BFF-445F-A6B6-E3B1CF267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F1F145-8050-4B20-992D-5C3B97C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C8DBA3-E00B-406F-86F5-A64D9697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17435-F43C-4F98-B030-FA27B18D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ACEAAE-4097-4205-816B-98F885A3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17AB55-BFDD-403B-84EC-7BDCB351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FBEA-05DF-4F26-8D7D-73FCAA9C9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6A7E-22EC-406E-A0C2-0571DA302109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66499-1A1C-4613-AC72-649AC765B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7E689-82D5-48AE-A38F-D58257A7F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7923-CF9F-4B93-B704-841C55743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4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98A66-8EAE-4589-8EFF-58F62452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Stocks </a:t>
            </a:r>
            <a:r>
              <a:rPr lang="pt-BR" dirty="0" err="1"/>
              <a:t>Consultant</a:t>
            </a:r>
            <a:r>
              <a:rPr lang="pt-BR" dirty="0"/>
              <a:t> 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C31C49-72C1-41DD-A8FA-3A04D6B05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Proposta de desenvolvimento de app - </a:t>
            </a:r>
            <a:r>
              <a:rPr lang="pt-BR" cap="all" dirty="0"/>
              <a:t>PROGRAMAÇÃO PARA DISPOSITIVOS MÓVEIS</a:t>
            </a:r>
          </a:p>
          <a:p>
            <a:endParaRPr lang="pt-BR" cap="all" dirty="0"/>
          </a:p>
          <a:p>
            <a:r>
              <a:rPr lang="pt-BR" cap="all" dirty="0" err="1"/>
              <a:t>nOme</a:t>
            </a:r>
            <a:r>
              <a:rPr lang="pt-BR" cap="all" dirty="0"/>
              <a:t>: Leonardo </a:t>
            </a:r>
            <a:r>
              <a:rPr lang="pt-BR" cap="all" dirty="0" err="1"/>
              <a:t>telles</a:t>
            </a:r>
            <a:r>
              <a:rPr lang="pt-BR" cap="all" dirty="0"/>
              <a:t> de </a:t>
            </a:r>
            <a:r>
              <a:rPr lang="pt-BR" cap="all" dirty="0" err="1"/>
              <a:t>brum</a:t>
            </a:r>
            <a:endParaRPr lang="pt-BR" cap="all" dirty="0"/>
          </a:p>
        </p:txBody>
      </p:sp>
    </p:spTree>
    <p:extLst>
      <p:ext uri="{BB962C8B-B14F-4D97-AF65-F5344CB8AC3E}">
        <p14:creationId xmlns:p14="http://schemas.microsoft.com/office/powerpoint/2010/main" val="284002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635C0-9A17-4613-A00B-D8C03F55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646D-135C-4F5C-A021-7D76607F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O Stock </a:t>
            </a:r>
            <a:r>
              <a:rPr lang="pt-BR" dirty="0" err="1"/>
              <a:t>Consultant</a:t>
            </a:r>
            <a:r>
              <a:rPr lang="pt-BR" dirty="0"/>
              <a:t> é um app hibrido disponível tanto para Android quanto para IOS cujo objetivo é entregar informações sobre ações e bolsa de valores para futuras analises e acompanhamento de investidores e interessados.</a:t>
            </a:r>
          </a:p>
        </p:txBody>
      </p:sp>
    </p:spTree>
    <p:extLst>
      <p:ext uri="{BB962C8B-B14F-4D97-AF65-F5344CB8AC3E}">
        <p14:creationId xmlns:p14="http://schemas.microsoft.com/office/powerpoint/2010/main" val="19029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EE247-A4E5-4286-83D4-427FDE67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C0E0C-A147-46A3-B58C-2DD291AB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Prover informação em forma de gráfico com o histórico de valores de uma determinada ação</a:t>
            </a:r>
          </a:p>
          <a:p>
            <a:r>
              <a:rPr lang="pt-BR" dirty="0"/>
              <a:t>Exibir proventos/dividendos dos últimos 12 meses</a:t>
            </a:r>
          </a:p>
          <a:p>
            <a:r>
              <a:rPr lang="pt-BR" dirty="0"/>
              <a:t>Realizar integração com Yahoo </a:t>
            </a:r>
            <a:r>
              <a:rPr lang="pt-BR" dirty="0" err="1"/>
              <a:t>Finance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11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8DD72-C903-493D-9098-8646C8E0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681A-9178-415D-BAED-AC8252A7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Com a queda do mercado na pandemia do COVID-19 o preço dos ativos do mercado financeiro despencaram, trazendo para muitos oportunidades de compra.</a:t>
            </a:r>
          </a:p>
          <a:p>
            <a:pPr algn="just"/>
            <a:r>
              <a:rPr lang="pt-BR" dirty="0"/>
              <a:t>Segundo a B3, o número de investidores pessoa física atingiu um valor de 4,3 milhões em mar/2022, o que representa um crescimento de 43,7% frente a mar/2021.</a:t>
            </a:r>
          </a:p>
          <a:p>
            <a:pPr algn="just"/>
            <a:r>
              <a:rPr lang="pt-BR" dirty="0"/>
              <a:t>Por conta desse crescimento acelerado, um aplicativo para acompanhamento do mercado financeiro seria de grande importância para investidores e futuras gerações visto que desde 2020 o número de investidores com menos de 18 anos triplicou, ou seja, a população já está começando a investir para longo prazo desde cedo.</a:t>
            </a:r>
          </a:p>
        </p:txBody>
      </p:sp>
    </p:spTree>
    <p:extLst>
      <p:ext uri="{BB962C8B-B14F-4D97-AF65-F5344CB8AC3E}">
        <p14:creationId xmlns:p14="http://schemas.microsoft.com/office/powerpoint/2010/main" val="10494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45ADA-6853-4EED-A7B2-F3C5BF86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BDBAB-E590-4067-A657-B7BAF585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Consulta de ações brasileira</a:t>
            </a:r>
          </a:p>
          <a:p>
            <a:r>
              <a:rPr lang="pt-BR" dirty="0">
                <a:solidFill>
                  <a:srgbClr val="00B050"/>
                </a:solidFill>
              </a:rPr>
              <a:t>Consulta de ações americanas</a:t>
            </a:r>
          </a:p>
          <a:p>
            <a:r>
              <a:rPr lang="pt-BR" dirty="0">
                <a:solidFill>
                  <a:srgbClr val="0070C0"/>
                </a:solidFill>
              </a:rPr>
              <a:t>Consulta de fundos imobiliários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1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65D40F2-4284-49DC-ACCF-473A3D49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452437"/>
            <a:ext cx="6334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7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Stocks Consultant App</vt:lpstr>
      <vt:lpstr>O que é?</vt:lpstr>
      <vt:lpstr>Objetivos</vt:lpstr>
      <vt:lpstr>Análise de mercado</vt:lpstr>
      <vt:lpstr>Requisitos funcionais esperados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Stoks</dc:title>
  <dc:creator>Leonardo Telles de Brum</dc:creator>
  <cp:lastModifiedBy>Leonardo Telles de Brum</cp:lastModifiedBy>
  <cp:revision>7</cp:revision>
  <dcterms:created xsi:type="dcterms:W3CDTF">2022-08-12T00:01:42Z</dcterms:created>
  <dcterms:modified xsi:type="dcterms:W3CDTF">2022-09-06T01:40:10Z</dcterms:modified>
</cp:coreProperties>
</file>