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1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2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515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89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7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1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06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7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9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1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EEA45-CFE9-46C6-8970-3ADB70DFAD5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B541-4925-4826-B684-1E4E5338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8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6AC0-9E4E-4887-9A44-A99EDEB8A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0CBCE-85BD-4007-B845-6439EE585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Leo Leal</a:t>
            </a:r>
          </a:p>
        </p:txBody>
      </p:sp>
    </p:spTree>
    <p:extLst>
      <p:ext uri="{BB962C8B-B14F-4D97-AF65-F5344CB8AC3E}">
        <p14:creationId xmlns:p14="http://schemas.microsoft.com/office/powerpoint/2010/main" val="339942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4ACE07-AD66-4C78-BB9E-7AAE7B54994A}"/>
              </a:ext>
            </a:extLst>
          </p:cNvPr>
          <p:cNvSpPr txBox="1"/>
          <p:nvPr/>
        </p:nvSpPr>
        <p:spPr>
          <a:xfrm>
            <a:off x="2327564" y="175396"/>
            <a:ext cx="7305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91 Different Styles</a:t>
            </a:r>
          </a:p>
        </p:txBody>
      </p:sp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86BAD2D2-413A-4A7F-B26D-5A08AF5F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57" y="1006763"/>
            <a:ext cx="5781964" cy="5851237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6072E952-4474-4AAF-A407-932323AE0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2" y="1006762"/>
            <a:ext cx="5781963" cy="58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CE6F2D97-2EAE-4E14-A723-B394A555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3" b="7609"/>
          <a:stretch/>
        </p:blipFill>
        <p:spPr>
          <a:xfrm>
            <a:off x="6374884" y="1506071"/>
            <a:ext cx="5817116" cy="5351928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6383389-5583-4C71-BDFF-901F7E1B4C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" b="7609"/>
          <a:stretch/>
        </p:blipFill>
        <p:spPr>
          <a:xfrm>
            <a:off x="147783" y="1506071"/>
            <a:ext cx="5817117" cy="5351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B9284-CFE7-4165-9F27-64F5A24014EF}"/>
              </a:ext>
            </a:extLst>
          </p:cNvPr>
          <p:cNvSpPr txBox="1"/>
          <p:nvPr/>
        </p:nvSpPr>
        <p:spPr>
          <a:xfrm>
            <a:off x="909780" y="323165"/>
            <a:ext cx="1007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dirty="0"/>
              <a:t>American IPA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/>
              <a:t>American Pale Ale (APA)</a:t>
            </a:r>
          </a:p>
        </p:txBody>
      </p:sp>
    </p:spTree>
    <p:extLst>
      <p:ext uri="{BB962C8B-B14F-4D97-AF65-F5344CB8AC3E}">
        <p14:creationId xmlns:p14="http://schemas.microsoft.com/office/powerpoint/2010/main" val="415161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E96C-9391-4D5B-B67F-E2DD2F80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/>
              <a:t>The data sets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151B28-2ECD-4E72-975D-3A144A5B9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US" sz="1400" dirty="0"/>
              <a:t>There are 2 data sets that will be part of the study:</a:t>
            </a:r>
          </a:p>
          <a:p>
            <a:pPr lvl="1"/>
            <a:r>
              <a:rPr lang="en-US" sz="1400" dirty="0"/>
              <a:t>Breweries – Containing information on the breweries and where they are located.</a:t>
            </a:r>
          </a:p>
          <a:p>
            <a:pPr lvl="1"/>
            <a:r>
              <a:rPr lang="en-US" sz="1400" dirty="0"/>
              <a:t>Beers – Contain information about specific beers such as brewery that produced it, style of beer it is, ABV, and IBU.</a:t>
            </a:r>
          </a:p>
          <a:p>
            <a:pPr lvl="1"/>
            <a:r>
              <a:rPr lang="en-US" sz="1400" dirty="0"/>
              <a:t>N/A values in the ABV and IBU features filtered out.</a:t>
            </a:r>
          </a:p>
          <a:p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een glass bottles">
            <a:extLst>
              <a:ext uri="{FF2B5EF4-FFF2-40B4-BE49-F238E27FC236}">
                <a16:creationId xmlns:a16="http://schemas.microsoft.com/office/drawing/2014/main" id="{532CFBAF-B0A3-411D-BF26-14951EF6C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03" r="18953"/>
          <a:stretch/>
        </p:blipFill>
        <p:spPr>
          <a:xfrm>
            <a:off x="6081001" y="1151910"/>
            <a:ext cx="4075116" cy="4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8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4E04A0A-A739-4204-AE3E-226A80750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7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F2B3F8B-9740-4836-8F4F-68A4F132B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r="272" b="1053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6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3396F93-DC77-4731-B00A-270A4DE5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9CB0B60-3405-4D3A-B5A1-D75A0E5AC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9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9226C605-0F9C-49BE-929E-2ED36DF6B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1" b="80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9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E8211DB-5E81-44DF-91B5-2A33FDAEF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76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EFE80CE-73E9-4218-8757-4E6659A80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B5AE8B-1BF4-490B-A619-073FB99E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0"/>
            <a:ext cx="6535271" cy="905435"/>
          </a:xfrm>
        </p:spPr>
        <p:txBody>
          <a:bodyPr>
            <a:normAutofit/>
          </a:bodyPr>
          <a:lstStyle/>
          <a:p>
            <a:r>
              <a:rPr lang="en-US" sz="4400" dirty="0"/>
              <a:t>The Model</a:t>
            </a:r>
          </a:p>
        </p:txBody>
      </p:sp>
      <p:pic>
        <p:nvPicPr>
          <p:cNvPr id="14" name="Content Placeholder 13" descr="Chart, scatter chart&#10;&#10;Description automatically generated">
            <a:extLst>
              <a:ext uri="{FF2B5EF4-FFF2-40B4-BE49-F238E27FC236}">
                <a16:creationId xmlns:a16="http://schemas.microsoft.com/office/drawing/2014/main" id="{36BAF11B-9211-4F78-A695-4AE345D3E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30" y="1066801"/>
            <a:ext cx="6196359" cy="472439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1E9253-2E4E-4269-89D0-259BCC778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9271" y="1689847"/>
            <a:ext cx="5029200" cy="347830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IPAs are a distinct type of Ale.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KNN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Accuracy: 92%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Sensitivity: 89%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Specificity: 94%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The model is able to detect IPA!</a:t>
            </a:r>
          </a:p>
        </p:txBody>
      </p:sp>
    </p:spTree>
    <p:extLst>
      <p:ext uri="{BB962C8B-B14F-4D97-AF65-F5344CB8AC3E}">
        <p14:creationId xmlns:p14="http://schemas.microsoft.com/office/powerpoint/2010/main" val="1785182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90</TotalTime>
  <Words>117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Beer presentation</vt:lpstr>
      <vt:lpstr>The data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presentation</dc:title>
  <dc:creator>Leonardo Leal</dc:creator>
  <cp:lastModifiedBy>Leonardo Leal</cp:lastModifiedBy>
  <cp:revision>2</cp:revision>
  <dcterms:created xsi:type="dcterms:W3CDTF">2022-02-22T22:36:52Z</dcterms:created>
  <dcterms:modified xsi:type="dcterms:W3CDTF">2022-03-06T03:39:35Z</dcterms:modified>
</cp:coreProperties>
</file>