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7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62" autoAdjust="0"/>
  </p:normalViewPr>
  <p:slideViewPr>
    <p:cSldViewPr snapToGrid="0">
      <p:cViewPr varScale="1">
        <p:scale>
          <a:sx n="94" d="100"/>
          <a:sy n="94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9B7C5-073C-400B-95EE-994891078A66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631F0-8A78-4229-8ACC-1FD6D3CC10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183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最差</a:t>
            </a:r>
            <a:endParaRPr lang="en-US" altLang="zh-TW" dirty="0"/>
          </a:p>
          <a:p>
            <a:r>
              <a:rPr lang="zh-TW" altLang="en-US" dirty="0"/>
              <a:t>平均</a:t>
            </a:r>
            <a:endParaRPr lang="en-US" altLang="zh-TW" dirty="0"/>
          </a:p>
          <a:p>
            <a:r>
              <a:rPr lang="en-US" altLang="zh-TW" dirty="0"/>
              <a:t>Best case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31F0-8A78-4229-8ACC-1FD6D3CC108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215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31F0-8A78-4229-8ACC-1FD6D3CC108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515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E981FF-92C0-4F8B-87A0-590CF1730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B83151E-09DB-4298-B579-097450695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3272A6-2A4C-4D74-9E98-AA44FC15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068D-452D-4C98-BED6-9FC3ACB07668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1E98E7-DF3A-4B56-8441-5AB20AB9A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920762-9501-47F4-B58A-3DE729A2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702-A046-411B-A7E3-F2CC1AAC0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81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7E3175-9FD6-42B4-8C2A-3C3E9328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698AC0E-02C1-46C1-BBBE-BB69C9A7F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F2348A-884B-4DA8-B8F8-61B90510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068D-452D-4C98-BED6-9FC3ACB07668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6D1834-B6DC-45C5-AF5D-21E2EC19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83C63B-C012-4B91-8277-73D8441D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702-A046-411B-A7E3-F2CC1AAC0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05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BCA07F8-EC27-4E27-999B-847C7767B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1C5047D-E14A-450C-A004-2558F9B53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2E7BCA-F149-4C0A-A3FC-87C4C4E6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068D-452D-4C98-BED6-9FC3ACB07668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DA9E6E-9B43-4766-BD58-02FBFCAE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94B945-FE23-479D-99F8-ED38B467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702-A046-411B-A7E3-F2CC1AAC0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91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8F3782-8318-4A58-8019-DAB5BCEB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08B1CE-80C1-48A2-9383-B79E72CE9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C18B30-345C-4792-935B-ABA27D85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068D-452D-4C98-BED6-9FC3ACB07668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F9BBBB-C54E-433C-953F-990A7F3BA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96C068-DA51-409D-8628-7D8738F4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702-A046-411B-A7E3-F2CC1AAC0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18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27E65C-E12D-4C37-9FBE-7505D591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064A3B-1EEC-44EF-8DBA-FAB0E2CFE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BF53B2-BA47-43AB-BFD6-9358315D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068D-452D-4C98-BED6-9FC3ACB07668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E72811-3187-4A9D-BAD9-95EFFD927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A38FF5-8D1F-4506-84E9-02420EB95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702-A046-411B-A7E3-F2CC1AAC0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04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4B2B58-C3BD-4A7D-9BFE-5CA57681A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A0513F-7650-4AF0-A31F-811564539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215EBA-E39D-42CA-BAE6-879E06E41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6970DD-E1F9-4034-ADB6-F992452B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068D-452D-4C98-BED6-9FC3ACB07668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C6278C3-D43A-4CD3-8103-16D355D7D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6C3182-08F2-45ED-A2AD-ED6B0CC10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702-A046-411B-A7E3-F2CC1AAC0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25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C8C973-1D7D-412A-9827-B719F6AF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410CCD-0CF2-4483-89DB-A914553E1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D18C21-AE0D-4265-A706-A70998C1A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00C8470-D176-4F85-A2A6-0948387D5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686C8B9-183A-4276-86D8-3E67533D9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D922CB4-6E49-42FB-B979-F2CF996A3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068D-452D-4C98-BED6-9FC3ACB07668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1DF42F3-A5AE-4F12-B109-3BE97000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C1BFDDD-476C-4052-83C2-63A9EF73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702-A046-411B-A7E3-F2CC1AAC0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99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138D7F-DFC3-4A25-AC19-CAF6561D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9CE6555-0476-4317-B9F6-9DBD03B1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068D-452D-4C98-BED6-9FC3ACB07668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1C70A94-534D-4660-A569-E8F4C0D6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72E8E3A-4DE2-4D28-A82E-710A4155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702-A046-411B-A7E3-F2CC1AAC0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88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244B4AD-868C-4B81-9776-885DAB70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068D-452D-4C98-BED6-9FC3ACB07668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CE910FF-0921-4DCB-9959-FAD39CA89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22C4DD-78F4-442D-8184-15A3B2FE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702-A046-411B-A7E3-F2CC1AAC0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78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53A87-77C7-46BE-930B-E75D7ABC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0AC177-A428-4A8C-AC8B-304A5D54A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F1EFA79-AFBA-467A-A659-59FD06DA4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68D0C3-CD21-4D46-A365-94769A6A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068D-452D-4C98-BED6-9FC3ACB07668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B8A42F-8115-4B8F-BDEA-70A67783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06048A-1305-45BD-9E3F-1025CE4D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702-A046-411B-A7E3-F2CC1AAC0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37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31E79C-D442-46C5-AED8-049441C5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ADDABB6-4737-4D7B-B792-84EF20255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5687202-6C08-4231-84A4-C8066EE01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018106-254A-4E05-9BA3-DC3D929F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068D-452D-4C98-BED6-9FC3ACB07668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E5AB44-983C-4830-838C-5CC83DEE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EE43BF-480A-4785-B0B0-6C217C2E3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702-A046-411B-A7E3-F2CC1AAC0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01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A4460C0-9F20-44ED-97AF-94314C697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328EEE-91A4-4782-BECC-ECA88AAF6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EBDAB7-0876-4D34-81DA-FA276EA48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5068D-452D-4C98-BED6-9FC3ACB07668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E0FEBE-F7B6-4B57-B19B-80D0DA0FF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0590F6-C010-4B00-B823-80FA52881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EE702-A046-411B-A7E3-F2CC1AAC0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34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E3C57B-CBBB-461C-895F-C2472CAE77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高等計算機網路期末專題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5B5D9B-970A-4C03-A9E7-9ECD25F8A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Reporter: </a:t>
            </a:r>
            <a:r>
              <a:rPr lang="zh-TW" altLang="en-US" dirty="0"/>
              <a:t>林子安</a:t>
            </a:r>
          </a:p>
        </p:txBody>
      </p:sp>
    </p:spTree>
    <p:extLst>
      <p:ext uri="{BB962C8B-B14F-4D97-AF65-F5344CB8AC3E}">
        <p14:creationId xmlns:p14="http://schemas.microsoft.com/office/powerpoint/2010/main" val="1288839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BE2437-545C-433F-94BB-C9CC85CB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Space analysis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9A9A0A-A486-4FFC-BFFD-E42DFE7E7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Use parallel processing to simulate more than one routers deal with a request at the same time.</a:t>
            </a:r>
            <a:endParaRPr lang="zh-TW" altLang="en-US" sz="2000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94F96440-722D-4179-A6EA-BEB35FD41B0A}"/>
              </a:ext>
            </a:extLst>
          </p:cNvPr>
          <p:cNvSpPr/>
          <p:nvPr/>
        </p:nvSpPr>
        <p:spPr>
          <a:xfrm>
            <a:off x="3469688" y="4520953"/>
            <a:ext cx="1860612" cy="1056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Fw1_250.txt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98ADE562-0DD0-42C3-8884-9BDF77129DF2}"/>
              </a:ext>
            </a:extLst>
          </p:cNvPr>
          <p:cNvSpPr/>
          <p:nvPr/>
        </p:nvSpPr>
        <p:spPr>
          <a:xfrm>
            <a:off x="5165694" y="2372557"/>
            <a:ext cx="1860612" cy="1056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Fw1_1K.txt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516E03B-05F8-46EC-BFF3-FAA10C630DD6}"/>
              </a:ext>
            </a:extLst>
          </p:cNvPr>
          <p:cNvSpPr/>
          <p:nvPr/>
        </p:nvSpPr>
        <p:spPr>
          <a:xfrm>
            <a:off x="9346705" y="4520953"/>
            <a:ext cx="1860612" cy="1056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Fw1_250.txt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19D022E-81ED-45BC-A56D-8AE610664298}"/>
              </a:ext>
            </a:extLst>
          </p:cNvPr>
          <p:cNvSpPr/>
          <p:nvPr/>
        </p:nvSpPr>
        <p:spPr>
          <a:xfrm>
            <a:off x="6530265" y="4520954"/>
            <a:ext cx="1860612" cy="1056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Fw1_250.txt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4937576-5521-4E52-80A1-5A642FE77424}"/>
              </a:ext>
            </a:extLst>
          </p:cNvPr>
          <p:cNvSpPr/>
          <p:nvPr/>
        </p:nvSpPr>
        <p:spPr>
          <a:xfrm>
            <a:off x="750902" y="4520953"/>
            <a:ext cx="1860612" cy="1056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Fw1_250.txt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17788D3-2155-48D7-8DE7-F0AD9EBA928C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1681208" y="3429000"/>
            <a:ext cx="4414792" cy="109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DA3771D-7544-4A6F-B840-34C1B7267E25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4399994" y="3429000"/>
            <a:ext cx="1696006" cy="109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EAD6D37-0E8D-4C35-815E-334CEF4A758F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6096000" y="3429000"/>
            <a:ext cx="1364571" cy="1091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1AF6221-CE8F-46D1-92E7-BC0ADECA824B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6000" y="3429000"/>
            <a:ext cx="4181011" cy="109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E5D99F7-E042-483E-8001-F84A03EC8661}"/>
              </a:ext>
            </a:extLst>
          </p:cNvPr>
          <p:cNvSpPr txBox="1"/>
          <p:nvPr/>
        </p:nvSpPr>
        <p:spPr>
          <a:xfrm>
            <a:off x="700938" y="5922748"/>
            <a:ext cx="112980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Advantage: each server don’t need to be so good </a:t>
            </a:r>
            <a:br>
              <a:rPr lang="en-US" altLang="zh-TW" sz="2000" dirty="0"/>
            </a:br>
            <a:r>
              <a:rPr lang="en-US" altLang="zh-TW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especially</a:t>
            </a:r>
            <a:r>
              <a:rPr lang="en-US" altLang="zh-TW" sz="2000" dirty="0"/>
              <a:t>  memory</a:t>
            </a:r>
          </a:p>
        </p:txBody>
      </p:sp>
    </p:spTree>
    <p:extLst>
      <p:ext uri="{BB962C8B-B14F-4D97-AF65-F5344CB8AC3E}">
        <p14:creationId xmlns:p14="http://schemas.microsoft.com/office/powerpoint/2010/main" val="83290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BE2437-545C-433F-94BB-C9CC85CB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9A9A0A-A486-4FFC-BFFD-E42DFE7E7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way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way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23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BE2437-545C-433F-94BB-C9CC85CB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way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D607632-A7AC-4192-BDAF-906C8FCA8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527" y="2536309"/>
            <a:ext cx="5334744" cy="2124371"/>
          </a:xfrm>
          <a:prstGeom prst="rect">
            <a:avLst/>
          </a:prstGeom>
        </p:spPr>
      </p:pic>
      <p:sp>
        <p:nvSpPr>
          <p:cNvPr id="6" name="箭號: 向下 5">
            <a:extLst>
              <a:ext uri="{FF2B5EF4-FFF2-40B4-BE49-F238E27FC236}">
                <a16:creationId xmlns:a16="http://schemas.microsoft.com/office/drawing/2014/main" id="{B4D2ED61-8D15-4950-B355-1BB348AD6D2C}"/>
              </a:ext>
            </a:extLst>
          </p:cNvPr>
          <p:cNvSpPr/>
          <p:nvPr/>
        </p:nvSpPr>
        <p:spPr>
          <a:xfrm>
            <a:off x="5913568" y="3033577"/>
            <a:ext cx="351692" cy="149117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C316CE7-E757-4719-B962-4F6757F8D14D}"/>
              </a:ext>
            </a:extLst>
          </p:cNvPr>
          <p:cNvSpPr txBox="1"/>
          <p:nvPr/>
        </p:nvSpPr>
        <p:spPr>
          <a:xfrm>
            <a:off x="5104660" y="34733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priority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7BC1736-2F83-4B90-B16F-EC2C22567131}"/>
              </a:ext>
            </a:extLst>
          </p:cNvPr>
          <p:cNvSpPr txBox="1"/>
          <p:nvPr/>
        </p:nvSpPr>
        <p:spPr>
          <a:xfrm>
            <a:off x="943548" y="3354963"/>
            <a:ext cx="2661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1079733050 4225952233 0 65535 255 82</a:t>
            </a: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9A0283C7-2EDC-4B0C-82DE-C49FBC2857CB}"/>
              </a:ext>
            </a:extLst>
          </p:cNvPr>
          <p:cNvSpPr/>
          <p:nvPr/>
        </p:nvSpPr>
        <p:spPr>
          <a:xfrm>
            <a:off x="3790912" y="3542190"/>
            <a:ext cx="1056592" cy="319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28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BE2437-545C-433F-94BB-C9CC85CB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My way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9A9A0A-A486-4FFC-BFFD-E42DFE7E7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Use parallel processing to simulate more than one routers deal with a request at the same time.</a:t>
            </a:r>
            <a:endParaRPr lang="zh-TW" altLang="en-US" sz="2000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94F96440-722D-4179-A6EA-BEB35FD41B0A}"/>
              </a:ext>
            </a:extLst>
          </p:cNvPr>
          <p:cNvSpPr/>
          <p:nvPr/>
        </p:nvSpPr>
        <p:spPr>
          <a:xfrm>
            <a:off x="3469688" y="4520953"/>
            <a:ext cx="1860612" cy="1056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Fw1_250.txt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98ADE562-0DD0-42C3-8884-9BDF77129DF2}"/>
              </a:ext>
            </a:extLst>
          </p:cNvPr>
          <p:cNvSpPr/>
          <p:nvPr/>
        </p:nvSpPr>
        <p:spPr>
          <a:xfrm>
            <a:off x="5165694" y="2372557"/>
            <a:ext cx="1860612" cy="1056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Fw1_1K.txt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516E03B-05F8-46EC-BFF3-FAA10C630DD6}"/>
              </a:ext>
            </a:extLst>
          </p:cNvPr>
          <p:cNvSpPr/>
          <p:nvPr/>
        </p:nvSpPr>
        <p:spPr>
          <a:xfrm>
            <a:off x="9346705" y="4520953"/>
            <a:ext cx="1860612" cy="1056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Fw1_250.txt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19D022E-81ED-45BC-A56D-8AE610664298}"/>
              </a:ext>
            </a:extLst>
          </p:cNvPr>
          <p:cNvSpPr/>
          <p:nvPr/>
        </p:nvSpPr>
        <p:spPr>
          <a:xfrm>
            <a:off x="6530265" y="4520954"/>
            <a:ext cx="1860612" cy="1056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Fw1_250.txt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4937576-5521-4E52-80A1-5A642FE77424}"/>
              </a:ext>
            </a:extLst>
          </p:cNvPr>
          <p:cNvSpPr/>
          <p:nvPr/>
        </p:nvSpPr>
        <p:spPr>
          <a:xfrm>
            <a:off x="750902" y="4520953"/>
            <a:ext cx="1860612" cy="1056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Fw1_250.txt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17788D3-2155-48D7-8DE7-F0AD9EBA928C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1681208" y="3429000"/>
            <a:ext cx="4414792" cy="109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DA3771D-7544-4A6F-B840-34C1B7267E25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4399994" y="3429000"/>
            <a:ext cx="1696006" cy="109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EAD6D37-0E8D-4C35-815E-334CEF4A758F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6096000" y="3429000"/>
            <a:ext cx="1364571" cy="1091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1AF6221-CE8F-46D1-92E7-BC0ADECA824B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6000" y="3429000"/>
            <a:ext cx="4181011" cy="109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48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BE2437-545C-433F-94BB-C9CC85CB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My way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0C26DCAB-0E09-486C-B6B6-ABD564A48D72}"/>
              </a:ext>
            </a:extLst>
          </p:cNvPr>
          <p:cNvSpPr/>
          <p:nvPr/>
        </p:nvSpPr>
        <p:spPr>
          <a:xfrm>
            <a:off x="3700507" y="2274903"/>
            <a:ext cx="1860612" cy="1056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r>
              <a:rPr lang="en-US" altLang="zh-TW" baseline="30000" dirty="0"/>
              <a:t>th </a:t>
            </a:r>
            <a:r>
              <a:rPr lang="en-US" altLang="zh-TW" dirty="0"/>
              <a:t>Fw1_250.txt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3FA5B5E2-6038-40FE-8049-FDD59AE23188}"/>
              </a:ext>
            </a:extLst>
          </p:cNvPr>
          <p:cNvSpPr/>
          <p:nvPr/>
        </p:nvSpPr>
        <p:spPr>
          <a:xfrm>
            <a:off x="9577524" y="2274903"/>
            <a:ext cx="1860612" cy="1056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r>
              <a:rPr lang="en-US" altLang="zh-TW" baseline="30000" dirty="0"/>
              <a:t>th </a:t>
            </a:r>
            <a:r>
              <a:rPr lang="en-US" altLang="zh-TW" dirty="0"/>
              <a:t>Fw1_250.txt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E884FB5-53D6-46E9-93B2-E02A8AA59945}"/>
              </a:ext>
            </a:extLst>
          </p:cNvPr>
          <p:cNvSpPr/>
          <p:nvPr/>
        </p:nvSpPr>
        <p:spPr>
          <a:xfrm>
            <a:off x="6761084" y="2274904"/>
            <a:ext cx="1860612" cy="1056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r>
              <a:rPr lang="en-US" altLang="zh-TW" baseline="30000" dirty="0"/>
              <a:t>th </a:t>
            </a:r>
            <a:r>
              <a:rPr lang="en-US" altLang="zh-TW" dirty="0"/>
              <a:t>Fw1_250.txt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03177EA-9BE7-469E-8C2B-84FFC9E58737}"/>
              </a:ext>
            </a:extLst>
          </p:cNvPr>
          <p:cNvSpPr/>
          <p:nvPr/>
        </p:nvSpPr>
        <p:spPr>
          <a:xfrm>
            <a:off x="981721" y="2274903"/>
            <a:ext cx="1860612" cy="1056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r>
              <a:rPr lang="en-US" altLang="zh-TW" baseline="30000" dirty="0"/>
              <a:t>th </a:t>
            </a:r>
            <a:r>
              <a:rPr lang="en-US" altLang="zh-TW" dirty="0"/>
              <a:t>Fw1_250.txt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40C697-0268-427B-848B-EAC7F8A53664}"/>
              </a:ext>
            </a:extLst>
          </p:cNvPr>
          <p:cNvSpPr txBox="1"/>
          <p:nvPr/>
        </p:nvSpPr>
        <p:spPr>
          <a:xfrm>
            <a:off x="1454827" y="41315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No answer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4FEA018-4124-452E-9A38-F022246DA097}"/>
              </a:ext>
            </a:extLst>
          </p:cNvPr>
          <p:cNvSpPr txBox="1"/>
          <p:nvPr/>
        </p:nvSpPr>
        <p:spPr>
          <a:xfrm>
            <a:off x="10050630" y="41564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answer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4F7073D-9AE3-43B9-B1B4-2CB7C2A78CA6}"/>
              </a:ext>
            </a:extLst>
          </p:cNvPr>
          <p:cNvSpPr txBox="1"/>
          <p:nvPr/>
        </p:nvSpPr>
        <p:spPr>
          <a:xfrm>
            <a:off x="7234190" y="41564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 answer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7D05676-C0DE-45C6-BA16-3C0079A2A74D}"/>
              </a:ext>
            </a:extLst>
          </p:cNvPr>
          <p:cNvSpPr txBox="1"/>
          <p:nvPr/>
        </p:nvSpPr>
        <p:spPr>
          <a:xfrm>
            <a:off x="4173613" y="41564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answer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052CC7C-EC4C-4387-811E-6CBD39F6A8BA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1912027" y="3331346"/>
            <a:ext cx="0" cy="80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2BEB932-F585-4A33-BAD1-E6A54DD70CE5}"/>
              </a:ext>
            </a:extLst>
          </p:cNvPr>
          <p:cNvCxnSpPr>
            <a:stCxn id="4" idx="2"/>
            <a:endCxn id="13" idx="0"/>
          </p:cNvCxnSpPr>
          <p:nvPr/>
        </p:nvCxnSpPr>
        <p:spPr>
          <a:xfrm>
            <a:off x="4630813" y="3331346"/>
            <a:ext cx="0" cy="82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695DDAE-C484-422C-BB1C-70CA9365C36A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7691390" y="3331347"/>
            <a:ext cx="0" cy="82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1E8B71FB-86EC-4D48-A038-B76CD3C5A29E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10507830" y="3331346"/>
            <a:ext cx="0" cy="82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9B08D76B-8820-4843-9CC5-D5F5CE0B85F0}"/>
              </a:ext>
            </a:extLst>
          </p:cNvPr>
          <p:cNvSpPr/>
          <p:nvPr/>
        </p:nvSpPr>
        <p:spPr>
          <a:xfrm>
            <a:off x="5157926" y="5353235"/>
            <a:ext cx="1793290" cy="985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Final answer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FBE4CEAA-98C1-4848-8FA2-D4CD707996AD}"/>
              </a:ext>
            </a:extLst>
          </p:cNvPr>
          <p:cNvCxnSpPr>
            <a:stCxn id="13" idx="2"/>
            <a:endCxn id="22" idx="0"/>
          </p:cNvCxnSpPr>
          <p:nvPr/>
        </p:nvCxnSpPr>
        <p:spPr>
          <a:xfrm>
            <a:off x="4630813" y="4525820"/>
            <a:ext cx="1423758" cy="82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82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BE2437-545C-433F-94BB-C9CC85CB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My way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9A9A0A-A486-4FFC-BFFD-E42DFE7E7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Advantage:</a:t>
            </a:r>
          </a:p>
          <a:p>
            <a:pPr lvl="1"/>
            <a:r>
              <a:rPr lang="en-US" altLang="zh-TW" dirty="0"/>
              <a:t>improve the worst case because the search time will be share by different device</a:t>
            </a:r>
          </a:p>
          <a:p>
            <a:pPr lvl="1"/>
            <a:r>
              <a:rPr lang="en-US" altLang="zh-TW" dirty="0"/>
              <a:t>Improve the average case while cut&gt;2 (assume the average search time of basic way is N/2 | N=number of rules)</a:t>
            </a:r>
          </a:p>
          <a:p>
            <a:endParaRPr lang="en-US" altLang="zh-TW" dirty="0"/>
          </a:p>
          <a:p>
            <a:r>
              <a:rPr lang="en-US" altLang="zh-TW" dirty="0"/>
              <a:t>Disadvantage:</a:t>
            </a:r>
          </a:p>
          <a:p>
            <a:pPr lvl="1"/>
            <a:r>
              <a:rPr lang="en-US" altLang="zh-TW" dirty="0"/>
              <a:t>Increase the best case search time because once somebody find the correct rule it have to wait until every device finish searching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647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BE2437-545C-433F-94BB-C9CC85CB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Speed in different rule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510074F-A3B2-498B-9740-3C67BC643F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296574"/>
              </p:ext>
            </p:extLst>
          </p:nvPr>
        </p:nvGraphicFramePr>
        <p:xfrm>
          <a:off x="1650125" y="2437709"/>
          <a:ext cx="10086336" cy="1627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704">
                  <a:extLst>
                    <a:ext uri="{9D8B030D-6E8A-4147-A177-3AD203B41FA5}">
                      <a16:colId xmlns:a16="http://schemas.microsoft.com/office/drawing/2014/main" val="2434583603"/>
                    </a:ext>
                  </a:extLst>
                </a:gridCol>
                <a:gridCol w="1120704">
                  <a:extLst>
                    <a:ext uri="{9D8B030D-6E8A-4147-A177-3AD203B41FA5}">
                      <a16:colId xmlns:a16="http://schemas.microsoft.com/office/drawing/2014/main" val="2014291978"/>
                    </a:ext>
                  </a:extLst>
                </a:gridCol>
                <a:gridCol w="1120704">
                  <a:extLst>
                    <a:ext uri="{9D8B030D-6E8A-4147-A177-3AD203B41FA5}">
                      <a16:colId xmlns:a16="http://schemas.microsoft.com/office/drawing/2014/main" val="2757303615"/>
                    </a:ext>
                  </a:extLst>
                </a:gridCol>
                <a:gridCol w="1120704">
                  <a:extLst>
                    <a:ext uri="{9D8B030D-6E8A-4147-A177-3AD203B41FA5}">
                      <a16:colId xmlns:a16="http://schemas.microsoft.com/office/drawing/2014/main" val="1314727108"/>
                    </a:ext>
                  </a:extLst>
                </a:gridCol>
                <a:gridCol w="1120704">
                  <a:extLst>
                    <a:ext uri="{9D8B030D-6E8A-4147-A177-3AD203B41FA5}">
                      <a16:colId xmlns:a16="http://schemas.microsoft.com/office/drawing/2014/main" val="1274758406"/>
                    </a:ext>
                  </a:extLst>
                </a:gridCol>
                <a:gridCol w="1120704">
                  <a:extLst>
                    <a:ext uri="{9D8B030D-6E8A-4147-A177-3AD203B41FA5}">
                      <a16:colId xmlns:a16="http://schemas.microsoft.com/office/drawing/2014/main" val="1819766380"/>
                    </a:ext>
                  </a:extLst>
                </a:gridCol>
                <a:gridCol w="1120704">
                  <a:extLst>
                    <a:ext uri="{9D8B030D-6E8A-4147-A177-3AD203B41FA5}">
                      <a16:colId xmlns:a16="http://schemas.microsoft.com/office/drawing/2014/main" val="3116626294"/>
                    </a:ext>
                  </a:extLst>
                </a:gridCol>
                <a:gridCol w="1120704">
                  <a:extLst>
                    <a:ext uri="{9D8B030D-6E8A-4147-A177-3AD203B41FA5}">
                      <a16:colId xmlns:a16="http://schemas.microsoft.com/office/drawing/2014/main" val="2097341655"/>
                    </a:ext>
                  </a:extLst>
                </a:gridCol>
                <a:gridCol w="1120704">
                  <a:extLst>
                    <a:ext uri="{9D8B030D-6E8A-4147-A177-3AD203B41FA5}">
                      <a16:colId xmlns:a16="http://schemas.microsoft.com/office/drawing/2014/main" val="2005185612"/>
                    </a:ext>
                  </a:extLst>
                </a:gridCol>
              </a:tblGrid>
              <a:tr h="75404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Basic_acl_100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My_acl</a:t>
                      </a:r>
                      <a:r>
                        <a:rPr lang="en-US" altLang="zh-TW" dirty="0"/>
                        <a:t>_ 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Basic_acl_1K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My_acl</a:t>
                      </a:r>
                      <a:r>
                        <a:rPr lang="en-US" altLang="zh-TW" dirty="0"/>
                        <a:t>_ 1K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Basic_acl_5K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My_acl</a:t>
                      </a:r>
                      <a:r>
                        <a:rPr lang="en-US" altLang="zh-TW" dirty="0"/>
                        <a:t>_  5K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Basic_acl_10K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My_acl</a:t>
                      </a:r>
                      <a:r>
                        <a:rPr lang="en-US" altLang="zh-TW" dirty="0"/>
                        <a:t>_  10K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227823"/>
                  </a:ext>
                </a:extLst>
              </a:tr>
              <a:tr h="436870">
                <a:tc>
                  <a:txBody>
                    <a:bodyPr/>
                    <a:lstStyle/>
                    <a:p>
                      <a:r>
                        <a:rPr lang="en-US" altLang="zh-TW" dirty="0"/>
                        <a:t>Cut=8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50.08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11.39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451.1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106.97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2175.7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517.95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4939.2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1143.2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054845"/>
                  </a:ext>
                </a:extLst>
              </a:tr>
              <a:tr h="436870">
                <a:tc>
                  <a:txBody>
                    <a:bodyPr/>
                    <a:lstStyle/>
                    <a:p>
                      <a:r>
                        <a:rPr lang="en-US" altLang="zh-TW" dirty="0"/>
                        <a:t>Cut=64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50.08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451.1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13.91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2175.7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67.55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4939.2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149.5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839208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F2732C7B-7FF7-49B9-B9B8-0FF4857C4D5D}"/>
              </a:ext>
            </a:extLst>
          </p:cNvPr>
          <p:cNvSpPr txBox="1"/>
          <p:nvPr/>
        </p:nvSpPr>
        <p:spPr>
          <a:xfrm>
            <a:off x="96533" y="3342827"/>
            <a:ext cx="15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Average search time 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7FC2E8-5D7F-4906-AF13-431F0F219507}"/>
              </a:ext>
            </a:extLst>
          </p:cNvPr>
          <p:cNvSpPr/>
          <p:nvPr/>
        </p:nvSpPr>
        <p:spPr>
          <a:xfrm>
            <a:off x="1405757" y="3103160"/>
            <a:ext cx="10515599" cy="561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95EAE1-9C22-429C-B2EE-D0043ACB853A}"/>
              </a:ext>
            </a:extLst>
          </p:cNvPr>
          <p:cNvSpPr/>
          <p:nvPr/>
        </p:nvSpPr>
        <p:spPr>
          <a:xfrm>
            <a:off x="1405756" y="3596810"/>
            <a:ext cx="10515599" cy="561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C6AA092-696D-4DB4-A116-150C78104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702-A046-411B-A7E3-F2CC1AAC029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22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BE2437-545C-433F-94BB-C9CC85CB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Speed in different rule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510074F-A3B2-498B-9740-3C67BC643F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344339"/>
              </p:ext>
            </p:extLst>
          </p:nvPr>
        </p:nvGraphicFramePr>
        <p:xfrm>
          <a:off x="1571296" y="2436671"/>
          <a:ext cx="10515599" cy="1627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4345836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1429197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75730361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314727108"/>
                    </a:ext>
                  </a:extLst>
                </a:gridCol>
                <a:gridCol w="1045855">
                  <a:extLst>
                    <a:ext uri="{9D8B030D-6E8A-4147-A177-3AD203B41FA5}">
                      <a16:colId xmlns:a16="http://schemas.microsoft.com/office/drawing/2014/main" val="1274758406"/>
                    </a:ext>
                  </a:extLst>
                </a:gridCol>
                <a:gridCol w="1290944">
                  <a:extLst>
                    <a:ext uri="{9D8B030D-6E8A-4147-A177-3AD203B41FA5}">
                      <a16:colId xmlns:a16="http://schemas.microsoft.com/office/drawing/2014/main" val="181976638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11662629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73054856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928567977"/>
                    </a:ext>
                  </a:extLst>
                </a:gridCol>
              </a:tblGrid>
              <a:tr h="75404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Basic_fw_100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My_fw</a:t>
                      </a:r>
                      <a:r>
                        <a:rPr lang="en-US" altLang="zh-TW" dirty="0"/>
                        <a:t>_ 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Basic_fw_1K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My_fw</a:t>
                      </a:r>
                      <a:r>
                        <a:rPr lang="en-US" altLang="zh-TW" dirty="0"/>
                        <a:t>_ 1K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Basic_fw_5K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My_fw</a:t>
                      </a:r>
                      <a:r>
                        <a:rPr lang="en-US" altLang="zh-TW" dirty="0"/>
                        <a:t>_  5K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Basic_fw_10K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My_fw</a:t>
                      </a:r>
                      <a:r>
                        <a:rPr lang="en-US" altLang="zh-TW" dirty="0"/>
                        <a:t>_  10K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227823"/>
                  </a:ext>
                </a:extLst>
              </a:tr>
              <a:tr h="436870">
                <a:tc>
                  <a:txBody>
                    <a:bodyPr/>
                    <a:lstStyle/>
                    <a:p>
                      <a:r>
                        <a:rPr lang="en-US" altLang="zh-TW" dirty="0"/>
                        <a:t>Cut=8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42.06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399.96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92.32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2334.13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545.2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4607.4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1096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054845"/>
                  </a:ext>
                </a:extLst>
              </a:tr>
              <a:tr h="436870">
                <a:tc>
                  <a:txBody>
                    <a:bodyPr/>
                    <a:lstStyle/>
                    <a:p>
                      <a:r>
                        <a:rPr lang="en-US" altLang="zh-TW" dirty="0"/>
                        <a:t>Cut=64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42.06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399.96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19.02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2334.13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68.15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4607.4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144.4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839208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F2732C7B-7FF7-49B9-B9B8-0FF4857C4D5D}"/>
              </a:ext>
            </a:extLst>
          </p:cNvPr>
          <p:cNvSpPr txBox="1"/>
          <p:nvPr/>
        </p:nvSpPr>
        <p:spPr>
          <a:xfrm>
            <a:off x="105105" y="3418129"/>
            <a:ext cx="15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Average search time 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CA588F-9A65-4734-8A46-0A9AE1A460F3}"/>
              </a:ext>
            </a:extLst>
          </p:cNvPr>
          <p:cNvSpPr/>
          <p:nvPr/>
        </p:nvSpPr>
        <p:spPr>
          <a:xfrm>
            <a:off x="1458309" y="3041178"/>
            <a:ext cx="10741571" cy="561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5331DE1-E064-4090-B0E8-DDF06CD1D402}"/>
              </a:ext>
            </a:extLst>
          </p:cNvPr>
          <p:cNvSpPr/>
          <p:nvPr/>
        </p:nvSpPr>
        <p:spPr>
          <a:xfrm>
            <a:off x="1458309" y="3603153"/>
            <a:ext cx="10636467" cy="561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32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BE2437-545C-433F-94BB-C9CC85CB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Times New Roman" panose="02020603050405020304" pitchFamily="18" charset="0"/>
              </a:rPr>
              <a:t>Speed in different cut on one case(fw1_1K)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F07BF3E-2BD5-4FE3-94D1-0DC6372E52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609708"/>
              </p:ext>
            </p:extLst>
          </p:nvPr>
        </p:nvGraphicFramePr>
        <p:xfrm>
          <a:off x="838200" y="2811145"/>
          <a:ext cx="105156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78224855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4784803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2096671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8476972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7760312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21068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Cut=1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Cut=2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Cut=4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Cut=8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Cut=16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96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Total search 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3219645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2394543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1392970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743143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383899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48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Average search 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399.96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297.46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173.04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92.32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47.69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615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132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390</Words>
  <Application>Microsoft Office PowerPoint</Application>
  <PresentationFormat>寬螢幕</PresentationFormat>
  <Paragraphs>125</Paragraphs>
  <Slides>10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Arial</vt:lpstr>
      <vt:lpstr>Arial</vt:lpstr>
      <vt:lpstr>Calibri</vt:lpstr>
      <vt:lpstr>Calibri Light</vt:lpstr>
      <vt:lpstr>Times New Roman</vt:lpstr>
      <vt:lpstr>Office 佈景主題</vt:lpstr>
      <vt:lpstr>高等計算機網路期末專題</vt:lpstr>
      <vt:lpstr>Outline </vt:lpstr>
      <vt:lpstr>Basic way</vt:lpstr>
      <vt:lpstr>My way</vt:lpstr>
      <vt:lpstr>My way</vt:lpstr>
      <vt:lpstr>My way</vt:lpstr>
      <vt:lpstr>Speed in different rule</vt:lpstr>
      <vt:lpstr>Speed in different rule</vt:lpstr>
      <vt:lpstr>Speed in different cut on one case(fw1_1K)</vt:lpstr>
      <vt:lpstr>Space analysis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子安 林</dc:creator>
  <cp:lastModifiedBy>子安 林</cp:lastModifiedBy>
  <cp:revision>40</cp:revision>
  <dcterms:created xsi:type="dcterms:W3CDTF">2022-12-26T14:04:35Z</dcterms:created>
  <dcterms:modified xsi:type="dcterms:W3CDTF">2023-01-03T07:33:01Z</dcterms:modified>
</cp:coreProperties>
</file>