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C47E5-47D1-4B7C-B1A9-1C1B5DEC64BC}" v="52" dt="2022-10-07T16:40:03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19616-7554-4B81-9A1A-48B101AFA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2A64A1-EF04-4AED-B2EE-25C4F46C3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8F1AB-C6A4-4B77-9C9F-E039756B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E8F-B8CB-40DA-920A-79F43604F5F3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040014-0BFD-40C1-9752-1B109A84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0AE767-5E08-45C0-B322-B167CA35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6BA0-D6F1-41F6-851B-FCB1EA306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39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32173-CDA1-4E9A-98ED-90579FAD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3674F6-1857-4B7E-957E-59B4098F8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5F92C1-286D-41DD-BB84-52BFB7A1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E8F-B8CB-40DA-920A-79F43604F5F3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AA084-F734-4113-9772-C36CB819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B5970C-1F3F-467E-B3F8-98906C67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6BA0-D6F1-41F6-851B-FCB1EA306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25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AF3A88-0EFA-4E23-88B8-380012BF9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B21BA7-9BA6-404E-BCF7-A8D6F8093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7957BD-A38A-4A53-A443-7F8FA6C6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E8F-B8CB-40DA-920A-79F43604F5F3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3AFDC8-81BB-43F7-AF3C-E9B72D3E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A0805C-A41F-4F37-8F96-26DC417A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6BA0-D6F1-41F6-851B-FCB1EA306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48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15970-2A05-4DB2-B62A-1094E75A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0801B3-0BD8-468F-AE68-D0624BD0A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5C2F48-A3F2-4A27-8E2E-8A0B7541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E8F-B8CB-40DA-920A-79F43604F5F3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58B75-6EDA-4631-AF61-7201037F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8C79E3-ED88-43F6-BF10-A4763DAF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6BA0-D6F1-41F6-851B-FCB1EA306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13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5D39A-A1A6-4A20-8CEB-CC2E0995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8053A5-20F6-4336-A087-E68D90337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116C31-BC66-4073-B298-2A873382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E8F-B8CB-40DA-920A-79F43604F5F3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5E9649-6D24-4F83-B0A5-70C8F6F1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82E9D7-E276-42D4-8ADA-74693804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6BA0-D6F1-41F6-851B-FCB1EA306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41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1241C-108B-4312-A409-7A89030C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CC5CD3-BE91-4D9B-A80F-BDB486CDD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2E5604-18D0-4AE9-AE19-471AF0CA3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855665-4A79-4EE4-98D3-C019B928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E8F-B8CB-40DA-920A-79F43604F5F3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41CD9B-9346-49E3-9B93-42717B79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300672-F586-4D65-8910-2BB50E6C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6BA0-D6F1-41F6-851B-FCB1EA306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2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F4C82-5978-4E82-84E6-A309C96FD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4D28A0-2D75-4A21-BF35-7D9AAFD10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547C09-5689-41BF-8F1D-CBAD198C8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82A098-86A6-4051-9546-1FC95A8D3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C78CF9-E03A-44B8-90C9-557928D6D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DA0744-5B90-4781-98F6-62BF9B9F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E8F-B8CB-40DA-920A-79F43604F5F3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B53A9E4-CDE8-445D-B4A8-CB7ED22B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4D5547-E862-460C-8FDF-D418BB9A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6BA0-D6F1-41F6-851B-FCB1EA306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70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38940-B623-43A1-ADF2-6DB03851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B6AD49-D3D7-4920-9CF1-D45BCE8F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E8F-B8CB-40DA-920A-79F43604F5F3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42AC2FB-A33E-45DA-B075-7ED8CACB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6D91BA-3B38-4340-B344-240994DD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6BA0-D6F1-41F6-851B-FCB1EA306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33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5E66549-56FA-4F3B-BD2D-11C1B0E5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E8F-B8CB-40DA-920A-79F43604F5F3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EC0085-AD6D-4AD0-B6E2-964ECEB4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EA5E81-195F-4092-BEDE-A4C97AC5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6BA0-D6F1-41F6-851B-FCB1EA306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34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A6280-0F60-473A-AA61-4DA89616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9C45DE-46F1-4B89-9263-A4C3C614A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9C700C-9AA1-4941-AE62-5FFC1C574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720F8B-F452-41A9-84DE-390C58A0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E8F-B8CB-40DA-920A-79F43604F5F3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7BBE35-BCFB-4B51-9B76-2C0DAC97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39E61B-FB8E-4922-83C7-DADFFA43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6BA0-D6F1-41F6-851B-FCB1EA306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37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9E6EE-12F9-455F-BD65-5CECE0A2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1E30F8-597B-44B1-A65B-2E3287866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4DFD0E-5143-40E9-8575-D5D609758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B1FA04-1CE7-4C3D-8A2C-72F10131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2E8F-B8CB-40DA-920A-79F43604F5F3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A32142-1A1B-4E86-8316-C794DCD2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FA55EA-784C-4145-B9F7-8273B12F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6BA0-D6F1-41F6-851B-FCB1EA306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11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2351308-4777-4C26-8AFE-90E31780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92B5F6-7A4D-43D8-B51D-AA401260A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424284-6406-43BE-958B-EA8C835C1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42E8F-B8CB-40DA-920A-79F43604F5F3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6BC122-8D3B-4307-83CA-A8DD8D956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D488DF-F4EF-4BA6-B9BB-117F06D75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E6BA0-D6F1-41F6-851B-FCB1EA306E2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-211566725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23165743-D11A-4B9F-9778-BA2218E4F0EE}"/>
              </a:ext>
            </a:extLst>
          </p:cNvPr>
          <p:cNvSpPr txBox="1"/>
          <p:nvPr userDrawn="1"/>
        </p:nvSpPr>
        <p:spPr>
          <a:xfrm>
            <a:off x="0" y="6595656"/>
            <a:ext cx="188225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737373"/>
                </a:solidFill>
                <a:latin typeface="Calibri" panose="020F0502020204030204" pitchFamily="34" charset="0"/>
              </a:rPr>
              <a:t>Caterpillar: Confidential Green</a:t>
            </a:r>
          </a:p>
        </p:txBody>
      </p:sp>
    </p:spTree>
    <p:extLst>
      <p:ext uri="{BB962C8B-B14F-4D97-AF65-F5344CB8AC3E}">
        <p14:creationId xmlns:p14="http://schemas.microsoft.com/office/powerpoint/2010/main" val="343183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2627EDA7-5E71-4B2D-97CF-B0ECAF3F1274}"/>
              </a:ext>
            </a:extLst>
          </p:cNvPr>
          <p:cNvCxnSpPr>
            <a:cxnSpLocks/>
            <a:stCxn id="5" idx="6"/>
            <a:endCxn id="81" idx="1"/>
          </p:cNvCxnSpPr>
          <p:nvPr/>
        </p:nvCxnSpPr>
        <p:spPr>
          <a:xfrm>
            <a:off x="3470750" y="1295400"/>
            <a:ext cx="2395231" cy="5723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09B8FDC9-CB28-40EB-8A3D-FCE8E5F9D6E5}"/>
              </a:ext>
            </a:extLst>
          </p:cNvPr>
          <p:cNvCxnSpPr>
            <a:cxnSpLocks/>
            <a:stCxn id="6" idx="6"/>
            <a:endCxn id="81" idx="1"/>
          </p:cNvCxnSpPr>
          <p:nvPr/>
        </p:nvCxnSpPr>
        <p:spPr>
          <a:xfrm>
            <a:off x="3470750" y="2881223"/>
            <a:ext cx="2395231" cy="4137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D4E955E9-D067-4BCC-9919-5741D54BBE8E}"/>
              </a:ext>
            </a:extLst>
          </p:cNvPr>
          <p:cNvCxnSpPr>
            <a:cxnSpLocks/>
            <a:stCxn id="7" idx="6"/>
            <a:endCxn id="81" idx="1"/>
          </p:cNvCxnSpPr>
          <p:nvPr/>
        </p:nvCxnSpPr>
        <p:spPr>
          <a:xfrm>
            <a:off x="3470749" y="4467046"/>
            <a:ext cx="2395232" cy="2551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215D8D57-FF00-4A72-AFFD-40B3F5FF30F1}"/>
              </a:ext>
            </a:extLst>
          </p:cNvPr>
          <p:cNvCxnSpPr>
            <a:cxnSpLocks/>
            <a:stCxn id="66" idx="2"/>
            <a:endCxn id="81" idx="7"/>
          </p:cNvCxnSpPr>
          <p:nvPr/>
        </p:nvCxnSpPr>
        <p:spPr>
          <a:xfrm flipH="1">
            <a:off x="6732152" y="4467046"/>
            <a:ext cx="2465293" cy="2551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E9F5F172-207D-4ECC-826C-A6AE89BC8DA8}"/>
              </a:ext>
            </a:extLst>
          </p:cNvPr>
          <p:cNvCxnSpPr>
            <a:cxnSpLocks/>
            <a:stCxn id="64" idx="2"/>
            <a:endCxn id="99" idx="4"/>
          </p:cNvCxnSpPr>
          <p:nvPr/>
        </p:nvCxnSpPr>
        <p:spPr>
          <a:xfrm flipH="1" flipV="1">
            <a:off x="7822233" y="-154265"/>
            <a:ext cx="1375213" cy="1449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71F2AEC3-63FC-463A-AA8C-99592074C683}"/>
              </a:ext>
            </a:extLst>
          </p:cNvPr>
          <p:cNvCxnSpPr>
            <a:cxnSpLocks/>
            <a:stCxn id="65" idx="2"/>
            <a:endCxn id="99" idx="4"/>
          </p:cNvCxnSpPr>
          <p:nvPr/>
        </p:nvCxnSpPr>
        <p:spPr>
          <a:xfrm flipH="1" flipV="1">
            <a:off x="7822233" y="-154265"/>
            <a:ext cx="1375213" cy="3035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F49F07BC-C8B4-4527-8315-2EDC97CE3EBE}"/>
              </a:ext>
            </a:extLst>
          </p:cNvPr>
          <p:cNvSpPr/>
          <p:nvPr/>
        </p:nvSpPr>
        <p:spPr>
          <a:xfrm>
            <a:off x="-460019" y="2333445"/>
            <a:ext cx="1224951" cy="1095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User1</a:t>
            </a:r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EEDA820-5A8E-4429-B0AF-A41228CB6A1B}"/>
              </a:ext>
            </a:extLst>
          </p:cNvPr>
          <p:cNvSpPr/>
          <p:nvPr/>
        </p:nvSpPr>
        <p:spPr>
          <a:xfrm>
            <a:off x="2245799" y="747622"/>
            <a:ext cx="1224951" cy="10955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CM001</a:t>
            </a:r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9FA4FFC-610E-41CA-BB2F-7CE3EAE6D2DF}"/>
              </a:ext>
            </a:extLst>
          </p:cNvPr>
          <p:cNvSpPr/>
          <p:nvPr/>
        </p:nvSpPr>
        <p:spPr>
          <a:xfrm>
            <a:off x="2245799" y="2333445"/>
            <a:ext cx="1224951" cy="10955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CM002</a:t>
            </a:r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9F91319-1329-4180-ADA7-09FBC075FD6E}"/>
              </a:ext>
            </a:extLst>
          </p:cNvPr>
          <p:cNvSpPr/>
          <p:nvPr/>
        </p:nvSpPr>
        <p:spPr>
          <a:xfrm>
            <a:off x="2245798" y="3919268"/>
            <a:ext cx="1224951" cy="10955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CM003</a:t>
            </a:r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529FDB6-95E9-4C20-BB53-E80B6B45D9DB}"/>
              </a:ext>
            </a:extLst>
          </p:cNvPr>
          <p:cNvSpPr/>
          <p:nvPr/>
        </p:nvSpPr>
        <p:spPr>
          <a:xfrm>
            <a:off x="5700596" y="2304690"/>
            <a:ext cx="1224951" cy="10955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Standard Laptop</a:t>
            </a:r>
            <a:endParaRPr lang="pt-BR" sz="1400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19405C4-60DA-40C8-8C0D-23138C0362B9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764932" y="1295400"/>
            <a:ext cx="1480867" cy="1585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E483A48-6C7C-41D6-86F5-0EF2F769201B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764932" y="2881223"/>
            <a:ext cx="14808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0017F1C-7AC4-4BA4-9C77-6D12503A4D8C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64932" y="2881223"/>
            <a:ext cx="1480866" cy="1585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B86A9F4-82D1-4943-ACD8-FF6D53F6F73A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470750" y="1295400"/>
            <a:ext cx="2229846" cy="1557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071AD38F-2604-40AD-967C-5171588EB55F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470750" y="2852468"/>
            <a:ext cx="2229846" cy="28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3E1D13C-B2D6-4511-91C5-514E59F6F06E}"/>
              </a:ext>
            </a:extLst>
          </p:cNvPr>
          <p:cNvCxnSpPr>
            <a:cxnSpLocks/>
            <a:stCxn id="7" idx="6"/>
            <a:endCxn id="145" idx="2"/>
          </p:cNvCxnSpPr>
          <p:nvPr/>
        </p:nvCxnSpPr>
        <p:spPr>
          <a:xfrm flipV="1">
            <a:off x="3470749" y="4164403"/>
            <a:ext cx="2227389" cy="30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A6832F92-8155-46F7-9EB7-D7EF4E48B44B}"/>
              </a:ext>
            </a:extLst>
          </p:cNvPr>
          <p:cNvSpPr/>
          <p:nvPr/>
        </p:nvSpPr>
        <p:spPr>
          <a:xfrm>
            <a:off x="5700597" y="199844"/>
            <a:ext cx="1224951" cy="10955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Ger1</a:t>
            </a:r>
            <a:endParaRPr lang="pt-BR" dirty="0"/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EB2B133-CE42-4264-BCE6-B9901D065EDD}"/>
              </a:ext>
            </a:extLst>
          </p:cNvPr>
          <p:cNvCxnSpPr>
            <a:cxnSpLocks/>
            <a:stCxn id="33" idx="3"/>
            <a:endCxn id="5" idx="6"/>
          </p:cNvCxnSpPr>
          <p:nvPr/>
        </p:nvCxnSpPr>
        <p:spPr>
          <a:xfrm flipH="1">
            <a:off x="3470750" y="1134959"/>
            <a:ext cx="2409237" cy="1604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32B12DF-4F06-4C82-BD22-B7A2323552E3}"/>
              </a:ext>
            </a:extLst>
          </p:cNvPr>
          <p:cNvCxnSpPr>
            <a:cxnSpLocks/>
            <a:stCxn id="33" idx="3"/>
            <a:endCxn id="6" idx="6"/>
          </p:cNvCxnSpPr>
          <p:nvPr/>
        </p:nvCxnSpPr>
        <p:spPr>
          <a:xfrm flipH="1">
            <a:off x="3470750" y="1134959"/>
            <a:ext cx="2409237" cy="174626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4481BAB0-5796-4B50-A3D3-747F8E970223}"/>
              </a:ext>
            </a:extLst>
          </p:cNvPr>
          <p:cNvCxnSpPr>
            <a:cxnSpLocks/>
            <a:stCxn id="33" idx="3"/>
            <a:endCxn id="7" idx="6"/>
          </p:cNvCxnSpPr>
          <p:nvPr/>
        </p:nvCxnSpPr>
        <p:spPr>
          <a:xfrm flipH="1">
            <a:off x="3470749" y="1134959"/>
            <a:ext cx="2409238" cy="33320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B480E050-6DFF-4A77-A36F-4DDCCB6C1C58}"/>
              </a:ext>
            </a:extLst>
          </p:cNvPr>
          <p:cNvSpPr/>
          <p:nvPr/>
        </p:nvSpPr>
        <p:spPr>
          <a:xfrm>
            <a:off x="11855749" y="2333445"/>
            <a:ext cx="1224951" cy="1095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User2</a:t>
            </a:r>
            <a:endParaRPr lang="pt-BR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C9D8608-6EF3-4C15-BE71-844C0AF605A6}"/>
              </a:ext>
            </a:extLst>
          </p:cNvPr>
          <p:cNvSpPr/>
          <p:nvPr/>
        </p:nvSpPr>
        <p:spPr>
          <a:xfrm>
            <a:off x="9197446" y="747622"/>
            <a:ext cx="1224951" cy="10955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CM004</a:t>
            </a:r>
            <a:endParaRPr lang="pt-BR" dirty="0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83C6212C-18FD-4B30-BFA8-89913C5D6333}"/>
              </a:ext>
            </a:extLst>
          </p:cNvPr>
          <p:cNvSpPr/>
          <p:nvPr/>
        </p:nvSpPr>
        <p:spPr>
          <a:xfrm>
            <a:off x="9197446" y="2333445"/>
            <a:ext cx="1224951" cy="10955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CM005</a:t>
            </a:r>
            <a:endParaRPr lang="pt-BR" dirty="0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4BBFAB79-234B-4BB3-BE19-D3F7F1139545}"/>
              </a:ext>
            </a:extLst>
          </p:cNvPr>
          <p:cNvSpPr/>
          <p:nvPr/>
        </p:nvSpPr>
        <p:spPr>
          <a:xfrm>
            <a:off x="9197445" y="3919268"/>
            <a:ext cx="1224951" cy="10955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CM006</a:t>
            </a:r>
            <a:endParaRPr lang="pt-BR" dirty="0"/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94AB042A-5A64-43D7-BFA2-7C59D5F22FDB}"/>
              </a:ext>
            </a:extLst>
          </p:cNvPr>
          <p:cNvCxnSpPr>
            <a:cxnSpLocks/>
            <a:stCxn id="63" idx="2"/>
            <a:endCxn id="64" idx="6"/>
          </p:cNvCxnSpPr>
          <p:nvPr/>
        </p:nvCxnSpPr>
        <p:spPr>
          <a:xfrm flipH="1" flipV="1">
            <a:off x="10422397" y="1295400"/>
            <a:ext cx="1433352" cy="1585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E450A103-73FD-4AB7-A8CE-E8B23DA99E0A}"/>
              </a:ext>
            </a:extLst>
          </p:cNvPr>
          <p:cNvCxnSpPr>
            <a:cxnSpLocks/>
            <a:stCxn id="63" idx="2"/>
            <a:endCxn id="65" idx="6"/>
          </p:cNvCxnSpPr>
          <p:nvPr/>
        </p:nvCxnSpPr>
        <p:spPr>
          <a:xfrm flipH="1">
            <a:off x="10422397" y="2881223"/>
            <a:ext cx="1433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F245AA10-F869-45B5-A0D1-F57E8FB896A1}"/>
              </a:ext>
            </a:extLst>
          </p:cNvPr>
          <p:cNvCxnSpPr>
            <a:cxnSpLocks/>
            <a:stCxn id="63" idx="2"/>
            <a:endCxn id="66" idx="6"/>
          </p:cNvCxnSpPr>
          <p:nvPr/>
        </p:nvCxnSpPr>
        <p:spPr>
          <a:xfrm flipH="1">
            <a:off x="10422396" y="2881223"/>
            <a:ext cx="1433353" cy="1585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168AECF7-B7A3-4850-9EA2-60FF0A599860}"/>
              </a:ext>
            </a:extLst>
          </p:cNvPr>
          <p:cNvCxnSpPr>
            <a:cxnSpLocks/>
            <a:stCxn id="33" idx="5"/>
            <a:endCxn id="64" idx="2"/>
          </p:cNvCxnSpPr>
          <p:nvPr/>
        </p:nvCxnSpPr>
        <p:spPr>
          <a:xfrm>
            <a:off x="6746158" y="1134959"/>
            <a:ext cx="2451288" cy="1604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ED63AC5A-3118-494E-8FFD-2E57C81EDB1F}"/>
              </a:ext>
            </a:extLst>
          </p:cNvPr>
          <p:cNvCxnSpPr>
            <a:cxnSpLocks/>
            <a:stCxn id="33" idx="5"/>
            <a:endCxn id="65" idx="2"/>
          </p:cNvCxnSpPr>
          <p:nvPr/>
        </p:nvCxnSpPr>
        <p:spPr>
          <a:xfrm>
            <a:off x="6746158" y="1134959"/>
            <a:ext cx="2451288" cy="174626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090DEF6A-5EC2-4878-9A6D-D418FC501EA7}"/>
              </a:ext>
            </a:extLst>
          </p:cNvPr>
          <p:cNvCxnSpPr>
            <a:cxnSpLocks/>
            <a:stCxn id="33" idx="5"/>
            <a:endCxn id="66" idx="2"/>
          </p:cNvCxnSpPr>
          <p:nvPr/>
        </p:nvCxnSpPr>
        <p:spPr>
          <a:xfrm>
            <a:off x="6746158" y="1134959"/>
            <a:ext cx="2451287" cy="33320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92B797C8-2870-483D-BEAE-DC24324FC14B}"/>
              </a:ext>
            </a:extLst>
          </p:cNvPr>
          <p:cNvCxnSpPr>
            <a:cxnSpLocks/>
            <a:stCxn id="64" idx="2"/>
            <a:endCxn id="8" idx="6"/>
          </p:cNvCxnSpPr>
          <p:nvPr/>
        </p:nvCxnSpPr>
        <p:spPr>
          <a:xfrm flipH="1">
            <a:off x="6925547" y="1295400"/>
            <a:ext cx="2271899" cy="1557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D25107EF-C910-4BC9-8B8E-09B80E0A2EC0}"/>
              </a:ext>
            </a:extLst>
          </p:cNvPr>
          <p:cNvCxnSpPr>
            <a:cxnSpLocks/>
            <a:stCxn id="65" idx="2"/>
            <a:endCxn id="8" idx="6"/>
          </p:cNvCxnSpPr>
          <p:nvPr/>
        </p:nvCxnSpPr>
        <p:spPr>
          <a:xfrm flipH="1" flipV="1">
            <a:off x="6925547" y="2852468"/>
            <a:ext cx="2271899" cy="28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Conector de Seta Reta 130">
            <a:extLst>
              <a:ext uri="{FF2B5EF4-FFF2-40B4-BE49-F238E27FC236}">
                <a16:creationId xmlns:a16="http://schemas.microsoft.com/office/drawing/2014/main" id="{C5B901D2-30BC-43C0-B1ED-353BD4D999BA}"/>
              </a:ext>
            </a:extLst>
          </p:cNvPr>
          <p:cNvCxnSpPr>
            <a:cxnSpLocks/>
            <a:stCxn id="66" idx="2"/>
            <a:endCxn id="146" idx="6"/>
          </p:cNvCxnSpPr>
          <p:nvPr/>
        </p:nvCxnSpPr>
        <p:spPr>
          <a:xfrm flipH="1">
            <a:off x="6923088" y="4467046"/>
            <a:ext cx="2274357" cy="1095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Elipse 133">
            <a:extLst>
              <a:ext uri="{FF2B5EF4-FFF2-40B4-BE49-F238E27FC236}">
                <a16:creationId xmlns:a16="http://schemas.microsoft.com/office/drawing/2014/main" id="{E208926A-2F2D-4655-9E5B-7983EA589929}"/>
              </a:ext>
            </a:extLst>
          </p:cNvPr>
          <p:cNvSpPr/>
          <p:nvPr/>
        </p:nvSpPr>
        <p:spPr>
          <a:xfrm>
            <a:off x="-252055" y="1155287"/>
            <a:ext cx="809022" cy="7235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PC1</a:t>
            </a:r>
            <a:endParaRPr lang="pt-BR" dirty="0"/>
          </a:p>
        </p:txBody>
      </p:sp>
      <p:cxnSp>
        <p:nvCxnSpPr>
          <p:cNvPr id="135" name="Conector de Seta Reta 134">
            <a:extLst>
              <a:ext uri="{FF2B5EF4-FFF2-40B4-BE49-F238E27FC236}">
                <a16:creationId xmlns:a16="http://schemas.microsoft.com/office/drawing/2014/main" id="{B3BDBDE0-2BA8-4C90-A3D2-B06617EBAD99}"/>
              </a:ext>
            </a:extLst>
          </p:cNvPr>
          <p:cNvCxnSpPr>
            <a:cxnSpLocks/>
            <a:stCxn id="4" idx="0"/>
            <a:endCxn id="134" idx="4"/>
          </p:cNvCxnSpPr>
          <p:nvPr/>
        </p:nvCxnSpPr>
        <p:spPr>
          <a:xfrm flipH="1" flipV="1">
            <a:off x="152456" y="1878847"/>
            <a:ext cx="1" cy="454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Elipse 139">
            <a:extLst>
              <a:ext uri="{FF2B5EF4-FFF2-40B4-BE49-F238E27FC236}">
                <a16:creationId xmlns:a16="http://schemas.microsoft.com/office/drawing/2014/main" id="{32A42FD7-AE3D-4214-A9E8-D1736ED3140B}"/>
              </a:ext>
            </a:extLst>
          </p:cNvPr>
          <p:cNvSpPr/>
          <p:nvPr/>
        </p:nvSpPr>
        <p:spPr>
          <a:xfrm>
            <a:off x="12063713" y="853399"/>
            <a:ext cx="809022" cy="7235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PC2</a:t>
            </a:r>
            <a:endParaRPr lang="pt-BR" dirty="0"/>
          </a:p>
        </p:txBody>
      </p:sp>
      <p:cxnSp>
        <p:nvCxnSpPr>
          <p:cNvPr id="141" name="Conector de Seta Reta 140">
            <a:extLst>
              <a:ext uri="{FF2B5EF4-FFF2-40B4-BE49-F238E27FC236}">
                <a16:creationId xmlns:a16="http://schemas.microsoft.com/office/drawing/2014/main" id="{A2C18BFA-4A94-4677-B0B1-44FAFF5749C7}"/>
              </a:ext>
            </a:extLst>
          </p:cNvPr>
          <p:cNvCxnSpPr>
            <a:cxnSpLocks/>
            <a:stCxn id="63" idx="0"/>
            <a:endCxn id="140" idx="4"/>
          </p:cNvCxnSpPr>
          <p:nvPr/>
        </p:nvCxnSpPr>
        <p:spPr>
          <a:xfrm flipH="1" flipV="1">
            <a:off x="12468224" y="1576959"/>
            <a:ext cx="1" cy="756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Elipse 144">
            <a:extLst>
              <a:ext uri="{FF2B5EF4-FFF2-40B4-BE49-F238E27FC236}">
                <a16:creationId xmlns:a16="http://schemas.microsoft.com/office/drawing/2014/main" id="{52D3298B-9315-4F46-86A8-986A208B8BEF}"/>
              </a:ext>
            </a:extLst>
          </p:cNvPr>
          <p:cNvSpPr/>
          <p:nvPr/>
        </p:nvSpPr>
        <p:spPr>
          <a:xfrm>
            <a:off x="5698138" y="3616625"/>
            <a:ext cx="1224951" cy="10955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Mouse</a:t>
            </a:r>
            <a:endParaRPr lang="pt-BR" sz="1400" dirty="0"/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076AC00C-28CA-4443-B170-00D375A2EA0F}"/>
              </a:ext>
            </a:extLst>
          </p:cNvPr>
          <p:cNvSpPr/>
          <p:nvPr/>
        </p:nvSpPr>
        <p:spPr>
          <a:xfrm>
            <a:off x="5698137" y="5015245"/>
            <a:ext cx="1224951" cy="10955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Teclado</a:t>
            </a:r>
            <a:endParaRPr lang="pt-BR" sz="1400" dirty="0"/>
          </a:p>
        </p:txBody>
      </p:sp>
      <p:cxnSp>
        <p:nvCxnSpPr>
          <p:cNvPr id="148" name="Conector de Seta Reta 147">
            <a:extLst>
              <a:ext uri="{FF2B5EF4-FFF2-40B4-BE49-F238E27FC236}">
                <a16:creationId xmlns:a16="http://schemas.microsoft.com/office/drawing/2014/main" id="{8198EFA8-9E1B-4DC6-A403-B5474B2DC8D6}"/>
              </a:ext>
            </a:extLst>
          </p:cNvPr>
          <p:cNvCxnSpPr>
            <a:cxnSpLocks/>
            <a:stCxn id="7" idx="6"/>
            <a:endCxn id="146" idx="2"/>
          </p:cNvCxnSpPr>
          <p:nvPr/>
        </p:nvCxnSpPr>
        <p:spPr>
          <a:xfrm>
            <a:off x="3470749" y="4467046"/>
            <a:ext cx="2227388" cy="1095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ACA15B7C-6E33-4860-A024-7CC8FCD6BE1C}"/>
              </a:ext>
            </a:extLst>
          </p:cNvPr>
          <p:cNvSpPr/>
          <p:nvPr/>
        </p:nvSpPr>
        <p:spPr>
          <a:xfrm>
            <a:off x="-864531" y="5033362"/>
            <a:ext cx="1224951" cy="10955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Novo </a:t>
            </a:r>
            <a:r>
              <a:rPr lang="en-US" sz="1400" dirty="0" err="1"/>
              <a:t>Funcionario</a:t>
            </a:r>
            <a:endParaRPr lang="pt-BR" sz="1400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2C5E5ECA-D03F-4FA8-8821-B3532D454719}"/>
              </a:ext>
            </a:extLst>
          </p:cNvPr>
          <p:cNvCxnSpPr>
            <a:cxnSpLocks/>
            <a:stCxn id="5" idx="2"/>
            <a:endCxn id="39" idx="0"/>
          </p:cNvCxnSpPr>
          <p:nvPr/>
        </p:nvCxnSpPr>
        <p:spPr>
          <a:xfrm flipH="1">
            <a:off x="-252055" y="1295400"/>
            <a:ext cx="2497854" cy="3737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1444BD0-30A3-4A1F-96B9-EACF0F4DD611}"/>
              </a:ext>
            </a:extLst>
          </p:cNvPr>
          <p:cNvCxnSpPr>
            <a:cxnSpLocks/>
            <a:stCxn id="6" idx="2"/>
            <a:endCxn id="39" idx="0"/>
          </p:cNvCxnSpPr>
          <p:nvPr/>
        </p:nvCxnSpPr>
        <p:spPr>
          <a:xfrm flipH="1">
            <a:off x="-252055" y="2881223"/>
            <a:ext cx="2497854" cy="215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2F91B3E6-55CD-412C-B7F2-BDF0C28FD7EA}"/>
              </a:ext>
            </a:extLst>
          </p:cNvPr>
          <p:cNvCxnSpPr>
            <a:cxnSpLocks/>
            <a:stCxn id="7" idx="2"/>
            <a:endCxn id="39" idx="0"/>
          </p:cNvCxnSpPr>
          <p:nvPr/>
        </p:nvCxnSpPr>
        <p:spPr>
          <a:xfrm flipH="1">
            <a:off x="-252055" y="4467046"/>
            <a:ext cx="2497853" cy="566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6432DACD-778C-4A26-A02B-E06148DB3F54}"/>
              </a:ext>
            </a:extLst>
          </p:cNvPr>
          <p:cNvCxnSpPr>
            <a:cxnSpLocks/>
            <a:stCxn id="66" idx="2"/>
            <a:endCxn id="39" idx="6"/>
          </p:cNvCxnSpPr>
          <p:nvPr/>
        </p:nvCxnSpPr>
        <p:spPr>
          <a:xfrm flipH="1">
            <a:off x="360420" y="4467046"/>
            <a:ext cx="8837025" cy="1114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Elipse 55">
            <a:extLst>
              <a:ext uri="{FF2B5EF4-FFF2-40B4-BE49-F238E27FC236}">
                <a16:creationId xmlns:a16="http://schemas.microsoft.com/office/drawing/2014/main" id="{81AD2B11-E8B1-4F33-AE2B-876117F383FA}"/>
              </a:ext>
            </a:extLst>
          </p:cNvPr>
          <p:cNvSpPr/>
          <p:nvPr/>
        </p:nvSpPr>
        <p:spPr>
          <a:xfrm>
            <a:off x="12037307" y="5762445"/>
            <a:ext cx="1224951" cy="10955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Mudanca</a:t>
            </a:r>
            <a:r>
              <a:rPr lang="en-US" sz="1400" dirty="0"/>
              <a:t> de </a:t>
            </a:r>
            <a:r>
              <a:rPr lang="en-US" sz="1400" dirty="0" err="1"/>
              <a:t>Funcao</a:t>
            </a:r>
            <a:endParaRPr lang="pt-BR" sz="1400" dirty="0"/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77D88D4A-B815-48A5-AF54-FF3F3848D278}"/>
              </a:ext>
            </a:extLst>
          </p:cNvPr>
          <p:cNvCxnSpPr>
            <a:cxnSpLocks/>
            <a:stCxn id="64" idx="6"/>
            <a:endCxn id="56" idx="0"/>
          </p:cNvCxnSpPr>
          <p:nvPr/>
        </p:nvCxnSpPr>
        <p:spPr>
          <a:xfrm>
            <a:off x="10422397" y="1295400"/>
            <a:ext cx="2227386" cy="4467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DAB69846-FECB-4BA7-A367-8885750106BC}"/>
              </a:ext>
            </a:extLst>
          </p:cNvPr>
          <p:cNvCxnSpPr>
            <a:cxnSpLocks/>
            <a:stCxn id="65" idx="6"/>
            <a:endCxn id="56" idx="0"/>
          </p:cNvCxnSpPr>
          <p:nvPr/>
        </p:nvCxnSpPr>
        <p:spPr>
          <a:xfrm>
            <a:off x="10422397" y="2881223"/>
            <a:ext cx="2227386" cy="2881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748DF171-8E59-4BCB-905B-0D9B271CE27F}"/>
              </a:ext>
            </a:extLst>
          </p:cNvPr>
          <p:cNvCxnSpPr>
            <a:cxnSpLocks/>
            <a:stCxn id="134" idx="6"/>
            <a:endCxn id="8" idx="2"/>
          </p:cNvCxnSpPr>
          <p:nvPr/>
        </p:nvCxnSpPr>
        <p:spPr>
          <a:xfrm>
            <a:off x="556967" y="1517067"/>
            <a:ext cx="5143629" cy="13354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D23FB17A-D499-4BA9-A9B6-72920976F40C}"/>
              </a:ext>
            </a:extLst>
          </p:cNvPr>
          <p:cNvCxnSpPr>
            <a:cxnSpLocks/>
            <a:stCxn id="140" idx="2"/>
            <a:endCxn id="8" idx="6"/>
          </p:cNvCxnSpPr>
          <p:nvPr/>
        </p:nvCxnSpPr>
        <p:spPr>
          <a:xfrm flipH="1">
            <a:off x="6925547" y="1215179"/>
            <a:ext cx="5138166" cy="16372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Elipse 53">
            <a:extLst>
              <a:ext uri="{FF2B5EF4-FFF2-40B4-BE49-F238E27FC236}">
                <a16:creationId xmlns:a16="http://schemas.microsoft.com/office/drawing/2014/main" id="{863B3A14-8C7D-4073-836A-EEFFDF20F993}"/>
              </a:ext>
            </a:extLst>
          </p:cNvPr>
          <p:cNvSpPr/>
          <p:nvPr/>
        </p:nvSpPr>
        <p:spPr>
          <a:xfrm>
            <a:off x="467964" y="129788"/>
            <a:ext cx="1224951" cy="1095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User3</a:t>
            </a:r>
            <a:endParaRPr lang="pt-BR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A14C82F3-EACD-4200-BE1A-62B852E03BF4}"/>
              </a:ext>
            </a:extLst>
          </p:cNvPr>
          <p:cNvSpPr/>
          <p:nvPr/>
        </p:nvSpPr>
        <p:spPr>
          <a:xfrm>
            <a:off x="1841287" y="-652202"/>
            <a:ext cx="809022" cy="7235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PC3</a:t>
            </a:r>
            <a:endParaRPr lang="pt-BR" dirty="0"/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83033CEF-D6E3-4AB2-91F6-270DA72E3839}"/>
              </a:ext>
            </a:extLst>
          </p:cNvPr>
          <p:cNvCxnSpPr>
            <a:cxnSpLocks/>
            <a:stCxn id="54" idx="7"/>
            <a:endCxn id="55" idx="3"/>
          </p:cNvCxnSpPr>
          <p:nvPr/>
        </p:nvCxnSpPr>
        <p:spPr>
          <a:xfrm flipV="1">
            <a:off x="1513525" y="-34605"/>
            <a:ext cx="446241" cy="324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9E42C360-9148-47CD-811F-285E6DBEB716}"/>
              </a:ext>
            </a:extLst>
          </p:cNvPr>
          <p:cNvCxnSpPr>
            <a:cxnSpLocks/>
            <a:stCxn id="54" idx="3"/>
            <a:endCxn id="134" idx="7"/>
          </p:cNvCxnSpPr>
          <p:nvPr/>
        </p:nvCxnSpPr>
        <p:spPr>
          <a:xfrm flipH="1">
            <a:off x="438488" y="1064903"/>
            <a:ext cx="208866" cy="196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2EEB9E8B-91C1-4B9E-B46C-2F29B0FA7B43}"/>
              </a:ext>
            </a:extLst>
          </p:cNvPr>
          <p:cNvSpPr/>
          <p:nvPr/>
        </p:nvSpPr>
        <p:spPr>
          <a:xfrm>
            <a:off x="3863170" y="-838200"/>
            <a:ext cx="1224951" cy="10955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Standard Desktop</a:t>
            </a:r>
            <a:endParaRPr lang="pt-BR" sz="1400" dirty="0"/>
          </a:p>
        </p:txBody>
      </p: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A80C9B25-4806-4147-9D1A-3ACA3623D5D6}"/>
              </a:ext>
            </a:extLst>
          </p:cNvPr>
          <p:cNvCxnSpPr>
            <a:cxnSpLocks/>
            <a:stCxn id="55" idx="6"/>
            <a:endCxn id="71" idx="2"/>
          </p:cNvCxnSpPr>
          <p:nvPr/>
        </p:nvCxnSpPr>
        <p:spPr>
          <a:xfrm>
            <a:off x="2650309" y="-290422"/>
            <a:ext cx="121286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FF2B5EF4-FFF2-40B4-BE49-F238E27FC236}">
                <a16:creationId xmlns:a16="http://schemas.microsoft.com/office/drawing/2014/main" id="{7CD10DBE-CBE1-4B5D-99EF-5E910F3241A4}"/>
              </a:ext>
            </a:extLst>
          </p:cNvPr>
          <p:cNvSpPr/>
          <p:nvPr/>
        </p:nvSpPr>
        <p:spPr>
          <a:xfrm>
            <a:off x="-682031" y="-2492157"/>
            <a:ext cx="1224952" cy="11057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002">
            <a:schemeClr val="dk2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Perfil</a:t>
            </a:r>
            <a:r>
              <a:rPr lang="en-US" dirty="0"/>
              <a:t> Admin </a:t>
            </a:r>
            <a:r>
              <a:rPr lang="en-US" dirty="0" err="1"/>
              <a:t>Fixo</a:t>
            </a:r>
            <a:endParaRPr lang="pt-BR" dirty="0"/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FA506E9C-29F0-4674-ACBC-450FC9B03DAE}"/>
              </a:ext>
            </a:extLst>
          </p:cNvPr>
          <p:cNvCxnSpPr>
            <a:cxnSpLocks/>
            <a:stCxn id="54" idx="1"/>
            <a:endCxn id="59" idx="6"/>
          </p:cNvCxnSpPr>
          <p:nvPr/>
        </p:nvCxnSpPr>
        <p:spPr>
          <a:xfrm flipH="1" flipV="1">
            <a:off x="542921" y="-1939303"/>
            <a:ext cx="104433" cy="2229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Elipse 61">
            <a:extLst>
              <a:ext uri="{FF2B5EF4-FFF2-40B4-BE49-F238E27FC236}">
                <a16:creationId xmlns:a16="http://schemas.microsoft.com/office/drawing/2014/main" id="{A788E50E-CFE2-46FE-8B1F-182A2B03A33C}"/>
              </a:ext>
            </a:extLst>
          </p:cNvPr>
          <p:cNvSpPr/>
          <p:nvPr/>
        </p:nvSpPr>
        <p:spPr>
          <a:xfrm>
            <a:off x="-2672793" y="3982698"/>
            <a:ext cx="1224952" cy="11057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002">
            <a:schemeClr val="dk2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Perfil</a:t>
            </a:r>
            <a:r>
              <a:rPr lang="en-US" dirty="0"/>
              <a:t> Admin</a:t>
            </a:r>
            <a:endParaRPr lang="pt-BR" dirty="0"/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BF6CB0F0-8D78-46AA-AFAD-D654217062D0}"/>
              </a:ext>
            </a:extLst>
          </p:cNvPr>
          <p:cNvCxnSpPr>
            <a:cxnSpLocks/>
            <a:stCxn id="4" idx="2"/>
            <a:endCxn id="62" idx="6"/>
          </p:cNvCxnSpPr>
          <p:nvPr/>
        </p:nvCxnSpPr>
        <p:spPr>
          <a:xfrm flipH="1">
            <a:off x="-1447841" y="2881223"/>
            <a:ext cx="987822" cy="1654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Elipse 73">
            <a:extLst>
              <a:ext uri="{FF2B5EF4-FFF2-40B4-BE49-F238E27FC236}">
                <a16:creationId xmlns:a16="http://schemas.microsoft.com/office/drawing/2014/main" id="{3511A32C-123B-4424-8F42-3F2F7ED4A223}"/>
              </a:ext>
            </a:extLst>
          </p:cNvPr>
          <p:cNvSpPr/>
          <p:nvPr/>
        </p:nvSpPr>
        <p:spPr>
          <a:xfrm>
            <a:off x="5568440" y="-1170547"/>
            <a:ext cx="1224952" cy="11057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002">
            <a:schemeClr val="dk2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Perfil</a:t>
            </a:r>
            <a:r>
              <a:rPr lang="en-US" dirty="0"/>
              <a:t> Admin </a:t>
            </a:r>
            <a:r>
              <a:rPr lang="en-US" dirty="0" err="1"/>
              <a:t>Fixo</a:t>
            </a:r>
            <a:endParaRPr lang="pt-BR" dirty="0"/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09C74D5E-707B-4A56-9B26-9B1ACCF693A5}"/>
              </a:ext>
            </a:extLst>
          </p:cNvPr>
          <p:cNvCxnSpPr>
            <a:cxnSpLocks/>
            <a:stCxn id="71" idx="6"/>
            <a:endCxn id="74" idx="2"/>
          </p:cNvCxnSpPr>
          <p:nvPr/>
        </p:nvCxnSpPr>
        <p:spPr>
          <a:xfrm flipV="1">
            <a:off x="5088121" y="-617693"/>
            <a:ext cx="480319" cy="327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Elipse 75">
            <a:extLst>
              <a:ext uri="{FF2B5EF4-FFF2-40B4-BE49-F238E27FC236}">
                <a16:creationId xmlns:a16="http://schemas.microsoft.com/office/drawing/2014/main" id="{228D347B-4DC4-4477-AA79-6A8DB6B6ACF5}"/>
              </a:ext>
            </a:extLst>
          </p:cNvPr>
          <p:cNvSpPr/>
          <p:nvPr/>
        </p:nvSpPr>
        <p:spPr>
          <a:xfrm>
            <a:off x="13921706" y="1843177"/>
            <a:ext cx="1224952" cy="11057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002">
            <a:schemeClr val="dk2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Perfil</a:t>
            </a:r>
            <a:r>
              <a:rPr lang="en-US" dirty="0"/>
              <a:t> </a:t>
            </a:r>
            <a:r>
              <a:rPr lang="en-US" dirty="0" err="1"/>
              <a:t>Oper</a:t>
            </a:r>
            <a:r>
              <a:rPr lang="en-US" dirty="0"/>
              <a:t>.</a:t>
            </a:r>
            <a:endParaRPr lang="pt-BR" dirty="0"/>
          </a:p>
        </p:txBody>
      </p: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58DCAB68-C1D5-4C84-8BDA-FE2715F37B75}"/>
              </a:ext>
            </a:extLst>
          </p:cNvPr>
          <p:cNvCxnSpPr>
            <a:cxnSpLocks/>
            <a:stCxn id="63" idx="6"/>
            <a:endCxn id="76" idx="2"/>
          </p:cNvCxnSpPr>
          <p:nvPr/>
        </p:nvCxnSpPr>
        <p:spPr>
          <a:xfrm flipV="1">
            <a:off x="13080700" y="2396031"/>
            <a:ext cx="841006" cy="485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Elipse 77">
            <a:extLst>
              <a:ext uri="{FF2B5EF4-FFF2-40B4-BE49-F238E27FC236}">
                <a16:creationId xmlns:a16="http://schemas.microsoft.com/office/drawing/2014/main" id="{8EA4804A-89F2-4D5B-BF49-378C97F6822F}"/>
              </a:ext>
            </a:extLst>
          </p:cNvPr>
          <p:cNvSpPr/>
          <p:nvPr/>
        </p:nvSpPr>
        <p:spPr>
          <a:xfrm>
            <a:off x="5850755" y="1391496"/>
            <a:ext cx="868614" cy="75432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002">
            <a:schemeClr val="dk2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Perfil</a:t>
            </a:r>
            <a:r>
              <a:rPr lang="en-US" sz="1200" dirty="0"/>
              <a:t> Admin</a:t>
            </a:r>
            <a:endParaRPr lang="pt-BR" sz="1200" dirty="0"/>
          </a:p>
        </p:txBody>
      </p: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D047F7CC-3820-4FDE-B78A-5769A76320F5}"/>
              </a:ext>
            </a:extLst>
          </p:cNvPr>
          <p:cNvCxnSpPr>
            <a:cxnSpLocks/>
            <a:stCxn id="8" idx="0"/>
            <a:endCxn id="78" idx="4"/>
          </p:cNvCxnSpPr>
          <p:nvPr/>
        </p:nvCxnSpPr>
        <p:spPr>
          <a:xfrm flipH="1" flipV="1">
            <a:off x="6285062" y="2145820"/>
            <a:ext cx="28010" cy="158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A057BA8E-2B22-4405-B6DD-A82826B1CAD7}"/>
              </a:ext>
            </a:extLst>
          </p:cNvPr>
          <p:cNvSpPr/>
          <p:nvPr/>
        </p:nvSpPr>
        <p:spPr>
          <a:xfrm>
            <a:off x="5686591" y="6858000"/>
            <a:ext cx="1224951" cy="109555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003">
            <a:schemeClr val="dk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Fila Inst. 1</a:t>
            </a:r>
            <a:endParaRPr lang="pt-BR" dirty="0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AA0C5647-8405-454B-8B3E-A2F2EDAD015F}"/>
              </a:ext>
            </a:extLst>
          </p:cNvPr>
          <p:cNvSpPr/>
          <p:nvPr/>
        </p:nvSpPr>
        <p:spPr>
          <a:xfrm>
            <a:off x="7209757" y="-1249820"/>
            <a:ext cx="1224951" cy="109555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003">
            <a:schemeClr val="dk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Fila </a:t>
            </a:r>
            <a:r>
              <a:rPr lang="en-US" dirty="0" err="1"/>
              <a:t>Aprovacao</a:t>
            </a:r>
            <a:endParaRPr lang="pt-BR" dirty="0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CC072113-B426-4853-ACAF-368598B61E41}"/>
              </a:ext>
            </a:extLst>
          </p:cNvPr>
          <p:cNvSpPr/>
          <p:nvPr/>
        </p:nvSpPr>
        <p:spPr>
          <a:xfrm rot="1389803">
            <a:off x="10742941" y="-1355833"/>
            <a:ext cx="1362837" cy="123427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Tecnico</a:t>
            </a:r>
            <a:r>
              <a:rPr lang="en-US" sz="1600" dirty="0"/>
              <a:t> 1</a:t>
            </a:r>
            <a:endParaRPr lang="pt-BR" sz="1600" dirty="0"/>
          </a:p>
        </p:txBody>
      </p: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1A4B1B3F-871D-4FBE-B99C-7B413B3A8468}"/>
              </a:ext>
            </a:extLst>
          </p:cNvPr>
          <p:cNvCxnSpPr>
            <a:cxnSpLocks/>
            <a:stCxn id="64" idx="6"/>
            <a:endCxn id="109" idx="4"/>
          </p:cNvCxnSpPr>
          <p:nvPr/>
        </p:nvCxnSpPr>
        <p:spPr>
          <a:xfrm flipV="1">
            <a:off x="10422397" y="-171303"/>
            <a:ext cx="759208" cy="1466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4" name="Conector de Seta Reta 113">
            <a:extLst>
              <a:ext uri="{FF2B5EF4-FFF2-40B4-BE49-F238E27FC236}">
                <a16:creationId xmlns:a16="http://schemas.microsoft.com/office/drawing/2014/main" id="{E361F707-D077-4CE3-BA9F-EED2ED3BA525}"/>
              </a:ext>
            </a:extLst>
          </p:cNvPr>
          <p:cNvCxnSpPr>
            <a:cxnSpLocks/>
            <a:stCxn id="65" idx="6"/>
            <a:endCxn id="109" idx="4"/>
          </p:cNvCxnSpPr>
          <p:nvPr/>
        </p:nvCxnSpPr>
        <p:spPr>
          <a:xfrm flipV="1">
            <a:off x="10422397" y="-171303"/>
            <a:ext cx="759208" cy="3052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7" name="Conector de Seta Reta 116">
            <a:extLst>
              <a:ext uri="{FF2B5EF4-FFF2-40B4-BE49-F238E27FC236}">
                <a16:creationId xmlns:a16="http://schemas.microsoft.com/office/drawing/2014/main" id="{95DFAB02-0502-4310-96AA-9BBD06B9800B}"/>
              </a:ext>
            </a:extLst>
          </p:cNvPr>
          <p:cNvCxnSpPr>
            <a:cxnSpLocks/>
            <a:stCxn id="66" idx="6"/>
            <a:endCxn id="109" idx="4"/>
          </p:cNvCxnSpPr>
          <p:nvPr/>
        </p:nvCxnSpPr>
        <p:spPr>
          <a:xfrm flipV="1">
            <a:off x="10422396" y="-171303"/>
            <a:ext cx="759209" cy="4638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3" name="Elipse 132">
            <a:extLst>
              <a:ext uri="{FF2B5EF4-FFF2-40B4-BE49-F238E27FC236}">
                <a16:creationId xmlns:a16="http://schemas.microsoft.com/office/drawing/2014/main" id="{71662DFF-6E4B-4646-A410-18E6069F29D1}"/>
              </a:ext>
            </a:extLst>
          </p:cNvPr>
          <p:cNvSpPr/>
          <p:nvPr/>
        </p:nvSpPr>
        <p:spPr>
          <a:xfrm rot="1616178">
            <a:off x="-903306" y="7228635"/>
            <a:ext cx="1362837" cy="123427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Tecnico</a:t>
            </a:r>
            <a:r>
              <a:rPr lang="en-US" sz="1600" dirty="0"/>
              <a:t> 2</a:t>
            </a:r>
            <a:endParaRPr lang="pt-BR" sz="1600" dirty="0"/>
          </a:p>
        </p:txBody>
      </p:sp>
      <p:cxnSp>
        <p:nvCxnSpPr>
          <p:cNvPr id="136" name="Conector de Seta Reta 135">
            <a:extLst>
              <a:ext uri="{FF2B5EF4-FFF2-40B4-BE49-F238E27FC236}">
                <a16:creationId xmlns:a16="http://schemas.microsoft.com/office/drawing/2014/main" id="{2455B3D8-EF40-46AA-97B8-2C837DD2542E}"/>
              </a:ext>
            </a:extLst>
          </p:cNvPr>
          <p:cNvCxnSpPr>
            <a:cxnSpLocks/>
            <a:stCxn id="5" idx="2"/>
            <a:endCxn id="133" idx="0"/>
          </p:cNvCxnSpPr>
          <p:nvPr/>
        </p:nvCxnSpPr>
        <p:spPr>
          <a:xfrm flipH="1">
            <a:off x="57677" y="1295400"/>
            <a:ext cx="2188122" cy="6000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7" name="Conector de Seta Reta 136">
            <a:extLst>
              <a:ext uri="{FF2B5EF4-FFF2-40B4-BE49-F238E27FC236}">
                <a16:creationId xmlns:a16="http://schemas.microsoft.com/office/drawing/2014/main" id="{4662C1B6-BF81-4FBA-A502-E548D9A49832}"/>
              </a:ext>
            </a:extLst>
          </p:cNvPr>
          <p:cNvCxnSpPr>
            <a:cxnSpLocks/>
            <a:stCxn id="6" idx="2"/>
            <a:endCxn id="133" idx="0"/>
          </p:cNvCxnSpPr>
          <p:nvPr/>
        </p:nvCxnSpPr>
        <p:spPr>
          <a:xfrm flipH="1">
            <a:off x="57677" y="2881223"/>
            <a:ext cx="2188122" cy="4414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2" name="Conector de Seta Reta 141">
            <a:extLst>
              <a:ext uri="{FF2B5EF4-FFF2-40B4-BE49-F238E27FC236}">
                <a16:creationId xmlns:a16="http://schemas.microsoft.com/office/drawing/2014/main" id="{7E7469FF-7CDF-4DA1-A3C6-6927D2A41306}"/>
              </a:ext>
            </a:extLst>
          </p:cNvPr>
          <p:cNvCxnSpPr>
            <a:cxnSpLocks/>
            <a:stCxn id="7" idx="2"/>
            <a:endCxn id="133" idx="0"/>
          </p:cNvCxnSpPr>
          <p:nvPr/>
        </p:nvCxnSpPr>
        <p:spPr>
          <a:xfrm flipH="1">
            <a:off x="57677" y="4467046"/>
            <a:ext cx="2188121" cy="2828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7F396F23-79C8-4831-927D-A28BC7D83CDC}"/>
              </a:ext>
            </a:extLst>
          </p:cNvPr>
          <p:cNvCxnSpPr>
            <a:cxnSpLocks/>
            <a:stCxn id="62" idx="6"/>
            <a:endCxn id="8" idx="2"/>
          </p:cNvCxnSpPr>
          <p:nvPr/>
        </p:nvCxnSpPr>
        <p:spPr>
          <a:xfrm flipV="1">
            <a:off x="-1447841" y="2852468"/>
            <a:ext cx="7148437" cy="1683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5CB26F74-569E-4FC4-9CD7-6679BEB6BFA8}"/>
              </a:ext>
            </a:extLst>
          </p:cNvPr>
          <p:cNvCxnSpPr>
            <a:cxnSpLocks/>
            <a:stCxn id="59" idx="6"/>
            <a:endCxn id="71" idx="2"/>
          </p:cNvCxnSpPr>
          <p:nvPr/>
        </p:nvCxnSpPr>
        <p:spPr>
          <a:xfrm>
            <a:off x="542921" y="-1939303"/>
            <a:ext cx="3320249" cy="1648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Elipse 87">
            <a:extLst>
              <a:ext uri="{FF2B5EF4-FFF2-40B4-BE49-F238E27FC236}">
                <a16:creationId xmlns:a16="http://schemas.microsoft.com/office/drawing/2014/main" id="{176C330A-509E-486A-B372-1319529ED94A}"/>
              </a:ext>
            </a:extLst>
          </p:cNvPr>
          <p:cNvSpPr/>
          <p:nvPr/>
        </p:nvSpPr>
        <p:spPr>
          <a:xfrm>
            <a:off x="-3416142" y="-419967"/>
            <a:ext cx="1224951" cy="10955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Mouse</a:t>
            </a:r>
            <a:endParaRPr lang="pt-BR" sz="1400" dirty="0"/>
          </a:p>
        </p:txBody>
      </p: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0A2177DB-C9F6-4B36-B9B8-272E5994C0EE}"/>
              </a:ext>
            </a:extLst>
          </p:cNvPr>
          <p:cNvCxnSpPr>
            <a:cxnSpLocks/>
            <a:stCxn id="4" idx="1"/>
            <a:endCxn id="88" idx="5"/>
          </p:cNvCxnSpPr>
          <p:nvPr/>
        </p:nvCxnSpPr>
        <p:spPr>
          <a:xfrm flipH="1" flipV="1">
            <a:off x="-2370581" y="515148"/>
            <a:ext cx="2089952" cy="1978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7465569A-30C6-456B-BAE4-C800380D2F11}"/>
              </a:ext>
            </a:extLst>
          </p:cNvPr>
          <p:cNvCxnSpPr>
            <a:cxnSpLocks/>
            <a:stCxn id="59" idx="3"/>
            <a:endCxn id="88" idx="7"/>
          </p:cNvCxnSpPr>
          <p:nvPr/>
        </p:nvCxnSpPr>
        <p:spPr>
          <a:xfrm flipH="1">
            <a:off x="-2370581" y="-1548377"/>
            <a:ext cx="1867940" cy="1288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9B30EC1E-C590-4D38-870B-11997375A48A}"/>
              </a:ext>
            </a:extLst>
          </p:cNvPr>
          <p:cNvCxnSpPr>
            <a:cxnSpLocks/>
            <a:stCxn id="62" idx="0"/>
            <a:endCxn id="88" idx="4"/>
          </p:cNvCxnSpPr>
          <p:nvPr/>
        </p:nvCxnSpPr>
        <p:spPr>
          <a:xfrm flipH="1" flipV="1">
            <a:off x="-2803666" y="675588"/>
            <a:ext cx="743349" cy="3307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346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48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Marchese</dc:creator>
  <cp:lastModifiedBy>Leonardo Marchese</cp:lastModifiedBy>
  <cp:revision>86</cp:revision>
  <dcterms:created xsi:type="dcterms:W3CDTF">2022-03-03T12:04:04Z</dcterms:created>
  <dcterms:modified xsi:type="dcterms:W3CDTF">2022-10-07T16:40:12Z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5e2db6-eecf-4aa2-8fc3-174bf94bce19_Enabled">
    <vt:lpwstr>true</vt:lpwstr>
  </property>
  <property fmtid="{D5CDD505-2E9C-101B-9397-08002B2CF9AE}" pid="3" name="MSIP_Label_fb5e2db6-eecf-4aa2-8fc3-174bf94bce19_SetDate">
    <vt:lpwstr>2022-03-03T12:24:13Z</vt:lpwstr>
  </property>
  <property fmtid="{D5CDD505-2E9C-101B-9397-08002B2CF9AE}" pid="4" name="MSIP_Label_fb5e2db6-eecf-4aa2-8fc3-174bf94bce19_Method">
    <vt:lpwstr>Standard</vt:lpwstr>
  </property>
  <property fmtid="{D5CDD505-2E9C-101B-9397-08002B2CF9AE}" pid="5" name="MSIP_Label_fb5e2db6-eecf-4aa2-8fc3-174bf94bce19_Name">
    <vt:lpwstr>fb5e2db6-eecf-4aa2-8fc3-174bf94bce19</vt:lpwstr>
  </property>
  <property fmtid="{D5CDD505-2E9C-101B-9397-08002B2CF9AE}" pid="6" name="MSIP_Label_fb5e2db6-eecf-4aa2-8fc3-174bf94bce19_SiteId">
    <vt:lpwstr>ceb177bf-013b-49ab-8a9c-4abce32afc1e</vt:lpwstr>
  </property>
  <property fmtid="{D5CDD505-2E9C-101B-9397-08002B2CF9AE}" pid="7" name="MSIP_Label_fb5e2db6-eecf-4aa2-8fc3-174bf94bce19_ActionId">
    <vt:lpwstr>1e1ca718-7448-4342-96b1-c21a7911e6d5</vt:lpwstr>
  </property>
  <property fmtid="{D5CDD505-2E9C-101B-9397-08002B2CF9AE}" pid="8" name="MSIP_Label_fb5e2db6-eecf-4aa2-8fc3-174bf94bce19_ContentBits">
    <vt:lpwstr>2</vt:lpwstr>
  </property>
</Properties>
</file>