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0C5D6-F2C5-20BB-30DD-0EA019D80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DDAFF-63E0-CE6D-68EC-1A3D5808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5D51A2-2CE7-7867-5E83-883A7F81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6BD0-898D-4C17-ACDC-DC21CA764A2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198E79-269A-550E-4CD2-15543859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CD4AA5-32BF-8525-2CFB-BB8F4D7D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964-06C6-4450-926B-03515775A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3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4DBFE-7824-F0AB-44B7-0462AD8D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C3BD1A-B172-229E-D405-BECD608F0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EF587E-B486-A7B9-3099-951051BD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6BD0-898D-4C17-ACDC-DC21CA764A2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ABC4B-83DB-64EA-E19F-94E851C6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6824D4-87CB-E665-BFED-CBFE2DE9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964-06C6-4450-926B-03515775A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1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037AC5-37CE-4122-9B88-CB7D936AC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B66BB9-3910-813B-4FB5-DCF3C2AD3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4A13A-FD5A-03F0-478C-6B00B358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6BD0-898D-4C17-ACDC-DC21CA764A2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A2605B-3848-59BC-3513-B92F5028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0FD144-A173-F111-B37A-783B6069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964-06C6-4450-926B-03515775A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10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F0A11-B0A5-7AF2-FD6D-D072D739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BE671-304C-A0D1-CC17-F8835306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6ED5CA-77BF-635C-E1C8-68E2FD46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6BD0-898D-4C17-ACDC-DC21CA764A2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10A0C-A9C4-B5B9-54A0-8E744F0A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A584DB-BDEC-42F1-B948-F41A3851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964-06C6-4450-926B-03515775A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93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449B8-9AE4-F2AF-1CDA-7C3100DD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8864DA-0F87-C6FB-974E-FF3976505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695024-3B5F-ABC9-6547-ADBF02C6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6BD0-898D-4C17-ACDC-DC21CA764A2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CA001-DBB0-AFF7-2A5B-9B291449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032F43-69C1-A772-C637-75B35DAA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964-06C6-4450-926B-03515775A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91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1FB61-CDBC-6923-4AA2-55CAB0CA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BC4D5A-D544-A67B-6126-832998F1D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BB6CDF-3844-CB7D-63AC-A85461F96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747D2C-996F-8C4B-D6A2-BEB6E1F2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6BD0-898D-4C17-ACDC-DC21CA764A2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1C6094-1824-55EF-C402-3BCE7551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7E3112-2528-79D5-255F-6A4D8A8D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964-06C6-4450-926B-03515775A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79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DAC4F-19E6-74DC-E552-0928B5285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2DBD67-B3E2-81FB-902E-69D76FF7C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4F3068-8B75-4022-EFA6-BE78CDB38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EFD652-930C-A3AB-78D7-5C4AAD5AE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6196A7-7183-64BC-A9A3-8D1D26FCE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F8F432-D42E-4150-396D-062C9A12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6BD0-898D-4C17-ACDC-DC21CA764A2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44F449-AAD6-7C13-1DA8-5105F2A9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CEB643-9D67-774A-27F3-8D1D1CC1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964-06C6-4450-926B-03515775A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A8E63-9D46-452F-A401-E44EEF54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020F4E-5988-CA93-F493-9C20753C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6BD0-898D-4C17-ACDC-DC21CA764A2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48442E-0EF5-8CE8-41C2-9D0E771F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CBBF7B-0B9F-BF11-AF92-A08B974A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964-06C6-4450-926B-03515775A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47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E7727B-BA5A-649E-EA48-B41DA680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6BD0-898D-4C17-ACDC-DC21CA764A2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6D2E95-D98B-2F89-05F4-8DA69FD8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F71332-B83F-7AC8-F3A2-E90D2F66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964-06C6-4450-926B-03515775A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0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D11AA-4555-31FD-E957-7CD4C2FD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AAC92D-8CD1-3686-35FD-FA95B4A3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52A605-3D91-39D0-36A4-05B804B3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CA6565-E05B-E9C2-8758-9BCA2BE3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6BD0-898D-4C17-ACDC-DC21CA764A2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D511D2-0273-72B2-CBE0-7E667677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832FFD-372C-8D70-4BB9-D782FBAF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964-06C6-4450-926B-03515775A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53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2F414-44CD-8568-396C-8FE49EAF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EE16A6-C38D-0B84-D5D0-F478CE373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51C43A-7AC6-74FB-6035-D89D86C44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774DEF-F9BB-CB3B-94A6-9E53E73F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6BD0-898D-4C17-ACDC-DC21CA764A2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63E2A3-9C9B-37F9-C22B-337887C1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C6EF45-BF62-F0CB-650D-7C5BA974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964-06C6-4450-926B-03515775A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9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E7B4A0-E6AB-5A57-E474-4E35E8E8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9DBFCB-A973-7770-6150-4F5D9BFCD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9CE892-A1B7-7DB3-0C95-FE472B29E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D6BD0-898D-4C17-ACDC-DC21CA764A2E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B3B92-847C-0A1F-2E44-6F8C20726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A57736-8163-EA21-AE26-A172018FA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F964-06C6-4450-926B-03515775A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19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2C3C5-2602-E690-4C58-185FDC121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ASP.NET Core 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78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60157-306D-5306-0835-E7025ED7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ASP.NET Core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703B6-A42A-6042-CF00-5D2416DF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Cross-platform, high performance, open-source framework for building modern, cloud-enabled web applications and services;</a:t>
            </a:r>
          </a:p>
          <a:p>
            <a:endParaRPr lang="en-CA" dirty="0"/>
          </a:p>
          <a:p>
            <a:r>
              <a:rPr lang="en-CA" dirty="0"/>
              <a:t>Can be hosted on Windows, LINUX and Mac;</a:t>
            </a:r>
          </a:p>
          <a:p>
            <a:endParaRPr lang="en-CA" dirty="0"/>
          </a:p>
          <a:p>
            <a:r>
              <a:rPr lang="en-CA" dirty="0"/>
              <a:t>Can be hosted on different servers: Kestrel, IIS, Nginx, Docker and Apache;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30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60157-306D-5306-0835-E7025ED7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ASP.NET Core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703B6-A42A-6042-CF00-5D2416DF4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1533"/>
          </a:xfrm>
        </p:spPr>
        <p:txBody>
          <a:bodyPr/>
          <a:lstStyle/>
          <a:p>
            <a:r>
              <a:rPr lang="en-CA" dirty="0"/>
              <a:t>MVC</a:t>
            </a:r>
          </a:p>
          <a:p>
            <a:pPr lvl="1"/>
            <a:r>
              <a:rPr lang="en-CA" dirty="0"/>
              <a:t>For creating medium to complex web applications;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EFAADEF-8118-D379-B014-C282BD5A2307}"/>
              </a:ext>
            </a:extLst>
          </p:cNvPr>
          <p:cNvSpPr txBox="1">
            <a:spLocks/>
          </p:cNvSpPr>
          <p:nvPr/>
        </p:nvSpPr>
        <p:spPr>
          <a:xfrm>
            <a:off x="838200" y="2862095"/>
            <a:ext cx="10515600" cy="90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WEB API</a:t>
            </a:r>
          </a:p>
          <a:p>
            <a:pPr lvl="1"/>
            <a:r>
              <a:rPr lang="en-CA" dirty="0"/>
              <a:t>For creating RESTful services for all types of client applications;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90F4F8F-2C78-EBCB-BF6A-069E526BE216}"/>
              </a:ext>
            </a:extLst>
          </p:cNvPr>
          <p:cNvSpPr txBox="1">
            <a:spLocks/>
          </p:cNvSpPr>
          <p:nvPr/>
        </p:nvSpPr>
        <p:spPr>
          <a:xfrm>
            <a:off x="838200" y="4073275"/>
            <a:ext cx="10515600" cy="90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Razor Pages</a:t>
            </a:r>
          </a:p>
          <a:p>
            <a:pPr lvl="1"/>
            <a:r>
              <a:rPr lang="en-CA" dirty="0"/>
              <a:t>For creating simple &amp; page-focused web applications;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F23CA87-7AC0-9A2D-D0C3-E47D72FCC062}"/>
              </a:ext>
            </a:extLst>
          </p:cNvPr>
          <p:cNvSpPr txBox="1">
            <a:spLocks/>
          </p:cNvSpPr>
          <p:nvPr/>
        </p:nvSpPr>
        <p:spPr>
          <a:xfrm>
            <a:off x="838200" y="5323139"/>
            <a:ext cx="10515600" cy="901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Blazor</a:t>
            </a:r>
            <a:endParaRPr lang="en-CA" dirty="0"/>
          </a:p>
          <a:p>
            <a:pPr lvl="1"/>
            <a:r>
              <a:rPr lang="en-CA" dirty="0"/>
              <a:t>For creating web applications with C# code both on client-side and server-side;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17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60157-306D-5306-0835-E7025ED7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419"/>
            <a:ext cx="10515600" cy="1325563"/>
          </a:xfrm>
        </p:spPr>
        <p:txBody>
          <a:bodyPr/>
          <a:lstStyle/>
          <a:p>
            <a:r>
              <a:rPr lang="en-CA" dirty="0"/>
              <a:t>1. ASP.NET Web Forms x ASP.NET MVC vs ASP.NET Core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703B6-A42A-6042-CF00-5D2416DF4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435"/>
            <a:ext cx="10515600" cy="2329282"/>
          </a:xfrm>
        </p:spPr>
        <p:txBody>
          <a:bodyPr/>
          <a:lstStyle/>
          <a:p>
            <a:r>
              <a:rPr lang="en-CA" dirty="0"/>
              <a:t>ASP.NET Web Forms</a:t>
            </a:r>
          </a:p>
          <a:p>
            <a:pPr lvl="1"/>
            <a:r>
              <a:rPr lang="en-CA" dirty="0"/>
              <a:t>Performance issues due to server events and view-state;</a:t>
            </a:r>
          </a:p>
          <a:p>
            <a:pPr lvl="1"/>
            <a:r>
              <a:rPr lang="en-CA" dirty="0"/>
              <a:t>Windows only;</a:t>
            </a:r>
          </a:p>
          <a:p>
            <a:pPr lvl="1"/>
            <a:r>
              <a:rPr lang="en-CA" dirty="0"/>
              <a:t>Not cloud friendly;</a:t>
            </a:r>
          </a:p>
          <a:p>
            <a:pPr lvl="1"/>
            <a:r>
              <a:rPr lang="en-CA" dirty="0"/>
              <a:t>Event-driven development model;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179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60157-306D-5306-0835-E7025ED7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419"/>
            <a:ext cx="10515600" cy="1325563"/>
          </a:xfrm>
        </p:spPr>
        <p:txBody>
          <a:bodyPr/>
          <a:lstStyle/>
          <a:p>
            <a:r>
              <a:rPr lang="en-CA" dirty="0"/>
              <a:t>1. ASP.NET Web Forms x ASP.NET MVC vs ASP.NET Core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703B6-A42A-6042-CF00-5D2416DF4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435"/>
            <a:ext cx="10515600" cy="232928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ASP.NET MVC</a:t>
            </a:r>
          </a:p>
          <a:p>
            <a:pPr lvl="1"/>
            <a:r>
              <a:rPr lang="en-CA" dirty="0"/>
              <a:t>Performance issues due to some dependencies with ASP.NET (.NET framework);</a:t>
            </a:r>
          </a:p>
          <a:p>
            <a:pPr lvl="1"/>
            <a:r>
              <a:rPr lang="en-CA" dirty="0"/>
              <a:t>Windows only;</a:t>
            </a:r>
          </a:p>
          <a:p>
            <a:pPr lvl="1"/>
            <a:r>
              <a:rPr lang="en-CA" dirty="0"/>
              <a:t>Slightly cloud friendly;</a:t>
            </a:r>
          </a:p>
          <a:p>
            <a:pPr lvl="1"/>
            <a:r>
              <a:rPr lang="en-CA" dirty="0"/>
              <a:t>Model-view-controller pattern;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02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60157-306D-5306-0835-E7025ED7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419"/>
            <a:ext cx="10515600" cy="1325563"/>
          </a:xfrm>
        </p:spPr>
        <p:txBody>
          <a:bodyPr/>
          <a:lstStyle/>
          <a:p>
            <a:r>
              <a:rPr lang="en-CA" dirty="0"/>
              <a:t>1. ASP.NET Web Forms x ASP.NET MVC vs ASP.NET Core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703B6-A42A-6042-CF00-5D2416DF4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435"/>
            <a:ext cx="10515600" cy="2329282"/>
          </a:xfrm>
        </p:spPr>
        <p:txBody>
          <a:bodyPr/>
          <a:lstStyle/>
          <a:p>
            <a:r>
              <a:rPr lang="en-CA" dirty="0"/>
              <a:t>ASP.NET Core</a:t>
            </a:r>
          </a:p>
          <a:p>
            <a:pPr lvl="1"/>
            <a:r>
              <a:rPr lang="en-CA" dirty="0"/>
              <a:t>Faster performance;</a:t>
            </a:r>
          </a:p>
          <a:p>
            <a:pPr lvl="1"/>
            <a:r>
              <a:rPr lang="en-CA" dirty="0"/>
              <a:t>Cross platform;</a:t>
            </a:r>
          </a:p>
          <a:p>
            <a:pPr lvl="1"/>
            <a:r>
              <a:rPr lang="en-CA" dirty="0"/>
              <a:t>Cloud friendly;</a:t>
            </a:r>
          </a:p>
          <a:p>
            <a:pPr lvl="1"/>
            <a:r>
              <a:rPr lang="en-CA" dirty="0"/>
              <a:t>Model-view-controller pattern;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393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ASP.NET Core 7</vt:lpstr>
      <vt:lpstr>1. ASP.NET Core</vt:lpstr>
      <vt:lpstr>1. ASP.NET Core</vt:lpstr>
      <vt:lpstr>1. ASP.NET Web Forms x ASP.NET MVC vs ASP.NET Core</vt:lpstr>
      <vt:lpstr>1. ASP.NET Web Forms x ASP.NET MVC vs ASP.NET Core</vt:lpstr>
      <vt:lpstr>1. ASP.NET Web Forms x ASP.NET MVC vs ASP.NET 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7</dc:title>
  <dc:creator>Leonardo</dc:creator>
  <cp:lastModifiedBy>Leonardo</cp:lastModifiedBy>
  <cp:revision>5</cp:revision>
  <dcterms:created xsi:type="dcterms:W3CDTF">2023-01-09T13:41:37Z</dcterms:created>
  <dcterms:modified xsi:type="dcterms:W3CDTF">2023-01-09T14:06:20Z</dcterms:modified>
</cp:coreProperties>
</file>