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66" r:id="rId3"/>
    <p:sldId id="257" r:id="rId4"/>
    <p:sldId id="268" r:id="rId5"/>
    <p:sldId id="256" r:id="rId6"/>
    <p:sldId id="273" r:id="rId7"/>
    <p:sldId id="260" r:id="rId8"/>
    <p:sldId id="259" r:id="rId9"/>
    <p:sldId id="258" r:id="rId10"/>
    <p:sldId id="261" r:id="rId11"/>
    <p:sldId id="262" r:id="rId12"/>
    <p:sldId id="263" r:id="rId13"/>
    <p:sldId id="269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55D3"/>
    <a:srgbClr val="96069C"/>
    <a:srgbClr val="3F3F3F"/>
    <a:srgbClr val="363636"/>
    <a:srgbClr val="CC00FF"/>
    <a:srgbClr val="FF00FF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059B4-6B54-4F17-9E43-2F4D30D51ED1}" v="212" dt="2021-03-09T14:41:47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Cruz" userId="bfead045c6ddd5a8" providerId="LiveId" clId="{4C2059B4-6B54-4F17-9E43-2F4D30D51ED1}"/>
    <pc:docChg chg="undo custSel addSld delSld modSld">
      <pc:chgData name="Yuri Cruz" userId="bfead045c6ddd5a8" providerId="LiveId" clId="{4C2059B4-6B54-4F17-9E43-2F4D30D51ED1}" dt="2021-03-09T14:42:14.051" v="447" actId="1076"/>
      <pc:docMkLst>
        <pc:docMk/>
      </pc:docMkLst>
      <pc:sldChg chg="modAnim">
        <pc:chgData name="Yuri Cruz" userId="bfead045c6ddd5a8" providerId="LiveId" clId="{4C2059B4-6B54-4F17-9E43-2F4D30D51ED1}" dt="2021-03-09T14:38:03.881" v="414"/>
        <pc:sldMkLst>
          <pc:docMk/>
          <pc:sldMk cId="4000988566" sldId="256"/>
        </pc:sldMkLst>
      </pc:sldChg>
      <pc:sldChg chg="modSp mod modAnim">
        <pc:chgData name="Yuri Cruz" userId="bfead045c6ddd5a8" providerId="LiveId" clId="{4C2059B4-6B54-4F17-9E43-2F4D30D51ED1}" dt="2021-03-09T14:36:55.024" v="406"/>
        <pc:sldMkLst>
          <pc:docMk/>
          <pc:sldMk cId="2264657102" sldId="257"/>
        </pc:sldMkLst>
        <pc:spChg chg="mod">
          <ac:chgData name="Yuri Cruz" userId="bfead045c6ddd5a8" providerId="LiveId" clId="{4C2059B4-6B54-4F17-9E43-2F4D30D51ED1}" dt="2021-03-09T13:48:37.420" v="9" actId="20577"/>
          <ac:spMkLst>
            <pc:docMk/>
            <pc:sldMk cId="2264657102" sldId="257"/>
            <ac:spMk id="26" creationId="{ACF17B30-6F1F-4BEA-9251-D5880E8FA825}"/>
          </ac:spMkLst>
        </pc:spChg>
        <pc:spChg chg="mod">
          <ac:chgData name="Yuri Cruz" userId="bfead045c6ddd5a8" providerId="LiveId" clId="{4C2059B4-6B54-4F17-9E43-2F4D30D51ED1}" dt="2021-03-09T13:48:43.740" v="12" actId="20577"/>
          <ac:spMkLst>
            <pc:docMk/>
            <pc:sldMk cId="2264657102" sldId="257"/>
            <ac:spMk id="28" creationId="{F50A6983-5CE6-4763-925C-2BB375D97AF2}"/>
          </ac:spMkLst>
        </pc:spChg>
      </pc:sldChg>
      <pc:sldChg chg="modAnim">
        <pc:chgData name="Yuri Cruz" userId="bfead045c6ddd5a8" providerId="LiveId" clId="{4C2059B4-6B54-4F17-9E43-2F4D30D51ED1}" dt="2021-03-09T14:38:57.897" v="424"/>
        <pc:sldMkLst>
          <pc:docMk/>
          <pc:sldMk cId="465163735" sldId="258"/>
        </pc:sldMkLst>
      </pc:sldChg>
      <pc:sldChg chg="modAnim">
        <pc:chgData name="Yuri Cruz" userId="bfead045c6ddd5a8" providerId="LiveId" clId="{4C2059B4-6B54-4F17-9E43-2F4D30D51ED1}" dt="2021-03-09T14:38:09.696" v="416"/>
        <pc:sldMkLst>
          <pc:docMk/>
          <pc:sldMk cId="514950369" sldId="259"/>
        </pc:sldMkLst>
      </pc:sldChg>
      <pc:sldChg chg="modAnim">
        <pc:chgData name="Yuri Cruz" userId="bfead045c6ddd5a8" providerId="LiveId" clId="{4C2059B4-6B54-4F17-9E43-2F4D30D51ED1}" dt="2021-03-09T14:38:07.097" v="415"/>
        <pc:sldMkLst>
          <pc:docMk/>
          <pc:sldMk cId="2047426869" sldId="260"/>
        </pc:sldMkLst>
      </pc:sldChg>
      <pc:sldChg chg="modAnim">
        <pc:chgData name="Yuri Cruz" userId="bfead045c6ddd5a8" providerId="LiveId" clId="{4C2059B4-6B54-4F17-9E43-2F4D30D51ED1}" dt="2021-03-09T14:41:47.783" v="446"/>
        <pc:sldMkLst>
          <pc:docMk/>
          <pc:sldMk cId="1663012819" sldId="262"/>
        </pc:sldMkLst>
      </pc:sldChg>
      <pc:sldChg chg="addSp modSp mod modAnim">
        <pc:chgData name="Yuri Cruz" userId="bfead045c6ddd5a8" providerId="LiveId" clId="{4C2059B4-6B54-4F17-9E43-2F4D30D51ED1}" dt="2021-03-09T14:41:43.263" v="444"/>
        <pc:sldMkLst>
          <pc:docMk/>
          <pc:sldMk cId="3322418269" sldId="263"/>
        </pc:sldMkLst>
        <pc:spChg chg="add mod ord">
          <ac:chgData name="Yuri Cruz" userId="bfead045c6ddd5a8" providerId="LiveId" clId="{4C2059B4-6B54-4F17-9E43-2F4D30D51ED1}" dt="2021-03-09T13:48:22.012" v="7" actId="167"/>
          <ac:spMkLst>
            <pc:docMk/>
            <pc:sldMk cId="3322418269" sldId="263"/>
            <ac:spMk id="2" creationId="{0094D10A-980B-49BB-8497-7CA747E2A817}"/>
          </ac:spMkLst>
        </pc:spChg>
      </pc:sldChg>
      <pc:sldChg chg="modAnim">
        <pc:chgData name="Yuri Cruz" userId="bfead045c6ddd5a8" providerId="LiveId" clId="{4C2059B4-6B54-4F17-9E43-2F4D30D51ED1}" dt="2021-03-09T14:40:03.584" v="436"/>
        <pc:sldMkLst>
          <pc:docMk/>
          <pc:sldMk cId="171393675" sldId="264"/>
        </pc:sldMkLst>
      </pc:sldChg>
      <pc:sldChg chg="modAnim">
        <pc:chgData name="Yuri Cruz" userId="bfead045c6ddd5a8" providerId="LiveId" clId="{4C2059B4-6B54-4F17-9E43-2F4D30D51ED1}" dt="2021-03-09T14:39:35.823" v="430"/>
        <pc:sldMkLst>
          <pc:docMk/>
          <pc:sldMk cId="2687633701" sldId="265"/>
        </pc:sldMkLst>
      </pc:sldChg>
      <pc:sldChg chg="addSp delSp modSp mod modAnim">
        <pc:chgData name="Yuri Cruz" userId="bfead045c6ddd5a8" providerId="LiveId" clId="{4C2059B4-6B54-4F17-9E43-2F4D30D51ED1}" dt="2021-03-09T14:26:47.247" v="329" actId="20577"/>
        <pc:sldMkLst>
          <pc:docMk/>
          <pc:sldMk cId="1176015511" sldId="266"/>
        </pc:sldMkLst>
        <pc:spChg chg="add mod">
          <ac:chgData name="Yuri Cruz" userId="bfead045c6ddd5a8" providerId="LiveId" clId="{4C2059B4-6B54-4F17-9E43-2F4D30D51ED1}" dt="2021-03-09T14:26:47.247" v="329" actId="20577"/>
          <ac:spMkLst>
            <pc:docMk/>
            <pc:sldMk cId="1176015511" sldId="266"/>
            <ac:spMk id="12" creationId="{5CE843C3-5C4A-4B98-9888-590C1D6D1A9E}"/>
          </ac:spMkLst>
        </pc:spChg>
        <pc:picChg chg="add mod">
          <ac:chgData name="Yuri Cruz" userId="bfead045c6ddd5a8" providerId="LiveId" clId="{4C2059B4-6B54-4F17-9E43-2F4D30D51ED1}" dt="2021-03-09T14:00:51.940" v="57" actId="1076"/>
          <ac:picMkLst>
            <pc:docMk/>
            <pc:sldMk cId="1176015511" sldId="266"/>
            <ac:picMk id="3" creationId="{70129E33-E969-4E59-B788-5F13EF178F1B}"/>
          </ac:picMkLst>
        </pc:picChg>
        <pc:picChg chg="add mod">
          <ac:chgData name="Yuri Cruz" userId="bfead045c6ddd5a8" providerId="LiveId" clId="{4C2059B4-6B54-4F17-9E43-2F4D30D51ED1}" dt="2021-03-09T14:21:36.219" v="277" actId="1076"/>
          <ac:picMkLst>
            <pc:docMk/>
            <pc:sldMk cId="1176015511" sldId="266"/>
            <ac:picMk id="11" creationId="{C5A882EB-7E97-495C-AAFA-EF62E18A07EA}"/>
          </ac:picMkLst>
        </pc:picChg>
        <pc:picChg chg="del mod">
          <ac:chgData name="Yuri Cruz" userId="bfead045c6ddd5a8" providerId="LiveId" clId="{4C2059B4-6B54-4F17-9E43-2F4D30D51ED1}" dt="2021-03-09T13:51:37.910" v="21" actId="478"/>
          <ac:picMkLst>
            <pc:docMk/>
            <pc:sldMk cId="1176015511" sldId="266"/>
            <ac:picMk id="1026" creationId="{8D4867CE-A277-46BB-A932-24BC707DC656}"/>
          </ac:picMkLst>
        </pc:picChg>
      </pc:sldChg>
      <pc:sldChg chg="addSp modSp mod modAnim">
        <pc:chgData name="Yuri Cruz" userId="bfead045c6ddd5a8" providerId="LiveId" clId="{4C2059B4-6B54-4F17-9E43-2F4D30D51ED1}" dt="2021-03-09T14:40:26.940" v="439"/>
        <pc:sldMkLst>
          <pc:docMk/>
          <pc:sldMk cId="1262601143" sldId="267"/>
        </pc:sldMkLst>
        <pc:spChg chg="mod">
          <ac:chgData name="Yuri Cruz" userId="bfead045c6ddd5a8" providerId="LiveId" clId="{4C2059B4-6B54-4F17-9E43-2F4D30D51ED1}" dt="2021-03-09T13:51:47.630" v="22" actId="1076"/>
          <ac:spMkLst>
            <pc:docMk/>
            <pc:sldMk cId="1262601143" sldId="267"/>
            <ac:spMk id="5" creationId="{9E599610-DEB8-4D32-B749-6496EA0F11B3}"/>
          </ac:spMkLst>
        </pc:spChg>
        <pc:picChg chg="add mod">
          <ac:chgData name="Yuri Cruz" userId="bfead045c6ddd5a8" providerId="LiveId" clId="{4C2059B4-6B54-4F17-9E43-2F4D30D51ED1}" dt="2021-03-09T13:51:57.958" v="26" actId="1076"/>
          <ac:picMkLst>
            <pc:docMk/>
            <pc:sldMk cId="1262601143" sldId="267"/>
            <ac:picMk id="4" creationId="{C3039D8D-D902-4BF7-8952-6DD7732B6335}"/>
          </ac:picMkLst>
        </pc:picChg>
        <pc:picChg chg="mod">
          <ac:chgData name="Yuri Cruz" userId="bfead045c6ddd5a8" providerId="LiveId" clId="{4C2059B4-6B54-4F17-9E43-2F4D30D51ED1}" dt="2021-03-09T13:51:47.630" v="22" actId="1076"/>
          <ac:picMkLst>
            <pc:docMk/>
            <pc:sldMk cId="1262601143" sldId="267"/>
            <ac:picMk id="7" creationId="{3FCE146E-9ABD-47B6-A26A-F74AA561DC7C}"/>
          </ac:picMkLst>
        </pc:picChg>
      </pc:sldChg>
      <pc:sldChg chg="modAnim">
        <pc:chgData name="Yuri Cruz" userId="bfead045c6ddd5a8" providerId="LiveId" clId="{4C2059B4-6B54-4F17-9E43-2F4D30D51ED1}" dt="2021-03-09T14:41:37.262" v="441"/>
        <pc:sldMkLst>
          <pc:docMk/>
          <pc:sldMk cId="3296531762" sldId="269"/>
        </pc:sldMkLst>
      </pc:sldChg>
      <pc:sldChg chg="addSp delSp modSp mod delAnim modAnim">
        <pc:chgData name="Yuri Cruz" userId="bfead045c6ddd5a8" providerId="LiveId" clId="{4C2059B4-6B54-4F17-9E43-2F4D30D51ED1}" dt="2021-03-09T14:34:35.105" v="391"/>
        <pc:sldMkLst>
          <pc:docMk/>
          <pc:sldMk cId="917250447" sldId="270"/>
        </pc:sldMkLst>
        <pc:spChg chg="mod">
          <ac:chgData name="Yuri Cruz" userId="bfead045c6ddd5a8" providerId="LiveId" clId="{4C2059B4-6B54-4F17-9E43-2F4D30D51ED1}" dt="2021-03-09T14:18:41.157" v="265" actId="1076"/>
          <ac:spMkLst>
            <pc:docMk/>
            <pc:sldMk cId="917250447" sldId="270"/>
            <ac:spMk id="4" creationId="{CEDA5FB8-D2CD-4325-91AC-861D8A83A965}"/>
          </ac:spMkLst>
        </pc:spChg>
        <pc:spChg chg="mod">
          <ac:chgData name="Yuri Cruz" userId="bfead045c6ddd5a8" providerId="LiveId" clId="{4C2059B4-6B54-4F17-9E43-2F4D30D51ED1}" dt="2021-03-09T14:18:41.157" v="265" actId="1076"/>
          <ac:spMkLst>
            <pc:docMk/>
            <pc:sldMk cId="917250447" sldId="270"/>
            <ac:spMk id="5" creationId="{E342D452-6845-416D-804C-D2DE058FAE4D}"/>
          </ac:spMkLst>
        </pc:spChg>
        <pc:spChg chg="add mod">
          <ac:chgData name="Yuri Cruz" userId="bfead045c6ddd5a8" providerId="LiveId" clId="{4C2059B4-6B54-4F17-9E43-2F4D30D51ED1}" dt="2021-03-09T14:18:14.186" v="263" actId="207"/>
          <ac:spMkLst>
            <pc:docMk/>
            <pc:sldMk cId="917250447" sldId="270"/>
            <ac:spMk id="9" creationId="{F7DE20AA-FC7F-4944-BF20-C64C1E84C029}"/>
          </ac:spMkLst>
        </pc:spChg>
        <pc:spChg chg="add mod">
          <ac:chgData name="Yuri Cruz" userId="bfead045c6ddd5a8" providerId="LiveId" clId="{4C2059B4-6B54-4F17-9E43-2F4D30D51ED1}" dt="2021-03-09T14:33:48.277" v="374" actId="20577"/>
          <ac:spMkLst>
            <pc:docMk/>
            <pc:sldMk cId="917250447" sldId="270"/>
            <ac:spMk id="10" creationId="{2185D73A-A846-407D-AAAA-28F8C0226809}"/>
          </ac:spMkLst>
        </pc:spChg>
        <pc:spChg chg="add del mod">
          <ac:chgData name="Yuri Cruz" userId="bfead045c6ddd5a8" providerId="LiveId" clId="{4C2059B4-6B54-4F17-9E43-2F4D30D51ED1}" dt="2021-03-09T14:16:13.727" v="151" actId="478"/>
          <ac:spMkLst>
            <pc:docMk/>
            <pc:sldMk cId="917250447" sldId="270"/>
            <ac:spMk id="11" creationId="{DED11BD6-0AB9-4406-BD34-E735D35855BA}"/>
          </ac:spMkLst>
        </pc:spChg>
        <pc:spChg chg="add del mod">
          <ac:chgData name="Yuri Cruz" userId="bfead045c6ddd5a8" providerId="LiveId" clId="{4C2059B4-6B54-4F17-9E43-2F4D30D51ED1}" dt="2021-03-09T14:16:13.727" v="151" actId="478"/>
          <ac:spMkLst>
            <pc:docMk/>
            <pc:sldMk cId="917250447" sldId="270"/>
            <ac:spMk id="12" creationId="{8F78793B-CDAE-47B8-8054-06851AD99B53}"/>
          </ac:spMkLst>
        </pc:spChg>
        <pc:spChg chg="add del mod">
          <ac:chgData name="Yuri Cruz" userId="bfead045c6ddd5a8" providerId="LiveId" clId="{4C2059B4-6B54-4F17-9E43-2F4D30D51ED1}" dt="2021-03-09T14:16:13.727" v="151" actId="478"/>
          <ac:spMkLst>
            <pc:docMk/>
            <pc:sldMk cId="917250447" sldId="270"/>
            <ac:spMk id="13" creationId="{4E6E3B13-8112-470C-AAB3-35902DFA9B20}"/>
          </ac:spMkLst>
        </pc:spChg>
        <pc:spChg chg="add del mod">
          <ac:chgData name="Yuri Cruz" userId="bfead045c6ddd5a8" providerId="LiveId" clId="{4C2059B4-6B54-4F17-9E43-2F4D30D51ED1}" dt="2021-03-09T14:16:13.727" v="151" actId="478"/>
          <ac:spMkLst>
            <pc:docMk/>
            <pc:sldMk cId="917250447" sldId="270"/>
            <ac:spMk id="14" creationId="{F08A3C94-8FD4-427E-BE45-AAFCD23EC622}"/>
          </ac:spMkLst>
        </pc:spChg>
        <pc:spChg chg="add mod">
          <ac:chgData name="Yuri Cruz" userId="bfead045c6ddd5a8" providerId="LiveId" clId="{4C2059B4-6B54-4F17-9E43-2F4D30D51ED1}" dt="2021-03-09T14:33:55.702" v="378" actId="20577"/>
          <ac:spMkLst>
            <pc:docMk/>
            <pc:sldMk cId="917250447" sldId="270"/>
            <ac:spMk id="15" creationId="{626919A3-68FA-4CE2-80D5-F2D12129AE67}"/>
          </ac:spMkLst>
        </pc:spChg>
        <pc:spChg chg="add mod">
          <ac:chgData name="Yuri Cruz" userId="bfead045c6ddd5a8" providerId="LiveId" clId="{4C2059B4-6B54-4F17-9E43-2F4D30D51ED1}" dt="2021-03-09T14:34:01.513" v="382" actId="20577"/>
          <ac:spMkLst>
            <pc:docMk/>
            <pc:sldMk cId="917250447" sldId="270"/>
            <ac:spMk id="16" creationId="{0CD99A1E-5FDC-4EBE-BFB2-3C49715D1FED}"/>
          </ac:spMkLst>
        </pc:spChg>
        <pc:spChg chg="add mod">
          <ac:chgData name="Yuri Cruz" userId="bfead045c6ddd5a8" providerId="LiveId" clId="{4C2059B4-6B54-4F17-9E43-2F4D30D51ED1}" dt="2021-03-09T14:34:06.493" v="386" actId="20577"/>
          <ac:spMkLst>
            <pc:docMk/>
            <pc:sldMk cId="917250447" sldId="270"/>
            <ac:spMk id="17" creationId="{24B34EA6-FADB-49A0-9390-D840F9E435FF}"/>
          </ac:spMkLst>
        </pc:spChg>
        <pc:spChg chg="add mod">
          <ac:chgData name="Yuri Cruz" userId="bfead045c6ddd5a8" providerId="LiveId" clId="{4C2059B4-6B54-4F17-9E43-2F4D30D51ED1}" dt="2021-03-09T14:18:14.186" v="263" actId="207"/>
          <ac:spMkLst>
            <pc:docMk/>
            <pc:sldMk cId="917250447" sldId="270"/>
            <ac:spMk id="18" creationId="{113C921C-1065-46E6-88F3-8C3DEA1D8BC8}"/>
          </ac:spMkLst>
        </pc:spChg>
        <pc:picChg chg="del mod">
          <ac:chgData name="Yuri Cruz" userId="bfead045c6ddd5a8" providerId="LiveId" clId="{4C2059B4-6B54-4F17-9E43-2F4D30D51ED1}" dt="2021-03-09T14:13:48.517" v="76" actId="478"/>
          <ac:picMkLst>
            <pc:docMk/>
            <pc:sldMk cId="917250447" sldId="270"/>
            <ac:picMk id="3" creationId="{FA848E23-644E-4BDE-BC2B-88D40F33B88D}"/>
          </ac:picMkLst>
        </pc:picChg>
        <pc:picChg chg="add del mod">
          <ac:chgData name="Yuri Cruz" userId="bfead045c6ddd5a8" providerId="LiveId" clId="{4C2059B4-6B54-4F17-9E43-2F4D30D51ED1}" dt="2021-03-09T14:11:53.103" v="63" actId="478"/>
          <ac:picMkLst>
            <pc:docMk/>
            <pc:sldMk cId="917250447" sldId="270"/>
            <ac:picMk id="6" creationId="{9EE1E3AB-6CA3-4763-AB82-76BFA8D3BFFC}"/>
          </ac:picMkLst>
        </pc:picChg>
        <pc:picChg chg="add mod">
          <ac:chgData name="Yuri Cruz" userId="bfead045c6ddd5a8" providerId="LiveId" clId="{4C2059B4-6B54-4F17-9E43-2F4D30D51ED1}" dt="2021-03-09T14:18:41.157" v="265" actId="1076"/>
          <ac:picMkLst>
            <pc:docMk/>
            <pc:sldMk cId="917250447" sldId="270"/>
            <ac:picMk id="8" creationId="{F6FD06AE-B621-4BFC-A333-F51E86B7EA95}"/>
          </ac:picMkLst>
        </pc:picChg>
        <pc:picChg chg="add del mod">
          <ac:chgData name="Yuri Cruz" userId="bfead045c6ddd5a8" providerId="LiveId" clId="{4C2059B4-6B54-4F17-9E43-2F4D30D51ED1}" dt="2021-03-09T14:19:35.597" v="271" actId="478"/>
          <ac:picMkLst>
            <pc:docMk/>
            <pc:sldMk cId="917250447" sldId="270"/>
            <ac:picMk id="20" creationId="{D08CFDDB-DCC1-4A42-98B6-DBC3800D1011}"/>
          </ac:picMkLst>
        </pc:picChg>
        <pc:picChg chg="add del">
          <ac:chgData name="Yuri Cruz" userId="bfead045c6ddd5a8" providerId="LiveId" clId="{4C2059B4-6B54-4F17-9E43-2F4D30D51ED1}" dt="2021-03-09T14:19:24.148" v="267" actId="478"/>
          <ac:picMkLst>
            <pc:docMk/>
            <pc:sldMk cId="917250447" sldId="270"/>
            <ac:picMk id="1026" creationId="{27978BBB-5AF3-4588-83E5-8D5CFF3195AC}"/>
          </ac:picMkLst>
        </pc:picChg>
        <pc:picChg chg="add del mod">
          <ac:chgData name="Yuri Cruz" userId="bfead045c6ddd5a8" providerId="LiveId" clId="{4C2059B4-6B54-4F17-9E43-2F4D30D51ED1}" dt="2021-03-09T14:23:17.527" v="285" actId="478"/>
          <ac:picMkLst>
            <pc:docMk/>
            <pc:sldMk cId="917250447" sldId="270"/>
            <ac:picMk id="1028" creationId="{01389C33-1A20-4FF9-9BAA-55766B46DD94}"/>
          </ac:picMkLst>
        </pc:picChg>
      </pc:sldChg>
      <pc:sldChg chg="delSp modSp add del mod delAnim">
        <pc:chgData name="Yuri Cruz" userId="bfead045c6ddd5a8" providerId="LiveId" clId="{4C2059B4-6B54-4F17-9E43-2F4D30D51ED1}" dt="2021-03-09T14:35:21.896" v="401" actId="47"/>
        <pc:sldMkLst>
          <pc:docMk/>
          <pc:sldMk cId="1772045756" sldId="271"/>
        </pc:sldMkLst>
        <pc:spChg chg="del">
          <ac:chgData name="Yuri Cruz" userId="bfead045c6ddd5a8" providerId="LiveId" clId="{4C2059B4-6B54-4F17-9E43-2F4D30D51ED1}" dt="2021-03-09T14:34:54.601" v="392" actId="478"/>
          <ac:spMkLst>
            <pc:docMk/>
            <pc:sldMk cId="1772045756" sldId="271"/>
            <ac:spMk id="4" creationId="{CEDA5FB8-D2CD-4325-91AC-861D8A83A965}"/>
          </ac:spMkLst>
        </pc:spChg>
        <pc:spChg chg="del">
          <ac:chgData name="Yuri Cruz" userId="bfead045c6ddd5a8" providerId="LiveId" clId="{4C2059B4-6B54-4F17-9E43-2F4D30D51ED1}" dt="2021-03-09T14:34:54.601" v="392" actId="478"/>
          <ac:spMkLst>
            <pc:docMk/>
            <pc:sldMk cId="1772045756" sldId="271"/>
            <ac:spMk id="5" creationId="{E342D452-6845-416D-804C-D2DE058FAE4D}"/>
          </ac:spMkLst>
        </pc:spChg>
        <pc:picChg chg="mod">
          <ac:chgData name="Yuri Cruz" userId="bfead045c6ddd5a8" providerId="LiveId" clId="{4C2059B4-6B54-4F17-9E43-2F4D30D51ED1}" dt="2021-03-09T14:34:57.198" v="394" actId="14100"/>
          <ac:picMkLst>
            <pc:docMk/>
            <pc:sldMk cId="1772045756" sldId="271"/>
            <ac:picMk id="3" creationId="{FA848E23-644E-4BDE-BC2B-88D40F33B88D}"/>
          </ac:picMkLst>
        </pc:picChg>
        <pc:picChg chg="del">
          <ac:chgData name="Yuri Cruz" userId="bfead045c6ddd5a8" providerId="LiveId" clId="{4C2059B4-6B54-4F17-9E43-2F4D30D51ED1}" dt="2021-03-09T14:13:39.213" v="74" actId="478"/>
          <ac:picMkLst>
            <pc:docMk/>
            <pc:sldMk cId="1772045756" sldId="271"/>
            <ac:picMk id="8" creationId="{F6FD06AE-B621-4BFC-A333-F51E86B7EA95}"/>
          </ac:picMkLst>
        </pc:picChg>
      </pc:sldChg>
      <pc:sldChg chg="addSp delSp modSp add mod delAnim modAnim">
        <pc:chgData name="Yuri Cruz" userId="bfead045c6ddd5a8" providerId="LiveId" clId="{4C2059B4-6B54-4F17-9E43-2F4D30D51ED1}" dt="2021-03-09T14:42:14.051" v="447" actId="1076"/>
        <pc:sldMkLst>
          <pc:docMk/>
          <pc:sldMk cId="4045770233" sldId="272"/>
        </pc:sldMkLst>
        <pc:picChg chg="del">
          <ac:chgData name="Yuri Cruz" userId="bfead045c6ddd5a8" providerId="LiveId" clId="{4C2059B4-6B54-4F17-9E43-2F4D30D51ED1}" dt="2021-03-09T14:35:09.206" v="396" actId="478"/>
          <ac:picMkLst>
            <pc:docMk/>
            <pc:sldMk cId="4045770233" sldId="272"/>
            <ac:picMk id="8" creationId="{F6FD06AE-B621-4BFC-A333-F51E86B7EA95}"/>
          </ac:picMkLst>
        </pc:picChg>
        <pc:picChg chg="add mod">
          <ac:chgData name="Yuri Cruz" userId="bfead045c6ddd5a8" providerId="LiveId" clId="{4C2059B4-6B54-4F17-9E43-2F4D30D51ED1}" dt="2021-03-09T14:42:14.051" v="447" actId="1076"/>
          <ac:picMkLst>
            <pc:docMk/>
            <pc:sldMk cId="4045770233" sldId="272"/>
            <ac:picMk id="11" creationId="{3731FF2F-D7D1-498F-9BD9-BA50AD33E4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30DB-5E5F-4AB4-99D4-4D3C40FEAA4A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2FC9-5D0C-4C78-9C7B-F84A50937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77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16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78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3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47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0117-C3FE-4FEE-B5D3-2FBD3D7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FA8FA-2DE6-4DA1-ABC0-6E6C63F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659F6-ADF6-44B5-A5B0-F4E028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67294-62AE-4837-BAB4-986F471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3FB6-7B3B-4520-B363-9DE75859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4010-66BD-44B4-9098-D28A7B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D3D87-039C-4092-AEAB-122CFB92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85DC-3DE2-48AC-917D-BE71BE3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A802C-747F-4CC0-951D-87A55B2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A7071-42CC-4398-A5B8-E5B3C20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84F2A-ECDA-419F-932E-D4862C69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CC46A-D538-4BF7-AC4D-047AA19B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BAC7-3E17-414A-BED2-5125311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54E70-18B2-4933-999A-4C1656B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2D955-8E9D-4DBF-9F16-E61D4C2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54C8-7911-4376-AFB9-3C0A2EC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A15D-F75A-4EA9-969A-52579CB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3517-7A4D-4841-989F-A404104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B24D4-E0F8-4E27-9AEA-D545B92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B460-B2C7-4546-8053-4A184D3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5279-4A6B-40D8-90BF-B2134A7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7B3B7-8F36-4B86-81E0-B5EB1527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50E00-91C1-4962-818F-A7DDBF48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0D0F-A834-40AD-B0D6-FF51727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06D21-D5C0-4B97-85C2-820C6B2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133D-06C9-49A5-A89F-695D4CD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2C6A6-7FE2-47DE-B917-4818C55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E5F42-829E-4DC4-9177-A56C1334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37EEE-4D36-4D5B-95F3-B8EDB0D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15553-6860-4C2D-9387-346126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3A6EF-0964-4B54-AA37-2F14666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9DF-F621-464A-917C-114AECC9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EE547-7AF0-4038-BFD3-A3D9306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52F5-A8DE-4751-B1D7-B22D675A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84FB7-8B49-434C-BF72-1F4B234A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9E6D9D-0808-4DC9-8924-CA8E1BEB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15DAD-13E6-4CFB-B877-090A70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FB194-2783-4760-BFE1-05515CE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A5FC8-4B6C-40FE-8531-3791CCA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1EBE-0F29-43DA-B997-15654B3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7C48-F33E-45A7-B827-5202E78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CC78-2DB1-4712-9DF0-42A3C8D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8F4FE0-E598-4A04-B2EE-2550732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3EE1E0-75DD-4BF9-9492-AC8DB0A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261AA-0575-410C-9BF3-B2B2D71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5C749-0812-4E70-980E-74396A4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116EF-821C-460A-91FA-73D15CA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ED469-19AD-43E9-AE5B-C3636E42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4951D-5B50-464A-9309-4EEDE7F6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5C03D-AD1A-4C82-9B4E-E2DBF19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E5C65-107D-4871-AD4B-D7EAB8AC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7F6A5-8502-4826-9BF7-CA9DE01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A2C00-D98D-429E-B46F-59F3115E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EE3C5-B9C9-47E1-A555-C5B43EB2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FE1CA-7CC3-4F2E-9EAC-848F059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4BEE4-ACD7-4F8D-9589-64BBC95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004E7-3396-4E24-B2E8-BD619EB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ED9FB-96ED-4797-938E-C97483F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1868D-7E22-4EA5-8B3F-AA30C37B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6311F-4257-4147-BB25-CA63934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3935-7F82-4ACE-A563-BC0D1EC6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CE01-AFDD-4EB6-97C9-3A2749F6FB36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30376-24D0-40EB-8C62-7071FA31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E19BB-D29A-483B-8004-4DD6176C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DA5FB8-D2CD-4325-91AC-861D8A83A965}"/>
              </a:ext>
            </a:extLst>
          </p:cNvPr>
          <p:cNvSpPr txBox="1"/>
          <p:nvPr/>
        </p:nvSpPr>
        <p:spPr>
          <a:xfrm>
            <a:off x="1254369" y="935641"/>
            <a:ext cx="6860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o SemiBold" panose="02000000000000000000" pitchFamily="2" charset="0"/>
                <a:cs typeface="Teko SemiBold" panose="02000000000000000000" pitchFamily="2" charset="0"/>
              </a:rPr>
              <a:t>CRAS DEFAULT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42D452-6845-416D-804C-D2DE058FAE4D}"/>
              </a:ext>
            </a:extLst>
          </p:cNvPr>
          <p:cNvSpPr txBox="1"/>
          <p:nvPr/>
        </p:nvSpPr>
        <p:spPr>
          <a:xfrm>
            <a:off x="1960407" y="1731714"/>
            <a:ext cx="374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BA55D3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ATM Monitoring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7DE20AA-FC7F-4944-BF20-C64C1E84C029}"/>
              </a:ext>
            </a:extLst>
          </p:cNvPr>
          <p:cNvSpPr txBox="1"/>
          <p:nvPr/>
        </p:nvSpPr>
        <p:spPr>
          <a:xfrm>
            <a:off x="548640" y="3273700"/>
            <a:ext cx="441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João Arnaut - 01202055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85D73A-A846-407D-AAAA-28F8C0226809}"/>
              </a:ext>
            </a:extLst>
          </p:cNvPr>
          <p:cNvSpPr txBox="1"/>
          <p:nvPr/>
        </p:nvSpPr>
        <p:spPr>
          <a:xfrm>
            <a:off x="548640" y="3796920"/>
            <a:ext cx="485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Leonardo Vitor - 01201032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6919A3-68FA-4CE2-80D5-F2D12129AE67}"/>
              </a:ext>
            </a:extLst>
          </p:cNvPr>
          <p:cNvSpPr txBox="1"/>
          <p:nvPr/>
        </p:nvSpPr>
        <p:spPr>
          <a:xfrm>
            <a:off x="548640" y="4320140"/>
            <a:ext cx="527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Lucas Nascimento - 01202029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D99A1E-5FDC-4EBE-BFB2-3C49715D1FED}"/>
              </a:ext>
            </a:extLst>
          </p:cNvPr>
          <p:cNvSpPr txBox="1"/>
          <p:nvPr/>
        </p:nvSpPr>
        <p:spPr>
          <a:xfrm>
            <a:off x="548640" y="4843360"/>
            <a:ext cx="485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Pedro Gimenez - 01202090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4B34EA6-FADB-49A0-9390-D840F9E435FF}"/>
              </a:ext>
            </a:extLst>
          </p:cNvPr>
          <p:cNvSpPr txBox="1"/>
          <p:nvPr/>
        </p:nvSpPr>
        <p:spPr>
          <a:xfrm>
            <a:off x="548640" y="5366580"/>
            <a:ext cx="441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Vitória Souza - 01202036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3C921C-1065-46E6-88F3-8C3DEA1D8BC8}"/>
              </a:ext>
            </a:extLst>
          </p:cNvPr>
          <p:cNvSpPr txBox="1"/>
          <p:nvPr/>
        </p:nvSpPr>
        <p:spPr>
          <a:xfrm>
            <a:off x="548640" y="5889800"/>
            <a:ext cx="441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Yuri Cruz - 01202033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731FF2F-D7D1-498F-9BD9-BA50AD33E42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618230"/>
            <a:ext cx="1944720" cy="19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4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5" grpId="0"/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3E687B6-C251-4139-9F16-9AC38B014EF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6611D9B-2E94-43C3-9BE6-7A38250CD68F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Storyboard</a:t>
            </a:r>
            <a:endParaRPr lang="pt-BR" sz="3600" b="1" dirty="0">
              <a:solidFill>
                <a:srgbClr val="BA55D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3074" name="Picture 2" descr="Alert PNG Transparent Images | PNG All">
            <a:extLst>
              <a:ext uri="{FF2B5EF4-FFF2-40B4-BE49-F238E27FC236}">
                <a16:creationId xmlns:a16="http://schemas.microsoft.com/office/drawing/2014/main" id="{68F36D72-6822-4A60-8B6A-50C4C921D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95388"/>
            <a:ext cx="48768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63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Site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DC0824-EAE8-4588-BF4D-3668B75D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32" y="1001241"/>
            <a:ext cx="8513336" cy="53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1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094D10A-980B-49BB-8497-7CA747E2A817}"/>
              </a:ext>
            </a:extLst>
          </p:cNvPr>
          <p:cNvSpPr/>
          <p:nvPr/>
        </p:nvSpPr>
        <p:spPr>
          <a:xfrm>
            <a:off x="5498122" y="1364567"/>
            <a:ext cx="1195754" cy="10410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Cliente Linux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878DA09-D180-4E78-83FC-BD27292F5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83" y="1004010"/>
            <a:ext cx="4001233" cy="48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Ambiente Azure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89991B-58EE-46C4-8903-2700DAE1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88" y="1307836"/>
            <a:ext cx="10492424" cy="45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3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1619994" y="300125"/>
            <a:ext cx="8952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Obrigado a todos!</a:t>
            </a: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FCE146E-9ABD-47B6-A26A-F74AA561DC7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1" y="1825284"/>
            <a:ext cx="5130258" cy="101899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3039D8D-D902-4BF7-8952-6DD7732B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85" y="2965908"/>
            <a:ext cx="1930229" cy="35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0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CF6BF77-1198-4189-88ED-225A18DE17B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CEC430-506D-4DAA-8E87-A8F7F0938399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Contextualização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FE1F8C-FF3F-42E9-8DB5-AB1676FABA0A}"/>
              </a:ext>
            </a:extLst>
          </p:cNvPr>
          <p:cNvSpPr txBox="1"/>
          <p:nvPr/>
        </p:nvSpPr>
        <p:spPr>
          <a:xfrm>
            <a:off x="604911" y="1366065"/>
            <a:ext cx="802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Quem somos e o que fazemos?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C1B6F9-EFA3-497C-A0F1-6E3BBA11796E}"/>
              </a:ext>
            </a:extLst>
          </p:cNvPr>
          <p:cNvSpPr txBox="1"/>
          <p:nvPr/>
        </p:nvSpPr>
        <p:spPr>
          <a:xfrm>
            <a:off x="604912" y="2323966"/>
            <a:ext cx="8021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Exo 2" panose="00000800000000000000" pitchFamily="50" charset="0"/>
              </a:rPr>
              <a:t>Empresa de monitoramento de Caixas Eletrônicos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F1AFFD-F67F-4E88-9839-E9B6B08C0279}"/>
              </a:ext>
            </a:extLst>
          </p:cNvPr>
          <p:cNvSpPr txBox="1"/>
          <p:nvPr/>
        </p:nvSpPr>
        <p:spPr>
          <a:xfrm>
            <a:off x="604911" y="3579928"/>
            <a:ext cx="802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Exo 2" panose="00000800000000000000" pitchFamily="50" charset="0"/>
              </a:rPr>
              <a:t>Software como serviço (SaaS)</a:t>
            </a:r>
          </a:p>
        </p:txBody>
      </p:sp>
      <p:pic>
        <p:nvPicPr>
          <p:cNvPr id="11" name="Picture 4" descr="Conectando pessoas e bancos - Banco24Horas">
            <a:extLst>
              <a:ext uri="{FF2B5EF4-FFF2-40B4-BE49-F238E27FC236}">
                <a16:creationId xmlns:a16="http://schemas.microsoft.com/office/drawing/2014/main" id="{C5A882EB-7E97-495C-AAFA-EF62E18A0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40" y="2883877"/>
            <a:ext cx="4998509" cy="39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0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de cabelos curtos usando óculos&#10;&#10;Descrição gerada automaticamente">
            <a:extLst>
              <a:ext uri="{FF2B5EF4-FFF2-40B4-BE49-F238E27FC236}">
                <a16:creationId xmlns:a16="http://schemas.microsoft.com/office/drawing/2014/main" id="{A1828D00-A0A6-4788-BE50-10B2D5B3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52" r="1" b="1"/>
          <a:stretch/>
        </p:blipFill>
        <p:spPr>
          <a:xfrm>
            <a:off x="338892" y="240057"/>
            <a:ext cx="2026369" cy="2093047"/>
          </a:xfrm>
          <a:prstGeom prst="flowChartConnector">
            <a:avLst/>
          </a:prstGeom>
          <a:ln w="50800">
            <a:solidFill>
              <a:srgbClr val="BA55D3"/>
            </a:solidFill>
          </a:ln>
          <a:effectLst>
            <a:softEdge rad="0"/>
          </a:effectLst>
        </p:spPr>
      </p:pic>
      <p:pic>
        <p:nvPicPr>
          <p:cNvPr id="22" name="Imagem 2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F4AD057-B44D-4152-A6C9-6B8ACE806B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04F6C4-DA55-402E-931D-4ABB5EC473B1}"/>
              </a:ext>
            </a:extLst>
          </p:cNvPr>
          <p:cNvSpPr txBox="1"/>
          <p:nvPr/>
        </p:nvSpPr>
        <p:spPr>
          <a:xfrm>
            <a:off x="2754659" y="192678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Flavio dos Santos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7E6A8B-5C3B-40A7-AB01-BC32B5F2FDCA}"/>
              </a:ext>
            </a:extLst>
          </p:cNvPr>
          <p:cNvSpPr txBox="1"/>
          <p:nvPr/>
        </p:nvSpPr>
        <p:spPr>
          <a:xfrm>
            <a:off x="5725551" y="1652201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Gerente em Suporte de TI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F17B30-6F1F-4BEA-9251-D5880E8FA825}"/>
              </a:ext>
            </a:extLst>
          </p:cNvPr>
          <p:cNvSpPr txBox="1"/>
          <p:nvPr/>
        </p:nvSpPr>
        <p:spPr>
          <a:xfrm>
            <a:off x="2754659" y="870274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26 Anos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B6F85E-08D7-486D-A422-F0FFB9C6F1A5}"/>
              </a:ext>
            </a:extLst>
          </p:cNvPr>
          <p:cNvSpPr txBox="1"/>
          <p:nvPr/>
        </p:nvSpPr>
        <p:spPr>
          <a:xfrm>
            <a:off x="2754659" y="1269406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Casado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0A6983-5CE6-4763-925C-2BB375D97AF2}"/>
              </a:ext>
            </a:extLst>
          </p:cNvPr>
          <p:cNvSpPr txBox="1"/>
          <p:nvPr/>
        </p:nvSpPr>
        <p:spPr>
          <a:xfrm>
            <a:off x="2754659" y="1668538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1 Filho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F182F28-3BE2-4CA0-9AFE-170A783E0EEF}"/>
              </a:ext>
            </a:extLst>
          </p:cNvPr>
          <p:cNvSpPr txBox="1"/>
          <p:nvPr/>
        </p:nvSpPr>
        <p:spPr>
          <a:xfrm>
            <a:off x="5725551" y="1264796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Formado em Análise de Sistemas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F50C005-07E4-49B5-B298-D423915C9783}"/>
              </a:ext>
            </a:extLst>
          </p:cNvPr>
          <p:cNvSpPr txBox="1"/>
          <p:nvPr/>
        </p:nvSpPr>
        <p:spPr>
          <a:xfrm>
            <a:off x="5725551" y="849395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Dedica pouco tempo a </a:t>
            </a:r>
            <a:r>
              <a:rPr lang="pt-B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familia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3F01AF3-6598-46A1-A661-47B20B703189}"/>
              </a:ext>
            </a:extLst>
          </p:cNvPr>
          <p:cNvCxnSpPr/>
          <p:nvPr/>
        </p:nvCxnSpPr>
        <p:spPr>
          <a:xfrm>
            <a:off x="347372" y="3045655"/>
            <a:ext cx="115201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F72CF3C-6409-4BCD-8C0F-5042CB88A34C}"/>
              </a:ext>
            </a:extLst>
          </p:cNvPr>
          <p:cNvSpPr txBox="1"/>
          <p:nvPr/>
        </p:nvSpPr>
        <p:spPr>
          <a:xfrm>
            <a:off x="2754659" y="2106437"/>
            <a:ext cx="297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Mora em São Paulo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A26476-D9F2-4753-A99F-E6FD8D3DC610}"/>
              </a:ext>
            </a:extLst>
          </p:cNvPr>
          <p:cNvSpPr txBox="1"/>
          <p:nvPr/>
        </p:nvSpPr>
        <p:spPr>
          <a:xfrm>
            <a:off x="335913" y="4381063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Dificuldade de realizar multitarefas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5EA086-63AB-4529-BA63-1C64AA4A4CA8}"/>
              </a:ext>
            </a:extLst>
          </p:cNvPr>
          <p:cNvSpPr txBox="1"/>
          <p:nvPr/>
        </p:nvSpPr>
        <p:spPr>
          <a:xfrm>
            <a:off x="335913" y="4979271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Jornada de trabalho excessiva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7D283F-BC9D-4A30-ADA4-D398512B4EDB}"/>
              </a:ext>
            </a:extLst>
          </p:cNvPr>
          <p:cNvSpPr txBox="1"/>
          <p:nvPr/>
        </p:nvSpPr>
        <p:spPr>
          <a:xfrm>
            <a:off x="347372" y="5612827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Deseja um serviço pronto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A35BE9-53DE-42EB-B620-35D534785F81}"/>
              </a:ext>
            </a:extLst>
          </p:cNvPr>
          <p:cNvSpPr txBox="1"/>
          <p:nvPr/>
        </p:nvSpPr>
        <p:spPr>
          <a:xfrm>
            <a:off x="338494" y="3600532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Dores e Necessidades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87FD885-81CA-47FB-A289-B1465768927C}"/>
              </a:ext>
            </a:extLst>
          </p:cNvPr>
          <p:cNvSpPr txBox="1"/>
          <p:nvPr/>
        </p:nvSpPr>
        <p:spPr>
          <a:xfrm>
            <a:off x="6666538" y="4377540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Praticidade em análise de dados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A81ACF-4C78-4C10-8594-2B4CD3FF5D76}"/>
              </a:ext>
            </a:extLst>
          </p:cNvPr>
          <p:cNvSpPr txBox="1"/>
          <p:nvPr/>
        </p:nvSpPr>
        <p:spPr>
          <a:xfrm>
            <a:off x="6666538" y="4975748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Automação de processos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44DF38A-B43C-4E21-9ABD-28C49AC01008}"/>
              </a:ext>
            </a:extLst>
          </p:cNvPr>
          <p:cNvSpPr txBox="1"/>
          <p:nvPr/>
        </p:nvSpPr>
        <p:spPr>
          <a:xfrm>
            <a:off x="6677997" y="5609304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Mais tempo livre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30F91D9-4B05-4DA3-8039-C53867731978}"/>
              </a:ext>
            </a:extLst>
          </p:cNvPr>
          <p:cNvSpPr txBox="1"/>
          <p:nvPr/>
        </p:nvSpPr>
        <p:spPr>
          <a:xfrm>
            <a:off x="6666538" y="3621838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Potências Soluções</a:t>
            </a:r>
          </a:p>
        </p:txBody>
      </p:sp>
    </p:spTree>
    <p:extLst>
      <p:ext uri="{BB962C8B-B14F-4D97-AF65-F5344CB8AC3E}">
        <p14:creationId xmlns:p14="http://schemas.microsoft.com/office/powerpoint/2010/main" val="22646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7" grpId="0"/>
      <p:bldP spid="38" grpId="0"/>
      <p:bldP spid="39" grpId="0"/>
      <p:bldP spid="40" grpId="0"/>
      <p:bldP spid="45" grpId="0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501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Principais Problemas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CC75DA-AC10-499A-A857-C2FAAD7B0DE9}"/>
              </a:ext>
            </a:extLst>
          </p:cNvPr>
          <p:cNvSpPr txBox="1"/>
          <p:nvPr/>
        </p:nvSpPr>
        <p:spPr>
          <a:xfrm>
            <a:off x="604908" y="1561553"/>
            <a:ext cx="844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Quais são eles?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20C80C-1A95-4269-9C91-3B08AF5688AD}"/>
              </a:ext>
            </a:extLst>
          </p:cNvPr>
          <p:cNvSpPr txBox="1"/>
          <p:nvPr/>
        </p:nvSpPr>
        <p:spPr>
          <a:xfrm>
            <a:off x="604909" y="2728286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Improdutividade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5C9B30-B8D6-4909-B2F9-54B1552991D2}"/>
              </a:ext>
            </a:extLst>
          </p:cNvPr>
          <p:cNvSpPr txBox="1"/>
          <p:nvPr/>
        </p:nvSpPr>
        <p:spPr>
          <a:xfrm>
            <a:off x="604908" y="3429000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Burocracia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4D6111-78BB-4F55-9D5F-B40D13D9CAA2}"/>
              </a:ext>
            </a:extLst>
          </p:cNvPr>
          <p:cNvSpPr txBox="1"/>
          <p:nvPr/>
        </p:nvSpPr>
        <p:spPr>
          <a:xfrm>
            <a:off x="604908" y="4125851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Alta demanda de pessoal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D17CE6-EFDA-4A5A-834E-F6D505ED7C76}"/>
              </a:ext>
            </a:extLst>
          </p:cNvPr>
          <p:cNvSpPr txBox="1"/>
          <p:nvPr/>
        </p:nvSpPr>
        <p:spPr>
          <a:xfrm>
            <a:off x="604908" y="4826565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Negligência</a:t>
            </a:r>
          </a:p>
        </p:txBody>
      </p:sp>
    </p:spTree>
    <p:extLst>
      <p:ext uri="{BB962C8B-B14F-4D97-AF65-F5344CB8AC3E}">
        <p14:creationId xmlns:p14="http://schemas.microsoft.com/office/powerpoint/2010/main" val="29809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161778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inspecionar os caixas eletrônicos, para que eu possa ter uma melhor gestão de monitoramento.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4166382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auto agendamento da manutenção dos caixas eletrônicos, para maior praticidade.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8170986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gostaria de receber alertas de acordo a necessidades de manutenção, para evitar possíveis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161778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preciso saber se o caixa está ligado ou não, para que eu possar tomar um devida atitude.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17ED73-46B8-443A-9872-BD8C2B3840D2}"/>
              </a:ext>
            </a:extLst>
          </p:cNvPr>
          <p:cNvSpPr/>
          <p:nvPr/>
        </p:nvSpPr>
        <p:spPr>
          <a:xfrm>
            <a:off x="4166382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quero um acesso a um gráfico para monitorar o pico de cada caixa, para que eu possa antever futuros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F0D4594-397E-496B-9765-958FDB2DEC6B}"/>
              </a:ext>
            </a:extLst>
          </p:cNvPr>
          <p:cNvSpPr/>
          <p:nvPr/>
        </p:nvSpPr>
        <p:spPr>
          <a:xfrm>
            <a:off x="8170986" y="3400866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preciso que sejam gerado relatórios de uso de cada caixa eletrônico, para que eu possa analisar um possível problema.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11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A80CA6F-8A1C-48EE-A41B-FFD6D24A40B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AF27D4-1C44-44DE-A7E5-74FA172C5FD0}"/>
              </a:ext>
            </a:extLst>
          </p:cNvPr>
          <p:cNvSpPr txBox="1"/>
          <p:nvPr/>
        </p:nvSpPr>
        <p:spPr>
          <a:xfrm>
            <a:off x="182879" y="256154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40009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322405" y="1156188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um sistema fácil de usar, para que todos consigam ter acesso.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US#07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8010359" y="107905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uma interface gráfica, para ter uma melhor visualização do sistema.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US#08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554633" y="480555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poder cadastrar varias maquinas, para ter controle unificado dos meus equipamentos.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US#09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8010359" y="480555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um sistema que tenha opções de filtro, para que possa encontrar uma máquina específica por </a:t>
            </a:r>
            <a:r>
              <a:rPr lang="pt-B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geolocalização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US#10</a:t>
            </a:r>
          </a:p>
        </p:txBody>
      </p:sp>
      <p:pic>
        <p:nvPicPr>
          <p:cNvPr id="11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A80CA6F-8A1C-48EE-A41B-FFD6D24A40B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AF27D4-1C44-44DE-A7E5-74FA172C5FD0}"/>
              </a:ext>
            </a:extLst>
          </p:cNvPr>
          <p:cNvSpPr txBox="1"/>
          <p:nvPr/>
        </p:nvSpPr>
        <p:spPr>
          <a:xfrm>
            <a:off x="182879" y="254923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User Story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E163DA2-7026-408E-BAB7-2694B1E7FE1E}"/>
              </a:ext>
            </a:extLst>
          </p:cNvPr>
          <p:cNvSpPr/>
          <p:nvPr/>
        </p:nvSpPr>
        <p:spPr>
          <a:xfrm>
            <a:off x="4276454" y="2897306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 enquanto cliente quero ter um histórico das manutenções para poder fazer uma analise de quais são os principais problemas e poder tomar as medidas </a:t>
            </a:r>
            <a:r>
              <a:rPr lang="pt-B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cabiveis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US#11</a:t>
            </a:r>
          </a:p>
        </p:txBody>
      </p:sp>
    </p:spTree>
    <p:extLst>
      <p:ext uri="{BB962C8B-B14F-4D97-AF65-F5344CB8AC3E}">
        <p14:creationId xmlns:p14="http://schemas.microsoft.com/office/powerpoint/2010/main" val="388399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A8C9414-FEED-463B-9784-27E2B485AD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B0869B-099A-4318-9601-CD1CC5C2365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Canva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A61674-50F6-4621-B342-AAD84FBD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7" y="784109"/>
            <a:ext cx="10621108" cy="5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6E16E3D-4009-4D52-9CB7-83CFE907EF8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466D1C-3C22-496E-AAD9-3E6EBCEC4659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Product Backlog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CC10D0-898E-4867-AC43-7EE8DC658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984738"/>
            <a:ext cx="11826241" cy="5458264"/>
          </a:xfrm>
          <a:prstGeom prst="rect">
            <a:avLst/>
          </a:prstGeom>
        </p:spPr>
      </p:pic>
      <p:pic>
        <p:nvPicPr>
          <p:cNvPr id="2050" name="Picture 2" descr="Alert PNG Transparent Images | PNG All">
            <a:extLst>
              <a:ext uri="{FF2B5EF4-FFF2-40B4-BE49-F238E27FC236}">
                <a16:creationId xmlns:a16="http://schemas.microsoft.com/office/drawing/2014/main" id="{EDA6A7C9-3D91-47AC-84B0-1A790EC0D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95388"/>
            <a:ext cx="48768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5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CF6BF77-1198-4189-88ED-225A18DE17B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C0960E-DF17-4C8F-84CD-0122AEFC8E7A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Modelo de Dados</a:t>
            </a:r>
          </a:p>
        </p:txBody>
      </p:sp>
      <p:pic>
        <p:nvPicPr>
          <p:cNvPr id="5122" name="Picture 2" descr="Alert PNG Transparent Images | PNG All">
            <a:extLst>
              <a:ext uri="{FF2B5EF4-FFF2-40B4-BE49-F238E27FC236}">
                <a16:creationId xmlns:a16="http://schemas.microsoft.com/office/drawing/2014/main" id="{B2640084-CDE9-4F5B-BBEC-348081185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95388"/>
            <a:ext cx="48768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1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417</Words>
  <Application>Microsoft Office PowerPoint</Application>
  <PresentationFormat>Widescreen</PresentationFormat>
  <Paragraphs>70</Paragraphs>
  <Slides>14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Exo 2</vt:lpstr>
      <vt:lpstr>Teko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Cruz</dc:creator>
  <cp:lastModifiedBy>joao arnaut</cp:lastModifiedBy>
  <cp:revision>55</cp:revision>
  <dcterms:created xsi:type="dcterms:W3CDTF">2021-03-01T20:23:54Z</dcterms:created>
  <dcterms:modified xsi:type="dcterms:W3CDTF">2021-03-25T00:30:23Z</dcterms:modified>
</cp:coreProperties>
</file>