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440" r:id="rId2"/>
    <p:sldId id="444" r:id="rId3"/>
    <p:sldId id="442" r:id="rId4"/>
    <p:sldId id="441" r:id="rId5"/>
    <p:sldId id="443" r:id="rId6"/>
    <p:sldId id="445" r:id="rId7"/>
    <p:sldId id="44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64"/>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BFF694-105C-4339-9A2C-78FD868A1948}"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7086D9FD-1A75-4FA5-BAD3-DF601FAD1F56}">
      <dgm:prSet phldrT="[Text]"/>
      <dgm:spPr/>
      <dgm:t>
        <a:bodyPr/>
        <a:lstStyle/>
        <a:p>
          <a:r>
            <a:rPr lang="en-US"/>
            <a:t>Level 1</a:t>
          </a:r>
        </a:p>
      </dgm:t>
    </dgm:pt>
    <dgm:pt modelId="{5944E6E4-D104-4E31-BADC-534DE2D196C1}" type="parTrans" cxnId="{6EF8280D-8918-4F79-9CEC-28264E0FAD21}">
      <dgm:prSet/>
      <dgm:spPr/>
      <dgm:t>
        <a:bodyPr/>
        <a:lstStyle/>
        <a:p>
          <a:endParaRPr lang="en-US"/>
        </a:p>
      </dgm:t>
    </dgm:pt>
    <dgm:pt modelId="{983665E9-04F4-4616-B48B-8C5FA6DE9527}" type="sibTrans" cxnId="{6EF8280D-8918-4F79-9CEC-28264E0FAD21}">
      <dgm:prSet/>
      <dgm:spPr/>
      <dgm:t>
        <a:bodyPr/>
        <a:lstStyle/>
        <a:p>
          <a:endParaRPr lang="en-US"/>
        </a:p>
      </dgm:t>
    </dgm:pt>
    <dgm:pt modelId="{3FBDAC0C-C70E-49B1-86C2-126F33EE9D1C}">
      <dgm:prSet phldrT="[Text]"/>
      <dgm:spPr/>
      <dgm:t>
        <a:bodyPr/>
        <a:lstStyle/>
        <a:p>
          <a:r>
            <a:rPr lang="en-US"/>
            <a:t>Level 2</a:t>
          </a:r>
        </a:p>
      </dgm:t>
    </dgm:pt>
    <dgm:pt modelId="{A3F0E32D-FAA7-45FB-8835-D820E783CA23}" type="parTrans" cxnId="{1DA6BCE1-F9D9-414F-B3EF-C678DBD891D8}">
      <dgm:prSet/>
      <dgm:spPr/>
      <dgm:t>
        <a:bodyPr/>
        <a:lstStyle/>
        <a:p>
          <a:endParaRPr lang="en-US"/>
        </a:p>
      </dgm:t>
    </dgm:pt>
    <dgm:pt modelId="{A8A97074-1094-4B2D-BEC9-FE49FCF4877B}" type="sibTrans" cxnId="{1DA6BCE1-F9D9-414F-B3EF-C678DBD891D8}">
      <dgm:prSet/>
      <dgm:spPr/>
      <dgm:t>
        <a:bodyPr/>
        <a:lstStyle/>
        <a:p>
          <a:endParaRPr lang="en-US"/>
        </a:p>
      </dgm:t>
    </dgm:pt>
    <dgm:pt modelId="{80DDCF13-7AD2-49A8-904E-B8E0C46AC586}">
      <dgm:prSet phldrT="[Text]"/>
      <dgm:spPr/>
      <dgm:t>
        <a:bodyPr/>
        <a:lstStyle/>
        <a:p>
          <a:r>
            <a:rPr lang="en-US"/>
            <a:t>Level 3</a:t>
          </a:r>
        </a:p>
      </dgm:t>
    </dgm:pt>
    <dgm:pt modelId="{E1CBFC06-B623-410B-AB58-C36AAA4E7DBE}" type="parTrans" cxnId="{207176C1-5AE9-4D40-AD57-AE32EF4848F0}">
      <dgm:prSet/>
      <dgm:spPr/>
      <dgm:t>
        <a:bodyPr/>
        <a:lstStyle/>
        <a:p>
          <a:endParaRPr lang="en-US"/>
        </a:p>
      </dgm:t>
    </dgm:pt>
    <dgm:pt modelId="{00822FDC-B6C9-4D15-B798-4AF706648BE5}" type="sibTrans" cxnId="{207176C1-5AE9-4D40-AD57-AE32EF4848F0}">
      <dgm:prSet/>
      <dgm:spPr/>
      <dgm:t>
        <a:bodyPr/>
        <a:lstStyle/>
        <a:p>
          <a:endParaRPr lang="en-US"/>
        </a:p>
      </dgm:t>
    </dgm:pt>
    <dgm:pt modelId="{95446A72-2646-4C09-8C7E-1CEDAAE1A34A}" type="pres">
      <dgm:prSet presAssocID="{DABFF694-105C-4339-9A2C-78FD868A1948}" presName="Name0" presStyleCnt="0">
        <dgm:presLayoutVars>
          <dgm:chMax val="7"/>
          <dgm:resizeHandles val="exact"/>
        </dgm:presLayoutVars>
      </dgm:prSet>
      <dgm:spPr/>
    </dgm:pt>
    <dgm:pt modelId="{A14FE8ED-5164-48F9-AC2E-3DE8B99BAD94}" type="pres">
      <dgm:prSet presAssocID="{DABFF694-105C-4339-9A2C-78FD868A1948}" presName="comp1" presStyleCnt="0"/>
      <dgm:spPr/>
    </dgm:pt>
    <dgm:pt modelId="{954A8ABC-899A-465A-AA3A-B77CBBDC1B9F}" type="pres">
      <dgm:prSet presAssocID="{DABFF694-105C-4339-9A2C-78FD868A1948}" presName="circle1" presStyleLbl="node1" presStyleIdx="0" presStyleCnt="3" custLinFactNeighborX="-749" custLinFactNeighborY="0"/>
      <dgm:spPr/>
    </dgm:pt>
    <dgm:pt modelId="{2CBE9C8E-F5BA-4872-A680-E1F479467685}" type="pres">
      <dgm:prSet presAssocID="{DABFF694-105C-4339-9A2C-78FD868A1948}" presName="c1text" presStyleLbl="node1" presStyleIdx="0" presStyleCnt="3">
        <dgm:presLayoutVars>
          <dgm:bulletEnabled val="1"/>
        </dgm:presLayoutVars>
      </dgm:prSet>
      <dgm:spPr/>
    </dgm:pt>
    <dgm:pt modelId="{8D6E9241-363B-4D1B-BA6D-D9A7F974530F}" type="pres">
      <dgm:prSet presAssocID="{DABFF694-105C-4339-9A2C-78FD868A1948}" presName="comp2" presStyleCnt="0"/>
      <dgm:spPr/>
    </dgm:pt>
    <dgm:pt modelId="{5B6F6AA3-AFB1-4D19-9877-8A4F6CC79A2D}" type="pres">
      <dgm:prSet presAssocID="{DABFF694-105C-4339-9A2C-78FD868A1948}" presName="circle2" presStyleLbl="node1" presStyleIdx="1" presStyleCnt="3" custScaleX="78572" custScaleY="78572" custLinFactNeighborY="-14683"/>
      <dgm:spPr/>
    </dgm:pt>
    <dgm:pt modelId="{27F90ECE-C2F1-4048-AA8A-8A6199F45AB1}" type="pres">
      <dgm:prSet presAssocID="{DABFF694-105C-4339-9A2C-78FD868A1948}" presName="c2text" presStyleLbl="node1" presStyleIdx="1" presStyleCnt="3">
        <dgm:presLayoutVars>
          <dgm:bulletEnabled val="1"/>
        </dgm:presLayoutVars>
      </dgm:prSet>
      <dgm:spPr/>
    </dgm:pt>
    <dgm:pt modelId="{4E5064A7-AF85-438A-8C6E-231A8D95587C}" type="pres">
      <dgm:prSet presAssocID="{DABFF694-105C-4339-9A2C-78FD868A1948}" presName="comp3" presStyleCnt="0"/>
      <dgm:spPr/>
    </dgm:pt>
    <dgm:pt modelId="{F48E674A-C6ED-4308-8BFC-81F987B15039}" type="pres">
      <dgm:prSet presAssocID="{DABFF694-105C-4339-9A2C-78FD868A1948}" presName="circle3" presStyleLbl="node1" presStyleIdx="2" presStyleCnt="3" custScaleX="51191" custScaleY="51191" custLinFactNeighborX="1190" custLinFactNeighborY="-44643"/>
      <dgm:spPr/>
    </dgm:pt>
    <dgm:pt modelId="{1E305BD9-217F-4405-8667-51CE4AE08326}" type="pres">
      <dgm:prSet presAssocID="{DABFF694-105C-4339-9A2C-78FD868A1948}" presName="c3text" presStyleLbl="node1" presStyleIdx="2" presStyleCnt="3">
        <dgm:presLayoutVars>
          <dgm:bulletEnabled val="1"/>
        </dgm:presLayoutVars>
      </dgm:prSet>
      <dgm:spPr/>
    </dgm:pt>
  </dgm:ptLst>
  <dgm:cxnLst>
    <dgm:cxn modelId="{6EF8280D-8918-4F79-9CEC-28264E0FAD21}" srcId="{DABFF694-105C-4339-9A2C-78FD868A1948}" destId="{7086D9FD-1A75-4FA5-BAD3-DF601FAD1F56}" srcOrd="0" destOrd="0" parTransId="{5944E6E4-D104-4E31-BADC-534DE2D196C1}" sibTransId="{983665E9-04F4-4616-B48B-8C5FA6DE9527}"/>
    <dgm:cxn modelId="{F723602D-EA62-4DED-B77C-5E05D19656C9}" type="presOf" srcId="{DABFF694-105C-4339-9A2C-78FD868A1948}" destId="{95446A72-2646-4C09-8C7E-1CEDAAE1A34A}" srcOrd="0" destOrd="0" presId="urn:microsoft.com/office/officeart/2005/8/layout/venn2"/>
    <dgm:cxn modelId="{75E153A1-C571-4232-8C4F-ECBAD206542B}" type="presOf" srcId="{7086D9FD-1A75-4FA5-BAD3-DF601FAD1F56}" destId="{2CBE9C8E-F5BA-4872-A680-E1F479467685}" srcOrd="1" destOrd="0" presId="urn:microsoft.com/office/officeart/2005/8/layout/venn2"/>
    <dgm:cxn modelId="{B617B8A3-E2A0-4686-8A0F-9EA3C3882EF6}" type="presOf" srcId="{80DDCF13-7AD2-49A8-904E-B8E0C46AC586}" destId="{1E305BD9-217F-4405-8667-51CE4AE08326}" srcOrd="1" destOrd="0" presId="urn:microsoft.com/office/officeart/2005/8/layout/venn2"/>
    <dgm:cxn modelId="{4FCBB6B3-A3B0-43D0-878A-79620987B1EF}" type="presOf" srcId="{7086D9FD-1A75-4FA5-BAD3-DF601FAD1F56}" destId="{954A8ABC-899A-465A-AA3A-B77CBBDC1B9F}" srcOrd="0" destOrd="0" presId="urn:microsoft.com/office/officeart/2005/8/layout/venn2"/>
    <dgm:cxn modelId="{207176C1-5AE9-4D40-AD57-AE32EF4848F0}" srcId="{DABFF694-105C-4339-9A2C-78FD868A1948}" destId="{80DDCF13-7AD2-49A8-904E-B8E0C46AC586}" srcOrd="2" destOrd="0" parTransId="{E1CBFC06-B623-410B-AB58-C36AAA4E7DBE}" sibTransId="{00822FDC-B6C9-4D15-B798-4AF706648BE5}"/>
    <dgm:cxn modelId="{1DA6BCE1-F9D9-414F-B3EF-C678DBD891D8}" srcId="{DABFF694-105C-4339-9A2C-78FD868A1948}" destId="{3FBDAC0C-C70E-49B1-86C2-126F33EE9D1C}" srcOrd="1" destOrd="0" parTransId="{A3F0E32D-FAA7-45FB-8835-D820E783CA23}" sibTransId="{A8A97074-1094-4B2D-BEC9-FE49FCF4877B}"/>
    <dgm:cxn modelId="{D8F9EDE8-5EBE-4640-BD5C-9F18B5E7AE19}" type="presOf" srcId="{3FBDAC0C-C70E-49B1-86C2-126F33EE9D1C}" destId="{5B6F6AA3-AFB1-4D19-9877-8A4F6CC79A2D}" srcOrd="0" destOrd="0" presId="urn:microsoft.com/office/officeart/2005/8/layout/venn2"/>
    <dgm:cxn modelId="{165486F6-F203-471F-BF0C-6C534FD9903D}" type="presOf" srcId="{80DDCF13-7AD2-49A8-904E-B8E0C46AC586}" destId="{F48E674A-C6ED-4308-8BFC-81F987B15039}" srcOrd="0" destOrd="0" presId="urn:microsoft.com/office/officeart/2005/8/layout/venn2"/>
    <dgm:cxn modelId="{53B8B8FE-60F7-4EC3-B302-759E20ABD0B9}" type="presOf" srcId="{3FBDAC0C-C70E-49B1-86C2-126F33EE9D1C}" destId="{27F90ECE-C2F1-4048-AA8A-8A6199F45AB1}" srcOrd="1" destOrd="0" presId="urn:microsoft.com/office/officeart/2005/8/layout/venn2"/>
    <dgm:cxn modelId="{37780C71-0913-4B20-8010-DC8C592F8D12}" type="presParOf" srcId="{95446A72-2646-4C09-8C7E-1CEDAAE1A34A}" destId="{A14FE8ED-5164-48F9-AC2E-3DE8B99BAD94}" srcOrd="0" destOrd="0" presId="urn:microsoft.com/office/officeart/2005/8/layout/venn2"/>
    <dgm:cxn modelId="{EA19669E-AA28-4F7F-BC57-69EFB52FF725}" type="presParOf" srcId="{A14FE8ED-5164-48F9-AC2E-3DE8B99BAD94}" destId="{954A8ABC-899A-465A-AA3A-B77CBBDC1B9F}" srcOrd="0" destOrd="0" presId="urn:microsoft.com/office/officeart/2005/8/layout/venn2"/>
    <dgm:cxn modelId="{53EE35A7-A4F0-4EF2-83BA-D1722A99C2AB}" type="presParOf" srcId="{A14FE8ED-5164-48F9-AC2E-3DE8B99BAD94}" destId="{2CBE9C8E-F5BA-4872-A680-E1F479467685}" srcOrd="1" destOrd="0" presId="urn:microsoft.com/office/officeart/2005/8/layout/venn2"/>
    <dgm:cxn modelId="{17B97FFF-53D8-4D78-B522-81D6AF6D3465}" type="presParOf" srcId="{95446A72-2646-4C09-8C7E-1CEDAAE1A34A}" destId="{8D6E9241-363B-4D1B-BA6D-D9A7F974530F}" srcOrd="1" destOrd="0" presId="urn:microsoft.com/office/officeart/2005/8/layout/venn2"/>
    <dgm:cxn modelId="{5BA27244-CEFC-4A24-8A5F-48807D558BDA}" type="presParOf" srcId="{8D6E9241-363B-4D1B-BA6D-D9A7F974530F}" destId="{5B6F6AA3-AFB1-4D19-9877-8A4F6CC79A2D}" srcOrd="0" destOrd="0" presId="urn:microsoft.com/office/officeart/2005/8/layout/venn2"/>
    <dgm:cxn modelId="{03B463A0-B495-48FA-A051-D8F10F1B7F26}" type="presParOf" srcId="{8D6E9241-363B-4D1B-BA6D-D9A7F974530F}" destId="{27F90ECE-C2F1-4048-AA8A-8A6199F45AB1}" srcOrd="1" destOrd="0" presId="urn:microsoft.com/office/officeart/2005/8/layout/venn2"/>
    <dgm:cxn modelId="{E5170369-450D-4C8F-A9C6-DDE5B860887D}" type="presParOf" srcId="{95446A72-2646-4C09-8C7E-1CEDAAE1A34A}" destId="{4E5064A7-AF85-438A-8C6E-231A8D95587C}" srcOrd="2" destOrd="0" presId="urn:microsoft.com/office/officeart/2005/8/layout/venn2"/>
    <dgm:cxn modelId="{09CD4E40-2390-4462-AD31-7965B36F56C7}" type="presParOf" srcId="{4E5064A7-AF85-438A-8C6E-231A8D95587C}" destId="{F48E674A-C6ED-4308-8BFC-81F987B15039}" srcOrd="0" destOrd="0" presId="urn:microsoft.com/office/officeart/2005/8/layout/venn2"/>
    <dgm:cxn modelId="{463BEEE8-C62E-423A-B959-371173329997}" type="presParOf" srcId="{4E5064A7-AF85-438A-8C6E-231A8D95587C}" destId="{1E305BD9-217F-4405-8667-51CE4AE08326}"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D301FD-2F55-4D04-AA1E-18C66F17040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B1ECBA1-F242-4099-848B-067EF1CEB286}">
      <dgm:prSet phldrT="[Text]"/>
      <dgm:spPr/>
      <dgm:t>
        <a:bodyPr/>
        <a:lstStyle/>
        <a:p>
          <a:r>
            <a:rPr lang="en-US" dirty="0"/>
            <a:t>1. </a:t>
          </a:r>
        </a:p>
      </dgm:t>
    </dgm:pt>
    <dgm:pt modelId="{14490FAD-00D0-430B-BF4A-8947759ADA7D}" type="parTrans" cxnId="{1192D477-71F3-46D7-A698-8149FF7CDEB2}">
      <dgm:prSet/>
      <dgm:spPr/>
      <dgm:t>
        <a:bodyPr/>
        <a:lstStyle/>
        <a:p>
          <a:endParaRPr lang="en-US"/>
        </a:p>
      </dgm:t>
    </dgm:pt>
    <dgm:pt modelId="{43FC40EC-7A45-4CDA-9A05-75E3CA6858BF}" type="sibTrans" cxnId="{1192D477-71F3-46D7-A698-8149FF7CDEB2}">
      <dgm:prSet/>
      <dgm:spPr/>
      <dgm:t>
        <a:bodyPr/>
        <a:lstStyle/>
        <a:p>
          <a:endParaRPr lang="en-US"/>
        </a:p>
      </dgm:t>
    </dgm:pt>
    <dgm:pt modelId="{53F23D4C-0814-403C-A245-198FFFD41B7E}">
      <dgm:prSet phldrT="[Text]"/>
      <dgm:spPr/>
      <dgm:t>
        <a:bodyPr/>
        <a:lstStyle/>
        <a:p>
          <a:r>
            <a:rPr lang="en-US" dirty="0"/>
            <a:t>2</a:t>
          </a:r>
        </a:p>
      </dgm:t>
    </dgm:pt>
    <dgm:pt modelId="{B5B5D0CB-0F12-4F41-94F2-A746241CA3F1}" type="parTrans" cxnId="{F6C68950-1716-4EB9-AE35-F15C13B18338}">
      <dgm:prSet/>
      <dgm:spPr/>
      <dgm:t>
        <a:bodyPr/>
        <a:lstStyle/>
        <a:p>
          <a:endParaRPr lang="en-US"/>
        </a:p>
      </dgm:t>
    </dgm:pt>
    <dgm:pt modelId="{0AAFEFBF-E277-4AB2-A476-A25CAC46A0F5}" type="sibTrans" cxnId="{F6C68950-1716-4EB9-AE35-F15C13B18338}">
      <dgm:prSet/>
      <dgm:spPr/>
      <dgm:t>
        <a:bodyPr/>
        <a:lstStyle/>
        <a:p>
          <a:endParaRPr lang="en-US"/>
        </a:p>
      </dgm:t>
    </dgm:pt>
    <dgm:pt modelId="{43472D0F-5B88-44DD-B0F9-CEC341C2AB91}">
      <dgm:prSet phldrT="[Text]"/>
      <dgm:spPr/>
      <dgm:t>
        <a:bodyPr/>
        <a:lstStyle/>
        <a:p>
          <a:r>
            <a:rPr lang="en-US" dirty="0"/>
            <a:t>3</a:t>
          </a:r>
        </a:p>
      </dgm:t>
    </dgm:pt>
    <dgm:pt modelId="{AFC53B2B-DB36-4346-8C98-193181E799D2}" type="parTrans" cxnId="{2196F73D-7953-4676-8898-CE1A36A87DF2}">
      <dgm:prSet/>
      <dgm:spPr/>
      <dgm:t>
        <a:bodyPr/>
        <a:lstStyle/>
        <a:p>
          <a:endParaRPr lang="en-US"/>
        </a:p>
      </dgm:t>
    </dgm:pt>
    <dgm:pt modelId="{B31A7409-C401-438A-8BB8-EEC2D528E49B}" type="sibTrans" cxnId="{2196F73D-7953-4676-8898-CE1A36A87DF2}">
      <dgm:prSet/>
      <dgm:spPr/>
      <dgm:t>
        <a:bodyPr/>
        <a:lstStyle/>
        <a:p>
          <a:endParaRPr lang="en-US"/>
        </a:p>
      </dgm:t>
    </dgm:pt>
    <dgm:pt modelId="{95A4E1B3-611D-4C57-B849-B45CE8B8494B}">
      <dgm:prSet phldrT="[Text]"/>
      <dgm:spPr/>
      <dgm:t>
        <a:bodyPr/>
        <a:lstStyle/>
        <a:p>
          <a:r>
            <a:rPr lang="en-US" dirty="0"/>
            <a:t>4</a:t>
          </a:r>
        </a:p>
      </dgm:t>
    </dgm:pt>
    <dgm:pt modelId="{5C5FD5FD-43B2-4D4C-8AB9-106529C07C7C}" type="parTrans" cxnId="{7633E5AD-2500-411A-A9E3-1B84F8EEF7FD}">
      <dgm:prSet/>
      <dgm:spPr/>
      <dgm:t>
        <a:bodyPr/>
        <a:lstStyle/>
        <a:p>
          <a:endParaRPr lang="en-US"/>
        </a:p>
      </dgm:t>
    </dgm:pt>
    <dgm:pt modelId="{775C7CD5-60E8-4E0A-B50F-4AA0CA527485}" type="sibTrans" cxnId="{7633E5AD-2500-411A-A9E3-1B84F8EEF7FD}">
      <dgm:prSet/>
      <dgm:spPr/>
      <dgm:t>
        <a:bodyPr/>
        <a:lstStyle/>
        <a:p>
          <a:endParaRPr lang="en-US"/>
        </a:p>
      </dgm:t>
    </dgm:pt>
    <dgm:pt modelId="{7D497E9E-D518-46D3-A6EC-9E51AB76A57C}">
      <dgm:prSet phldrT="[Text]"/>
      <dgm:spPr/>
      <dgm:t>
        <a:bodyPr/>
        <a:lstStyle/>
        <a:p>
          <a:r>
            <a:rPr lang="en-US" dirty="0"/>
            <a:t>5</a:t>
          </a:r>
        </a:p>
      </dgm:t>
    </dgm:pt>
    <dgm:pt modelId="{C7C4867C-7E59-4786-9932-BBC64605A6A5}" type="parTrans" cxnId="{7ABDCED4-AA42-43B5-B3B2-AF8BC74FDF31}">
      <dgm:prSet/>
      <dgm:spPr/>
      <dgm:t>
        <a:bodyPr/>
        <a:lstStyle/>
        <a:p>
          <a:endParaRPr lang="en-US"/>
        </a:p>
      </dgm:t>
    </dgm:pt>
    <dgm:pt modelId="{44CCCD29-EB70-46A2-A141-2052C9099335}" type="sibTrans" cxnId="{7ABDCED4-AA42-43B5-B3B2-AF8BC74FDF31}">
      <dgm:prSet/>
      <dgm:spPr/>
      <dgm:t>
        <a:bodyPr/>
        <a:lstStyle/>
        <a:p>
          <a:endParaRPr lang="en-US"/>
        </a:p>
      </dgm:t>
    </dgm:pt>
    <dgm:pt modelId="{C709B447-EA03-4653-AA60-A80F0CB1AA42}">
      <dgm:prSet phldrT="[Text]"/>
      <dgm:spPr/>
      <dgm:t>
        <a:bodyPr/>
        <a:lstStyle/>
        <a:p>
          <a:r>
            <a:rPr lang="en-US" dirty="0"/>
            <a:t>6</a:t>
          </a:r>
        </a:p>
      </dgm:t>
    </dgm:pt>
    <dgm:pt modelId="{FDA3038C-0957-4112-BC64-6C5E9E128908}" type="parTrans" cxnId="{BAF47172-BAD4-4521-B99F-EB985884431A}">
      <dgm:prSet/>
      <dgm:spPr/>
      <dgm:t>
        <a:bodyPr/>
        <a:lstStyle/>
        <a:p>
          <a:endParaRPr lang="en-US"/>
        </a:p>
      </dgm:t>
    </dgm:pt>
    <dgm:pt modelId="{79D23C11-6D4B-49B6-8631-7BB3A9999F65}" type="sibTrans" cxnId="{BAF47172-BAD4-4521-B99F-EB985884431A}">
      <dgm:prSet/>
      <dgm:spPr/>
      <dgm:t>
        <a:bodyPr/>
        <a:lstStyle/>
        <a:p>
          <a:endParaRPr lang="en-US"/>
        </a:p>
      </dgm:t>
    </dgm:pt>
    <dgm:pt modelId="{8B9BB499-6F83-48ED-8C5B-C2BC35629D0A}">
      <dgm:prSet phldrT="[Text]"/>
      <dgm:spPr/>
      <dgm:t>
        <a:bodyPr/>
        <a:lstStyle/>
        <a:p>
          <a:r>
            <a:rPr lang="en-US" dirty="0"/>
            <a:t>7</a:t>
          </a:r>
        </a:p>
      </dgm:t>
    </dgm:pt>
    <dgm:pt modelId="{8D1D4480-FC81-42D3-AA22-ACE4C21D1CE7}" type="parTrans" cxnId="{3499AC77-F763-4F3C-B7A6-8322288778A7}">
      <dgm:prSet/>
      <dgm:spPr/>
      <dgm:t>
        <a:bodyPr/>
        <a:lstStyle/>
        <a:p>
          <a:endParaRPr lang="en-US"/>
        </a:p>
      </dgm:t>
    </dgm:pt>
    <dgm:pt modelId="{A1B32C2F-7D23-45A7-A48D-4876B391B44F}" type="sibTrans" cxnId="{3499AC77-F763-4F3C-B7A6-8322288778A7}">
      <dgm:prSet/>
      <dgm:spPr/>
      <dgm:t>
        <a:bodyPr/>
        <a:lstStyle/>
        <a:p>
          <a:endParaRPr lang="en-US"/>
        </a:p>
      </dgm:t>
    </dgm:pt>
    <dgm:pt modelId="{921340D9-B2D9-4DD2-B439-3F17DCA65A43}">
      <dgm:prSet phldrT="[Text]"/>
      <dgm:spPr/>
      <dgm:t>
        <a:bodyPr/>
        <a:lstStyle/>
        <a:p>
          <a:r>
            <a:rPr lang="en-US" dirty="0"/>
            <a:t>8</a:t>
          </a:r>
        </a:p>
      </dgm:t>
    </dgm:pt>
    <dgm:pt modelId="{2C82C54E-BE6C-47E8-8963-A27F47C1E331}" type="parTrans" cxnId="{55BED23A-154A-4456-9C60-3B042186F1BF}">
      <dgm:prSet/>
      <dgm:spPr/>
      <dgm:t>
        <a:bodyPr/>
        <a:lstStyle/>
        <a:p>
          <a:endParaRPr lang="en-US"/>
        </a:p>
      </dgm:t>
    </dgm:pt>
    <dgm:pt modelId="{9439F007-CA83-4D37-B570-57EA876895AE}" type="sibTrans" cxnId="{55BED23A-154A-4456-9C60-3B042186F1BF}">
      <dgm:prSet/>
      <dgm:spPr/>
      <dgm:t>
        <a:bodyPr/>
        <a:lstStyle/>
        <a:p>
          <a:endParaRPr lang="en-US"/>
        </a:p>
      </dgm:t>
    </dgm:pt>
    <dgm:pt modelId="{621B7658-F1AA-4B30-8FEA-14F44F99B797}">
      <dgm:prSet phldrT="[Text]"/>
      <dgm:spPr/>
      <dgm:t>
        <a:bodyPr/>
        <a:lstStyle/>
        <a:p>
          <a:r>
            <a:rPr lang="en-US" dirty="0"/>
            <a:t>9</a:t>
          </a:r>
        </a:p>
      </dgm:t>
    </dgm:pt>
    <dgm:pt modelId="{3E0C0B28-C64A-45B1-AAC8-11D8E7118809}" type="parTrans" cxnId="{951E4537-0D32-47AA-806C-1AE93EF004CA}">
      <dgm:prSet/>
      <dgm:spPr/>
      <dgm:t>
        <a:bodyPr/>
        <a:lstStyle/>
        <a:p>
          <a:endParaRPr lang="en-US"/>
        </a:p>
      </dgm:t>
    </dgm:pt>
    <dgm:pt modelId="{24870CBC-2FCF-450B-8907-F24458E6407C}" type="sibTrans" cxnId="{951E4537-0D32-47AA-806C-1AE93EF004CA}">
      <dgm:prSet/>
      <dgm:spPr/>
      <dgm:t>
        <a:bodyPr/>
        <a:lstStyle/>
        <a:p>
          <a:endParaRPr lang="en-US"/>
        </a:p>
      </dgm:t>
    </dgm:pt>
    <dgm:pt modelId="{2966F415-34D4-41B7-AA54-BEF2744FFBD8}">
      <dgm:prSet phldrT="[Text]"/>
      <dgm:spPr/>
      <dgm:t>
        <a:bodyPr/>
        <a:lstStyle/>
        <a:p>
          <a:r>
            <a:rPr lang="en-US" dirty="0"/>
            <a:t>10</a:t>
          </a:r>
        </a:p>
      </dgm:t>
    </dgm:pt>
    <dgm:pt modelId="{A3294049-1BA8-4742-BCE5-42BB76414ECB}" type="parTrans" cxnId="{06831896-9B1F-4E92-A085-8912E635CBF7}">
      <dgm:prSet/>
      <dgm:spPr/>
      <dgm:t>
        <a:bodyPr/>
        <a:lstStyle/>
        <a:p>
          <a:endParaRPr lang="en-US"/>
        </a:p>
      </dgm:t>
    </dgm:pt>
    <dgm:pt modelId="{CD7EFD00-B8DE-45ED-9633-E01B76F21815}" type="sibTrans" cxnId="{06831896-9B1F-4E92-A085-8912E635CBF7}">
      <dgm:prSet/>
      <dgm:spPr/>
      <dgm:t>
        <a:bodyPr/>
        <a:lstStyle/>
        <a:p>
          <a:endParaRPr lang="en-US"/>
        </a:p>
      </dgm:t>
    </dgm:pt>
    <dgm:pt modelId="{134AFA74-78AA-4A32-8FEF-0145B5C8D2FC}" type="pres">
      <dgm:prSet presAssocID="{FFD301FD-2F55-4D04-AA1E-18C66F17040C}" presName="Name0" presStyleCnt="0">
        <dgm:presLayoutVars>
          <dgm:chMax/>
          <dgm:chPref val="3"/>
          <dgm:dir/>
          <dgm:animOne val="branch"/>
          <dgm:animLvl val="lvl"/>
        </dgm:presLayoutVars>
      </dgm:prSet>
      <dgm:spPr/>
    </dgm:pt>
    <dgm:pt modelId="{54E6EDD4-C232-4A9F-BBFA-D2D69A37A0F2}" type="pres">
      <dgm:prSet presAssocID="{DB1ECBA1-F242-4099-848B-067EF1CEB286}" presName="composite" presStyleCnt="0"/>
      <dgm:spPr/>
    </dgm:pt>
    <dgm:pt modelId="{7FB953DE-AC22-4611-8A5A-1F5A09B57CBE}" type="pres">
      <dgm:prSet presAssocID="{DB1ECBA1-F242-4099-848B-067EF1CEB286}" presName="FirstChild" presStyleLbl="revTx" presStyleIdx="0" presStyleCnt="10">
        <dgm:presLayoutVars>
          <dgm:chMax val="0"/>
          <dgm:chPref val="0"/>
          <dgm:bulletEnabled val="1"/>
        </dgm:presLayoutVars>
      </dgm:prSet>
      <dgm:spPr/>
    </dgm:pt>
    <dgm:pt modelId="{DFE792CB-20DB-4F11-94C4-0523C9BEB328}" type="pres">
      <dgm:prSet presAssocID="{DB1ECBA1-F242-4099-848B-067EF1CEB286}" presName="Parent" presStyleLbl="alignNode1" presStyleIdx="0" presStyleCnt="10">
        <dgm:presLayoutVars>
          <dgm:chMax val="3"/>
          <dgm:chPref val="3"/>
          <dgm:bulletEnabled val="1"/>
        </dgm:presLayoutVars>
      </dgm:prSet>
      <dgm:spPr/>
    </dgm:pt>
    <dgm:pt modelId="{B73DA23C-EC8C-4345-8333-7BFCA45D930B}" type="pres">
      <dgm:prSet presAssocID="{DB1ECBA1-F242-4099-848B-067EF1CEB286}" presName="Accent" presStyleLbl="parChTrans1D1" presStyleIdx="0" presStyleCnt="10"/>
      <dgm:spPr/>
    </dgm:pt>
    <dgm:pt modelId="{D3E610A4-0033-47AD-8DF9-507DFB07DFFD}" type="pres">
      <dgm:prSet presAssocID="{43FC40EC-7A45-4CDA-9A05-75E3CA6858BF}" presName="sibTrans" presStyleCnt="0"/>
      <dgm:spPr/>
    </dgm:pt>
    <dgm:pt modelId="{19057DF5-1465-4EA6-8BF0-9B017E93A15D}" type="pres">
      <dgm:prSet presAssocID="{53F23D4C-0814-403C-A245-198FFFD41B7E}" presName="composite" presStyleCnt="0"/>
      <dgm:spPr/>
    </dgm:pt>
    <dgm:pt modelId="{92703015-F0AF-471D-B24F-2D3852ED1E6A}" type="pres">
      <dgm:prSet presAssocID="{53F23D4C-0814-403C-A245-198FFFD41B7E}" presName="FirstChild" presStyleLbl="revTx" presStyleIdx="1" presStyleCnt="10">
        <dgm:presLayoutVars>
          <dgm:chMax val="0"/>
          <dgm:chPref val="0"/>
          <dgm:bulletEnabled val="1"/>
        </dgm:presLayoutVars>
      </dgm:prSet>
      <dgm:spPr/>
    </dgm:pt>
    <dgm:pt modelId="{EC071C22-EBD4-4997-B09A-5685A0435F57}" type="pres">
      <dgm:prSet presAssocID="{53F23D4C-0814-403C-A245-198FFFD41B7E}" presName="Parent" presStyleLbl="alignNode1" presStyleIdx="1" presStyleCnt="10">
        <dgm:presLayoutVars>
          <dgm:chMax val="3"/>
          <dgm:chPref val="3"/>
          <dgm:bulletEnabled val="1"/>
        </dgm:presLayoutVars>
      </dgm:prSet>
      <dgm:spPr/>
    </dgm:pt>
    <dgm:pt modelId="{D6683A60-03F1-4E17-ACC8-DF53242C2B62}" type="pres">
      <dgm:prSet presAssocID="{53F23D4C-0814-403C-A245-198FFFD41B7E}" presName="Accent" presStyleLbl="parChTrans1D1" presStyleIdx="1" presStyleCnt="10"/>
      <dgm:spPr/>
    </dgm:pt>
    <dgm:pt modelId="{9EA811DD-D18B-4388-92B4-58259015AE1E}" type="pres">
      <dgm:prSet presAssocID="{0AAFEFBF-E277-4AB2-A476-A25CAC46A0F5}" presName="sibTrans" presStyleCnt="0"/>
      <dgm:spPr/>
    </dgm:pt>
    <dgm:pt modelId="{70DC1586-9464-43C4-A5F5-183AE3513333}" type="pres">
      <dgm:prSet presAssocID="{43472D0F-5B88-44DD-B0F9-CEC341C2AB91}" presName="composite" presStyleCnt="0"/>
      <dgm:spPr/>
    </dgm:pt>
    <dgm:pt modelId="{40024974-FBF1-4D7C-801C-8FA7C921DE7E}" type="pres">
      <dgm:prSet presAssocID="{43472D0F-5B88-44DD-B0F9-CEC341C2AB91}" presName="FirstChild" presStyleLbl="revTx" presStyleIdx="2" presStyleCnt="10">
        <dgm:presLayoutVars>
          <dgm:chMax val="0"/>
          <dgm:chPref val="0"/>
          <dgm:bulletEnabled val="1"/>
        </dgm:presLayoutVars>
      </dgm:prSet>
      <dgm:spPr/>
    </dgm:pt>
    <dgm:pt modelId="{61A99E7A-A486-4944-BE65-DA42E5D6B3C7}" type="pres">
      <dgm:prSet presAssocID="{43472D0F-5B88-44DD-B0F9-CEC341C2AB91}" presName="Parent" presStyleLbl="alignNode1" presStyleIdx="2" presStyleCnt="10">
        <dgm:presLayoutVars>
          <dgm:chMax val="3"/>
          <dgm:chPref val="3"/>
          <dgm:bulletEnabled val="1"/>
        </dgm:presLayoutVars>
      </dgm:prSet>
      <dgm:spPr/>
    </dgm:pt>
    <dgm:pt modelId="{8F8AC75D-AD5B-4C4E-9A42-2CBE9FBD3FBF}" type="pres">
      <dgm:prSet presAssocID="{43472D0F-5B88-44DD-B0F9-CEC341C2AB91}" presName="Accent" presStyleLbl="parChTrans1D1" presStyleIdx="2" presStyleCnt="10"/>
      <dgm:spPr/>
    </dgm:pt>
    <dgm:pt modelId="{5688222F-02BB-478A-8A20-EEEBA78C74ED}" type="pres">
      <dgm:prSet presAssocID="{B31A7409-C401-438A-8BB8-EEC2D528E49B}" presName="sibTrans" presStyleCnt="0"/>
      <dgm:spPr/>
    </dgm:pt>
    <dgm:pt modelId="{AD65DEBD-1CEB-44F3-94A9-6372279A663A}" type="pres">
      <dgm:prSet presAssocID="{95A4E1B3-611D-4C57-B849-B45CE8B8494B}" presName="composite" presStyleCnt="0"/>
      <dgm:spPr/>
    </dgm:pt>
    <dgm:pt modelId="{76DE9040-9DAB-4BDA-A2C4-E1D887A22142}" type="pres">
      <dgm:prSet presAssocID="{95A4E1B3-611D-4C57-B849-B45CE8B8494B}" presName="FirstChild" presStyleLbl="revTx" presStyleIdx="3" presStyleCnt="10">
        <dgm:presLayoutVars>
          <dgm:chMax val="0"/>
          <dgm:chPref val="0"/>
          <dgm:bulletEnabled val="1"/>
        </dgm:presLayoutVars>
      </dgm:prSet>
      <dgm:spPr/>
    </dgm:pt>
    <dgm:pt modelId="{945E484B-8C52-4826-926F-87DF5A3BE698}" type="pres">
      <dgm:prSet presAssocID="{95A4E1B3-611D-4C57-B849-B45CE8B8494B}" presName="Parent" presStyleLbl="alignNode1" presStyleIdx="3" presStyleCnt="10">
        <dgm:presLayoutVars>
          <dgm:chMax val="3"/>
          <dgm:chPref val="3"/>
          <dgm:bulletEnabled val="1"/>
        </dgm:presLayoutVars>
      </dgm:prSet>
      <dgm:spPr/>
    </dgm:pt>
    <dgm:pt modelId="{07866243-DC44-4916-B7B5-AA57D91A37A1}" type="pres">
      <dgm:prSet presAssocID="{95A4E1B3-611D-4C57-B849-B45CE8B8494B}" presName="Accent" presStyleLbl="parChTrans1D1" presStyleIdx="3" presStyleCnt="10"/>
      <dgm:spPr/>
    </dgm:pt>
    <dgm:pt modelId="{7F36279E-000B-414E-AC62-6BF806F9FD55}" type="pres">
      <dgm:prSet presAssocID="{775C7CD5-60E8-4E0A-B50F-4AA0CA527485}" presName="sibTrans" presStyleCnt="0"/>
      <dgm:spPr/>
    </dgm:pt>
    <dgm:pt modelId="{2C6C7FF9-7255-40C8-A8FA-3469BE0D1B91}" type="pres">
      <dgm:prSet presAssocID="{7D497E9E-D518-46D3-A6EC-9E51AB76A57C}" presName="composite" presStyleCnt="0"/>
      <dgm:spPr/>
    </dgm:pt>
    <dgm:pt modelId="{67CB1804-D4F6-44FB-AFC5-5F4C4E9D94F1}" type="pres">
      <dgm:prSet presAssocID="{7D497E9E-D518-46D3-A6EC-9E51AB76A57C}" presName="FirstChild" presStyleLbl="revTx" presStyleIdx="4" presStyleCnt="10">
        <dgm:presLayoutVars>
          <dgm:chMax val="0"/>
          <dgm:chPref val="0"/>
          <dgm:bulletEnabled val="1"/>
        </dgm:presLayoutVars>
      </dgm:prSet>
      <dgm:spPr/>
    </dgm:pt>
    <dgm:pt modelId="{EA7632D8-97F5-4152-838B-FEEACDD7558F}" type="pres">
      <dgm:prSet presAssocID="{7D497E9E-D518-46D3-A6EC-9E51AB76A57C}" presName="Parent" presStyleLbl="alignNode1" presStyleIdx="4" presStyleCnt="10">
        <dgm:presLayoutVars>
          <dgm:chMax val="3"/>
          <dgm:chPref val="3"/>
          <dgm:bulletEnabled val="1"/>
        </dgm:presLayoutVars>
      </dgm:prSet>
      <dgm:spPr/>
    </dgm:pt>
    <dgm:pt modelId="{EC218C53-50CF-4ADC-A5B5-8D3BC952B074}" type="pres">
      <dgm:prSet presAssocID="{7D497E9E-D518-46D3-A6EC-9E51AB76A57C}" presName="Accent" presStyleLbl="parChTrans1D1" presStyleIdx="4" presStyleCnt="10"/>
      <dgm:spPr/>
    </dgm:pt>
    <dgm:pt modelId="{8AB2DEB1-8247-425A-A2F4-82AF6994B938}" type="pres">
      <dgm:prSet presAssocID="{44CCCD29-EB70-46A2-A141-2052C9099335}" presName="sibTrans" presStyleCnt="0"/>
      <dgm:spPr/>
    </dgm:pt>
    <dgm:pt modelId="{7A94B575-22CD-46E5-8444-B7962FC4856D}" type="pres">
      <dgm:prSet presAssocID="{C709B447-EA03-4653-AA60-A80F0CB1AA42}" presName="composite" presStyleCnt="0"/>
      <dgm:spPr/>
    </dgm:pt>
    <dgm:pt modelId="{9D911C8A-9C02-47C6-B410-8B57E3507EF7}" type="pres">
      <dgm:prSet presAssocID="{C709B447-EA03-4653-AA60-A80F0CB1AA42}" presName="FirstChild" presStyleLbl="revTx" presStyleIdx="5" presStyleCnt="10">
        <dgm:presLayoutVars>
          <dgm:chMax val="0"/>
          <dgm:chPref val="0"/>
          <dgm:bulletEnabled val="1"/>
        </dgm:presLayoutVars>
      </dgm:prSet>
      <dgm:spPr/>
    </dgm:pt>
    <dgm:pt modelId="{D9300102-7C43-41B5-9028-20B5C372CE9C}" type="pres">
      <dgm:prSet presAssocID="{C709B447-EA03-4653-AA60-A80F0CB1AA42}" presName="Parent" presStyleLbl="alignNode1" presStyleIdx="5" presStyleCnt="10">
        <dgm:presLayoutVars>
          <dgm:chMax val="3"/>
          <dgm:chPref val="3"/>
          <dgm:bulletEnabled val="1"/>
        </dgm:presLayoutVars>
      </dgm:prSet>
      <dgm:spPr/>
    </dgm:pt>
    <dgm:pt modelId="{F8829072-AB01-4D29-A8B8-2EFB19BD8639}" type="pres">
      <dgm:prSet presAssocID="{C709B447-EA03-4653-AA60-A80F0CB1AA42}" presName="Accent" presStyleLbl="parChTrans1D1" presStyleIdx="5" presStyleCnt="10"/>
      <dgm:spPr/>
    </dgm:pt>
    <dgm:pt modelId="{03CDAF23-F326-4742-8511-F6244225A3E6}" type="pres">
      <dgm:prSet presAssocID="{79D23C11-6D4B-49B6-8631-7BB3A9999F65}" presName="sibTrans" presStyleCnt="0"/>
      <dgm:spPr/>
    </dgm:pt>
    <dgm:pt modelId="{2A65D947-BA19-4A10-BDED-8433974E0B20}" type="pres">
      <dgm:prSet presAssocID="{8B9BB499-6F83-48ED-8C5B-C2BC35629D0A}" presName="composite" presStyleCnt="0"/>
      <dgm:spPr/>
    </dgm:pt>
    <dgm:pt modelId="{BB7BF65A-4E97-4FEE-A805-F27664014750}" type="pres">
      <dgm:prSet presAssocID="{8B9BB499-6F83-48ED-8C5B-C2BC35629D0A}" presName="FirstChild" presStyleLbl="revTx" presStyleIdx="6" presStyleCnt="10">
        <dgm:presLayoutVars>
          <dgm:chMax val="0"/>
          <dgm:chPref val="0"/>
          <dgm:bulletEnabled val="1"/>
        </dgm:presLayoutVars>
      </dgm:prSet>
      <dgm:spPr/>
    </dgm:pt>
    <dgm:pt modelId="{B1E4BC94-2F6E-40E5-881D-9791F9F5AB87}" type="pres">
      <dgm:prSet presAssocID="{8B9BB499-6F83-48ED-8C5B-C2BC35629D0A}" presName="Parent" presStyleLbl="alignNode1" presStyleIdx="6" presStyleCnt="10">
        <dgm:presLayoutVars>
          <dgm:chMax val="3"/>
          <dgm:chPref val="3"/>
          <dgm:bulletEnabled val="1"/>
        </dgm:presLayoutVars>
      </dgm:prSet>
      <dgm:spPr/>
    </dgm:pt>
    <dgm:pt modelId="{A8AD0D70-83A0-41FE-BBAF-3B4E0C5A4FA8}" type="pres">
      <dgm:prSet presAssocID="{8B9BB499-6F83-48ED-8C5B-C2BC35629D0A}" presName="Accent" presStyleLbl="parChTrans1D1" presStyleIdx="6" presStyleCnt="10"/>
      <dgm:spPr/>
    </dgm:pt>
    <dgm:pt modelId="{EAB80B31-8AFE-40C9-A8DD-FFF454360086}" type="pres">
      <dgm:prSet presAssocID="{A1B32C2F-7D23-45A7-A48D-4876B391B44F}" presName="sibTrans" presStyleCnt="0"/>
      <dgm:spPr/>
    </dgm:pt>
    <dgm:pt modelId="{77EE8637-6993-44F8-B28B-59D5D51CF96A}" type="pres">
      <dgm:prSet presAssocID="{921340D9-B2D9-4DD2-B439-3F17DCA65A43}" presName="composite" presStyleCnt="0"/>
      <dgm:spPr/>
    </dgm:pt>
    <dgm:pt modelId="{BA12154B-2F40-47D7-91F6-2A43893EDCB6}" type="pres">
      <dgm:prSet presAssocID="{921340D9-B2D9-4DD2-B439-3F17DCA65A43}" presName="FirstChild" presStyleLbl="revTx" presStyleIdx="7" presStyleCnt="10">
        <dgm:presLayoutVars>
          <dgm:chMax val="0"/>
          <dgm:chPref val="0"/>
          <dgm:bulletEnabled val="1"/>
        </dgm:presLayoutVars>
      </dgm:prSet>
      <dgm:spPr/>
    </dgm:pt>
    <dgm:pt modelId="{C4AA7C3F-32E6-4FB8-B857-BB2DD26260F7}" type="pres">
      <dgm:prSet presAssocID="{921340D9-B2D9-4DD2-B439-3F17DCA65A43}" presName="Parent" presStyleLbl="alignNode1" presStyleIdx="7" presStyleCnt="10">
        <dgm:presLayoutVars>
          <dgm:chMax val="3"/>
          <dgm:chPref val="3"/>
          <dgm:bulletEnabled val="1"/>
        </dgm:presLayoutVars>
      </dgm:prSet>
      <dgm:spPr/>
    </dgm:pt>
    <dgm:pt modelId="{4C63D8C6-EEF3-4BA6-AA58-CAE9F4ED49EA}" type="pres">
      <dgm:prSet presAssocID="{921340D9-B2D9-4DD2-B439-3F17DCA65A43}" presName="Accent" presStyleLbl="parChTrans1D1" presStyleIdx="7" presStyleCnt="10"/>
      <dgm:spPr/>
    </dgm:pt>
    <dgm:pt modelId="{CBA59A1F-1B95-4E85-B474-C7B98179DCF6}" type="pres">
      <dgm:prSet presAssocID="{9439F007-CA83-4D37-B570-57EA876895AE}" presName="sibTrans" presStyleCnt="0"/>
      <dgm:spPr/>
    </dgm:pt>
    <dgm:pt modelId="{82BAFB63-848E-4775-80B4-68DF6225EEFB}" type="pres">
      <dgm:prSet presAssocID="{621B7658-F1AA-4B30-8FEA-14F44F99B797}" presName="composite" presStyleCnt="0"/>
      <dgm:spPr/>
    </dgm:pt>
    <dgm:pt modelId="{75D25940-12F3-49D7-A457-73C38F231C7E}" type="pres">
      <dgm:prSet presAssocID="{621B7658-F1AA-4B30-8FEA-14F44F99B797}" presName="FirstChild" presStyleLbl="revTx" presStyleIdx="8" presStyleCnt="10">
        <dgm:presLayoutVars>
          <dgm:chMax val="0"/>
          <dgm:chPref val="0"/>
          <dgm:bulletEnabled val="1"/>
        </dgm:presLayoutVars>
      </dgm:prSet>
      <dgm:spPr/>
    </dgm:pt>
    <dgm:pt modelId="{73AC2552-3CA6-400F-94AA-1A23F81B2F4F}" type="pres">
      <dgm:prSet presAssocID="{621B7658-F1AA-4B30-8FEA-14F44F99B797}" presName="Parent" presStyleLbl="alignNode1" presStyleIdx="8" presStyleCnt="10">
        <dgm:presLayoutVars>
          <dgm:chMax val="3"/>
          <dgm:chPref val="3"/>
          <dgm:bulletEnabled val="1"/>
        </dgm:presLayoutVars>
      </dgm:prSet>
      <dgm:spPr/>
    </dgm:pt>
    <dgm:pt modelId="{FD0DFFEB-E368-4474-9EF7-3A7033B0BD8E}" type="pres">
      <dgm:prSet presAssocID="{621B7658-F1AA-4B30-8FEA-14F44F99B797}" presName="Accent" presStyleLbl="parChTrans1D1" presStyleIdx="8" presStyleCnt="10"/>
      <dgm:spPr/>
    </dgm:pt>
    <dgm:pt modelId="{98118CD4-76A0-4A2D-B580-A0C82CDF4940}" type="pres">
      <dgm:prSet presAssocID="{24870CBC-2FCF-450B-8907-F24458E6407C}" presName="sibTrans" presStyleCnt="0"/>
      <dgm:spPr/>
    </dgm:pt>
    <dgm:pt modelId="{6C0F8200-9461-4E89-898B-3ACCB216461C}" type="pres">
      <dgm:prSet presAssocID="{2966F415-34D4-41B7-AA54-BEF2744FFBD8}" presName="composite" presStyleCnt="0"/>
      <dgm:spPr/>
    </dgm:pt>
    <dgm:pt modelId="{19B8C3A4-12AE-406B-B33B-D1F3ED22E156}" type="pres">
      <dgm:prSet presAssocID="{2966F415-34D4-41B7-AA54-BEF2744FFBD8}" presName="FirstChild" presStyleLbl="revTx" presStyleIdx="9" presStyleCnt="10">
        <dgm:presLayoutVars>
          <dgm:chMax val="0"/>
          <dgm:chPref val="0"/>
          <dgm:bulletEnabled val="1"/>
        </dgm:presLayoutVars>
      </dgm:prSet>
      <dgm:spPr/>
    </dgm:pt>
    <dgm:pt modelId="{312A5B5F-9FFE-4531-8341-3F924E1F4A17}" type="pres">
      <dgm:prSet presAssocID="{2966F415-34D4-41B7-AA54-BEF2744FFBD8}" presName="Parent" presStyleLbl="alignNode1" presStyleIdx="9" presStyleCnt="10">
        <dgm:presLayoutVars>
          <dgm:chMax val="3"/>
          <dgm:chPref val="3"/>
          <dgm:bulletEnabled val="1"/>
        </dgm:presLayoutVars>
      </dgm:prSet>
      <dgm:spPr/>
    </dgm:pt>
    <dgm:pt modelId="{2451A673-C357-44E3-B060-B608B428FA05}" type="pres">
      <dgm:prSet presAssocID="{2966F415-34D4-41B7-AA54-BEF2744FFBD8}" presName="Accent" presStyleLbl="parChTrans1D1" presStyleIdx="9" presStyleCnt="10"/>
      <dgm:spPr/>
    </dgm:pt>
  </dgm:ptLst>
  <dgm:cxnLst>
    <dgm:cxn modelId="{9CD8C409-E745-410C-9426-A679428684BD}" type="presOf" srcId="{921340D9-B2D9-4DD2-B439-3F17DCA65A43}" destId="{C4AA7C3F-32E6-4FB8-B857-BB2DD26260F7}" srcOrd="0" destOrd="0" presId="urn:microsoft.com/office/officeart/2011/layout/TabList"/>
    <dgm:cxn modelId="{2E7E980E-3A51-4743-AA91-AC26370B39C2}" type="presOf" srcId="{DB1ECBA1-F242-4099-848B-067EF1CEB286}" destId="{DFE792CB-20DB-4F11-94C4-0523C9BEB328}" srcOrd="0" destOrd="0" presId="urn:microsoft.com/office/officeart/2011/layout/TabList"/>
    <dgm:cxn modelId="{CBB8D320-F666-4AB4-BE96-37D39060F29E}" type="presOf" srcId="{43472D0F-5B88-44DD-B0F9-CEC341C2AB91}" destId="{61A99E7A-A486-4944-BE65-DA42E5D6B3C7}" srcOrd="0" destOrd="0" presId="urn:microsoft.com/office/officeart/2011/layout/TabList"/>
    <dgm:cxn modelId="{951E4537-0D32-47AA-806C-1AE93EF004CA}" srcId="{FFD301FD-2F55-4D04-AA1E-18C66F17040C}" destId="{621B7658-F1AA-4B30-8FEA-14F44F99B797}" srcOrd="8" destOrd="0" parTransId="{3E0C0B28-C64A-45B1-AAC8-11D8E7118809}" sibTransId="{24870CBC-2FCF-450B-8907-F24458E6407C}"/>
    <dgm:cxn modelId="{55BED23A-154A-4456-9C60-3B042186F1BF}" srcId="{FFD301FD-2F55-4D04-AA1E-18C66F17040C}" destId="{921340D9-B2D9-4DD2-B439-3F17DCA65A43}" srcOrd="7" destOrd="0" parTransId="{2C82C54E-BE6C-47E8-8963-A27F47C1E331}" sibTransId="{9439F007-CA83-4D37-B570-57EA876895AE}"/>
    <dgm:cxn modelId="{2196F73D-7953-4676-8898-CE1A36A87DF2}" srcId="{FFD301FD-2F55-4D04-AA1E-18C66F17040C}" destId="{43472D0F-5B88-44DD-B0F9-CEC341C2AB91}" srcOrd="2" destOrd="0" parTransId="{AFC53B2B-DB36-4346-8C98-193181E799D2}" sibTransId="{B31A7409-C401-438A-8BB8-EEC2D528E49B}"/>
    <dgm:cxn modelId="{F6C68950-1716-4EB9-AE35-F15C13B18338}" srcId="{FFD301FD-2F55-4D04-AA1E-18C66F17040C}" destId="{53F23D4C-0814-403C-A245-198FFFD41B7E}" srcOrd="1" destOrd="0" parTransId="{B5B5D0CB-0F12-4F41-94F2-A746241CA3F1}" sibTransId="{0AAFEFBF-E277-4AB2-A476-A25CAC46A0F5}"/>
    <dgm:cxn modelId="{3DD80058-F827-45B5-8D81-3CDDCF7DD253}" type="presOf" srcId="{FFD301FD-2F55-4D04-AA1E-18C66F17040C}" destId="{134AFA74-78AA-4A32-8FEF-0145B5C8D2FC}" srcOrd="0" destOrd="0" presId="urn:microsoft.com/office/officeart/2011/layout/TabList"/>
    <dgm:cxn modelId="{BAF47172-BAD4-4521-B99F-EB985884431A}" srcId="{FFD301FD-2F55-4D04-AA1E-18C66F17040C}" destId="{C709B447-EA03-4653-AA60-A80F0CB1AA42}" srcOrd="5" destOrd="0" parTransId="{FDA3038C-0957-4112-BC64-6C5E9E128908}" sibTransId="{79D23C11-6D4B-49B6-8631-7BB3A9999F65}"/>
    <dgm:cxn modelId="{3499AC77-F763-4F3C-B7A6-8322288778A7}" srcId="{FFD301FD-2F55-4D04-AA1E-18C66F17040C}" destId="{8B9BB499-6F83-48ED-8C5B-C2BC35629D0A}" srcOrd="6" destOrd="0" parTransId="{8D1D4480-FC81-42D3-AA22-ACE4C21D1CE7}" sibTransId="{A1B32C2F-7D23-45A7-A48D-4876B391B44F}"/>
    <dgm:cxn modelId="{1192D477-71F3-46D7-A698-8149FF7CDEB2}" srcId="{FFD301FD-2F55-4D04-AA1E-18C66F17040C}" destId="{DB1ECBA1-F242-4099-848B-067EF1CEB286}" srcOrd="0" destOrd="0" parTransId="{14490FAD-00D0-430B-BF4A-8947759ADA7D}" sibTransId="{43FC40EC-7A45-4CDA-9A05-75E3CA6858BF}"/>
    <dgm:cxn modelId="{25FEF178-9534-4324-A552-A67286B4C2A8}" type="presOf" srcId="{621B7658-F1AA-4B30-8FEA-14F44F99B797}" destId="{73AC2552-3CA6-400F-94AA-1A23F81B2F4F}" srcOrd="0" destOrd="0" presId="urn:microsoft.com/office/officeart/2011/layout/TabList"/>
    <dgm:cxn modelId="{06831896-9B1F-4E92-A085-8912E635CBF7}" srcId="{FFD301FD-2F55-4D04-AA1E-18C66F17040C}" destId="{2966F415-34D4-41B7-AA54-BEF2744FFBD8}" srcOrd="9" destOrd="0" parTransId="{A3294049-1BA8-4742-BCE5-42BB76414ECB}" sibTransId="{CD7EFD00-B8DE-45ED-9633-E01B76F21815}"/>
    <dgm:cxn modelId="{5296E19C-B24B-407D-9895-03AF00299C19}" type="presOf" srcId="{C709B447-EA03-4653-AA60-A80F0CB1AA42}" destId="{D9300102-7C43-41B5-9028-20B5C372CE9C}" srcOrd="0" destOrd="0" presId="urn:microsoft.com/office/officeart/2011/layout/TabList"/>
    <dgm:cxn modelId="{7633E5AD-2500-411A-A9E3-1B84F8EEF7FD}" srcId="{FFD301FD-2F55-4D04-AA1E-18C66F17040C}" destId="{95A4E1B3-611D-4C57-B849-B45CE8B8494B}" srcOrd="3" destOrd="0" parTransId="{5C5FD5FD-43B2-4D4C-8AB9-106529C07C7C}" sibTransId="{775C7CD5-60E8-4E0A-B50F-4AA0CA527485}"/>
    <dgm:cxn modelId="{6DFD0CB1-0620-4813-9483-DA9D34281C51}" type="presOf" srcId="{8B9BB499-6F83-48ED-8C5B-C2BC35629D0A}" destId="{B1E4BC94-2F6E-40E5-881D-9791F9F5AB87}" srcOrd="0" destOrd="0" presId="urn:microsoft.com/office/officeart/2011/layout/TabList"/>
    <dgm:cxn modelId="{44F953BC-4E96-42B9-84A3-87FA22B125A6}" type="presOf" srcId="{2966F415-34D4-41B7-AA54-BEF2744FFBD8}" destId="{312A5B5F-9FFE-4531-8341-3F924E1F4A17}" srcOrd="0" destOrd="0" presId="urn:microsoft.com/office/officeart/2011/layout/TabList"/>
    <dgm:cxn modelId="{83E08ECF-884B-4ACA-8641-BD0A5AC4C8FA}" type="presOf" srcId="{7D497E9E-D518-46D3-A6EC-9E51AB76A57C}" destId="{EA7632D8-97F5-4152-838B-FEEACDD7558F}" srcOrd="0" destOrd="0" presId="urn:microsoft.com/office/officeart/2011/layout/TabList"/>
    <dgm:cxn modelId="{7ABDCED4-AA42-43B5-B3B2-AF8BC74FDF31}" srcId="{FFD301FD-2F55-4D04-AA1E-18C66F17040C}" destId="{7D497E9E-D518-46D3-A6EC-9E51AB76A57C}" srcOrd="4" destOrd="0" parTransId="{C7C4867C-7E59-4786-9932-BBC64605A6A5}" sibTransId="{44CCCD29-EB70-46A2-A141-2052C9099335}"/>
    <dgm:cxn modelId="{3A0C56FD-55BB-463F-8C94-22E168A726E2}" type="presOf" srcId="{95A4E1B3-611D-4C57-B849-B45CE8B8494B}" destId="{945E484B-8C52-4826-926F-87DF5A3BE698}" srcOrd="0" destOrd="0" presId="urn:microsoft.com/office/officeart/2011/layout/TabList"/>
    <dgm:cxn modelId="{9EA7A0FE-2752-411B-BEAF-A3EB6AC884E4}" type="presOf" srcId="{53F23D4C-0814-403C-A245-198FFFD41B7E}" destId="{EC071C22-EBD4-4997-B09A-5685A0435F57}" srcOrd="0" destOrd="0" presId="urn:microsoft.com/office/officeart/2011/layout/TabList"/>
    <dgm:cxn modelId="{8A019EE6-307A-42A9-8481-5CE4926F51DF}" type="presParOf" srcId="{134AFA74-78AA-4A32-8FEF-0145B5C8D2FC}" destId="{54E6EDD4-C232-4A9F-BBFA-D2D69A37A0F2}" srcOrd="0" destOrd="0" presId="urn:microsoft.com/office/officeart/2011/layout/TabList"/>
    <dgm:cxn modelId="{8A13521A-AE7E-4DBF-93B8-3EE81EE32C3D}" type="presParOf" srcId="{54E6EDD4-C232-4A9F-BBFA-D2D69A37A0F2}" destId="{7FB953DE-AC22-4611-8A5A-1F5A09B57CBE}" srcOrd="0" destOrd="0" presId="urn:microsoft.com/office/officeart/2011/layout/TabList"/>
    <dgm:cxn modelId="{CF9154FB-9313-4A11-BD31-E7E8D3534ED4}" type="presParOf" srcId="{54E6EDD4-C232-4A9F-BBFA-D2D69A37A0F2}" destId="{DFE792CB-20DB-4F11-94C4-0523C9BEB328}" srcOrd="1" destOrd="0" presId="urn:microsoft.com/office/officeart/2011/layout/TabList"/>
    <dgm:cxn modelId="{1F3ACE9E-EF34-4CA3-833A-3409179DD25F}" type="presParOf" srcId="{54E6EDD4-C232-4A9F-BBFA-D2D69A37A0F2}" destId="{B73DA23C-EC8C-4345-8333-7BFCA45D930B}" srcOrd="2" destOrd="0" presId="urn:microsoft.com/office/officeart/2011/layout/TabList"/>
    <dgm:cxn modelId="{408562DA-7AE6-45DF-84A1-E625C11A7B96}" type="presParOf" srcId="{134AFA74-78AA-4A32-8FEF-0145B5C8D2FC}" destId="{D3E610A4-0033-47AD-8DF9-507DFB07DFFD}" srcOrd="1" destOrd="0" presId="urn:microsoft.com/office/officeart/2011/layout/TabList"/>
    <dgm:cxn modelId="{72383651-F981-4B47-8A09-E4294AFC03E9}" type="presParOf" srcId="{134AFA74-78AA-4A32-8FEF-0145B5C8D2FC}" destId="{19057DF5-1465-4EA6-8BF0-9B017E93A15D}" srcOrd="2" destOrd="0" presId="urn:microsoft.com/office/officeart/2011/layout/TabList"/>
    <dgm:cxn modelId="{180CB1A5-2A8C-4B58-8331-9BDB2110BE5E}" type="presParOf" srcId="{19057DF5-1465-4EA6-8BF0-9B017E93A15D}" destId="{92703015-F0AF-471D-B24F-2D3852ED1E6A}" srcOrd="0" destOrd="0" presId="urn:microsoft.com/office/officeart/2011/layout/TabList"/>
    <dgm:cxn modelId="{C69CF742-E6F4-4357-80ED-F3E74FDC0D6D}" type="presParOf" srcId="{19057DF5-1465-4EA6-8BF0-9B017E93A15D}" destId="{EC071C22-EBD4-4997-B09A-5685A0435F57}" srcOrd="1" destOrd="0" presId="urn:microsoft.com/office/officeart/2011/layout/TabList"/>
    <dgm:cxn modelId="{F36CD6B7-0C94-4353-9141-0E1E62DC2DBC}" type="presParOf" srcId="{19057DF5-1465-4EA6-8BF0-9B017E93A15D}" destId="{D6683A60-03F1-4E17-ACC8-DF53242C2B62}" srcOrd="2" destOrd="0" presId="urn:microsoft.com/office/officeart/2011/layout/TabList"/>
    <dgm:cxn modelId="{89466377-8F86-4275-A496-2EB5E52E8672}" type="presParOf" srcId="{134AFA74-78AA-4A32-8FEF-0145B5C8D2FC}" destId="{9EA811DD-D18B-4388-92B4-58259015AE1E}" srcOrd="3" destOrd="0" presId="urn:microsoft.com/office/officeart/2011/layout/TabList"/>
    <dgm:cxn modelId="{F16A059B-FD55-45F1-92AC-A39D3B88B229}" type="presParOf" srcId="{134AFA74-78AA-4A32-8FEF-0145B5C8D2FC}" destId="{70DC1586-9464-43C4-A5F5-183AE3513333}" srcOrd="4" destOrd="0" presId="urn:microsoft.com/office/officeart/2011/layout/TabList"/>
    <dgm:cxn modelId="{8135F8CB-37D2-4BE1-A002-E864B956E57B}" type="presParOf" srcId="{70DC1586-9464-43C4-A5F5-183AE3513333}" destId="{40024974-FBF1-4D7C-801C-8FA7C921DE7E}" srcOrd="0" destOrd="0" presId="urn:microsoft.com/office/officeart/2011/layout/TabList"/>
    <dgm:cxn modelId="{11748047-40DE-4649-81A9-87FE4F4004F9}" type="presParOf" srcId="{70DC1586-9464-43C4-A5F5-183AE3513333}" destId="{61A99E7A-A486-4944-BE65-DA42E5D6B3C7}" srcOrd="1" destOrd="0" presId="urn:microsoft.com/office/officeart/2011/layout/TabList"/>
    <dgm:cxn modelId="{442590B0-0A2D-4B50-8A1C-3BA5EB8A7017}" type="presParOf" srcId="{70DC1586-9464-43C4-A5F5-183AE3513333}" destId="{8F8AC75D-AD5B-4C4E-9A42-2CBE9FBD3FBF}" srcOrd="2" destOrd="0" presId="urn:microsoft.com/office/officeart/2011/layout/TabList"/>
    <dgm:cxn modelId="{0A36CE72-B5A2-4BED-9D34-0F4C9DD647D2}" type="presParOf" srcId="{134AFA74-78AA-4A32-8FEF-0145B5C8D2FC}" destId="{5688222F-02BB-478A-8A20-EEEBA78C74ED}" srcOrd="5" destOrd="0" presId="urn:microsoft.com/office/officeart/2011/layout/TabList"/>
    <dgm:cxn modelId="{99AC8008-C84B-42DE-BD35-F9B179B59C48}" type="presParOf" srcId="{134AFA74-78AA-4A32-8FEF-0145B5C8D2FC}" destId="{AD65DEBD-1CEB-44F3-94A9-6372279A663A}" srcOrd="6" destOrd="0" presId="urn:microsoft.com/office/officeart/2011/layout/TabList"/>
    <dgm:cxn modelId="{A52BDC00-5536-4343-A9FC-26E5428986FF}" type="presParOf" srcId="{AD65DEBD-1CEB-44F3-94A9-6372279A663A}" destId="{76DE9040-9DAB-4BDA-A2C4-E1D887A22142}" srcOrd="0" destOrd="0" presId="urn:microsoft.com/office/officeart/2011/layout/TabList"/>
    <dgm:cxn modelId="{B46B745E-F4E0-425D-BC9F-AD1FC100B164}" type="presParOf" srcId="{AD65DEBD-1CEB-44F3-94A9-6372279A663A}" destId="{945E484B-8C52-4826-926F-87DF5A3BE698}" srcOrd="1" destOrd="0" presId="urn:microsoft.com/office/officeart/2011/layout/TabList"/>
    <dgm:cxn modelId="{0FEBFCC2-9040-430C-8555-4B7793BC1F11}" type="presParOf" srcId="{AD65DEBD-1CEB-44F3-94A9-6372279A663A}" destId="{07866243-DC44-4916-B7B5-AA57D91A37A1}" srcOrd="2" destOrd="0" presId="urn:microsoft.com/office/officeart/2011/layout/TabList"/>
    <dgm:cxn modelId="{881A0E52-1B09-4EBC-9B90-304FA0CC4FE2}" type="presParOf" srcId="{134AFA74-78AA-4A32-8FEF-0145B5C8D2FC}" destId="{7F36279E-000B-414E-AC62-6BF806F9FD55}" srcOrd="7" destOrd="0" presId="urn:microsoft.com/office/officeart/2011/layout/TabList"/>
    <dgm:cxn modelId="{B784AE89-86F9-48A4-B938-40E7B4AF5BC7}" type="presParOf" srcId="{134AFA74-78AA-4A32-8FEF-0145B5C8D2FC}" destId="{2C6C7FF9-7255-40C8-A8FA-3469BE0D1B91}" srcOrd="8" destOrd="0" presId="urn:microsoft.com/office/officeart/2011/layout/TabList"/>
    <dgm:cxn modelId="{B44DE0F8-DA26-453B-A669-EE8E9E056598}" type="presParOf" srcId="{2C6C7FF9-7255-40C8-A8FA-3469BE0D1B91}" destId="{67CB1804-D4F6-44FB-AFC5-5F4C4E9D94F1}" srcOrd="0" destOrd="0" presId="urn:microsoft.com/office/officeart/2011/layout/TabList"/>
    <dgm:cxn modelId="{CB447C26-4CBA-4FB7-8669-8A52A7E2485B}" type="presParOf" srcId="{2C6C7FF9-7255-40C8-A8FA-3469BE0D1B91}" destId="{EA7632D8-97F5-4152-838B-FEEACDD7558F}" srcOrd="1" destOrd="0" presId="urn:microsoft.com/office/officeart/2011/layout/TabList"/>
    <dgm:cxn modelId="{EF9199F8-D1E8-4F33-ADED-8517DCB8D893}" type="presParOf" srcId="{2C6C7FF9-7255-40C8-A8FA-3469BE0D1B91}" destId="{EC218C53-50CF-4ADC-A5B5-8D3BC952B074}" srcOrd="2" destOrd="0" presId="urn:microsoft.com/office/officeart/2011/layout/TabList"/>
    <dgm:cxn modelId="{207EFABD-F7E2-49CC-9BA0-1C6DCBB918A9}" type="presParOf" srcId="{134AFA74-78AA-4A32-8FEF-0145B5C8D2FC}" destId="{8AB2DEB1-8247-425A-A2F4-82AF6994B938}" srcOrd="9" destOrd="0" presId="urn:microsoft.com/office/officeart/2011/layout/TabList"/>
    <dgm:cxn modelId="{66793799-F28D-4B9D-9233-DBC6DAE29B06}" type="presParOf" srcId="{134AFA74-78AA-4A32-8FEF-0145B5C8D2FC}" destId="{7A94B575-22CD-46E5-8444-B7962FC4856D}" srcOrd="10" destOrd="0" presId="urn:microsoft.com/office/officeart/2011/layout/TabList"/>
    <dgm:cxn modelId="{EF4B8B42-1A0F-4666-A050-8B13397738D5}" type="presParOf" srcId="{7A94B575-22CD-46E5-8444-B7962FC4856D}" destId="{9D911C8A-9C02-47C6-B410-8B57E3507EF7}" srcOrd="0" destOrd="0" presId="urn:microsoft.com/office/officeart/2011/layout/TabList"/>
    <dgm:cxn modelId="{6D689DDA-0ABD-46B6-BFA2-BA1117292D5F}" type="presParOf" srcId="{7A94B575-22CD-46E5-8444-B7962FC4856D}" destId="{D9300102-7C43-41B5-9028-20B5C372CE9C}" srcOrd="1" destOrd="0" presId="urn:microsoft.com/office/officeart/2011/layout/TabList"/>
    <dgm:cxn modelId="{173EEA00-2735-471A-85E4-07CAD1CAA432}" type="presParOf" srcId="{7A94B575-22CD-46E5-8444-B7962FC4856D}" destId="{F8829072-AB01-4D29-A8B8-2EFB19BD8639}" srcOrd="2" destOrd="0" presId="urn:microsoft.com/office/officeart/2011/layout/TabList"/>
    <dgm:cxn modelId="{39FD7389-4584-45C0-A8B0-1B4D27F858B1}" type="presParOf" srcId="{134AFA74-78AA-4A32-8FEF-0145B5C8D2FC}" destId="{03CDAF23-F326-4742-8511-F6244225A3E6}" srcOrd="11" destOrd="0" presId="urn:microsoft.com/office/officeart/2011/layout/TabList"/>
    <dgm:cxn modelId="{183F7B74-43CE-4289-8FDB-ED16FF34247C}" type="presParOf" srcId="{134AFA74-78AA-4A32-8FEF-0145B5C8D2FC}" destId="{2A65D947-BA19-4A10-BDED-8433974E0B20}" srcOrd="12" destOrd="0" presId="urn:microsoft.com/office/officeart/2011/layout/TabList"/>
    <dgm:cxn modelId="{AE0FC39C-208E-42C6-8217-DD285986C43F}" type="presParOf" srcId="{2A65D947-BA19-4A10-BDED-8433974E0B20}" destId="{BB7BF65A-4E97-4FEE-A805-F27664014750}" srcOrd="0" destOrd="0" presId="urn:microsoft.com/office/officeart/2011/layout/TabList"/>
    <dgm:cxn modelId="{D24EA3FB-2857-4746-BB9A-2A393F0C21B8}" type="presParOf" srcId="{2A65D947-BA19-4A10-BDED-8433974E0B20}" destId="{B1E4BC94-2F6E-40E5-881D-9791F9F5AB87}" srcOrd="1" destOrd="0" presId="urn:microsoft.com/office/officeart/2011/layout/TabList"/>
    <dgm:cxn modelId="{2549FDF5-AD3A-48B4-9B0A-48B87D70B3EF}" type="presParOf" srcId="{2A65D947-BA19-4A10-BDED-8433974E0B20}" destId="{A8AD0D70-83A0-41FE-BBAF-3B4E0C5A4FA8}" srcOrd="2" destOrd="0" presId="urn:microsoft.com/office/officeart/2011/layout/TabList"/>
    <dgm:cxn modelId="{68D73805-FCE2-44D3-A369-2244497F3615}" type="presParOf" srcId="{134AFA74-78AA-4A32-8FEF-0145B5C8D2FC}" destId="{EAB80B31-8AFE-40C9-A8DD-FFF454360086}" srcOrd="13" destOrd="0" presId="urn:microsoft.com/office/officeart/2011/layout/TabList"/>
    <dgm:cxn modelId="{BF1E791D-08BE-4B42-95AF-DFE2E897C680}" type="presParOf" srcId="{134AFA74-78AA-4A32-8FEF-0145B5C8D2FC}" destId="{77EE8637-6993-44F8-B28B-59D5D51CF96A}" srcOrd="14" destOrd="0" presId="urn:microsoft.com/office/officeart/2011/layout/TabList"/>
    <dgm:cxn modelId="{798AFE92-5113-4A64-BED2-9ADCE1B93885}" type="presParOf" srcId="{77EE8637-6993-44F8-B28B-59D5D51CF96A}" destId="{BA12154B-2F40-47D7-91F6-2A43893EDCB6}" srcOrd="0" destOrd="0" presId="urn:microsoft.com/office/officeart/2011/layout/TabList"/>
    <dgm:cxn modelId="{5C0C1C67-48E8-42BC-9CA7-9DE8B09CF86E}" type="presParOf" srcId="{77EE8637-6993-44F8-B28B-59D5D51CF96A}" destId="{C4AA7C3F-32E6-4FB8-B857-BB2DD26260F7}" srcOrd="1" destOrd="0" presId="urn:microsoft.com/office/officeart/2011/layout/TabList"/>
    <dgm:cxn modelId="{32F895F8-8164-404C-85E1-0A57509258BA}" type="presParOf" srcId="{77EE8637-6993-44F8-B28B-59D5D51CF96A}" destId="{4C63D8C6-EEF3-4BA6-AA58-CAE9F4ED49EA}" srcOrd="2" destOrd="0" presId="urn:microsoft.com/office/officeart/2011/layout/TabList"/>
    <dgm:cxn modelId="{069AC048-A606-4196-9196-A38E4585B2B5}" type="presParOf" srcId="{134AFA74-78AA-4A32-8FEF-0145B5C8D2FC}" destId="{CBA59A1F-1B95-4E85-B474-C7B98179DCF6}" srcOrd="15" destOrd="0" presId="urn:microsoft.com/office/officeart/2011/layout/TabList"/>
    <dgm:cxn modelId="{B8EDABF2-30CA-4184-9B97-17BE2CBDAB2D}" type="presParOf" srcId="{134AFA74-78AA-4A32-8FEF-0145B5C8D2FC}" destId="{82BAFB63-848E-4775-80B4-68DF6225EEFB}" srcOrd="16" destOrd="0" presId="urn:microsoft.com/office/officeart/2011/layout/TabList"/>
    <dgm:cxn modelId="{9E6BDB18-494D-4BC8-9B51-1CA2686A5259}" type="presParOf" srcId="{82BAFB63-848E-4775-80B4-68DF6225EEFB}" destId="{75D25940-12F3-49D7-A457-73C38F231C7E}" srcOrd="0" destOrd="0" presId="urn:microsoft.com/office/officeart/2011/layout/TabList"/>
    <dgm:cxn modelId="{26AF3DA1-F28A-4B4B-BCB4-56F2C8D3D35F}" type="presParOf" srcId="{82BAFB63-848E-4775-80B4-68DF6225EEFB}" destId="{73AC2552-3CA6-400F-94AA-1A23F81B2F4F}" srcOrd="1" destOrd="0" presId="urn:microsoft.com/office/officeart/2011/layout/TabList"/>
    <dgm:cxn modelId="{B5D5E550-2E8C-4A91-AE0E-C622C40FC808}" type="presParOf" srcId="{82BAFB63-848E-4775-80B4-68DF6225EEFB}" destId="{FD0DFFEB-E368-4474-9EF7-3A7033B0BD8E}" srcOrd="2" destOrd="0" presId="urn:microsoft.com/office/officeart/2011/layout/TabList"/>
    <dgm:cxn modelId="{37847117-48E3-4285-B242-1767B164C3E7}" type="presParOf" srcId="{134AFA74-78AA-4A32-8FEF-0145B5C8D2FC}" destId="{98118CD4-76A0-4A2D-B580-A0C82CDF4940}" srcOrd="17" destOrd="0" presId="urn:microsoft.com/office/officeart/2011/layout/TabList"/>
    <dgm:cxn modelId="{FA681932-C0C3-4599-96A1-F18FE042DDB8}" type="presParOf" srcId="{134AFA74-78AA-4A32-8FEF-0145B5C8D2FC}" destId="{6C0F8200-9461-4E89-898B-3ACCB216461C}" srcOrd="18" destOrd="0" presId="urn:microsoft.com/office/officeart/2011/layout/TabList"/>
    <dgm:cxn modelId="{EDBF56AA-971F-4A86-800C-E7FB5ADA8C91}" type="presParOf" srcId="{6C0F8200-9461-4E89-898B-3ACCB216461C}" destId="{19B8C3A4-12AE-406B-B33B-D1F3ED22E156}" srcOrd="0" destOrd="0" presId="urn:microsoft.com/office/officeart/2011/layout/TabList"/>
    <dgm:cxn modelId="{2A55F7D2-E4D5-4DF5-806A-F264097D3CEC}" type="presParOf" srcId="{6C0F8200-9461-4E89-898B-3ACCB216461C}" destId="{312A5B5F-9FFE-4531-8341-3F924E1F4A17}" srcOrd="1" destOrd="0" presId="urn:microsoft.com/office/officeart/2011/layout/TabList"/>
    <dgm:cxn modelId="{C3E13979-215A-41AC-A25F-F5CA90545D29}" type="presParOf" srcId="{6C0F8200-9461-4E89-898B-3ACCB216461C}" destId="{2451A673-C357-44E3-B060-B608B428FA05}"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A8ABC-899A-465A-AA3A-B77CBBDC1B9F}">
      <dsp:nvSpPr>
        <dsp:cNvPr id="0" name=""/>
        <dsp:cNvSpPr/>
      </dsp:nvSpPr>
      <dsp:spPr>
        <a:xfrm>
          <a:off x="1537724" y="0"/>
          <a:ext cx="4397859" cy="43978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Level 1</a:t>
          </a:r>
        </a:p>
      </dsp:txBody>
      <dsp:txXfrm>
        <a:off x="2968127" y="219892"/>
        <a:ext cx="1537051" cy="659678"/>
      </dsp:txXfrm>
    </dsp:sp>
    <dsp:sp modelId="{5B6F6AA3-AFB1-4D19-9877-8A4F6CC79A2D}">
      <dsp:nvSpPr>
        <dsp:cNvPr id="0" name=""/>
        <dsp:cNvSpPr/>
      </dsp:nvSpPr>
      <dsp:spPr>
        <a:xfrm>
          <a:off x="2473786" y="968551"/>
          <a:ext cx="2591614" cy="25916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Level 2</a:t>
          </a:r>
        </a:p>
      </dsp:txBody>
      <dsp:txXfrm>
        <a:off x="3165747" y="1130527"/>
        <a:ext cx="1207692" cy="485927"/>
      </dsp:txXfrm>
    </dsp:sp>
    <dsp:sp modelId="{F48E674A-C6ED-4308-8BFC-81F987B15039}">
      <dsp:nvSpPr>
        <dsp:cNvPr id="0" name=""/>
        <dsp:cNvSpPr/>
      </dsp:nvSpPr>
      <dsp:spPr>
        <a:xfrm>
          <a:off x="3232933" y="1753899"/>
          <a:ext cx="1125654" cy="11256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Level 3</a:t>
          </a:r>
        </a:p>
      </dsp:txBody>
      <dsp:txXfrm>
        <a:off x="3397781" y="2035312"/>
        <a:ext cx="795957" cy="562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1A673-C357-44E3-B060-B608B428FA05}">
      <dsp:nvSpPr>
        <dsp:cNvPr id="0" name=""/>
        <dsp:cNvSpPr/>
      </dsp:nvSpPr>
      <dsp:spPr>
        <a:xfrm>
          <a:off x="0" y="4949639"/>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0DFFEB-E368-4474-9EF7-3A7033B0BD8E}">
      <dsp:nvSpPr>
        <dsp:cNvPr id="0" name=""/>
        <dsp:cNvSpPr/>
      </dsp:nvSpPr>
      <dsp:spPr>
        <a:xfrm>
          <a:off x="0" y="4452307"/>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63D8C6-EEF3-4BA6-AA58-CAE9F4ED49EA}">
      <dsp:nvSpPr>
        <dsp:cNvPr id="0" name=""/>
        <dsp:cNvSpPr/>
      </dsp:nvSpPr>
      <dsp:spPr>
        <a:xfrm>
          <a:off x="0" y="3954976"/>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AD0D70-83A0-41FE-BBAF-3B4E0C5A4FA8}">
      <dsp:nvSpPr>
        <dsp:cNvPr id="0" name=""/>
        <dsp:cNvSpPr/>
      </dsp:nvSpPr>
      <dsp:spPr>
        <a:xfrm>
          <a:off x="0" y="3457644"/>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829072-AB01-4D29-A8B8-2EFB19BD8639}">
      <dsp:nvSpPr>
        <dsp:cNvPr id="0" name=""/>
        <dsp:cNvSpPr/>
      </dsp:nvSpPr>
      <dsp:spPr>
        <a:xfrm>
          <a:off x="0" y="2960312"/>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218C53-50CF-4ADC-A5B5-8D3BC952B074}">
      <dsp:nvSpPr>
        <dsp:cNvPr id="0" name=""/>
        <dsp:cNvSpPr/>
      </dsp:nvSpPr>
      <dsp:spPr>
        <a:xfrm>
          <a:off x="0" y="2462981"/>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866243-DC44-4916-B7B5-AA57D91A37A1}">
      <dsp:nvSpPr>
        <dsp:cNvPr id="0" name=""/>
        <dsp:cNvSpPr/>
      </dsp:nvSpPr>
      <dsp:spPr>
        <a:xfrm>
          <a:off x="0" y="1965649"/>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8AC75D-AD5B-4C4E-9A42-2CBE9FBD3FBF}">
      <dsp:nvSpPr>
        <dsp:cNvPr id="0" name=""/>
        <dsp:cNvSpPr/>
      </dsp:nvSpPr>
      <dsp:spPr>
        <a:xfrm>
          <a:off x="0" y="1468318"/>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83A60-03F1-4E17-ACC8-DF53242C2B62}">
      <dsp:nvSpPr>
        <dsp:cNvPr id="0" name=""/>
        <dsp:cNvSpPr/>
      </dsp:nvSpPr>
      <dsp:spPr>
        <a:xfrm>
          <a:off x="0" y="970986"/>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3DA23C-EC8C-4345-8333-7BFCA45D930B}">
      <dsp:nvSpPr>
        <dsp:cNvPr id="0" name=""/>
        <dsp:cNvSpPr/>
      </dsp:nvSpPr>
      <dsp:spPr>
        <a:xfrm>
          <a:off x="0" y="473654"/>
          <a:ext cx="868316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B953DE-AC22-4611-8A5A-1F5A09B57CBE}">
      <dsp:nvSpPr>
        <dsp:cNvPr id="0" name=""/>
        <dsp:cNvSpPr/>
      </dsp:nvSpPr>
      <dsp:spPr>
        <a:xfrm>
          <a:off x="2257623" y="5"/>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DFE792CB-20DB-4F11-94C4-0523C9BEB328}">
      <dsp:nvSpPr>
        <dsp:cNvPr id="0" name=""/>
        <dsp:cNvSpPr/>
      </dsp:nvSpPr>
      <dsp:spPr>
        <a:xfrm>
          <a:off x="0" y="5"/>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1. </a:t>
          </a:r>
        </a:p>
      </dsp:txBody>
      <dsp:txXfrm>
        <a:off x="23126" y="23131"/>
        <a:ext cx="2211371" cy="450523"/>
      </dsp:txXfrm>
    </dsp:sp>
    <dsp:sp modelId="{92703015-F0AF-471D-B24F-2D3852ED1E6A}">
      <dsp:nvSpPr>
        <dsp:cNvPr id="0" name=""/>
        <dsp:cNvSpPr/>
      </dsp:nvSpPr>
      <dsp:spPr>
        <a:xfrm>
          <a:off x="2257623" y="497337"/>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EC071C22-EBD4-4997-B09A-5685A0435F57}">
      <dsp:nvSpPr>
        <dsp:cNvPr id="0" name=""/>
        <dsp:cNvSpPr/>
      </dsp:nvSpPr>
      <dsp:spPr>
        <a:xfrm>
          <a:off x="0" y="497337"/>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2</a:t>
          </a:r>
        </a:p>
      </dsp:txBody>
      <dsp:txXfrm>
        <a:off x="23126" y="520463"/>
        <a:ext cx="2211371" cy="450523"/>
      </dsp:txXfrm>
    </dsp:sp>
    <dsp:sp modelId="{40024974-FBF1-4D7C-801C-8FA7C921DE7E}">
      <dsp:nvSpPr>
        <dsp:cNvPr id="0" name=""/>
        <dsp:cNvSpPr/>
      </dsp:nvSpPr>
      <dsp:spPr>
        <a:xfrm>
          <a:off x="2257623" y="994668"/>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61A99E7A-A486-4944-BE65-DA42E5D6B3C7}">
      <dsp:nvSpPr>
        <dsp:cNvPr id="0" name=""/>
        <dsp:cNvSpPr/>
      </dsp:nvSpPr>
      <dsp:spPr>
        <a:xfrm>
          <a:off x="0" y="994668"/>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3</a:t>
          </a:r>
        </a:p>
      </dsp:txBody>
      <dsp:txXfrm>
        <a:off x="23126" y="1017794"/>
        <a:ext cx="2211371" cy="450523"/>
      </dsp:txXfrm>
    </dsp:sp>
    <dsp:sp modelId="{76DE9040-9DAB-4BDA-A2C4-E1D887A22142}">
      <dsp:nvSpPr>
        <dsp:cNvPr id="0" name=""/>
        <dsp:cNvSpPr/>
      </dsp:nvSpPr>
      <dsp:spPr>
        <a:xfrm>
          <a:off x="2257623" y="1492000"/>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945E484B-8C52-4826-926F-87DF5A3BE698}">
      <dsp:nvSpPr>
        <dsp:cNvPr id="0" name=""/>
        <dsp:cNvSpPr/>
      </dsp:nvSpPr>
      <dsp:spPr>
        <a:xfrm>
          <a:off x="0" y="1492000"/>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4</a:t>
          </a:r>
        </a:p>
      </dsp:txBody>
      <dsp:txXfrm>
        <a:off x="23126" y="1515126"/>
        <a:ext cx="2211371" cy="450523"/>
      </dsp:txXfrm>
    </dsp:sp>
    <dsp:sp modelId="{67CB1804-D4F6-44FB-AFC5-5F4C4E9D94F1}">
      <dsp:nvSpPr>
        <dsp:cNvPr id="0" name=""/>
        <dsp:cNvSpPr/>
      </dsp:nvSpPr>
      <dsp:spPr>
        <a:xfrm>
          <a:off x="2257623" y="1989332"/>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EA7632D8-97F5-4152-838B-FEEACDD7558F}">
      <dsp:nvSpPr>
        <dsp:cNvPr id="0" name=""/>
        <dsp:cNvSpPr/>
      </dsp:nvSpPr>
      <dsp:spPr>
        <a:xfrm>
          <a:off x="0" y="1989332"/>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5</a:t>
          </a:r>
        </a:p>
      </dsp:txBody>
      <dsp:txXfrm>
        <a:off x="23126" y="2012458"/>
        <a:ext cx="2211371" cy="450523"/>
      </dsp:txXfrm>
    </dsp:sp>
    <dsp:sp modelId="{9D911C8A-9C02-47C6-B410-8B57E3507EF7}">
      <dsp:nvSpPr>
        <dsp:cNvPr id="0" name=""/>
        <dsp:cNvSpPr/>
      </dsp:nvSpPr>
      <dsp:spPr>
        <a:xfrm>
          <a:off x="2257623" y="2486663"/>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D9300102-7C43-41B5-9028-20B5C372CE9C}">
      <dsp:nvSpPr>
        <dsp:cNvPr id="0" name=""/>
        <dsp:cNvSpPr/>
      </dsp:nvSpPr>
      <dsp:spPr>
        <a:xfrm>
          <a:off x="0" y="2486663"/>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6</a:t>
          </a:r>
        </a:p>
      </dsp:txBody>
      <dsp:txXfrm>
        <a:off x="23126" y="2509789"/>
        <a:ext cx="2211371" cy="450523"/>
      </dsp:txXfrm>
    </dsp:sp>
    <dsp:sp modelId="{BB7BF65A-4E97-4FEE-A805-F27664014750}">
      <dsp:nvSpPr>
        <dsp:cNvPr id="0" name=""/>
        <dsp:cNvSpPr/>
      </dsp:nvSpPr>
      <dsp:spPr>
        <a:xfrm>
          <a:off x="2257623" y="2983995"/>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B1E4BC94-2F6E-40E5-881D-9791F9F5AB87}">
      <dsp:nvSpPr>
        <dsp:cNvPr id="0" name=""/>
        <dsp:cNvSpPr/>
      </dsp:nvSpPr>
      <dsp:spPr>
        <a:xfrm>
          <a:off x="0" y="2983995"/>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7</a:t>
          </a:r>
        </a:p>
      </dsp:txBody>
      <dsp:txXfrm>
        <a:off x="23126" y="3007121"/>
        <a:ext cx="2211371" cy="450523"/>
      </dsp:txXfrm>
    </dsp:sp>
    <dsp:sp modelId="{BA12154B-2F40-47D7-91F6-2A43893EDCB6}">
      <dsp:nvSpPr>
        <dsp:cNvPr id="0" name=""/>
        <dsp:cNvSpPr/>
      </dsp:nvSpPr>
      <dsp:spPr>
        <a:xfrm>
          <a:off x="2257623" y="3481326"/>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C4AA7C3F-32E6-4FB8-B857-BB2DD26260F7}">
      <dsp:nvSpPr>
        <dsp:cNvPr id="0" name=""/>
        <dsp:cNvSpPr/>
      </dsp:nvSpPr>
      <dsp:spPr>
        <a:xfrm>
          <a:off x="0" y="3481326"/>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8</a:t>
          </a:r>
        </a:p>
      </dsp:txBody>
      <dsp:txXfrm>
        <a:off x="23126" y="3504452"/>
        <a:ext cx="2211371" cy="450523"/>
      </dsp:txXfrm>
    </dsp:sp>
    <dsp:sp modelId="{75D25940-12F3-49D7-A457-73C38F231C7E}">
      <dsp:nvSpPr>
        <dsp:cNvPr id="0" name=""/>
        <dsp:cNvSpPr/>
      </dsp:nvSpPr>
      <dsp:spPr>
        <a:xfrm>
          <a:off x="2257623" y="3978658"/>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73AC2552-3CA6-400F-94AA-1A23F81B2F4F}">
      <dsp:nvSpPr>
        <dsp:cNvPr id="0" name=""/>
        <dsp:cNvSpPr/>
      </dsp:nvSpPr>
      <dsp:spPr>
        <a:xfrm>
          <a:off x="0" y="3978658"/>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9</a:t>
          </a:r>
        </a:p>
      </dsp:txBody>
      <dsp:txXfrm>
        <a:off x="23126" y="4001784"/>
        <a:ext cx="2211371" cy="450523"/>
      </dsp:txXfrm>
    </dsp:sp>
    <dsp:sp modelId="{19B8C3A4-12AE-406B-B33B-D1F3ED22E156}">
      <dsp:nvSpPr>
        <dsp:cNvPr id="0" name=""/>
        <dsp:cNvSpPr/>
      </dsp:nvSpPr>
      <dsp:spPr>
        <a:xfrm>
          <a:off x="2257623" y="4475990"/>
          <a:ext cx="6425542" cy="473649"/>
        </a:xfrm>
        <a:prstGeom prst="rect">
          <a:avLst/>
        </a:prstGeom>
        <a:noFill/>
        <a:ln>
          <a:noFill/>
        </a:ln>
        <a:effectLst/>
      </dsp:spPr>
      <dsp:style>
        <a:lnRef idx="0">
          <a:scrgbClr r="0" g="0" b="0"/>
        </a:lnRef>
        <a:fillRef idx="0">
          <a:scrgbClr r="0" g="0" b="0"/>
        </a:fillRef>
        <a:effectRef idx="0">
          <a:scrgbClr r="0" g="0" b="0"/>
        </a:effectRef>
        <a:fontRef idx="minor"/>
      </dsp:style>
    </dsp:sp>
    <dsp:sp modelId="{312A5B5F-9FFE-4531-8341-3F924E1F4A17}">
      <dsp:nvSpPr>
        <dsp:cNvPr id="0" name=""/>
        <dsp:cNvSpPr/>
      </dsp:nvSpPr>
      <dsp:spPr>
        <a:xfrm>
          <a:off x="0" y="4475990"/>
          <a:ext cx="2257623" cy="47364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10</a:t>
          </a:r>
        </a:p>
      </dsp:txBody>
      <dsp:txXfrm>
        <a:off x="23126" y="4499116"/>
        <a:ext cx="2211371" cy="45052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684E4-FB4C-0447-81A0-C99A85D0CF5C}" type="datetimeFigureOut">
              <a:rPr lang="en-US" smtClean="0"/>
              <a:t>3/17/20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BF1D0-7401-DC42-8082-642E500EC82E}" type="slidenum">
              <a:rPr lang="en-US" smtClean="0"/>
              <a:t>‹#›</a:t>
            </a:fld>
            <a:endParaRPr lang="en-US"/>
          </a:p>
        </p:txBody>
      </p:sp>
    </p:spTree>
    <p:extLst>
      <p:ext uri="{BB962C8B-B14F-4D97-AF65-F5344CB8AC3E}">
        <p14:creationId xmlns:p14="http://schemas.microsoft.com/office/powerpoint/2010/main" val="4043700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6DE48111-870F-45AE-93FC-E0D8490A7F8A}"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8428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How do people work your way into your trusted 10?? </a:t>
            </a:r>
          </a:p>
          <a:p>
            <a:endParaRPr lang="en-US" dirty="0"/>
          </a:p>
          <a:p>
            <a:r>
              <a:rPr lang="en-US" dirty="0"/>
              <a:t>I</a:t>
            </a:r>
            <a:r>
              <a:rPr lang="en-US" baseline="0" dirty="0"/>
              <a:t> want to give you a sort of model – or a way you can thinking about the phenomenon of how people work their way into your trusted 10 – level 3. It happens over time – through relationship building and at work completing tasks together…</a:t>
            </a:r>
            <a:endParaRPr lang="en-US" dirty="0"/>
          </a:p>
          <a:p>
            <a:endParaRPr lang="en-US" dirty="0"/>
          </a:p>
          <a:p>
            <a:r>
              <a:rPr lang="en-US" dirty="0"/>
              <a:t>Level 1 – you know their name – say</a:t>
            </a:r>
            <a:r>
              <a:rPr lang="en-US" baseline="0" dirty="0"/>
              <a:t>, hey – this is the biggest group of people we know – and also the most diverse</a:t>
            </a:r>
          </a:p>
          <a:p>
            <a:r>
              <a:rPr lang="en-US" baseline="0" dirty="0"/>
              <a:t>Level 2 – 10% of the outer circle tend to move into this level – where you know people on a more personal level and would trust having them work on things more close to your heart. Diversity thins out here…think of it as the familiar or comfy level – come over in my front yard type of people. </a:t>
            </a:r>
          </a:p>
          <a:p>
            <a:r>
              <a:rPr lang="en-US" baseline="0" dirty="0"/>
              <a:t>Level 3 – your “crew” – your trusted 10 or 20 or how ever many – tends to be the least diverse group (for most of us)</a:t>
            </a:r>
          </a:p>
          <a:p>
            <a:r>
              <a:rPr lang="en-US" baseline="0" dirty="0"/>
              <a:t>To put this into perspective of how it may impact diversity within teams I’ll give you an example. </a:t>
            </a:r>
          </a:p>
          <a:p>
            <a:r>
              <a:rPr lang="en-US" baseline="0" dirty="0"/>
              <a:t>When I have a chance to give someone a “sexy "assignment – high visibility, access to senior leadership, etc. – am I going to go to the most diverse group at Level 1 or people I know I trust?? Most people would say they are going to pick someone from level 2 or level 3. </a:t>
            </a:r>
          </a:p>
          <a:p>
            <a:endParaRPr lang="en-US" baseline="0" dirty="0"/>
          </a:p>
          <a:p>
            <a:r>
              <a:rPr lang="en-US" baseline="0" dirty="0"/>
              <a:t>What are the implications for us as an organization if we keep giving the good opportunities, promotions, stretch assignments to those in our level 2 or level 3 circle of trust then what’s going to happen with diversity on our teams…we replicate the issue of “like me bias”.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6DE48111-870F-45AE-93FC-E0D8490A7F8A}"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6306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down the names or initials</a:t>
            </a:r>
            <a:r>
              <a:rPr lang="en-US" baseline="0" dirty="0"/>
              <a:t> </a:t>
            </a:r>
            <a:r>
              <a:rPr lang="en-US" dirty="0"/>
              <a:t>of 10 (or how many ever</a:t>
            </a:r>
            <a:r>
              <a:rPr lang="en-US" baseline="0" dirty="0"/>
              <a:t> come to mind) of people you trust – trying as much as possible not to include family. </a:t>
            </a:r>
          </a:p>
          <a:p>
            <a:endParaRPr lang="en-US" baseline="0" dirty="0"/>
          </a:p>
          <a:p>
            <a:r>
              <a:rPr lang="en-US" baseline="0" dirty="0"/>
              <a:t>Once you have people written down let me know and we’ll move to part 2. </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6DE48111-870F-45AE-93FC-E0D8490A7F8A}"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1074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to part 2 of the activity –</a:t>
            </a:r>
            <a:r>
              <a:rPr lang="en-US" baseline="0" dirty="0"/>
              <a:t> you’ll see dimensions across the top – take a few min. and go through each dimension and code each person you trust. </a:t>
            </a:r>
            <a:r>
              <a:rPr lang="en-US" dirty="0"/>
              <a:t>Feel free to come up with your own code</a:t>
            </a:r>
            <a:r>
              <a:rPr lang="en-US" baseline="0" dirty="0"/>
              <a:t> for each dimension. Only filling out as much as you know…</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6DE48111-870F-45AE-93FC-E0D8490A7F8A}"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54443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6DE48111-870F-45AE-93FC-E0D8490A7F8A}"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4612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2E02-F27D-744C-BEF0-A5561AA92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EB3F1-E776-D147-A265-DC8CE1EE1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27CF6-1696-7747-80B0-2B8EED18D390}"/>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5" name="Footer Placeholder 4">
            <a:extLst>
              <a:ext uri="{FF2B5EF4-FFF2-40B4-BE49-F238E27FC236}">
                <a16:creationId xmlns:a16="http://schemas.microsoft.com/office/drawing/2014/main" id="{81BA99F2-6E8C-3E4A-824F-ACF4C809F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4569D-D7FB-5149-A15E-2625EB3DEA56}"/>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66256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81A6-ADC6-EC47-94FB-445B539479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24139-648D-1A4D-87DC-40D66A6E2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76B17-082F-F44E-9E89-FA2CE9AFB401}"/>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5" name="Footer Placeholder 4">
            <a:extLst>
              <a:ext uri="{FF2B5EF4-FFF2-40B4-BE49-F238E27FC236}">
                <a16:creationId xmlns:a16="http://schemas.microsoft.com/office/drawing/2014/main" id="{869138E5-6813-E543-8429-1AF8A2433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B3042-AAF9-0D43-9600-06EC7F87536A}"/>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42999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A20CC3-91C9-CC48-9C12-96C8B33472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23C75-99D9-8644-BD90-9499C4D47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7C042-B447-4947-BFFF-AE96B315A86A}"/>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5" name="Footer Placeholder 4">
            <a:extLst>
              <a:ext uri="{FF2B5EF4-FFF2-40B4-BE49-F238E27FC236}">
                <a16:creationId xmlns:a16="http://schemas.microsoft.com/office/drawing/2014/main" id="{DFFC48D9-6DE3-F146-BAD2-0EF6F1D56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3AFE3-08E1-ED45-BE5F-E4950DD3C974}"/>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210293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498605" y="1602789"/>
            <a:ext cx="11199555" cy="4721811"/>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1"/>
          <p:cNvSpPr>
            <a:spLocks noGrp="1"/>
          </p:cNvSpPr>
          <p:nvPr>
            <p:ph type="title"/>
          </p:nvPr>
        </p:nvSpPr>
        <p:spPr bwMode="gray">
          <a:xfrm>
            <a:off x="496760" y="533400"/>
            <a:ext cx="11201400" cy="381000"/>
          </a:xfrm>
          <a:prstGeom prst="rect">
            <a:avLst/>
          </a:prstGeom>
        </p:spPr>
        <p:txBody>
          <a:bodyPr vert="horz" wrap="square" lIns="0" tIns="0" rIns="0" bIns="0" rtlCol="0" anchor="t" anchorCtr="0">
            <a:spAutoFit/>
          </a:bodyPr>
          <a:lstStyle/>
          <a:p>
            <a:r>
              <a:rPr lang="en-US" noProof="0"/>
              <a:t>Click to edit Master title style</a:t>
            </a:r>
            <a:endParaRPr lang="en-US" noProof="0" dirty="0"/>
          </a:p>
        </p:txBody>
      </p:sp>
    </p:spTree>
    <p:extLst>
      <p:ext uri="{BB962C8B-B14F-4D97-AF65-F5344CB8AC3E}">
        <p14:creationId xmlns:p14="http://schemas.microsoft.com/office/powerpoint/2010/main" val="4069031433"/>
      </p:ext>
    </p:extLst>
  </p:cSld>
  <p:clrMapOvr>
    <a:masterClrMapping/>
  </p:clrMapOvr>
  <p:extLst>
    <p:ext uri="{DCECCB84-F9BA-43D5-87BE-67443E8EF086}">
      <p15:sldGuideLst xmlns:p15="http://schemas.microsoft.com/office/powerpoint/2012/main">
        <p15:guide id="2" orient="horz" pos="1008">
          <p15:clr>
            <a:srgbClr val="FBAE40"/>
          </p15:clr>
        </p15:guide>
        <p15:guide id="3" pos="7368">
          <p15:clr>
            <a:srgbClr val="FBAE40"/>
          </p15:clr>
        </p15:guide>
        <p15:guide id="4" pos="306">
          <p15:clr>
            <a:srgbClr val="FBAE40"/>
          </p15:clr>
        </p15:guide>
        <p15:guide id="5" orient="horz" pos="3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4E8A-6B47-D34F-8573-78C48E642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EBE87-A519-A34F-85EF-4DFA109F1B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6A280-083F-B14E-87A3-F300AD090F0A}"/>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5" name="Footer Placeholder 4">
            <a:extLst>
              <a:ext uri="{FF2B5EF4-FFF2-40B4-BE49-F238E27FC236}">
                <a16:creationId xmlns:a16="http://schemas.microsoft.com/office/drawing/2014/main" id="{14D47B29-896B-4846-AF15-DCC168955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457F9-77B4-2B43-9E16-CD7DCFEB82CC}"/>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211029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700-E181-1B45-B1E8-152B5EFE1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26B953-DFAE-2340-BA95-CF67B409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8F391-1291-5243-9CEA-530C05CBD1C4}"/>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5" name="Footer Placeholder 4">
            <a:extLst>
              <a:ext uri="{FF2B5EF4-FFF2-40B4-BE49-F238E27FC236}">
                <a16:creationId xmlns:a16="http://schemas.microsoft.com/office/drawing/2014/main" id="{A7F940C2-8701-784E-81FF-5C535FD0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B7CB7-9567-0540-9713-194406AA380E}"/>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192067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903E-3B0E-014D-8300-06A637EAC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EE0DA-B701-B34D-A58D-836F64CDD2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1B35C-79BF-AC40-9153-BD4E4B1E7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CA0AF-EF56-0142-B926-F083DD3792CE}"/>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6" name="Footer Placeholder 5">
            <a:extLst>
              <a:ext uri="{FF2B5EF4-FFF2-40B4-BE49-F238E27FC236}">
                <a16:creationId xmlns:a16="http://schemas.microsoft.com/office/drawing/2014/main" id="{40DCC698-CD5D-FD43-8275-F03FB7750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527F2-3916-374B-B5E7-EF0595A9D08D}"/>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417120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79F8-13F0-D041-9B5D-23A58D690A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4AD73-9DA2-A04F-A24F-FA917747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4E9EE-0A96-1B43-96B6-E8118A19F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BF6A86-0716-E543-A71A-9AEE2F847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B55CD-BA0A-8241-B25B-60A85C38E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DC7537-F150-C540-9EFC-54D3D7C40CA2}"/>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8" name="Footer Placeholder 7">
            <a:extLst>
              <a:ext uri="{FF2B5EF4-FFF2-40B4-BE49-F238E27FC236}">
                <a16:creationId xmlns:a16="http://schemas.microsoft.com/office/drawing/2014/main" id="{33324D90-5DEE-924B-9537-3187778E4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6F3B40-68C5-4A4F-9EF3-2A735FD348CC}"/>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335031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6D42-57BD-8A43-A811-DB1C7DF97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9842D-C0E7-7443-A9A7-BBDFA70F6A0D}"/>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4" name="Footer Placeholder 3">
            <a:extLst>
              <a:ext uri="{FF2B5EF4-FFF2-40B4-BE49-F238E27FC236}">
                <a16:creationId xmlns:a16="http://schemas.microsoft.com/office/drawing/2014/main" id="{89661955-FB62-6B4B-BEE0-DD2009C7DB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941C47-98E6-884B-AF9D-7554D434AC6B}"/>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407896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CF295-52BF-1C4C-BB0A-EC5560EADB7C}"/>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3" name="Footer Placeholder 2">
            <a:extLst>
              <a:ext uri="{FF2B5EF4-FFF2-40B4-BE49-F238E27FC236}">
                <a16:creationId xmlns:a16="http://schemas.microsoft.com/office/drawing/2014/main" id="{22B53E61-CC8D-C448-BD4E-1AB776EC5D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84EC6-4ACE-A046-85D1-9585733F57F5}"/>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373973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004B-9F7F-EF47-9D23-10D1396B5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61A40C-77D8-7146-B4F5-84838F296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431D6-5370-6A46-9C8A-8C786502D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CB02F-58C6-A648-893D-7B6DF7250D47}"/>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6" name="Footer Placeholder 5">
            <a:extLst>
              <a:ext uri="{FF2B5EF4-FFF2-40B4-BE49-F238E27FC236}">
                <a16:creationId xmlns:a16="http://schemas.microsoft.com/office/drawing/2014/main" id="{81DAEA75-4BD6-5448-B72E-EB469BDBC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63C9C-D7FA-8244-82B2-E1AA220B0383}"/>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416789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FA42-99E6-3B40-85E2-6D62C6190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63CE22-7895-E544-AA43-708D646F1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6D3B53-9F98-634A-AFD7-68AE759A1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90290-58C0-EC4D-A4B9-75DF1F8E7F13}"/>
              </a:ext>
            </a:extLst>
          </p:cNvPr>
          <p:cNvSpPr>
            <a:spLocks noGrp="1"/>
          </p:cNvSpPr>
          <p:nvPr>
            <p:ph type="dt" sz="half" idx="10"/>
          </p:nvPr>
        </p:nvSpPr>
        <p:spPr/>
        <p:txBody>
          <a:bodyPr/>
          <a:lstStyle/>
          <a:p>
            <a:fld id="{0B2F0B28-1006-FC46-8ECA-8ADF1D5CE934}" type="datetimeFigureOut">
              <a:rPr lang="en-US" smtClean="0"/>
              <a:t>3/17/20</a:t>
            </a:fld>
            <a:endParaRPr lang="en-US"/>
          </a:p>
        </p:txBody>
      </p:sp>
      <p:sp>
        <p:nvSpPr>
          <p:cNvPr id="6" name="Footer Placeholder 5">
            <a:extLst>
              <a:ext uri="{FF2B5EF4-FFF2-40B4-BE49-F238E27FC236}">
                <a16:creationId xmlns:a16="http://schemas.microsoft.com/office/drawing/2014/main" id="{F68ECB4F-C3C6-8C41-89B4-C587426A9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51420-D700-964D-A042-5D931EBDBF8C}"/>
              </a:ext>
            </a:extLst>
          </p:cNvPr>
          <p:cNvSpPr>
            <a:spLocks noGrp="1"/>
          </p:cNvSpPr>
          <p:nvPr>
            <p:ph type="sldNum" sz="quarter" idx="12"/>
          </p:nvPr>
        </p:nvSpPr>
        <p:spPr/>
        <p:txBody>
          <a:bodyPr/>
          <a:lstStyle/>
          <a:p>
            <a:fld id="{8BD53AEF-C52D-9543-A657-D78313F1897D}" type="slidenum">
              <a:rPr lang="en-US" smtClean="0"/>
              <a:t>‹#›</a:t>
            </a:fld>
            <a:endParaRPr lang="en-US"/>
          </a:p>
        </p:txBody>
      </p:sp>
    </p:spTree>
    <p:extLst>
      <p:ext uri="{BB962C8B-B14F-4D97-AF65-F5344CB8AC3E}">
        <p14:creationId xmlns:p14="http://schemas.microsoft.com/office/powerpoint/2010/main" val="51544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8CFEA-0D93-6244-88DD-3D226B518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55C299-9C57-3145-95FF-AB029D095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8C1B3-8807-B642-88D6-2BA3819ED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F0B28-1006-FC46-8ECA-8ADF1D5CE934}" type="datetimeFigureOut">
              <a:rPr lang="en-US" smtClean="0"/>
              <a:t>3/17/20</a:t>
            </a:fld>
            <a:endParaRPr lang="en-US"/>
          </a:p>
        </p:txBody>
      </p:sp>
      <p:sp>
        <p:nvSpPr>
          <p:cNvPr id="5" name="Footer Placeholder 4">
            <a:extLst>
              <a:ext uri="{FF2B5EF4-FFF2-40B4-BE49-F238E27FC236}">
                <a16:creationId xmlns:a16="http://schemas.microsoft.com/office/drawing/2014/main" id="{6B7DE8C7-4C8C-5E4B-80E2-AF684F71A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0E95C-F71D-6B49-9BFC-655FEFA74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53AEF-C52D-9543-A657-D78313F1897D}" type="slidenum">
              <a:rPr lang="en-US" smtClean="0"/>
              <a:t>‹#›</a:t>
            </a:fld>
            <a:endParaRPr lang="en-US"/>
          </a:p>
        </p:txBody>
      </p:sp>
    </p:spTree>
    <p:extLst>
      <p:ext uri="{BB962C8B-B14F-4D97-AF65-F5344CB8AC3E}">
        <p14:creationId xmlns:p14="http://schemas.microsoft.com/office/powerpoint/2010/main" val="2114081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497" y="3079830"/>
            <a:ext cx="11198483" cy="738664"/>
          </a:xfrm>
        </p:spPr>
        <p:txBody>
          <a:bodyPr/>
          <a:lstStyle/>
          <a:p>
            <a:r>
              <a:rPr lang="en-US" dirty="0"/>
              <a:t>Trusted 10 Exercise </a:t>
            </a:r>
            <a:br>
              <a:rPr lang="en-US" dirty="0"/>
            </a:br>
            <a:endParaRPr lang="en-US" dirty="0"/>
          </a:p>
        </p:txBody>
      </p:sp>
    </p:spTree>
    <p:extLst>
      <p:ext uri="{BB962C8B-B14F-4D97-AF65-F5344CB8AC3E}">
        <p14:creationId xmlns:p14="http://schemas.microsoft.com/office/powerpoint/2010/main" val="369968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Trust?  3 Levels of Trust / Relationships</a:t>
            </a:r>
          </a:p>
        </p:txBody>
      </p:sp>
      <p:graphicFrame>
        <p:nvGraphicFramePr>
          <p:cNvPr id="7" name="Diagram 6"/>
          <p:cNvGraphicFramePr/>
          <p:nvPr/>
        </p:nvGraphicFramePr>
        <p:xfrm>
          <a:off x="160427" y="2119526"/>
          <a:ext cx="7539187" cy="4397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ubtitle 2"/>
          <p:cNvSpPr txBox="1">
            <a:spLocks/>
          </p:cNvSpPr>
          <p:nvPr/>
        </p:nvSpPr>
        <p:spPr>
          <a:xfrm>
            <a:off x="7625492" y="2663123"/>
            <a:ext cx="3502518" cy="1655331"/>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solidFill>
                  <a:srgbClr val="000000"/>
                </a:solidFill>
                <a:latin typeface="Arial"/>
              </a:rPr>
              <a:t>Level 1 – “Hi </a:t>
            </a:r>
            <a:r>
              <a:rPr lang="en-US" sz="2799" dirty="0" err="1">
                <a:solidFill>
                  <a:srgbClr val="000000"/>
                </a:solidFill>
                <a:latin typeface="Arial"/>
              </a:rPr>
              <a:t>ya</a:t>
            </a:r>
            <a:r>
              <a:rPr lang="en-US" sz="2799" dirty="0">
                <a:solidFill>
                  <a:srgbClr val="000000"/>
                </a:solidFill>
                <a:latin typeface="Arial"/>
              </a:rPr>
              <a:t>” </a:t>
            </a:r>
          </a:p>
          <a:p>
            <a:r>
              <a:rPr lang="en-US" sz="2799" dirty="0">
                <a:solidFill>
                  <a:srgbClr val="000000"/>
                </a:solidFill>
                <a:latin typeface="Arial"/>
              </a:rPr>
              <a:t>Level 2 – Familiar</a:t>
            </a:r>
          </a:p>
          <a:p>
            <a:r>
              <a:rPr lang="en-US" sz="2799" dirty="0">
                <a:solidFill>
                  <a:srgbClr val="000000"/>
                </a:solidFill>
                <a:latin typeface="Arial"/>
              </a:rPr>
              <a:t>Level 3 - TRUST</a:t>
            </a:r>
          </a:p>
        </p:txBody>
      </p:sp>
      <p:sp>
        <p:nvSpPr>
          <p:cNvPr id="9" name="Right Arrow 8"/>
          <p:cNvSpPr/>
          <p:nvPr/>
        </p:nvSpPr>
        <p:spPr>
          <a:xfrm rot="19923303">
            <a:off x="1162869" y="4817265"/>
            <a:ext cx="2583906" cy="708941"/>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776"/>
            <a:r>
              <a:rPr lang="en-US" sz="1600" dirty="0">
                <a:solidFill>
                  <a:srgbClr val="FFFFFF"/>
                </a:solidFill>
                <a:latin typeface="Arial"/>
              </a:rPr>
              <a:t>Relationships / Tasks</a:t>
            </a:r>
          </a:p>
        </p:txBody>
      </p:sp>
    </p:spTree>
    <p:extLst>
      <p:ext uri="{BB962C8B-B14F-4D97-AF65-F5344CB8AC3E}">
        <p14:creationId xmlns:p14="http://schemas.microsoft.com/office/powerpoint/2010/main" val="6074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341260" y="1066270"/>
          <a:ext cx="8683166" cy="4949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98219" y="533400"/>
            <a:ext cx="11198483" cy="1052596"/>
          </a:xfrm>
        </p:spPr>
        <p:txBody>
          <a:bodyPr/>
          <a:lstStyle/>
          <a:p>
            <a:r>
              <a:rPr lang="en-US" sz="3200" dirty="0"/>
              <a:t>Jot down first name or initials of 10 people you trust</a:t>
            </a:r>
            <a:br>
              <a:rPr lang="en-US" dirty="0"/>
            </a:br>
            <a:endParaRPr lang="en-US" dirty="0"/>
          </a:p>
        </p:txBody>
      </p:sp>
    </p:spTree>
    <p:extLst>
      <p:ext uri="{BB962C8B-B14F-4D97-AF65-F5344CB8AC3E}">
        <p14:creationId xmlns:p14="http://schemas.microsoft.com/office/powerpoint/2010/main" val="69130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CB9603-9EC7-497E-9036-1E67B5716318}"/>
              </a:ext>
            </a:extLst>
          </p:cNvPr>
          <p:cNvSpPr/>
          <p:nvPr/>
        </p:nvSpPr>
        <p:spPr>
          <a:xfrm>
            <a:off x="2031083" y="2363064"/>
            <a:ext cx="8811323" cy="2062103"/>
          </a:xfrm>
          <a:prstGeom prst="rect">
            <a:avLst/>
          </a:prstGeom>
        </p:spPr>
        <p:txBody>
          <a:bodyPr wrap="none">
            <a:spAutoFit/>
          </a:bodyPr>
          <a:lstStyle/>
          <a:p>
            <a:pPr algn="ctr"/>
            <a:r>
              <a:rPr lang="en-US" sz="3200" b="1" u="sng" dirty="0"/>
              <a:t>STOP</a:t>
            </a:r>
          </a:p>
          <a:p>
            <a:pPr algn="ctr"/>
            <a:endParaRPr lang="en-US" sz="3200" dirty="0"/>
          </a:p>
          <a:p>
            <a:pPr algn="ctr"/>
            <a:r>
              <a:rPr lang="en-US" sz="3200" dirty="0"/>
              <a:t>DO NOT PROCEED </a:t>
            </a:r>
          </a:p>
          <a:p>
            <a:pPr algn="ctr"/>
            <a:r>
              <a:rPr lang="en-US" sz="3200" dirty="0"/>
              <a:t>UNTIL YOU COMPLETED YOUR TEN NAMES</a:t>
            </a:r>
          </a:p>
        </p:txBody>
      </p:sp>
    </p:spTree>
    <p:extLst>
      <p:ext uri="{BB962C8B-B14F-4D97-AF65-F5344CB8AC3E}">
        <p14:creationId xmlns:p14="http://schemas.microsoft.com/office/powerpoint/2010/main" val="205635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Add in diversity dimensions for each person</a:t>
            </a:r>
          </a:p>
        </p:txBody>
      </p:sp>
      <p:graphicFrame>
        <p:nvGraphicFramePr>
          <p:cNvPr id="4" name="Content Placeholder 3"/>
          <p:cNvGraphicFramePr>
            <a:graphicFrameLocks noGrp="1"/>
          </p:cNvGraphicFramePr>
          <p:nvPr>
            <p:ph idx="1"/>
          </p:nvPr>
        </p:nvGraphicFramePr>
        <p:xfrm>
          <a:off x="378075" y="1168759"/>
          <a:ext cx="11249958" cy="4766542"/>
        </p:xfrm>
        <a:graphic>
          <a:graphicData uri="http://schemas.openxmlformats.org/drawingml/2006/table">
            <a:tbl>
              <a:tblPr firstRow="1" firstCol="1" bandRow="1">
                <a:tableStyleId>{5C22544A-7EE6-4342-B048-85BDC9FD1C3A}</a:tableStyleId>
              </a:tblPr>
              <a:tblGrid>
                <a:gridCol w="2149648">
                  <a:extLst>
                    <a:ext uri="{9D8B030D-6E8A-4147-A177-3AD203B41FA5}">
                      <a16:colId xmlns:a16="http://schemas.microsoft.com/office/drawing/2014/main" val="20000"/>
                    </a:ext>
                  </a:extLst>
                </a:gridCol>
                <a:gridCol w="694680">
                  <a:extLst>
                    <a:ext uri="{9D8B030D-6E8A-4147-A177-3AD203B41FA5}">
                      <a16:colId xmlns:a16="http://schemas.microsoft.com/office/drawing/2014/main" val="20001"/>
                    </a:ext>
                  </a:extLst>
                </a:gridCol>
                <a:gridCol w="694680">
                  <a:extLst>
                    <a:ext uri="{9D8B030D-6E8A-4147-A177-3AD203B41FA5}">
                      <a16:colId xmlns:a16="http://schemas.microsoft.com/office/drawing/2014/main" val="20002"/>
                    </a:ext>
                  </a:extLst>
                </a:gridCol>
                <a:gridCol w="903084">
                  <a:extLst>
                    <a:ext uri="{9D8B030D-6E8A-4147-A177-3AD203B41FA5}">
                      <a16:colId xmlns:a16="http://schemas.microsoft.com/office/drawing/2014/main" val="20003"/>
                    </a:ext>
                  </a:extLst>
                </a:gridCol>
                <a:gridCol w="972553">
                  <a:extLst>
                    <a:ext uri="{9D8B030D-6E8A-4147-A177-3AD203B41FA5}">
                      <a16:colId xmlns:a16="http://schemas.microsoft.com/office/drawing/2014/main" val="20004"/>
                    </a:ext>
                  </a:extLst>
                </a:gridCol>
                <a:gridCol w="972553">
                  <a:extLst>
                    <a:ext uri="{9D8B030D-6E8A-4147-A177-3AD203B41FA5}">
                      <a16:colId xmlns:a16="http://schemas.microsoft.com/office/drawing/2014/main" val="20005"/>
                    </a:ext>
                  </a:extLst>
                </a:gridCol>
                <a:gridCol w="903084">
                  <a:extLst>
                    <a:ext uri="{9D8B030D-6E8A-4147-A177-3AD203B41FA5}">
                      <a16:colId xmlns:a16="http://schemas.microsoft.com/office/drawing/2014/main" val="20006"/>
                    </a:ext>
                  </a:extLst>
                </a:gridCol>
                <a:gridCol w="833616">
                  <a:extLst>
                    <a:ext uri="{9D8B030D-6E8A-4147-A177-3AD203B41FA5}">
                      <a16:colId xmlns:a16="http://schemas.microsoft.com/office/drawing/2014/main" val="20007"/>
                    </a:ext>
                  </a:extLst>
                </a:gridCol>
                <a:gridCol w="1042020">
                  <a:extLst>
                    <a:ext uri="{9D8B030D-6E8A-4147-A177-3AD203B41FA5}">
                      <a16:colId xmlns:a16="http://schemas.microsoft.com/office/drawing/2014/main" val="20008"/>
                    </a:ext>
                  </a:extLst>
                </a:gridCol>
                <a:gridCol w="1111487">
                  <a:extLst>
                    <a:ext uri="{9D8B030D-6E8A-4147-A177-3AD203B41FA5}">
                      <a16:colId xmlns:a16="http://schemas.microsoft.com/office/drawing/2014/main" val="20009"/>
                    </a:ext>
                  </a:extLst>
                </a:gridCol>
                <a:gridCol w="972553">
                  <a:extLst>
                    <a:ext uri="{9D8B030D-6E8A-4147-A177-3AD203B41FA5}">
                      <a16:colId xmlns:a16="http://schemas.microsoft.com/office/drawing/2014/main" val="20010"/>
                    </a:ext>
                  </a:extLst>
                </a:gridCol>
              </a:tblGrid>
              <a:tr h="433322">
                <a:tc>
                  <a:txBody>
                    <a:bodyPr/>
                    <a:lstStyle/>
                    <a:p>
                      <a:pPr marL="0" marR="0" algn="ctr">
                        <a:lnSpc>
                          <a:spcPct val="107000"/>
                        </a:lnSpc>
                        <a:spcBef>
                          <a:spcPts val="0"/>
                        </a:spcBef>
                        <a:spcAft>
                          <a:spcPts val="0"/>
                        </a:spcAft>
                      </a:pPr>
                      <a:r>
                        <a:rPr lang="en-US" sz="1100" dirty="0">
                          <a:effectLst/>
                        </a:rPr>
                        <a:t>First Name or Initial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Race /</a:t>
                      </a:r>
                    </a:p>
                    <a:p>
                      <a:pPr marL="0" marR="0" algn="ctr">
                        <a:lnSpc>
                          <a:spcPct val="107000"/>
                        </a:lnSpc>
                        <a:spcBef>
                          <a:spcPts val="0"/>
                        </a:spcBef>
                        <a:spcAft>
                          <a:spcPts val="0"/>
                        </a:spcAft>
                      </a:pPr>
                      <a:r>
                        <a:rPr lang="en-US" sz="1100">
                          <a:effectLst/>
                        </a:rPr>
                        <a:t>Ethnicity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Sexual 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Level w/in org.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Country of Birth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Marital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Urban / Rural Upbringing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tc>
                  <a:txBody>
                    <a:bodyPr/>
                    <a:lstStyle/>
                    <a:p>
                      <a:pPr marL="0" marR="0" algn="ctr">
                        <a:lnSpc>
                          <a:spcPct val="107000"/>
                        </a:lnSpc>
                        <a:spcBef>
                          <a:spcPts val="0"/>
                        </a:spcBef>
                        <a:spcAft>
                          <a:spcPts val="0"/>
                        </a:spcAft>
                      </a:pPr>
                      <a:r>
                        <a:rPr lang="en-US" sz="1100">
                          <a:effectLst/>
                        </a:rPr>
                        <a:t>Disability</a:t>
                      </a:r>
                    </a:p>
                    <a:p>
                      <a:pPr marL="0" marR="0" algn="ctr">
                        <a:lnSpc>
                          <a:spcPct val="107000"/>
                        </a:lnSpc>
                        <a:spcBef>
                          <a:spcPts val="0"/>
                        </a:spcBef>
                        <a:spcAft>
                          <a:spcPts val="0"/>
                        </a:spcAft>
                      </a:pPr>
                      <a:r>
                        <a:rPr lang="en-US" sz="1100">
                          <a:effectLst/>
                        </a:rPr>
                        <a:t>Y or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nchor="ctr"/>
                </a:tc>
                <a:extLst>
                  <a:ext uri="{0D108BD9-81ED-4DB2-BD59-A6C34878D82A}">
                    <a16:rowId xmlns:a16="http://schemas.microsoft.com/office/drawing/2014/main" val="10000"/>
                  </a:ext>
                </a:extLst>
              </a:tr>
              <a:tr h="433322">
                <a:tc>
                  <a:txBody>
                    <a:bodyPr/>
                    <a:lstStyle/>
                    <a:p>
                      <a:pPr marL="0" marR="0">
                        <a:lnSpc>
                          <a:spcPct val="107000"/>
                        </a:lnSpc>
                        <a:spcBef>
                          <a:spcPts val="0"/>
                        </a:spcBef>
                        <a:spcAft>
                          <a:spcPts val="0"/>
                        </a:spcAft>
                      </a:pPr>
                      <a:r>
                        <a:rPr lang="en-US" sz="1100">
                          <a:effectLst/>
                        </a:rPr>
                        <a:t>1.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1"/>
                  </a:ext>
                </a:extLst>
              </a:tr>
              <a:tr h="433322">
                <a:tc>
                  <a:txBody>
                    <a:bodyPr/>
                    <a:lstStyle/>
                    <a:p>
                      <a:pPr marL="0" marR="0">
                        <a:lnSpc>
                          <a:spcPct val="107000"/>
                        </a:lnSpc>
                        <a:spcBef>
                          <a:spcPts val="0"/>
                        </a:spcBef>
                        <a:spcAft>
                          <a:spcPts val="0"/>
                        </a:spcAft>
                      </a:pPr>
                      <a:r>
                        <a:rPr lang="en-US" sz="1100">
                          <a:effectLst/>
                        </a:rPr>
                        <a:t>2.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2"/>
                  </a:ext>
                </a:extLst>
              </a:tr>
              <a:tr h="433322">
                <a:tc>
                  <a:txBody>
                    <a:bodyPr/>
                    <a:lstStyle/>
                    <a:p>
                      <a:pPr marL="0" marR="0">
                        <a:lnSpc>
                          <a:spcPct val="107000"/>
                        </a:lnSpc>
                        <a:spcBef>
                          <a:spcPts val="0"/>
                        </a:spcBef>
                        <a:spcAft>
                          <a:spcPts val="0"/>
                        </a:spcAft>
                      </a:pPr>
                      <a:r>
                        <a:rPr lang="en-US" sz="1100">
                          <a:effectLst/>
                        </a:rPr>
                        <a:t>3.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3"/>
                  </a:ext>
                </a:extLst>
              </a:tr>
              <a:tr h="433322">
                <a:tc>
                  <a:txBody>
                    <a:bodyPr/>
                    <a:lstStyle/>
                    <a:p>
                      <a:pPr marL="0" marR="0">
                        <a:lnSpc>
                          <a:spcPct val="107000"/>
                        </a:lnSpc>
                        <a:spcBef>
                          <a:spcPts val="0"/>
                        </a:spcBef>
                        <a:spcAft>
                          <a:spcPts val="0"/>
                        </a:spcAft>
                      </a:pPr>
                      <a:r>
                        <a:rPr lang="en-US" sz="1100">
                          <a:effectLst/>
                        </a:rPr>
                        <a:t>4.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4"/>
                  </a:ext>
                </a:extLst>
              </a:tr>
              <a:tr h="433322">
                <a:tc>
                  <a:txBody>
                    <a:bodyPr/>
                    <a:lstStyle/>
                    <a:p>
                      <a:pPr marL="0" marR="0">
                        <a:lnSpc>
                          <a:spcPct val="107000"/>
                        </a:lnSpc>
                        <a:spcBef>
                          <a:spcPts val="0"/>
                        </a:spcBef>
                        <a:spcAft>
                          <a:spcPts val="0"/>
                        </a:spcAft>
                      </a:pPr>
                      <a:r>
                        <a:rPr lang="en-US" sz="1100">
                          <a:effectLst/>
                        </a:rPr>
                        <a:t>5.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5"/>
                  </a:ext>
                </a:extLst>
              </a:tr>
              <a:tr h="433322">
                <a:tc>
                  <a:txBody>
                    <a:bodyPr/>
                    <a:lstStyle/>
                    <a:p>
                      <a:pPr marL="0" marR="0">
                        <a:lnSpc>
                          <a:spcPct val="107000"/>
                        </a:lnSpc>
                        <a:spcBef>
                          <a:spcPts val="0"/>
                        </a:spcBef>
                        <a:spcAft>
                          <a:spcPts val="0"/>
                        </a:spcAft>
                      </a:pPr>
                      <a:r>
                        <a:rPr lang="en-US" sz="1100">
                          <a:effectLst/>
                        </a:rPr>
                        <a:t>6.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6"/>
                  </a:ext>
                </a:extLst>
              </a:tr>
              <a:tr h="433322">
                <a:tc>
                  <a:txBody>
                    <a:bodyPr/>
                    <a:lstStyle/>
                    <a:p>
                      <a:pPr marL="0" marR="0">
                        <a:lnSpc>
                          <a:spcPct val="107000"/>
                        </a:lnSpc>
                        <a:spcBef>
                          <a:spcPts val="0"/>
                        </a:spcBef>
                        <a:spcAft>
                          <a:spcPts val="0"/>
                        </a:spcAft>
                      </a:pPr>
                      <a:r>
                        <a:rPr lang="en-US" sz="1100">
                          <a:effectLst/>
                        </a:rPr>
                        <a:t>7.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7"/>
                  </a:ext>
                </a:extLst>
              </a:tr>
              <a:tr h="433322">
                <a:tc>
                  <a:txBody>
                    <a:bodyPr/>
                    <a:lstStyle/>
                    <a:p>
                      <a:pPr marL="0" marR="0">
                        <a:lnSpc>
                          <a:spcPct val="107000"/>
                        </a:lnSpc>
                        <a:spcBef>
                          <a:spcPts val="0"/>
                        </a:spcBef>
                        <a:spcAft>
                          <a:spcPts val="0"/>
                        </a:spcAft>
                      </a:pPr>
                      <a:r>
                        <a:rPr lang="en-US" sz="1100">
                          <a:effectLst/>
                        </a:rPr>
                        <a:t>8.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8"/>
                  </a:ext>
                </a:extLst>
              </a:tr>
              <a:tr h="433322">
                <a:tc>
                  <a:txBody>
                    <a:bodyPr/>
                    <a:lstStyle/>
                    <a:p>
                      <a:pPr marL="0" marR="0">
                        <a:lnSpc>
                          <a:spcPct val="107000"/>
                        </a:lnSpc>
                        <a:spcBef>
                          <a:spcPts val="0"/>
                        </a:spcBef>
                        <a:spcAft>
                          <a:spcPts val="0"/>
                        </a:spcAft>
                      </a:pPr>
                      <a:r>
                        <a:rPr lang="en-US" sz="1100">
                          <a:effectLst/>
                        </a:rPr>
                        <a:t>9. </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09"/>
                  </a:ext>
                </a:extLst>
              </a:tr>
              <a:tr h="433322">
                <a:tc>
                  <a:txBody>
                    <a:bodyPr/>
                    <a:lstStyle/>
                    <a:p>
                      <a:pPr marL="0" marR="0">
                        <a:lnSpc>
                          <a:spcPct val="107000"/>
                        </a:lnSpc>
                        <a:spcBef>
                          <a:spcPts val="0"/>
                        </a:spcBef>
                        <a:spcAft>
                          <a:spcPts val="0"/>
                        </a:spcAft>
                      </a:pPr>
                      <a:r>
                        <a:rPr lang="en-US" sz="1100">
                          <a:effectLst/>
                        </a:rPr>
                        <a:t>10.</a:t>
                      </a: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1589" y="21802"/>
            <a:ext cx="184683" cy="41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1088776"/>
            <a:endParaRPr lang="en-US" sz="2099">
              <a:solidFill>
                <a:srgbClr val="000000"/>
              </a:solidFill>
              <a:latin typeface="Arial"/>
            </a:endParaRPr>
          </a:p>
        </p:txBody>
      </p:sp>
    </p:spTree>
    <p:extLst>
      <p:ext uri="{BB962C8B-B14F-4D97-AF65-F5344CB8AC3E}">
        <p14:creationId xmlns:p14="http://schemas.microsoft.com/office/powerpoint/2010/main" val="323875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ME Bias</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7951" y="1763437"/>
            <a:ext cx="2889749" cy="3832210"/>
          </a:xfrm>
          <a:prstGeom prst="rect">
            <a:avLst/>
          </a:prstGeom>
        </p:spPr>
      </p:pic>
      <p:sp>
        <p:nvSpPr>
          <p:cNvPr id="3" name="Rectangle 2">
            <a:extLst>
              <a:ext uri="{FF2B5EF4-FFF2-40B4-BE49-F238E27FC236}">
                <a16:creationId xmlns:a16="http://schemas.microsoft.com/office/drawing/2014/main" id="{09F4BCBC-3D01-494E-A12B-03295B264F7C}"/>
              </a:ext>
            </a:extLst>
          </p:cNvPr>
          <p:cNvSpPr/>
          <p:nvPr/>
        </p:nvSpPr>
        <p:spPr>
          <a:xfrm>
            <a:off x="377410" y="1763437"/>
            <a:ext cx="6092825" cy="3970318"/>
          </a:xfrm>
          <a:prstGeom prst="rect">
            <a:avLst/>
          </a:prstGeom>
        </p:spPr>
        <p:txBody>
          <a:bodyPr>
            <a:spAutoFit/>
          </a:bodyPr>
          <a:lstStyle/>
          <a:p>
            <a:pPr defTabSz="1088776"/>
            <a:r>
              <a:rPr lang="en-US" sz="2100" dirty="0">
                <a:solidFill>
                  <a:srgbClr val="000000"/>
                </a:solidFill>
                <a:latin typeface="Arial"/>
              </a:rPr>
              <a:t>So what do we do about it? </a:t>
            </a:r>
          </a:p>
          <a:p>
            <a:pPr defTabSz="1088776"/>
            <a:endParaRPr lang="en-US" sz="2100" dirty="0">
              <a:solidFill>
                <a:srgbClr val="000000"/>
              </a:solidFill>
              <a:latin typeface="Arial"/>
            </a:endParaRPr>
          </a:p>
          <a:p>
            <a:pPr defTabSz="1088776"/>
            <a:r>
              <a:rPr lang="en-US" sz="2100" dirty="0">
                <a:solidFill>
                  <a:srgbClr val="000000"/>
                </a:solidFill>
                <a:latin typeface="Arial"/>
              </a:rPr>
              <a:t>The like me bias is just one type of bias and who we trust is often impacted the most by this. Because for most of us, we gravitate, relate to and flock to people who like us, like the same things, came from a similar place, etc. </a:t>
            </a:r>
          </a:p>
          <a:p>
            <a:pPr defTabSz="1088776"/>
            <a:endParaRPr lang="en-US" sz="2100" dirty="0">
              <a:solidFill>
                <a:srgbClr val="000000"/>
              </a:solidFill>
              <a:latin typeface="Arial"/>
            </a:endParaRPr>
          </a:p>
          <a:p>
            <a:pPr defTabSz="1088776"/>
            <a:r>
              <a:rPr lang="en-US" sz="2100" dirty="0">
                <a:solidFill>
                  <a:srgbClr val="000000"/>
                </a:solidFill>
                <a:latin typeface="Arial"/>
              </a:rPr>
              <a:t>The more we are able to talk about the like me bias and think about how it may be impacting our decision making, the more likely we will take this from the unconscious to the conscious. </a:t>
            </a:r>
          </a:p>
        </p:txBody>
      </p:sp>
    </p:spTree>
    <p:extLst>
      <p:ext uri="{BB962C8B-B14F-4D97-AF65-F5344CB8AC3E}">
        <p14:creationId xmlns:p14="http://schemas.microsoft.com/office/powerpoint/2010/main" val="254035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804"/>
            <a:ext cx="10515600" cy="1325563"/>
          </a:xfrm>
        </p:spPr>
        <p:txBody>
          <a:bodyPr>
            <a:normAutofit/>
          </a:bodyPr>
          <a:lstStyle/>
          <a:p>
            <a:r>
              <a:rPr lang="en-US" sz="2800" dirty="0"/>
              <a:t>Some additional information</a:t>
            </a:r>
          </a:p>
        </p:txBody>
      </p:sp>
      <p:sp>
        <p:nvSpPr>
          <p:cNvPr id="6" name="Rectangle 5"/>
          <p:cNvSpPr/>
          <p:nvPr/>
        </p:nvSpPr>
        <p:spPr>
          <a:xfrm>
            <a:off x="661345" y="1111086"/>
            <a:ext cx="8388471" cy="5016758"/>
          </a:xfrm>
          <a:prstGeom prst="rect">
            <a:avLst/>
          </a:prstGeom>
        </p:spPr>
        <p:txBody>
          <a:bodyPr wrap="square">
            <a:spAutoFit/>
          </a:bodyPr>
          <a:lstStyle/>
          <a:p>
            <a:pPr marL="342900" indent="-342900">
              <a:spcBef>
                <a:spcPct val="20000"/>
              </a:spcBef>
              <a:buClr>
                <a:srgbClr val="00A9F2"/>
              </a:buClr>
              <a:buFont typeface="Arial" panose="020B0604020202020204" pitchFamily="34" charset="0"/>
              <a:buChar char="•"/>
            </a:pPr>
            <a:r>
              <a:rPr lang="en-US" sz="1600" dirty="0">
                <a:solidFill>
                  <a:srgbClr val="000000"/>
                </a:solidFill>
                <a:latin typeface="Helvetica"/>
              </a:rPr>
              <a:t>Over time, if we use effective relationship building people will move beyond “I know their name” – level 1 – to level 2 – where you know more about them on a personal level, what their strengths are but maybe not as close as your closest inner circle</a:t>
            </a:r>
          </a:p>
          <a:p>
            <a:pPr marL="342900" indent="-342900">
              <a:spcBef>
                <a:spcPct val="20000"/>
              </a:spcBef>
              <a:buClr>
                <a:srgbClr val="00A9F2"/>
              </a:buClr>
              <a:buFont typeface="Arial" panose="020B0604020202020204" pitchFamily="34" charset="0"/>
              <a:buChar char="•"/>
            </a:pPr>
            <a:r>
              <a:rPr lang="en-US" sz="1600" dirty="0">
                <a:solidFill>
                  <a:srgbClr val="000000"/>
                </a:solidFill>
                <a:latin typeface="Helvetica"/>
              </a:rPr>
              <a:t>The most diverse group of people in your life will be in level 1, thinning out at level 2 and for most of us the least diverse is our trusted 10</a:t>
            </a:r>
          </a:p>
          <a:p>
            <a:pPr marL="342900" indent="-342900">
              <a:spcBef>
                <a:spcPct val="20000"/>
              </a:spcBef>
              <a:buClr>
                <a:srgbClr val="00A9F2"/>
              </a:buClr>
              <a:buFont typeface="Arial" panose="020B0604020202020204" pitchFamily="34" charset="0"/>
              <a:buChar char="•"/>
            </a:pPr>
            <a:r>
              <a:rPr lang="en-US" sz="1600" dirty="0">
                <a:solidFill>
                  <a:srgbClr val="000000"/>
                </a:solidFill>
                <a:latin typeface="Helvetica"/>
              </a:rPr>
              <a:t>What does this show – this is a way to show people how the “like me bias” impacts organizations – who is promoted, given opportunities, etc. </a:t>
            </a:r>
          </a:p>
          <a:p>
            <a:pPr marL="342900" indent="-342900">
              <a:spcBef>
                <a:spcPct val="20000"/>
              </a:spcBef>
              <a:buClr>
                <a:srgbClr val="00A9F2"/>
              </a:buClr>
              <a:buFont typeface="Arial" panose="020B0604020202020204" pitchFamily="34" charset="0"/>
              <a:buChar char="•"/>
            </a:pPr>
            <a:r>
              <a:rPr lang="en-US" sz="1600" dirty="0">
                <a:solidFill>
                  <a:srgbClr val="000000"/>
                </a:solidFill>
                <a:latin typeface="Helvetica"/>
              </a:rPr>
              <a:t>If you have a really “exciting or visible” assignment (access to leadership, new product, new market) – most of us would likely give that assignment to those closer to the level 3 circle of trust – if you factor in the lack of diversity that many of us have in those trusted circles, you begin to see how pervasive the like me bias can be within organizations</a:t>
            </a:r>
          </a:p>
          <a:p>
            <a:pPr marL="342900" indent="-342900">
              <a:spcBef>
                <a:spcPct val="20000"/>
              </a:spcBef>
              <a:buClr>
                <a:srgbClr val="00A9F2"/>
              </a:buClr>
              <a:buFont typeface="Arial" panose="020B0604020202020204" pitchFamily="34" charset="0"/>
              <a:buChar char="•"/>
            </a:pPr>
            <a:r>
              <a:rPr lang="en-US" sz="1600" dirty="0">
                <a:solidFill>
                  <a:srgbClr val="000000"/>
                </a:solidFill>
                <a:latin typeface="Helvetica"/>
              </a:rPr>
              <a:t>The “like me bias” also shows up in other areas such as hiring – when all things equal in two candidates, if you have something in common with one of the candidates you may be swayed to select them over the other person without even realizing that may be the deciding factor</a:t>
            </a:r>
          </a:p>
          <a:p>
            <a:pPr marL="342900" indent="-342900">
              <a:spcBef>
                <a:spcPct val="20000"/>
              </a:spcBef>
              <a:buClr>
                <a:srgbClr val="00A9F2"/>
              </a:buClr>
              <a:buFont typeface="Arial" panose="020B0604020202020204" pitchFamily="34" charset="0"/>
              <a:buChar char="•"/>
            </a:pPr>
            <a:r>
              <a:rPr lang="en-US" sz="1600" dirty="0">
                <a:solidFill>
                  <a:srgbClr val="000000"/>
                </a:solidFill>
                <a:latin typeface="Helvetica"/>
              </a:rPr>
              <a:t>A sales technique with a new customer is build rapport – how do they do that? They finds something in common with people first before talking business because that builds trust quickly. </a:t>
            </a:r>
          </a:p>
        </p:txBody>
      </p:sp>
    </p:spTree>
    <p:extLst>
      <p:ext uri="{BB962C8B-B14F-4D97-AF65-F5344CB8AC3E}">
        <p14:creationId xmlns:p14="http://schemas.microsoft.com/office/powerpoint/2010/main" val="674434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1047</Words>
  <Application>Microsoft Macintosh PowerPoint</Application>
  <PresentationFormat>Widescreen</PresentationFormat>
  <Paragraphs>191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vt:lpstr>
      <vt:lpstr>Office Theme</vt:lpstr>
      <vt:lpstr>Trusted 10 Exercise  </vt:lpstr>
      <vt:lpstr>What is Trust?  3 Levels of Trust / Relationships</vt:lpstr>
      <vt:lpstr>Jot down first name or initials of 10 people you trust </vt:lpstr>
      <vt:lpstr>PowerPoint Presentation</vt:lpstr>
      <vt:lpstr>Add in diversity dimensions for each person</vt:lpstr>
      <vt:lpstr>Like ME Bias</vt:lpstr>
      <vt:lpstr>Some additional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Trusted 10 Exercise  </dc:title>
  <dc:creator>Leonardo Mattos</dc:creator>
  <cp:lastModifiedBy>Leonardo Mattos</cp:lastModifiedBy>
  <cp:revision>1</cp:revision>
  <dcterms:created xsi:type="dcterms:W3CDTF">2020-03-17T16:51:08Z</dcterms:created>
  <dcterms:modified xsi:type="dcterms:W3CDTF">2020-03-17T16:53:32Z</dcterms:modified>
</cp:coreProperties>
</file>