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9"/>
  </p:notesMasterIdLst>
  <p:sldIdLst>
    <p:sldId id="256" r:id="rId2"/>
    <p:sldId id="306" r:id="rId3"/>
    <p:sldId id="305" r:id="rId4"/>
    <p:sldId id="260" r:id="rId5"/>
    <p:sldId id="288" r:id="rId6"/>
    <p:sldId id="307" r:id="rId7"/>
    <p:sldId id="308" r:id="rId8"/>
    <p:sldId id="309" r:id="rId9"/>
    <p:sldId id="311" r:id="rId10"/>
    <p:sldId id="276" r:id="rId11"/>
    <p:sldId id="267" r:id="rId12"/>
    <p:sldId id="312" r:id="rId13"/>
    <p:sldId id="258" r:id="rId14"/>
    <p:sldId id="310" r:id="rId15"/>
    <p:sldId id="313" r:id="rId16"/>
    <p:sldId id="314" r:id="rId17"/>
    <p:sldId id="315" r:id="rId18"/>
  </p:sldIdLst>
  <p:sldSz cx="9144000" cy="5143500" type="screen16x9"/>
  <p:notesSz cx="6858000" cy="9144000"/>
  <p:defaultText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E5E36425-B0E7-6D49-97A7-6C77AD037A5C}">
          <p14:sldIdLst>
            <p14:sldId id="256"/>
            <p14:sldId id="306"/>
            <p14:sldId id="305"/>
            <p14:sldId id="260"/>
            <p14:sldId id="288"/>
            <p14:sldId id="307"/>
            <p14:sldId id="308"/>
            <p14:sldId id="309"/>
            <p14:sldId id="311"/>
            <p14:sldId id="276"/>
            <p14:sldId id="267"/>
            <p14:sldId id="312"/>
            <p14:sldId id="258"/>
            <p14:sldId id="310"/>
            <p14:sldId id="313"/>
            <p14:sldId id="314"/>
            <p14:sldId id="315"/>
          </p14:sldIdLst>
        </p14:section>
      </p14:sectionLst>
    </p:ext>
    <p:ext uri="{EFAFB233-063F-42B5-8137-9DF3F51BA10A}">
      <p15:sldGuideLst xmlns:p15="http://schemas.microsoft.com/office/powerpoint/2012/main">
        <p15:guide id="1" orient="horz" pos="554" userDrawn="1">
          <p15:clr>
            <a:srgbClr val="A4A3A4"/>
          </p15:clr>
        </p15:guide>
        <p15:guide id="2" pos="431" userDrawn="1">
          <p15:clr>
            <a:srgbClr val="A4A3A4"/>
          </p15:clr>
        </p15:guide>
        <p15:guide id="3" pos="53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p:restoredTop sz="76748"/>
  </p:normalViewPr>
  <p:slideViewPr>
    <p:cSldViewPr snapToGrid="0" snapToObjects="1" showGuides="1">
      <p:cViewPr varScale="1">
        <p:scale>
          <a:sx n="112" d="100"/>
          <a:sy n="112" d="100"/>
        </p:scale>
        <p:origin x="1552" y="184"/>
      </p:cViewPr>
      <p:guideLst>
        <p:guide orient="horz" pos="554"/>
        <p:guide pos="431"/>
        <p:guide pos="5307"/>
      </p:guideLst>
    </p:cSldViewPr>
  </p:slideViewPr>
  <p:notesTextViewPr>
    <p:cViewPr>
      <p:scale>
        <a:sx n="1" d="1"/>
        <a:sy n="1" d="1"/>
      </p:scale>
      <p:origin x="0" y="0"/>
    </p:cViewPr>
  </p:notesTextViewPr>
  <p:sorterViewPr>
    <p:cViewPr>
      <p:scale>
        <a:sx n="115" d="100"/>
        <a:sy n="11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8B0C-B05D-E64A-BC4C-292903E2398F}" type="doc">
      <dgm:prSet loTypeId="urn:microsoft.com/office/officeart/2005/8/layout/default" loCatId="" qsTypeId="urn:microsoft.com/office/officeart/2005/8/quickstyle/simple4" qsCatId="simple" csTypeId="urn:microsoft.com/office/officeart/2005/8/colors/accent4_5" csCatId="accent4" phldr="1"/>
      <dgm:spPr/>
      <dgm:t>
        <a:bodyPr/>
        <a:lstStyle/>
        <a:p>
          <a:endParaRPr lang="en-US"/>
        </a:p>
      </dgm:t>
    </dgm:pt>
    <dgm:pt modelId="{D6D302A8-1684-3343-B007-46698A36E57D}">
      <dgm:prSet phldrT="[Text]"/>
      <dgm:spPr/>
      <dgm:t>
        <a:bodyPr/>
        <a:lstStyle/>
        <a:p>
          <a:r>
            <a:rPr lang="en-US" dirty="0"/>
            <a:t>Regional to global application</a:t>
          </a:r>
        </a:p>
      </dgm:t>
    </dgm:pt>
    <dgm:pt modelId="{79C3A810-6A38-1044-B257-7ADFA23C9A62}" type="parTrans" cxnId="{597DDAA1-0EE4-1845-987D-7EB1538A4C67}">
      <dgm:prSet/>
      <dgm:spPr/>
      <dgm:t>
        <a:bodyPr/>
        <a:lstStyle/>
        <a:p>
          <a:endParaRPr lang="en-US"/>
        </a:p>
      </dgm:t>
    </dgm:pt>
    <dgm:pt modelId="{488A22FB-4E30-9348-8089-CF5F940C115E}" type="sibTrans" cxnId="{597DDAA1-0EE4-1845-987D-7EB1538A4C67}">
      <dgm:prSet/>
      <dgm:spPr/>
      <dgm:t>
        <a:bodyPr/>
        <a:lstStyle/>
        <a:p>
          <a:endParaRPr lang="en-US"/>
        </a:p>
      </dgm:t>
    </dgm:pt>
    <dgm:pt modelId="{9C084DE5-E0F4-9748-A2F1-016BDB92D0E7}">
      <dgm:prSet phldrT="[Text]"/>
      <dgm:spPr/>
      <dgm:t>
        <a:bodyPr/>
        <a:lstStyle/>
        <a:p>
          <a:r>
            <a:rPr lang="en-US" dirty="0"/>
            <a:t>Re platforming</a:t>
          </a:r>
        </a:p>
      </dgm:t>
    </dgm:pt>
    <dgm:pt modelId="{649EE258-DFA5-7146-B1EF-A50D7338CCDE}" type="parTrans" cxnId="{0B059497-18A1-3C4B-B6DA-4B91FDCFFAE0}">
      <dgm:prSet/>
      <dgm:spPr/>
      <dgm:t>
        <a:bodyPr/>
        <a:lstStyle/>
        <a:p>
          <a:endParaRPr lang="en-US"/>
        </a:p>
      </dgm:t>
    </dgm:pt>
    <dgm:pt modelId="{A2B17C53-A1BB-3C4E-AD80-0D4F79E66E83}" type="sibTrans" cxnId="{0B059497-18A1-3C4B-B6DA-4B91FDCFFAE0}">
      <dgm:prSet/>
      <dgm:spPr/>
      <dgm:t>
        <a:bodyPr/>
        <a:lstStyle/>
        <a:p>
          <a:endParaRPr lang="en-US"/>
        </a:p>
      </dgm:t>
    </dgm:pt>
    <dgm:pt modelId="{9B71E7F4-F3A0-6947-ACE2-62FD96062ACE}">
      <dgm:prSet phldrT="[Text]"/>
      <dgm:spPr/>
      <dgm:t>
        <a:bodyPr/>
        <a:lstStyle/>
        <a:p>
          <a:r>
            <a:rPr lang="en-US" dirty="0"/>
            <a:t>Architecture re evaluation</a:t>
          </a:r>
        </a:p>
      </dgm:t>
    </dgm:pt>
    <dgm:pt modelId="{B2F35767-99ED-174E-AAF2-2E647D2C63A1}" type="parTrans" cxnId="{362ED9E9-586A-7B46-B984-FB0D821E4AE4}">
      <dgm:prSet/>
      <dgm:spPr/>
      <dgm:t>
        <a:bodyPr/>
        <a:lstStyle/>
        <a:p>
          <a:endParaRPr lang="en-US"/>
        </a:p>
      </dgm:t>
    </dgm:pt>
    <dgm:pt modelId="{69B148C0-2BB1-7B4A-9486-CD2BD8BB92DF}" type="sibTrans" cxnId="{362ED9E9-586A-7B46-B984-FB0D821E4AE4}">
      <dgm:prSet/>
      <dgm:spPr/>
      <dgm:t>
        <a:bodyPr/>
        <a:lstStyle/>
        <a:p>
          <a:endParaRPr lang="en-US"/>
        </a:p>
      </dgm:t>
    </dgm:pt>
    <dgm:pt modelId="{E620B9B2-BB73-F143-AF74-C6054BB61215}">
      <dgm:prSet phldrT="[Text]"/>
      <dgm:spPr/>
      <dgm:t>
        <a:bodyPr/>
        <a:lstStyle/>
        <a:p>
          <a:r>
            <a:rPr lang="en-US" dirty="0"/>
            <a:t>How resilient is our app</a:t>
          </a:r>
        </a:p>
      </dgm:t>
    </dgm:pt>
    <dgm:pt modelId="{4900E305-E232-8246-848F-F60008AF42B5}" type="parTrans" cxnId="{3AD987A7-3B1E-7D48-8DA8-9F29F9F8C79B}">
      <dgm:prSet/>
      <dgm:spPr/>
      <dgm:t>
        <a:bodyPr/>
        <a:lstStyle/>
        <a:p>
          <a:endParaRPr lang="en-US"/>
        </a:p>
      </dgm:t>
    </dgm:pt>
    <dgm:pt modelId="{858CF5C1-7FF6-2349-8BF0-EFB9AF6B962A}" type="sibTrans" cxnId="{3AD987A7-3B1E-7D48-8DA8-9F29F9F8C79B}">
      <dgm:prSet/>
      <dgm:spPr/>
      <dgm:t>
        <a:bodyPr/>
        <a:lstStyle/>
        <a:p>
          <a:endParaRPr lang="en-US"/>
        </a:p>
      </dgm:t>
    </dgm:pt>
    <dgm:pt modelId="{E4CE9C47-C067-A044-B145-4E516AED82D9}">
      <dgm:prSet phldrT="[Text]"/>
      <dgm:spPr/>
      <dgm:t>
        <a:bodyPr/>
        <a:lstStyle/>
        <a:p>
          <a:r>
            <a:rPr lang="en-US" dirty="0"/>
            <a:t>Knowing our core values and features</a:t>
          </a:r>
        </a:p>
      </dgm:t>
    </dgm:pt>
    <dgm:pt modelId="{B9A83B12-A05C-7748-B9DA-3A0994B29584}" type="parTrans" cxnId="{B070060F-56A9-3E4D-A2B0-A49F8D41BEC7}">
      <dgm:prSet/>
      <dgm:spPr/>
      <dgm:t>
        <a:bodyPr/>
        <a:lstStyle/>
        <a:p>
          <a:endParaRPr lang="en-US"/>
        </a:p>
      </dgm:t>
    </dgm:pt>
    <dgm:pt modelId="{399123A1-7B02-374F-A445-4D1232E111D3}" type="sibTrans" cxnId="{B070060F-56A9-3E4D-A2B0-A49F8D41BEC7}">
      <dgm:prSet/>
      <dgm:spPr/>
      <dgm:t>
        <a:bodyPr/>
        <a:lstStyle/>
        <a:p>
          <a:endParaRPr lang="en-US"/>
        </a:p>
      </dgm:t>
    </dgm:pt>
    <dgm:pt modelId="{4B026F85-AC39-0649-BE12-3759DAA5087E}" type="pres">
      <dgm:prSet presAssocID="{9C6D8B0C-B05D-E64A-BC4C-292903E2398F}" presName="diagram" presStyleCnt="0">
        <dgm:presLayoutVars>
          <dgm:dir/>
          <dgm:resizeHandles val="exact"/>
        </dgm:presLayoutVars>
      </dgm:prSet>
      <dgm:spPr/>
    </dgm:pt>
    <dgm:pt modelId="{668E3923-953F-4D41-99FB-597DA76D5CD2}" type="pres">
      <dgm:prSet presAssocID="{D6D302A8-1684-3343-B007-46698A36E57D}" presName="node" presStyleLbl="node1" presStyleIdx="0" presStyleCnt="5">
        <dgm:presLayoutVars>
          <dgm:bulletEnabled val="1"/>
        </dgm:presLayoutVars>
      </dgm:prSet>
      <dgm:spPr/>
    </dgm:pt>
    <dgm:pt modelId="{D70AACB3-3177-D443-B78E-7FB06500A747}" type="pres">
      <dgm:prSet presAssocID="{488A22FB-4E30-9348-8089-CF5F940C115E}" presName="sibTrans" presStyleCnt="0"/>
      <dgm:spPr/>
    </dgm:pt>
    <dgm:pt modelId="{8BECEFFA-6D3F-7644-992E-C6655560180D}" type="pres">
      <dgm:prSet presAssocID="{9C084DE5-E0F4-9748-A2F1-016BDB92D0E7}" presName="node" presStyleLbl="node1" presStyleIdx="1" presStyleCnt="5">
        <dgm:presLayoutVars>
          <dgm:bulletEnabled val="1"/>
        </dgm:presLayoutVars>
      </dgm:prSet>
      <dgm:spPr/>
    </dgm:pt>
    <dgm:pt modelId="{6328A7A2-3D84-E64F-B640-F49CA914B9E4}" type="pres">
      <dgm:prSet presAssocID="{A2B17C53-A1BB-3C4E-AD80-0D4F79E66E83}" presName="sibTrans" presStyleCnt="0"/>
      <dgm:spPr/>
    </dgm:pt>
    <dgm:pt modelId="{810FCD8D-B81F-624C-A238-D8763F702B82}" type="pres">
      <dgm:prSet presAssocID="{9B71E7F4-F3A0-6947-ACE2-62FD96062ACE}" presName="node" presStyleLbl="node1" presStyleIdx="2" presStyleCnt="5">
        <dgm:presLayoutVars>
          <dgm:bulletEnabled val="1"/>
        </dgm:presLayoutVars>
      </dgm:prSet>
      <dgm:spPr/>
    </dgm:pt>
    <dgm:pt modelId="{0F12E5CD-E988-9F4E-AD1F-DC20F016B4BE}" type="pres">
      <dgm:prSet presAssocID="{69B148C0-2BB1-7B4A-9486-CD2BD8BB92DF}" presName="sibTrans" presStyleCnt="0"/>
      <dgm:spPr/>
    </dgm:pt>
    <dgm:pt modelId="{0AF5C21D-E5CF-AB4D-97F1-952CCA64B4CC}" type="pres">
      <dgm:prSet presAssocID="{E620B9B2-BB73-F143-AF74-C6054BB61215}" presName="node" presStyleLbl="node1" presStyleIdx="3" presStyleCnt="5">
        <dgm:presLayoutVars>
          <dgm:bulletEnabled val="1"/>
        </dgm:presLayoutVars>
      </dgm:prSet>
      <dgm:spPr/>
    </dgm:pt>
    <dgm:pt modelId="{48627358-B804-ED4B-B513-FAA13F91921E}" type="pres">
      <dgm:prSet presAssocID="{858CF5C1-7FF6-2349-8BF0-EFB9AF6B962A}" presName="sibTrans" presStyleCnt="0"/>
      <dgm:spPr/>
    </dgm:pt>
    <dgm:pt modelId="{B924C25F-7866-8D41-9772-3C86C4FD4AA2}" type="pres">
      <dgm:prSet presAssocID="{E4CE9C47-C067-A044-B145-4E516AED82D9}" presName="node" presStyleLbl="node1" presStyleIdx="4" presStyleCnt="5">
        <dgm:presLayoutVars>
          <dgm:bulletEnabled val="1"/>
        </dgm:presLayoutVars>
      </dgm:prSet>
      <dgm:spPr/>
    </dgm:pt>
  </dgm:ptLst>
  <dgm:cxnLst>
    <dgm:cxn modelId="{B070060F-56A9-3E4D-A2B0-A49F8D41BEC7}" srcId="{9C6D8B0C-B05D-E64A-BC4C-292903E2398F}" destId="{E4CE9C47-C067-A044-B145-4E516AED82D9}" srcOrd="4" destOrd="0" parTransId="{B9A83B12-A05C-7748-B9DA-3A0994B29584}" sibTransId="{399123A1-7B02-374F-A445-4D1232E111D3}"/>
    <dgm:cxn modelId="{FFB30436-5CCD-0243-95F4-12823EA913F3}" type="presOf" srcId="{9B71E7F4-F3A0-6947-ACE2-62FD96062ACE}" destId="{810FCD8D-B81F-624C-A238-D8763F702B82}" srcOrd="0" destOrd="0" presId="urn:microsoft.com/office/officeart/2005/8/layout/default"/>
    <dgm:cxn modelId="{BCF69765-35DE-2B47-BB2B-7B74FEB9733C}" type="presOf" srcId="{9C084DE5-E0F4-9748-A2F1-016BDB92D0E7}" destId="{8BECEFFA-6D3F-7644-992E-C6655560180D}" srcOrd="0" destOrd="0" presId="urn:microsoft.com/office/officeart/2005/8/layout/default"/>
    <dgm:cxn modelId="{59D57985-10ED-C146-A919-C34DD0D5C646}" type="presOf" srcId="{E4CE9C47-C067-A044-B145-4E516AED82D9}" destId="{B924C25F-7866-8D41-9772-3C86C4FD4AA2}" srcOrd="0" destOrd="0" presId="urn:microsoft.com/office/officeart/2005/8/layout/default"/>
    <dgm:cxn modelId="{0B059497-18A1-3C4B-B6DA-4B91FDCFFAE0}" srcId="{9C6D8B0C-B05D-E64A-BC4C-292903E2398F}" destId="{9C084DE5-E0F4-9748-A2F1-016BDB92D0E7}" srcOrd="1" destOrd="0" parTransId="{649EE258-DFA5-7146-B1EF-A50D7338CCDE}" sibTransId="{A2B17C53-A1BB-3C4E-AD80-0D4F79E66E83}"/>
    <dgm:cxn modelId="{597DDAA1-0EE4-1845-987D-7EB1538A4C67}" srcId="{9C6D8B0C-B05D-E64A-BC4C-292903E2398F}" destId="{D6D302A8-1684-3343-B007-46698A36E57D}" srcOrd="0" destOrd="0" parTransId="{79C3A810-6A38-1044-B257-7ADFA23C9A62}" sibTransId="{488A22FB-4E30-9348-8089-CF5F940C115E}"/>
    <dgm:cxn modelId="{3AD987A7-3B1E-7D48-8DA8-9F29F9F8C79B}" srcId="{9C6D8B0C-B05D-E64A-BC4C-292903E2398F}" destId="{E620B9B2-BB73-F143-AF74-C6054BB61215}" srcOrd="3" destOrd="0" parTransId="{4900E305-E232-8246-848F-F60008AF42B5}" sibTransId="{858CF5C1-7FF6-2349-8BF0-EFB9AF6B962A}"/>
    <dgm:cxn modelId="{43FD12AF-E292-664A-9C73-FAEACFE0B143}" type="presOf" srcId="{9C6D8B0C-B05D-E64A-BC4C-292903E2398F}" destId="{4B026F85-AC39-0649-BE12-3759DAA5087E}" srcOrd="0" destOrd="0" presId="urn:microsoft.com/office/officeart/2005/8/layout/default"/>
    <dgm:cxn modelId="{51F2B4B5-C0DC-204E-8271-2379C8D9A408}" type="presOf" srcId="{D6D302A8-1684-3343-B007-46698A36E57D}" destId="{668E3923-953F-4D41-99FB-597DA76D5CD2}" srcOrd="0" destOrd="0" presId="urn:microsoft.com/office/officeart/2005/8/layout/default"/>
    <dgm:cxn modelId="{362ED9E9-586A-7B46-B984-FB0D821E4AE4}" srcId="{9C6D8B0C-B05D-E64A-BC4C-292903E2398F}" destId="{9B71E7F4-F3A0-6947-ACE2-62FD96062ACE}" srcOrd="2" destOrd="0" parTransId="{B2F35767-99ED-174E-AAF2-2E647D2C63A1}" sibTransId="{69B148C0-2BB1-7B4A-9486-CD2BD8BB92DF}"/>
    <dgm:cxn modelId="{3360B0EC-63DA-4347-86B5-5722BFDC87E7}" type="presOf" srcId="{E620B9B2-BB73-F143-AF74-C6054BB61215}" destId="{0AF5C21D-E5CF-AB4D-97F1-952CCA64B4CC}" srcOrd="0" destOrd="0" presId="urn:microsoft.com/office/officeart/2005/8/layout/default"/>
    <dgm:cxn modelId="{14B52960-8231-294E-8555-0BA5FE77F756}" type="presParOf" srcId="{4B026F85-AC39-0649-BE12-3759DAA5087E}" destId="{668E3923-953F-4D41-99FB-597DA76D5CD2}" srcOrd="0" destOrd="0" presId="urn:microsoft.com/office/officeart/2005/8/layout/default"/>
    <dgm:cxn modelId="{0E50CBDF-D403-854D-A6D9-6FB9935B6D51}" type="presParOf" srcId="{4B026F85-AC39-0649-BE12-3759DAA5087E}" destId="{D70AACB3-3177-D443-B78E-7FB06500A747}" srcOrd="1" destOrd="0" presId="urn:microsoft.com/office/officeart/2005/8/layout/default"/>
    <dgm:cxn modelId="{6399F430-67B7-ED4D-A485-F6ABBAC50817}" type="presParOf" srcId="{4B026F85-AC39-0649-BE12-3759DAA5087E}" destId="{8BECEFFA-6D3F-7644-992E-C6655560180D}" srcOrd="2" destOrd="0" presId="urn:microsoft.com/office/officeart/2005/8/layout/default"/>
    <dgm:cxn modelId="{0183973B-FF6C-8349-BE1E-41E7683E5304}" type="presParOf" srcId="{4B026F85-AC39-0649-BE12-3759DAA5087E}" destId="{6328A7A2-3D84-E64F-B640-F49CA914B9E4}" srcOrd="3" destOrd="0" presId="urn:microsoft.com/office/officeart/2005/8/layout/default"/>
    <dgm:cxn modelId="{AC5529FD-0B53-F146-AEC1-ABCEA5A9F783}" type="presParOf" srcId="{4B026F85-AC39-0649-BE12-3759DAA5087E}" destId="{810FCD8D-B81F-624C-A238-D8763F702B82}" srcOrd="4" destOrd="0" presId="urn:microsoft.com/office/officeart/2005/8/layout/default"/>
    <dgm:cxn modelId="{7DAA2A37-7453-5B46-B934-047FD431C7F3}" type="presParOf" srcId="{4B026F85-AC39-0649-BE12-3759DAA5087E}" destId="{0F12E5CD-E988-9F4E-AD1F-DC20F016B4BE}" srcOrd="5" destOrd="0" presId="urn:microsoft.com/office/officeart/2005/8/layout/default"/>
    <dgm:cxn modelId="{57AC591E-6D52-604A-9542-D67C6D980283}" type="presParOf" srcId="{4B026F85-AC39-0649-BE12-3759DAA5087E}" destId="{0AF5C21D-E5CF-AB4D-97F1-952CCA64B4CC}" srcOrd="6" destOrd="0" presId="urn:microsoft.com/office/officeart/2005/8/layout/default"/>
    <dgm:cxn modelId="{743E02CA-A72C-684D-8842-B6AE70250319}" type="presParOf" srcId="{4B026F85-AC39-0649-BE12-3759DAA5087E}" destId="{48627358-B804-ED4B-B513-FAA13F91921E}" srcOrd="7" destOrd="0" presId="urn:microsoft.com/office/officeart/2005/8/layout/default"/>
    <dgm:cxn modelId="{DB7162E2-100C-CD49-8A6B-CA40788469B7}" type="presParOf" srcId="{4B026F85-AC39-0649-BE12-3759DAA5087E}" destId="{B924C25F-7866-8D41-9772-3C86C4FD4AA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55B08C-3D57-094B-BAEF-81798A2078D2}" type="doc">
      <dgm:prSet loTypeId="urn:microsoft.com/office/officeart/2005/8/layout/venn3" loCatId="" qsTypeId="urn:microsoft.com/office/officeart/2005/8/quickstyle/simple4" qsCatId="simple" csTypeId="urn:microsoft.com/office/officeart/2005/8/colors/accent4_5" csCatId="accent4" phldr="1"/>
      <dgm:spPr/>
      <dgm:t>
        <a:bodyPr/>
        <a:lstStyle/>
        <a:p>
          <a:endParaRPr lang="en-US"/>
        </a:p>
      </dgm:t>
    </dgm:pt>
    <dgm:pt modelId="{81A97365-FAAA-294E-8C0F-D4A271818F93}">
      <dgm:prSet phldrT="[Text]"/>
      <dgm:spPr/>
      <dgm:t>
        <a:bodyPr/>
        <a:lstStyle/>
        <a:p>
          <a:r>
            <a:rPr lang="en-US" dirty="0">
              <a:solidFill>
                <a:schemeClr val="bg1"/>
              </a:solidFill>
            </a:rPr>
            <a:t>Workshop to gather hypothesis and behaviors</a:t>
          </a:r>
        </a:p>
      </dgm:t>
    </dgm:pt>
    <dgm:pt modelId="{3038FE2E-98A9-2744-819A-6C8B0FBD5659}" type="parTrans" cxnId="{6B2B5037-F3B5-3B46-8A26-860FAB3ECF5E}">
      <dgm:prSet/>
      <dgm:spPr/>
      <dgm:t>
        <a:bodyPr/>
        <a:lstStyle/>
        <a:p>
          <a:endParaRPr lang="en-US">
            <a:solidFill>
              <a:schemeClr val="bg1"/>
            </a:solidFill>
          </a:endParaRPr>
        </a:p>
      </dgm:t>
    </dgm:pt>
    <dgm:pt modelId="{EB2DFD5F-A4DF-004E-9F08-BBDC7C21B287}" type="sibTrans" cxnId="{6B2B5037-F3B5-3B46-8A26-860FAB3ECF5E}">
      <dgm:prSet/>
      <dgm:spPr/>
      <dgm:t>
        <a:bodyPr/>
        <a:lstStyle/>
        <a:p>
          <a:endParaRPr lang="en-US">
            <a:solidFill>
              <a:schemeClr val="bg1"/>
            </a:solidFill>
          </a:endParaRPr>
        </a:p>
      </dgm:t>
    </dgm:pt>
    <dgm:pt modelId="{8322ECE5-E866-D34A-B0BD-00D863FA386F}">
      <dgm:prSet phldrT="[Text]"/>
      <dgm:spPr/>
      <dgm:t>
        <a:bodyPr/>
        <a:lstStyle/>
        <a:p>
          <a:r>
            <a:rPr lang="en-US" dirty="0">
              <a:solidFill>
                <a:schemeClr val="bg1"/>
              </a:solidFill>
            </a:rPr>
            <a:t>Aligned a team to build experiments</a:t>
          </a:r>
        </a:p>
      </dgm:t>
    </dgm:pt>
    <dgm:pt modelId="{39099D6C-A06A-844B-AEBD-9D779353C156}" type="parTrans" cxnId="{89DF58B1-F68D-584E-884C-2A6DB4B9547A}">
      <dgm:prSet/>
      <dgm:spPr/>
      <dgm:t>
        <a:bodyPr/>
        <a:lstStyle/>
        <a:p>
          <a:endParaRPr lang="en-US">
            <a:solidFill>
              <a:schemeClr val="bg1"/>
            </a:solidFill>
          </a:endParaRPr>
        </a:p>
      </dgm:t>
    </dgm:pt>
    <dgm:pt modelId="{712F6EF5-8F27-9C4F-A15F-BE88656B9F14}" type="sibTrans" cxnId="{89DF58B1-F68D-584E-884C-2A6DB4B9547A}">
      <dgm:prSet/>
      <dgm:spPr/>
      <dgm:t>
        <a:bodyPr/>
        <a:lstStyle/>
        <a:p>
          <a:endParaRPr lang="en-US">
            <a:solidFill>
              <a:schemeClr val="bg1"/>
            </a:solidFill>
          </a:endParaRPr>
        </a:p>
      </dgm:t>
    </dgm:pt>
    <dgm:pt modelId="{088C1D81-5536-7E4C-B19A-50641B63C8F7}">
      <dgm:prSet phldrT="[Text]"/>
      <dgm:spPr/>
      <dgm:t>
        <a:bodyPr/>
        <a:lstStyle/>
        <a:p>
          <a:r>
            <a:rPr lang="en-US" dirty="0">
              <a:solidFill>
                <a:schemeClr val="bg1"/>
              </a:solidFill>
            </a:rPr>
            <a:t>Continual technical tools evaluations</a:t>
          </a:r>
        </a:p>
      </dgm:t>
    </dgm:pt>
    <dgm:pt modelId="{95A3B4A1-EAF6-144A-BB78-BB79E19888E2}" type="parTrans" cxnId="{1276CA5D-4604-3943-950E-9738E3FE0B36}">
      <dgm:prSet/>
      <dgm:spPr/>
      <dgm:t>
        <a:bodyPr/>
        <a:lstStyle/>
        <a:p>
          <a:endParaRPr lang="en-US">
            <a:solidFill>
              <a:schemeClr val="bg1"/>
            </a:solidFill>
          </a:endParaRPr>
        </a:p>
      </dgm:t>
    </dgm:pt>
    <dgm:pt modelId="{700AC400-56B4-384F-9D9F-BF229484B869}" type="sibTrans" cxnId="{1276CA5D-4604-3943-950E-9738E3FE0B36}">
      <dgm:prSet/>
      <dgm:spPr/>
      <dgm:t>
        <a:bodyPr/>
        <a:lstStyle/>
        <a:p>
          <a:endParaRPr lang="en-US">
            <a:solidFill>
              <a:schemeClr val="bg1"/>
            </a:solidFill>
          </a:endParaRPr>
        </a:p>
      </dgm:t>
    </dgm:pt>
    <dgm:pt modelId="{70045C0B-F19E-734D-99C7-7AF9D2B4B9F0}">
      <dgm:prSet phldrT="[Text]"/>
      <dgm:spPr/>
      <dgm:t>
        <a:bodyPr/>
        <a:lstStyle/>
        <a:p>
          <a:r>
            <a:rPr lang="en-US" dirty="0">
              <a:solidFill>
                <a:schemeClr val="bg1"/>
              </a:solidFill>
            </a:rPr>
            <a:t>Kubernetes ( containerized components to reuse technology )</a:t>
          </a:r>
        </a:p>
      </dgm:t>
    </dgm:pt>
    <dgm:pt modelId="{FEBB4B49-2A88-6744-9561-70A6EA610E74}" type="parTrans" cxnId="{5C7BD9CF-19C9-3E44-BEE9-982A342B8B18}">
      <dgm:prSet/>
      <dgm:spPr/>
      <dgm:t>
        <a:bodyPr/>
        <a:lstStyle/>
        <a:p>
          <a:endParaRPr lang="en-US">
            <a:solidFill>
              <a:schemeClr val="bg1"/>
            </a:solidFill>
          </a:endParaRPr>
        </a:p>
      </dgm:t>
    </dgm:pt>
    <dgm:pt modelId="{0F3D24B4-6799-364C-A31D-A617E6BCE134}" type="sibTrans" cxnId="{5C7BD9CF-19C9-3E44-BEE9-982A342B8B18}">
      <dgm:prSet/>
      <dgm:spPr/>
      <dgm:t>
        <a:bodyPr/>
        <a:lstStyle/>
        <a:p>
          <a:endParaRPr lang="en-US">
            <a:solidFill>
              <a:schemeClr val="bg1"/>
            </a:solidFill>
          </a:endParaRPr>
        </a:p>
      </dgm:t>
    </dgm:pt>
    <dgm:pt modelId="{A56CF3EA-ABE1-A543-AB5C-828B50B4D63D}" type="pres">
      <dgm:prSet presAssocID="{E755B08C-3D57-094B-BAEF-81798A2078D2}" presName="Name0" presStyleCnt="0">
        <dgm:presLayoutVars>
          <dgm:dir/>
          <dgm:resizeHandles val="exact"/>
        </dgm:presLayoutVars>
      </dgm:prSet>
      <dgm:spPr/>
    </dgm:pt>
    <dgm:pt modelId="{439D7A04-DBF2-C54E-A6E7-A53BE35CFA7B}" type="pres">
      <dgm:prSet presAssocID="{81A97365-FAAA-294E-8C0F-D4A271818F93}" presName="Name5" presStyleLbl="vennNode1" presStyleIdx="0" presStyleCnt="4">
        <dgm:presLayoutVars>
          <dgm:bulletEnabled val="1"/>
        </dgm:presLayoutVars>
      </dgm:prSet>
      <dgm:spPr/>
    </dgm:pt>
    <dgm:pt modelId="{76A7A9AF-1A5B-B844-A8FA-4710E9A535C2}" type="pres">
      <dgm:prSet presAssocID="{EB2DFD5F-A4DF-004E-9F08-BBDC7C21B287}" presName="space" presStyleCnt="0"/>
      <dgm:spPr/>
    </dgm:pt>
    <dgm:pt modelId="{03C7A5F4-2351-FB41-B715-CB0D1B92F667}" type="pres">
      <dgm:prSet presAssocID="{8322ECE5-E866-D34A-B0BD-00D863FA386F}" presName="Name5" presStyleLbl="vennNode1" presStyleIdx="1" presStyleCnt="4">
        <dgm:presLayoutVars>
          <dgm:bulletEnabled val="1"/>
        </dgm:presLayoutVars>
      </dgm:prSet>
      <dgm:spPr/>
    </dgm:pt>
    <dgm:pt modelId="{AF9B9652-5D76-E94D-905B-BC07BBBE3CEB}" type="pres">
      <dgm:prSet presAssocID="{712F6EF5-8F27-9C4F-A15F-BE88656B9F14}" presName="space" presStyleCnt="0"/>
      <dgm:spPr/>
    </dgm:pt>
    <dgm:pt modelId="{D948E736-8611-F647-9C4B-D3D8B161E57F}" type="pres">
      <dgm:prSet presAssocID="{088C1D81-5536-7E4C-B19A-50641B63C8F7}" presName="Name5" presStyleLbl="vennNode1" presStyleIdx="2" presStyleCnt="4">
        <dgm:presLayoutVars>
          <dgm:bulletEnabled val="1"/>
        </dgm:presLayoutVars>
      </dgm:prSet>
      <dgm:spPr/>
    </dgm:pt>
    <dgm:pt modelId="{DBF25EA7-3732-624D-8020-6DEB5518CC70}" type="pres">
      <dgm:prSet presAssocID="{700AC400-56B4-384F-9D9F-BF229484B869}" presName="space" presStyleCnt="0"/>
      <dgm:spPr/>
    </dgm:pt>
    <dgm:pt modelId="{AE9741EF-C506-E247-85E4-EF0D03B533A6}" type="pres">
      <dgm:prSet presAssocID="{70045C0B-F19E-734D-99C7-7AF9D2B4B9F0}" presName="Name5" presStyleLbl="vennNode1" presStyleIdx="3" presStyleCnt="4">
        <dgm:presLayoutVars>
          <dgm:bulletEnabled val="1"/>
        </dgm:presLayoutVars>
      </dgm:prSet>
      <dgm:spPr/>
    </dgm:pt>
  </dgm:ptLst>
  <dgm:cxnLst>
    <dgm:cxn modelId="{6B2B5037-F3B5-3B46-8A26-860FAB3ECF5E}" srcId="{E755B08C-3D57-094B-BAEF-81798A2078D2}" destId="{81A97365-FAAA-294E-8C0F-D4A271818F93}" srcOrd="0" destOrd="0" parTransId="{3038FE2E-98A9-2744-819A-6C8B0FBD5659}" sibTransId="{EB2DFD5F-A4DF-004E-9F08-BBDC7C21B287}"/>
    <dgm:cxn modelId="{7030E05A-DED2-354A-BD19-2C5FBE6D5CB5}" type="presOf" srcId="{70045C0B-F19E-734D-99C7-7AF9D2B4B9F0}" destId="{AE9741EF-C506-E247-85E4-EF0D03B533A6}" srcOrd="0" destOrd="0" presId="urn:microsoft.com/office/officeart/2005/8/layout/venn3"/>
    <dgm:cxn modelId="{1276CA5D-4604-3943-950E-9738E3FE0B36}" srcId="{E755B08C-3D57-094B-BAEF-81798A2078D2}" destId="{088C1D81-5536-7E4C-B19A-50641B63C8F7}" srcOrd="2" destOrd="0" parTransId="{95A3B4A1-EAF6-144A-BB78-BB79E19888E2}" sibTransId="{700AC400-56B4-384F-9D9F-BF229484B869}"/>
    <dgm:cxn modelId="{2F91F96C-4997-2748-8750-6918F4C217F0}" type="presOf" srcId="{E755B08C-3D57-094B-BAEF-81798A2078D2}" destId="{A56CF3EA-ABE1-A543-AB5C-828B50B4D63D}" srcOrd="0" destOrd="0" presId="urn:microsoft.com/office/officeart/2005/8/layout/venn3"/>
    <dgm:cxn modelId="{8B66BA9C-7C71-A040-90B5-ADEBD5FADC1C}" type="presOf" srcId="{81A97365-FAAA-294E-8C0F-D4A271818F93}" destId="{439D7A04-DBF2-C54E-A6E7-A53BE35CFA7B}" srcOrd="0" destOrd="0" presId="urn:microsoft.com/office/officeart/2005/8/layout/venn3"/>
    <dgm:cxn modelId="{89DF58B1-F68D-584E-884C-2A6DB4B9547A}" srcId="{E755B08C-3D57-094B-BAEF-81798A2078D2}" destId="{8322ECE5-E866-D34A-B0BD-00D863FA386F}" srcOrd="1" destOrd="0" parTransId="{39099D6C-A06A-844B-AEBD-9D779353C156}" sibTransId="{712F6EF5-8F27-9C4F-A15F-BE88656B9F14}"/>
    <dgm:cxn modelId="{5C7BD9CF-19C9-3E44-BEE9-982A342B8B18}" srcId="{E755B08C-3D57-094B-BAEF-81798A2078D2}" destId="{70045C0B-F19E-734D-99C7-7AF9D2B4B9F0}" srcOrd="3" destOrd="0" parTransId="{FEBB4B49-2A88-6744-9561-70A6EA610E74}" sibTransId="{0F3D24B4-6799-364C-A31D-A617E6BCE134}"/>
    <dgm:cxn modelId="{CAA3A1DF-8B2B-7444-B3F0-E1119FDC981D}" type="presOf" srcId="{088C1D81-5536-7E4C-B19A-50641B63C8F7}" destId="{D948E736-8611-F647-9C4B-D3D8B161E57F}" srcOrd="0" destOrd="0" presId="urn:microsoft.com/office/officeart/2005/8/layout/venn3"/>
    <dgm:cxn modelId="{A841E0FF-7672-234E-87A2-3936E7F93A29}" type="presOf" srcId="{8322ECE5-E866-D34A-B0BD-00D863FA386F}" destId="{03C7A5F4-2351-FB41-B715-CB0D1B92F667}" srcOrd="0" destOrd="0" presId="urn:microsoft.com/office/officeart/2005/8/layout/venn3"/>
    <dgm:cxn modelId="{2AA59A6A-5F4B-2D48-81B7-68DDADE831BD}" type="presParOf" srcId="{A56CF3EA-ABE1-A543-AB5C-828B50B4D63D}" destId="{439D7A04-DBF2-C54E-A6E7-A53BE35CFA7B}" srcOrd="0" destOrd="0" presId="urn:microsoft.com/office/officeart/2005/8/layout/venn3"/>
    <dgm:cxn modelId="{DFFDC838-A1A8-BA4E-9A7B-D571C84BCCEC}" type="presParOf" srcId="{A56CF3EA-ABE1-A543-AB5C-828B50B4D63D}" destId="{76A7A9AF-1A5B-B844-A8FA-4710E9A535C2}" srcOrd="1" destOrd="0" presId="urn:microsoft.com/office/officeart/2005/8/layout/venn3"/>
    <dgm:cxn modelId="{62085DBF-CDD1-BA41-831C-472FF7C9ECFB}" type="presParOf" srcId="{A56CF3EA-ABE1-A543-AB5C-828B50B4D63D}" destId="{03C7A5F4-2351-FB41-B715-CB0D1B92F667}" srcOrd="2" destOrd="0" presId="urn:microsoft.com/office/officeart/2005/8/layout/venn3"/>
    <dgm:cxn modelId="{E4A768DD-5B88-D84F-8EF3-D7B8AD42835A}" type="presParOf" srcId="{A56CF3EA-ABE1-A543-AB5C-828B50B4D63D}" destId="{AF9B9652-5D76-E94D-905B-BC07BBBE3CEB}" srcOrd="3" destOrd="0" presId="urn:microsoft.com/office/officeart/2005/8/layout/venn3"/>
    <dgm:cxn modelId="{A22C52A0-5B37-A94A-B7AC-90D853213D6B}" type="presParOf" srcId="{A56CF3EA-ABE1-A543-AB5C-828B50B4D63D}" destId="{D948E736-8611-F647-9C4B-D3D8B161E57F}" srcOrd="4" destOrd="0" presId="urn:microsoft.com/office/officeart/2005/8/layout/venn3"/>
    <dgm:cxn modelId="{19C1771C-9C24-854F-9366-38FAD4D93764}" type="presParOf" srcId="{A56CF3EA-ABE1-A543-AB5C-828B50B4D63D}" destId="{DBF25EA7-3732-624D-8020-6DEB5518CC70}" srcOrd="5" destOrd="0" presId="urn:microsoft.com/office/officeart/2005/8/layout/venn3"/>
    <dgm:cxn modelId="{C6DF4104-3E90-234E-9D12-C9A7A9120949}" type="presParOf" srcId="{A56CF3EA-ABE1-A543-AB5C-828B50B4D63D}" destId="{AE9741EF-C506-E247-85E4-EF0D03B533A6}"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E3923-953F-4D41-99FB-597DA76D5CD2}">
      <dsp:nvSpPr>
        <dsp:cNvPr id="0" name=""/>
        <dsp:cNvSpPr/>
      </dsp:nvSpPr>
      <dsp:spPr>
        <a:xfrm>
          <a:off x="0" y="116304"/>
          <a:ext cx="1490065" cy="894039"/>
        </a:xfrm>
        <a:prstGeom prst="rect">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Regional to global application</a:t>
          </a:r>
        </a:p>
      </dsp:txBody>
      <dsp:txXfrm>
        <a:off x="0" y="116304"/>
        <a:ext cx="1490065" cy="894039"/>
      </dsp:txXfrm>
    </dsp:sp>
    <dsp:sp modelId="{8BECEFFA-6D3F-7644-992E-C6655560180D}">
      <dsp:nvSpPr>
        <dsp:cNvPr id="0" name=""/>
        <dsp:cNvSpPr/>
      </dsp:nvSpPr>
      <dsp:spPr>
        <a:xfrm>
          <a:off x="1639072" y="116304"/>
          <a:ext cx="1490065" cy="894039"/>
        </a:xfrm>
        <a:prstGeom prst="rect">
          <a:avLst/>
        </a:prstGeom>
        <a:gradFill rotWithShape="0">
          <a:gsLst>
            <a:gs pos="0">
              <a:schemeClr val="accent4">
                <a:alpha val="90000"/>
                <a:hueOff val="0"/>
                <a:satOff val="0"/>
                <a:lumOff val="0"/>
                <a:alphaOff val="-10000"/>
                <a:satMod val="103000"/>
                <a:lumMod val="102000"/>
                <a:tint val="94000"/>
              </a:schemeClr>
            </a:gs>
            <a:gs pos="50000">
              <a:schemeClr val="accent4">
                <a:alpha val="90000"/>
                <a:hueOff val="0"/>
                <a:satOff val="0"/>
                <a:lumOff val="0"/>
                <a:alphaOff val="-10000"/>
                <a:satMod val="110000"/>
                <a:lumMod val="100000"/>
                <a:shade val="100000"/>
              </a:schemeClr>
            </a:gs>
            <a:gs pos="100000">
              <a:schemeClr val="accent4">
                <a:alpha val="90000"/>
                <a:hueOff val="0"/>
                <a:satOff val="0"/>
                <a:lumOff val="0"/>
                <a:alphaOff val="-1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 platforming</a:t>
          </a:r>
        </a:p>
      </dsp:txBody>
      <dsp:txXfrm>
        <a:off x="1639072" y="116304"/>
        <a:ext cx="1490065" cy="894039"/>
      </dsp:txXfrm>
    </dsp:sp>
    <dsp:sp modelId="{810FCD8D-B81F-624C-A238-D8763F702B82}">
      <dsp:nvSpPr>
        <dsp:cNvPr id="0" name=""/>
        <dsp:cNvSpPr/>
      </dsp:nvSpPr>
      <dsp:spPr>
        <a:xfrm>
          <a:off x="3278144" y="116304"/>
          <a:ext cx="1490065" cy="894039"/>
        </a:xfrm>
        <a:prstGeom prst="rect">
          <a:avLst/>
        </a:prstGeom>
        <a:gradFill rotWithShape="0">
          <a:gsLst>
            <a:gs pos="0">
              <a:schemeClr val="accent4">
                <a:alpha val="90000"/>
                <a:hueOff val="0"/>
                <a:satOff val="0"/>
                <a:lumOff val="0"/>
                <a:alphaOff val="-20000"/>
                <a:satMod val="103000"/>
                <a:lumMod val="102000"/>
                <a:tint val="94000"/>
              </a:schemeClr>
            </a:gs>
            <a:gs pos="50000">
              <a:schemeClr val="accent4">
                <a:alpha val="90000"/>
                <a:hueOff val="0"/>
                <a:satOff val="0"/>
                <a:lumOff val="0"/>
                <a:alphaOff val="-20000"/>
                <a:satMod val="110000"/>
                <a:lumMod val="100000"/>
                <a:shade val="100000"/>
              </a:schemeClr>
            </a:gs>
            <a:gs pos="100000">
              <a:schemeClr val="accent4">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Architecture re evaluation</a:t>
          </a:r>
        </a:p>
      </dsp:txBody>
      <dsp:txXfrm>
        <a:off x="3278144" y="116304"/>
        <a:ext cx="1490065" cy="894039"/>
      </dsp:txXfrm>
    </dsp:sp>
    <dsp:sp modelId="{0AF5C21D-E5CF-AB4D-97F1-952CCA64B4CC}">
      <dsp:nvSpPr>
        <dsp:cNvPr id="0" name=""/>
        <dsp:cNvSpPr/>
      </dsp:nvSpPr>
      <dsp:spPr>
        <a:xfrm>
          <a:off x="819536" y="1159350"/>
          <a:ext cx="1490065" cy="894039"/>
        </a:xfrm>
        <a:prstGeom prst="rect">
          <a:avLst/>
        </a:prstGeom>
        <a:gradFill rotWithShape="0">
          <a:gsLst>
            <a:gs pos="0">
              <a:schemeClr val="accent4">
                <a:alpha val="90000"/>
                <a:hueOff val="0"/>
                <a:satOff val="0"/>
                <a:lumOff val="0"/>
                <a:alphaOff val="-30000"/>
                <a:satMod val="103000"/>
                <a:lumMod val="102000"/>
                <a:tint val="94000"/>
              </a:schemeClr>
            </a:gs>
            <a:gs pos="50000">
              <a:schemeClr val="accent4">
                <a:alpha val="90000"/>
                <a:hueOff val="0"/>
                <a:satOff val="0"/>
                <a:lumOff val="0"/>
                <a:alphaOff val="-30000"/>
                <a:satMod val="110000"/>
                <a:lumMod val="100000"/>
                <a:shade val="100000"/>
              </a:schemeClr>
            </a:gs>
            <a:gs pos="100000">
              <a:schemeClr val="accent4">
                <a:alpha val="90000"/>
                <a:hueOff val="0"/>
                <a:satOff val="0"/>
                <a:lumOff val="0"/>
                <a:alphaOff val="-3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How resilient is our app</a:t>
          </a:r>
        </a:p>
      </dsp:txBody>
      <dsp:txXfrm>
        <a:off x="819536" y="1159350"/>
        <a:ext cx="1490065" cy="894039"/>
      </dsp:txXfrm>
    </dsp:sp>
    <dsp:sp modelId="{B924C25F-7866-8D41-9772-3C86C4FD4AA2}">
      <dsp:nvSpPr>
        <dsp:cNvPr id="0" name=""/>
        <dsp:cNvSpPr/>
      </dsp:nvSpPr>
      <dsp:spPr>
        <a:xfrm>
          <a:off x="2458608" y="1159350"/>
          <a:ext cx="1490065" cy="894039"/>
        </a:xfrm>
        <a:prstGeom prst="rect">
          <a:avLst/>
        </a:prstGeom>
        <a:gradFill rotWithShape="0">
          <a:gsLst>
            <a:gs pos="0">
              <a:schemeClr val="accent4">
                <a:alpha val="90000"/>
                <a:hueOff val="0"/>
                <a:satOff val="0"/>
                <a:lumOff val="0"/>
                <a:alphaOff val="-40000"/>
                <a:satMod val="103000"/>
                <a:lumMod val="102000"/>
                <a:tint val="94000"/>
              </a:schemeClr>
            </a:gs>
            <a:gs pos="50000">
              <a:schemeClr val="accent4">
                <a:alpha val="90000"/>
                <a:hueOff val="0"/>
                <a:satOff val="0"/>
                <a:lumOff val="0"/>
                <a:alphaOff val="-40000"/>
                <a:satMod val="110000"/>
                <a:lumMod val="100000"/>
                <a:shade val="100000"/>
              </a:schemeClr>
            </a:gs>
            <a:gs pos="100000">
              <a:schemeClr val="accent4">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Knowing our core values and features</a:t>
          </a:r>
        </a:p>
      </dsp:txBody>
      <dsp:txXfrm>
        <a:off x="2458608" y="1159350"/>
        <a:ext cx="1490065" cy="894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D7A04-DBF2-C54E-A6E7-A53BE35CFA7B}">
      <dsp:nvSpPr>
        <dsp:cNvPr id="0" name=""/>
        <dsp:cNvSpPr/>
      </dsp:nvSpPr>
      <dsp:spPr>
        <a:xfrm>
          <a:off x="1697" y="600199"/>
          <a:ext cx="1703339" cy="1703339"/>
        </a:xfrm>
        <a:prstGeom prst="ellipse">
          <a:avLst/>
        </a:prstGeom>
        <a:gradFill rotWithShape="0">
          <a:gsLst>
            <a:gs pos="0">
              <a:schemeClr val="accent4">
                <a:shade val="80000"/>
                <a:alpha val="50000"/>
                <a:hueOff val="0"/>
                <a:satOff val="0"/>
                <a:lumOff val="0"/>
                <a:alphaOff val="0"/>
                <a:satMod val="103000"/>
                <a:lumMod val="102000"/>
                <a:tint val="94000"/>
              </a:schemeClr>
            </a:gs>
            <a:gs pos="50000">
              <a:schemeClr val="accent4">
                <a:shade val="80000"/>
                <a:alpha val="50000"/>
                <a:hueOff val="0"/>
                <a:satOff val="0"/>
                <a:lumOff val="0"/>
                <a:alphaOff val="0"/>
                <a:satMod val="110000"/>
                <a:lumMod val="100000"/>
                <a:shade val="100000"/>
              </a:schemeClr>
            </a:gs>
            <a:gs pos="100000">
              <a:schemeClr val="accent4">
                <a:shade val="80000"/>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Workshop to gather hypothesis and behaviors</a:t>
          </a:r>
        </a:p>
      </dsp:txBody>
      <dsp:txXfrm>
        <a:off x="251145" y="849647"/>
        <a:ext cx="1204443" cy="1204443"/>
      </dsp:txXfrm>
    </dsp:sp>
    <dsp:sp modelId="{03C7A5F4-2351-FB41-B715-CB0D1B92F667}">
      <dsp:nvSpPr>
        <dsp:cNvPr id="0" name=""/>
        <dsp:cNvSpPr/>
      </dsp:nvSpPr>
      <dsp:spPr>
        <a:xfrm>
          <a:off x="1364369" y="600199"/>
          <a:ext cx="1703339" cy="1703339"/>
        </a:xfrm>
        <a:prstGeom prst="ellipse">
          <a:avLst/>
        </a:prstGeom>
        <a:gradFill rotWithShape="0">
          <a:gsLst>
            <a:gs pos="0">
              <a:schemeClr val="accent4">
                <a:shade val="80000"/>
                <a:alpha val="50000"/>
                <a:hueOff val="3"/>
                <a:satOff val="3546"/>
                <a:lumOff val="1741"/>
                <a:alphaOff val="10000"/>
                <a:satMod val="103000"/>
                <a:lumMod val="102000"/>
                <a:tint val="94000"/>
              </a:schemeClr>
            </a:gs>
            <a:gs pos="50000">
              <a:schemeClr val="accent4">
                <a:shade val="80000"/>
                <a:alpha val="50000"/>
                <a:hueOff val="3"/>
                <a:satOff val="3546"/>
                <a:lumOff val="1741"/>
                <a:alphaOff val="10000"/>
                <a:satMod val="110000"/>
                <a:lumMod val="100000"/>
                <a:shade val="100000"/>
              </a:schemeClr>
            </a:gs>
            <a:gs pos="100000">
              <a:schemeClr val="accent4">
                <a:shade val="80000"/>
                <a:alpha val="50000"/>
                <a:hueOff val="3"/>
                <a:satOff val="3546"/>
                <a:lumOff val="1741"/>
                <a:alphaOff val="1000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Aligned a team to build experiments</a:t>
          </a:r>
        </a:p>
      </dsp:txBody>
      <dsp:txXfrm>
        <a:off x="1613817" y="849647"/>
        <a:ext cx="1204443" cy="1204443"/>
      </dsp:txXfrm>
    </dsp:sp>
    <dsp:sp modelId="{D948E736-8611-F647-9C4B-D3D8B161E57F}">
      <dsp:nvSpPr>
        <dsp:cNvPr id="0" name=""/>
        <dsp:cNvSpPr/>
      </dsp:nvSpPr>
      <dsp:spPr>
        <a:xfrm>
          <a:off x="2727040" y="600199"/>
          <a:ext cx="1703339" cy="1703339"/>
        </a:xfrm>
        <a:prstGeom prst="ellipse">
          <a:avLst/>
        </a:prstGeom>
        <a:gradFill rotWithShape="0">
          <a:gsLst>
            <a:gs pos="0">
              <a:schemeClr val="accent4">
                <a:shade val="80000"/>
                <a:alpha val="50000"/>
                <a:hueOff val="7"/>
                <a:satOff val="7093"/>
                <a:lumOff val="3481"/>
                <a:alphaOff val="20000"/>
                <a:satMod val="103000"/>
                <a:lumMod val="102000"/>
                <a:tint val="94000"/>
              </a:schemeClr>
            </a:gs>
            <a:gs pos="50000">
              <a:schemeClr val="accent4">
                <a:shade val="80000"/>
                <a:alpha val="50000"/>
                <a:hueOff val="7"/>
                <a:satOff val="7093"/>
                <a:lumOff val="3481"/>
                <a:alphaOff val="20000"/>
                <a:satMod val="110000"/>
                <a:lumMod val="100000"/>
                <a:shade val="100000"/>
              </a:schemeClr>
            </a:gs>
            <a:gs pos="100000">
              <a:schemeClr val="accent4">
                <a:shade val="80000"/>
                <a:alpha val="50000"/>
                <a:hueOff val="7"/>
                <a:satOff val="7093"/>
                <a:lumOff val="3481"/>
                <a:alphaOff val="2000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Continual technical tools evaluations</a:t>
          </a:r>
        </a:p>
      </dsp:txBody>
      <dsp:txXfrm>
        <a:off x="2976488" y="849647"/>
        <a:ext cx="1204443" cy="1204443"/>
      </dsp:txXfrm>
    </dsp:sp>
    <dsp:sp modelId="{AE9741EF-C506-E247-85E4-EF0D03B533A6}">
      <dsp:nvSpPr>
        <dsp:cNvPr id="0" name=""/>
        <dsp:cNvSpPr/>
      </dsp:nvSpPr>
      <dsp:spPr>
        <a:xfrm>
          <a:off x="4089712" y="600199"/>
          <a:ext cx="1703339" cy="1703339"/>
        </a:xfrm>
        <a:prstGeom prst="ellipse">
          <a:avLst/>
        </a:prstGeom>
        <a:gradFill rotWithShape="0">
          <a:gsLst>
            <a:gs pos="0">
              <a:schemeClr val="accent4">
                <a:shade val="80000"/>
                <a:alpha val="50000"/>
                <a:hueOff val="10"/>
                <a:satOff val="10639"/>
                <a:lumOff val="5222"/>
                <a:alphaOff val="30000"/>
                <a:satMod val="103000"/>
                <a:lumMod val="102000"/>
                <a:tint val="94000"/>
              </a:schemeClr>
            </a:gs>
            <a:gs pos="50000">
              <a:schemeClr val="accent4">
                <a:shade val="80000"/>
                <a:alpha val="50000"/>
                <a:hueOff val="10"/>
                <a:satOff val="10639"/>
                <a:lumOff val="5222"/>
                <a:alphaOff val="30000"/>
                <a:satMod val="110000"/>
                <a:lumMod val="100000"/>
                <a:shade val="100000"/>
              </a:schemeClr>
            </a:gs>
            <a:gs pos="100000">
              <a:schemeClr val="accent4">
                <a:shade val="80000"/>
                <a:alpha val="50000"/>
                <a:hueOff val="10"/>
                <a:satOff val="10639"/>
                <a:lumOff val="5222"/>
                <a:alphaOff val="3000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93740" tIns="16510" rIns="93740" bIns="1651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rPr>
            <a:t>Kubernetes ( containerized components to reuse technology )</a:t>
          </a:r>
        </a:p>
      </dsp:txBody>
      <dsp:txXfrm>
        <a:off x="4339160" y="849647"/>
        <a:ext cx="1204443" cy="12044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224E6-5CE7-2B4B-9F14-DED5F1BD123A}"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12F54-8CA9-B549-BAAA-EA15808F8705}" type="slidenum">
              <a:rPr lang="en-US" smtClean="0"/>
              <a:t>‹#›</a:t>
            </a:fld>
            <a:endParaRPr lang="en-US"/>
          </a:p>
        </p:txBody>
      </p:sp>
    </p:spTree>
    <p:extLst>
      <p:ext uri="{BB962C8B-B14F-4D97-AF65-F5344CB8AC3E}">
        <p14:creationId xmlns:p14="http://schemas.microsoft.com/office/powerpoint/2010/main" val="3381915349"/>
      </p:ext>
    </p:extLst>
  </p:cSld>
  <p:clrMap bg1="lt1" tx1="dk1" bg2="lt2" tx2="dk2" accent1="accent1" accent2="accent2" accent3="accent3" accent4="accent4" accent5="accent5" accent6="accent6" hlink="hlink" folHlink="folHlink"/>
  <p:notesStyle>
    <a:lvl1pPr marL="0" algn="l" defTabSz="685766" rtl="0" eaLnBrk="1" latinLnBrk="0" hangingPunct="1">
      <a:defRPr sz="900" kern="1200">
        <a:solidFill>
          <a:schemeClr val="tx1"/>
        </a:solidFill>
        <a:latin typeface="+mn-lt"/>
        <a:ea typeface="+mn-ea"/>
        <a:cs typeface="+mn-cs"/>
      </a:defRPr>
    </a:lvl1pPr>
    <a:lvl2pPr marL="342884" algn="l" defTabSz="685766" rtl="0" eaLnBrk="1" latinLnBrk="0" hangingPunct="1">
      <a:defRPr sz="900" kern="1200">
        <a:solidFill>
          <a:schemeClr val="tx1"/>
        </a:solidFill>
        <a:latin typeface="+mn-lt"/>
        <a:ea typeface="+mn-ea"/>
        <a:cs typeface="+mn-cs"/>
      </a:defRPr>
    </a:lvl2pPr>
    <a:lvl3pPr marL="685766" algn="l" defTabSz="685766" rtl="0" eaLnBrk="1" latinLnBrk="0" hangingPunct="1">
      <a:defRPr sz="900" kern="1200">
        <a:solidFill>
          <a:schemeClr val="tx1"/>
        </a:solidFill>
        <a:latin typeface="+mn-lt"/>
        <a:ea typeface="+mn-ea"/>
        <a:cs typeface="+mn-cs"/>
      </a:defRPr>
    </a:lvl3pPr>
    <a:lvl4pPr marL="1028649" algn="l" defTabSz="685766" rtl="0" eaLnBrk="1" latinLnBrk="0" hangingPunct="1">
      <a:defRPr sz="900" kern="1200">
        <a:solidFill>
          <a:schemeClr val="tx1"/>
        </a:solidFill>
        <a:latin typeface="+mn-lt"/>
        <a:ea typeface="+mn-ea"/>
        <a:cs typeface="+mn-cs"/>
      </a:defRPr>
    </a:lvl4pPr>
    <a:lvl5pPr marL="1371532" algn="l" defTabSz="685766" rtl="0" eaLnBrk="1" latinLnBrk="0" hangingPunct="1">
      <a:defRPr sz="900" kern="1200">
        <a:solidFill>
          <a:schemeClr val="tx1"/>
        </a:solidFill>
        <a:latin typeface="+mn-lt"/>
        <a:ea typeface="+mn-ea"/>
        <a:cs typeface="+mn-cs"/>
      </a:defRPr>
    </a:lvl5pPr>
    <a:lvl6pPr marL="1714415" algn="l" defTabSz="685766" rtl="0" eaLnBrk="1" latinLnBrk="0" hangingPunct="1">
      <a:defRPr sz="900" kern="1200">
        <a:solidFill>
          <a:schemeClr val="tx1"/>
        </a:solidFill>
        <a:latin typeface="+mn-lt"/>
        <a:ea typeface="+mn-ea"/>
        <a:cs typeface="+mn-cs"/>
      </a:defRPr>
    </a:lvl6pPr>
    <a:lvl7pPr marL="2057297" algn="l" defTabSz="685766" rtl="0" eaLnBrk="1" latinLnBrk="0" hangingPunct="1">
      <a:defRPr sz="900" kern="1200">
        <a:solidFill>
          <a:schemeClr val="tx1"/>
        </a:solidFill>
        <a:latin typeface="+mn-lt"/>
        <a:ea typeface="+mn-ea"/>
        <a:cs typeface="+mn-cs"/>
      </a:defRPr>
    </a:lvl7pPr>
    <a:lvl8pPr marL="2400180" algn="l" defTabSz="685766" rtl="0" eaLnBrk="1" latinLnBrk="0" hangingPunct="1">
      <a:defRPr sz="900" kern="1200">
        <a:solidFill>
          <a:schemeClr val="tx1"/>
        </a:solidFill>
        <a:latin typeface="+mn-lt"/>
        <a:ea typeface="+mn-ea"/>
        <a:cs typeface="+mn-cs"/>
      </a:defRPr>
    </a:lvl8pPr>
    <a:lvl9pPr marL="2743064" algn="l" defTabSz="68576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medium.com/netflix-techblog/sps-the-pulse-of-netflix-streaming-ae4db0e05f8a"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gremlin.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iki.c2.com/?EightFallaciesOfDistributedComputin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gremlin.com/community/tutorials/4-chaos-experiments-to-start-with/" TargetMode="External"/><Relationship Id="rId4" Type="http://schemas.openxmlformats.org/officeDocument/2006/relationships/hyperlink" Target="https://www.gremlin.com/community/tutorials/how-to-establish-a-high-severity-incident-management-progra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a:t>
            </a:fld>
            <a:endParaRPr lang="en-US"/>
          </a:p>
        </p:txBody>
      </p:sp>
    </p:spTree>
    <p:extLst>
      <p:ext uri="{BB962C8B-B14F-4D97-AF65-F5344CB8AC3E}">
        <p14:creationId xmlns:p14="http://schemas.microsoft.com/office/powerpoint/2010/main" val="94315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mn-lt"/>
                <a:ea typeface="+mn-ea"/>
                <a:cs typeface="+mn-cs"/>
              </a:rPr>
              <a:t>Phase 1: Steady-state</a:t>
            </a:r>
          </a:p>
          <a:p>
            <a:r>
              <a:rPr lang="en-US" sz="900" b="0" i="0" kern="1200" dirty="0">
                <a:solidFill>
                  <a:schemeClr val="tx1"/>
                </a:solidFill>
                <a:effectLst/>
                <a:latin typeface="+mn-lt"/>
                <a:ea typeface="+mn-ea"/>
                <a:cs typeface="+mn-cs"/>
              </a:rPr>
              <a:t>It's the regular behavior of your service based on its </a:t>
            </a:r>
            <a:r>
              <a:rPr lang="en-US" sz="900" b="0" i="1" kern="1200" dirty="0">
                <a:solidFill>
                  <a:schemeClr val="tx1"/>
                </a:solidFill>
                <a:effectLst/>
                <a:latin typeface="+mn-lt"/>
                <a:ea typeface="+mn-ea"/>
                <a:cs typeface="+mn-cs"/>
              </a:rPr>
              <a:t>business metric</a:t>
            </a:r>
            <a:r>
              <a:rPr lang="en-US" sz="900" b="0" i="0" kern="1200" dirty="0">
                <a:solidFill>
                  <a:schemeClr val="tx1"/>
                </a:solidFill>
                <a:effectLst/>
                <a:latin typeface="+mn-lt"/>
                <a:ea typeface="+mn-ea"/>
                <a:cs typeface="+mn-cs"/>
              </a:rPr>
              <a:t>.</a:t>
            </a:r>
          </a:p>
          <a:p>
            <a:r>
              <a:rPr lang="en-US" sz="900" b="0" i="1" kern="1200" dirty="0">
                <a:solidFill>
                  <a:schemeClr val="tx1"/>
                </a:solidFill>
                <a:effectLst/>
                <a:latin typeface="+mn-lt"/>
                <a:ea typeface="+mn-ea"/>
                <a:cs typeface="+mn-cs"/>
              </a:rPr>
              <a:t>Business metric</a:t>
            </a:r>
            <a:r>
              <a:rPr lang="en-US" sz="900" b="0" i="0" kern="1200" dirty="0">
                <a:solidFill>
                  <a:schemeClr val="tx1"/>
                </a:solidFill>
                <a:effectLst/>
                <a:latin typeface="+mn-lt"/>
                <a:ea typeface="+mn-ea"/>
                <a:cs typeface="+mn-cs"/>
              </a:rPr>
              <a:t> it *the* metric! Is that metric that shows you the real experience that your end users have with your system.</a:t>
            </a:r>
          </a:p>
          <a:p>
            <a:r>
              <a:rPr lang="en-US" sz="900" b="0" i="0" kern="1200" dirty="0">
                <a:solidFill>
                  <a:schemeClr val="tx1"/>
                </a:solidFill>
                <a:effectLst/>
                <a:latin typeface="+mn-lt"/>
                <a:ea typeface="+mn-ea"/>
                <a:cs typeface="+mn-cs"/>
              </a:rPr>
              <a:t>The example below is taken from an article (2) from Netflix:</a:t>
            </a:r>
          </a:p>
          <a:p>
            <a:r>
              <a:rPr lang="en-US" dirty="0"/>
              <a:t>Steady-state of SPS at </a:t>
            </a:r>
            <a:r>
              <a:rPr lang="en-US" dirty="0" err="1"/>
              <a:t>Netflix</a:t>
            </a:r>
            <a:r>
              <a:rPr lang="en-US" sz="900" b="0" i="0" kern="1200" dirty="0" err="1">
                <a:solidFill>
                  <a:schemeClr val="tx1"/>
                </a:solidFill>
                <a:effectLst/>
                <a:latin typeface="+mn-lt"/>
                <a:ea typeface="+mn-ea"/>
                <a:cs typeface="+mn-cs"/>
              </a:rPr>
              <a:t>The</a:t>
            </a:r>
            <a:r>
              <a:rPr lang="en-US" sz="900" b="0" i="0" kern="1200" dirty="0">
                <a:solidFill>
                  <a:schemeClr val="tx1"/>
                </a:solidFill>
                <a:effectLst/>
                <a:latin typeface="+mn-lt"/>
                <a:ea typeface="+mn-ea"/>
                <a:cs typeface="+mn-cs"/>
              </a:rPr>
              <a:t> graphic shows the steady-state of SPS (Streams Per Second) at Netflix. This is their business metric. So they can track its behavior week after week until they find its regular usage. That's a steady-state.</a:t>
            </a:r>
          </a:p>
          <a:p>
            <a:r>
              <a:rPr lang="en-US" sz="900" b="0" i="0" kern="1200" dirty="0">
                <a:solidFill>
                  <a:schemeClr val="tx1"/>
                </a:solidFill>
                <a:effectLst/>
                <a:latin typeface="+mn-lt"/>
                <a:ea typeface="+mn-ea"/>
                <a:cs typeface="+mn-cs"/>
              </a:rPr>
              <a:t>So whenever you are monitoring your system or, in our case, planning and executing your fail injections, all your tracking will be based on the business metric.</a:t>
            </a:r>
          </a:p>
          <a:p>
            <a:r>
              <a:rPr lang="en-US" sz="900" b="1" i="0" kern="1200" dirty="0">
                <a:solidFill>
                  <a:schemeClr val="tx1"/>
                </a:solidFill>
                <a:effectLst/>
                <a:latin typeface="+mn-lt"/>
                <a:ea typeface="+mn-ea"/>
                <a:cs typeface="+mn-cs"/>
              </a:rPr>
              <a:t>Phase 2: Hypothesis</a:t>
            </a:r>
          </a:p>
          <a:p>
            <a:r>
              <a:rPr lang="en-US" sz="900" b="0" i="0" kern="1200" dirty="0">
                <a:solidFill>
                  <a:schemeClr val="tx1"/>
                </a:solidFill>
                <a:effectLst/>
                <a:latin typeface="+mn-lt"/>
                <a:ea typeface="+mn-ea"/>
                <a:cs typeface="+mn-cs"/>
              </a:rPr>
              <a:t>After you have your business metric defined and know your steady-state, then it's time to start asking questions.</a:t>
            </a:r>
          </a:p>
          <a:p>
            <a:r>
              <a:rPr lang="en-US" sz="900" b="0" i="0" kern="1200" dirty="0">
                <a:solidFill>
                  <a:schemeClr val="tx1"/>
                </a:solidFill>
                <a:effectLst/>
                <a:latin typeface="+mn-lt"/>
                <a:ea typeface="+mn-ea"/>
                <a:cs typeface="+mn-cs"/>
              </a:rPr>
              <a:t>What if:</a:t>
            </a:r>
          </a:p>
          <a:p>
            <a:r>
              <a:rPr lang="en-US" sz="900" b="0" i="0" kern="1200" dirty="0">
                <a:solidFill>
                  <a:schemeClr val="tx1"/>
                </a:solidFill>
                <a:effectLst/>
                <a:latin typeface="+mn-lt"/>
                <a:ea typeface="+mn-ea"/>
                <a:cs typeface="+mn-cs"/>
              </a:rPr>
              <a:t>A service return 404?</a:t>
            </a:r>
          </a:p>
          <a:p>
            <a:r>
              <a:rPr lang="en-US" sz="900" b="0" i="0" kern="1200" dirty="0">
                <a:solidFill>
                  <a:schemeClr val="tx1"/>
                </a:solidFill>
                <a:effectLst/>
                <a:latin typeface="+mn-lt"/>
                <a:ea typeface="+mn-ea"/>
                <a:cs typeface="+mn-cs"/>
              </a:rPr>
              <a:t>Database stops working?</a:t>
            </a:r>
          </a:p>
          <a:p>
            <a:r>
              <a:rPr lang="en-US" sz="900" b="0" i="0" kern="1200" dirty="0">
                <a:solidFill>
                  <a:schemeClr val="tx1"/>
                </a:solidFill>
                <a:effectLst/>
                <a:latin typeface="+mn-lt"/>
                <a:ea typeface="+mn-ea"/>
                <a:cs typeface="+mn-cs"/>
              </a:rPr>
              <a:t>Requests increases unexpectedly?</a:t>
            </a:r>
          </a:p>
          <a:p>
            <a:r>
              <a:rPr lang="en-US" sz="900" b="0" i="0" kern="1200" dirty="0">
                <a:solidFill>
                  <a:schemeClr val="tx1"/>
                </a:solidFill>
                <a:effectLst/>
                <a:latin typeface="+mn-lt"/>
                <a:ea typeface="+mn-ea"/>
                <a:cs typeface="+mn-cs"/>
              </a:rPr>
              <a:t>Latency increases by 100%?</a:t>
            </a:r>
          </a:p>
          <a:p>
            <a:r>
              <a:rPr lang="en-US" sz="900" b="0" i="0" kern="1200" dirty="0">
                <a:solidFill>
                  <a:schemeClr val="tx1"/>
                </a:solidFill>
                <a:effectLst/>
                <a:latin typeface="+mn-lt"/>
                <a:ea typeface="+mn-ea"/>
                <a:cs typeface="+mn-cs"/>
              </a:rPr>
              <a:t>A container stops working?</a:t>
            </a:r>
          </a:p>
          <a:p>
            <a:r>
              <a:rPr lang="en-US" sz="900" b="0" i="0" kern="1200" dirty="0">
                <a:solidFill>
                  <a:schemeClr val="tx1"/>
                </a:solidFill>
                <a:effectLst/>
                <a:latin typeface="+mn-lt"/>
                <a:ea typeface="+mn-ea"/>
                <a:cs typeface="+mn-cs"/>
              </a:rPr>
              <a:t>A port becomes inaccessible?</a:t>
            </a:r>
          </a:p>
          <a:p>
            <a:r>
              <a:rPr lang="en-US" sz="900" b="0" i="0" kern="1200" dirty="0">
                <a:solidFill>
                  <a:schemeClr val="tx1"/>
                </a:solidFill>
                <a:effectLst/>
                <a:latin typeface="+mn-lt"/>
                <a:ea typeface="+mn-ea"/>
                <a:cs typeface="+mn-cs"/>
              </a:rPr>
              <a:t>Of course, these are just examples. The important part is: make questions that you really don't know the answer (this should be obvious, right?). So, for example, if you already know that your service doesn't have a high availability environment, doesn't make any sense to test it. First, build it, then try possibilities around it.</a:t>
            </a:r>
          </a:p>
          <a:p>
            <a:r>
              <a:rPr lang="en-US" sz="900" b="1" i="0" kern="1200" dirty="0">
                <a:solidFill>
                  <a:schemeClr val="tx1"/>
                </a:solidFill>
                <a:effectLst/>
                <a:latin typeface="+mn-lt"/>
                <a:ea typeface="+mn-ea"/>
                <a:cs typeface="+mn-cs"/>
              </a:rPr>
              <a:t>Phase 3: Design the experiment</a:t>
            </a:r>
          </a:p>
          <a:p>
            <a:r>
              <a:rPr lang="en-US" sz="900" b="0" i="0" kern="1200" dirty="0">
                <a:solidFill>
                  <a:schemeClr val="tx1"/>
                </a:solidFill>
                <a:effectLst/>
                <a:latin typeface="+mn-lt"/>
                <a:ea typeface="+mn-ea"/>
                <a:cs typeface="+mn-cs"/>
              </a:rPr>
              <a:t>Now that you have a hypothesis that you don't know the answer and are worthy of trying, start designing your experiments.</a:t>
            </a:r>
          </a:p>
          <a:p>
            <a:r>
              <a:rPr lang="en-US" sz="900" b="0" i="0" kern="1200" dirty="0">
                <a:solidFill>
                  <a:schemeClr val="tx1"/>
                </a:solidFill>
                <a:effectLst/>
                <a:latin typeface="+mn-lt"/>
                <a:ea typeface="+mn-ea"/>
                <a:cs typeface="+mn-cs"/>
              </a:rPr>
              <a:t>Some best practices around it are:</a:t>
            </a:r>
          </a:p>
          <a:p>
            <a:r>
              <a:rPr lang="en-US" sz="900" b="0" i="0" kern="1200" dirty="0">
                <a:solidFill>
                  <a:schemeClr val="tx1"/>
                </a:solidFill>
                <a:effectLst/>
                <a:latin typeface="+mn-lt"/>
                <a:ea typeface="+mn-ea"/>
                <a:cs typeface="+mn-cs"/>
              </a:rPr>
              <a:t>Start small</a:t>
            </a:r>
          </a:p>
          <a:p>
            <a:r>
              <a:rPr lang="en-US" sz="900" b="0" i="0" kern="1200" dirty="0">
                <a:solidFill>
                  <a:schemeClr val="tx1"/>
                </a:solidFill>
                <a:effectLst/>
                <a:latin typeface="+mn-lt"/>
                <a:ea typeface="+mn-ea"/>
                <a:cs typeface="+mn-cs"/>
              </a:rPr>
              <a:t>Make it closest possible to the production environment</a:t>
            </a:r>
          </a:p>
          <a:p>
            <a:r>
              <a:rPr lang="en-US" sz="900" b="0" i="0" kern="1200" dirty="0">
                <a:solidFill>
                  <a:schemeClr val="tx1"/>
                </a:solidFill>
                <a:effectLst/>
                <a:latin typeface="+mn-lt"/>
                <a:ea typeface="+mn-ea"/>
                <a:cs typeface="+mn-cs"/>
              </a:rPr>
              <a:t>Minimize the blast radius</a:t>
            </a:r>
          </a:p>
          <a:p>
            <a:r>
              <a:rPr lang="en-US" sz="900" b="0" i="0" kern="1200" dirty="0">
                <a:solidFill>
                  <a:schemeClr val="tx1"/>
                </a:solidFill>
                <a:effectLst/>
                <a:latin typeface="+mn-lt"/>
                <a:ea typeface="+mn-ea"/>
                <a:cs typeface="+mn-cs"/>
              </a:rPr>
              <a:t>Have an emergency stop button</a:t>
            </a:r>
          </a:p>
          <a:p>
            <a:r>
              <a:rPr lang="en-US" sz="900" b="0" i="0" kern="1200" dirty="0">
                <a:solidFill>
                  <a:schemeClr val="tx1"/>
                </a:solidFill>
                <a:effectLst/>
                <a:latin typeface="+mn-lt"/>
                <a:ea typeface="+mn-ea"/>
                <a:cs typeface="+mn-cs"/>
              </a:rPr>
              <a:t>One way to implement it is by using a kind of canary deployment approach:</a:t>
            </a:r>
          </a:p>
          <a:p>
            <a:r>
              <a:rPr lang="en-US" dirty="0"/>
              <a:t>Minimize the blast </a:t>
            </a:r>
            <a:r>
              <a:rPr lang="en-US" dirty="0" err="1"/>
              <a:t>radious</a:t>
            </a:r>
            <a:r>
              <a:rPr lang="en-US" sz="900" b="0" i="0" kern="1200" dirty="0" err="1">
                <a:solidFill>
                  <a:schemeClr val="tx1"/>
                </a:solidFill>
                <a:effectLst/>
                <a:latin typeface="+mn-lt"/>
                <a:ea typeface="+mn-ea"/>
                <a:cs typeface="+mn-cs"/>
              </a:rPr>
              <a:t>Understand</a:t>
            </a:r>
            <a:r>
              <a:rPr lang="en-US" sz="900" b="0" i="0" kern="1200" dirty="0">
                <a:solidFill>
                  <a:schemeClr val="tx1"/>
                </a:solidFill>
                <a:effectLst/>
                <a:latin typeface="+mn-lt"/>
                <a:ea typeface="+mn-ea"/>
                <a:cs typeface="+mn-cs"/>
              </a:rPr>
              <a:t> what is going on in the image:</a:t>
            </a:r>
          </a:p>
          <a:p>
            <a:r>
              <a:rPr lang="en-US" sz="900" b="0" i="0" kern="1200" dirty="0">
                <a:solidFill>
                  <a:schemeClr val="tx1"/>
                </a:solidFill>
                <a:effectLst/>
                <a:latin typeface="+mn-lt"/>
                <a:ea typeface="+mn-ea"/>
                <a:cs typeface="+mn-cs"/>
              </a:rPr>
              <a:t>Steady-state: regular behavior</a:t>
            </a:r>
          </a:p>
          <a:p>
            <a:r>
              <a:rPr lang="en-US" sz="900" b="0" i="0" kern="1200" dirty="0">
                <a:solidFill>
                  <a:schemeClr val="tx1"/>
                </a:solidFill>
                <a:effectLst/>
                <a:latin typeface="+mn-lt"/>
                <a:ea typeface="+mn-ea"/>
                <a:cs typeface="+mn-cs"/>
              </a:rPr>
              <a:t>Control group: a small set of users that are under the same conditions of the steady-state</a:t>
            </a:r>
          </a:p>
          <a:p>
            <a:r>
              <a:rPr lang="en-US" sz="900" b="0" i="0" kern="1200" dirty="0">
                <a:solidFill>
                  <a:schemeClr val="tx1"/>
                </a:solidFill>
                <a:effectLst/>
                <a:latin typeface="+mn-lt"/>
                <a:ea typeface="+mn-ea"/>
                <a:cs typeface="+mn-cs"/>
              </a:rPr>
              <a:t>Experiment group: has the same size as the Control group, but it's where the chaos will be injected</a:t>
            </a:r>
          </a:p>
          <a:p>
            <a:r>
              <a:rPr lang="en-US" sz="900" b="0" i="0" kern="1200" dirty="0">
                <a:solidFill>
                  <a:schemeClr val="tx1"/>
                </a:solidFill>
                <a:effectLst/>
                <a:latin typeface="+mn-lt"/>
                <a:ea typeface="+mn-ea"/>
                <a:cs typeface="+mn-cs"/>
              </a:rPr>
              <a:t>We have the Control and Experiment groups with the same size for the sake of comparative results at the end of the experiment.</a:t>
            </a:r>
          </a:p>
          <a:p>
            <a:r>
              <a:rPr lang="en-US" sz="900" b="0" i="0" kern="1200" dirty="0">
                <a:solidFill>
                  <a:schemeClr val="tx1"/>
                </a:solidFill>
                <a:effectLst/>
                <a:latin typeface="+mn-lt"/>
                <a:ea typeface="+mn-ea"/>
                <a:cs typeface="+mn-cs"/>
              </a:rPr>
              <a:t>To separate both groups from the steady-state flow you can, for example, include a property in the request header and use it. It can be done in the load balancer without any changes in the application itself.</a:t>
            </a:r>
          </a:p>
          <a:p>
            <a:r>
              <a:rPr lang="en-US" sz="900" b="1" i="0" kern="1200" dirty="0">
                <a:solidFill>
                  <a:schemeClr val="tx1"/>
                </a:solidFill>
                <a:effectLst/>
                <a:latin typeface="+mn-lt"/>
                <a:ea typeface="+mn-ea"/>
                <a:cs typeface="+mn-cs"/>
              </a:rPr>
              <a:t>Phase 4: Learning and results</a:t>
            </a:r>
          </a:p>
          <a:p>
            <a:r>
              <a:rPr lang="en-US" sz="900" b="0" i="0" kern="1200" dirty="0">
                <a:solidFill>
                  <a:schemeClr val="tx1"/>
                </a:solidFill>
                <a:effectLst/>
                <a:latin typeface="+mn-lt"/>
                <a:ea typeface="+mn-ea"/>
                <a:cs typeface="+mn-cs"/>
              </a:rPr>
              <a:t>At the end of the experiments, it's time to collect the results and get the lessons learned. So here you will evaluate:</a:t>
            </a:r>
          </a:p>
          <a:p>
            <a:r>
              <a:rPr lang="en-US" sz="900" b="0" i="0" kern="1200" dirty="0">
                <a:solidFill>
                  <a:schemeClr val="tx1"/>
                </a:solidFill>
                <a:effectLst/>
                <a:latin typeface="+mn-lt"/>
                <a:ea typeface="+mn-ea"/>
                <a:cs typeface="+mn-cs"/>
              </a:rPr>
              <a:t>How much time to detect the failure?</a:t>
            </a:r>
          </a:p>
          <a:p>
            <a:r>
              <a:rPr lang="en-US" sz="900" b="0" i="0" kern="1200" dirty="0">
                <a:solidFill>
                  <a:schemeClr val="tx1"/>
                </a:solidFill>
                <a:effectLst/>
                <a:latin typeface="+mn-lt"/>
                <a:ea typeface="+mn-ea"/>
                <a:cs typeface="+mn-cs"/>
              </a:rPr>
              <a:t>How much time to someone be notified?</a:t>
            </a:r>
          </a:p>
          <a:p>
            <a:r>
              <a:rPr lang="en-US" sz="900" b="0" i="0" kern="1200" dirty="0">
                <a:solidFill>
                  <a:schemeClr val="tx1"/>
                </a:solidFill>
                <a:effectLst/>
                <a:latin typeface="+mn-lt"/>
                <a:ea typeface="+mn-ea"/>
                <a:cs typeface="+mn-cs"/>
              </a:rPr>
              <a:t>How much time to start the graceful degradation?</a:t>
            </a:r>
          </a:p>
          <a:p>
            <a:r>
              <a:rPr lang="en-US" sz="900" b="0" i="0" kern="1200" dirty="0">
                <a:solidFill>
                  <a:schemeClr val="tx1"/>
                </a:solidFill>
                <a:effectLst/>
                <a:latin typeface="+mn-lt"/>
                <a:ea typeface="+mn-ea"/>
                <a:cs typeface="+mn-cs"/>
              </a:rPr>
              <a:t>How much time to recovery (partial and full)?</a:t>
            </a:r>
          </a:p>
          <a:p>
            <a:r>
              <a:rPr lang="en-US" sz="900" b="0" i="0" kern="1200" dirty="0">
                <a:solidFill>
                  <a:schemeClr val="tx1"/>
                </a:solidFill>
                <a:effectLst/>
                <a:latin typeface="+mn-lt"/>
                <a:ea typeface="+mn-ea"/>
                <a:cs typeface="+mn-cs"/>
              </a:rPr>
              <a:t>How much time to be back to a steady-state?</a:t>
            </a:r>
          </a:p>
          <a:p>
            <a:r>
              <a:rPr lang="en-US" sz="900" b="1" i="0" kern="1200" dirty="0">
                <a:solidFill>
                  <a:schemeClr val="tx1"/>
                </a:solidFill>
                <a:effectLst/>
                <a:latin typeface="+mn-lt"/>
                <a:ea typeface="+mn-ea"/>
                <a:cs typeface="+mn-cs"/>
              </a:rPr>
              <a:t>Phase 5: Fixes</a:t>
            </a:r>
          </a:p>
          <a:p>
            <a:r>
              <a:rPr lang="en-US" sz="900" b="0" i="0" kern="1200" dirty="0">
                <a:solidFill>
                  <a:schemeClr val="tx1"/>
                </a:solidFill>
                <a:effectLst/>
                <a:latin typeface="+mn-lt"/>
                <a:ea typeface="+mn-ea"/>
                <a:cs typeface="+mn-cs"/>
              </a:rPr>
              <a:t>Well… this is the self-explanatory part!</a:t>
            </a:r>
          </a:p>
          <a:p>
            <a:r>
              <a:rPr lang="en-US" sz="900" b="0" i="0" kern="1200" dirty="0">
                <a:solidFill>
                  <a:schemeClr val="tx1"/>
                </a:solidFill>
                <a:effectLst/>
                <a:latin typeface="+mn-lt"/>
                <a:ea typeface="+mn-ea"/>
                <a:cs typeface="+mn-cs"/>
              </a:rPr>
              <a:t>Keep in mind that when working in a chaos engineering approach, it's all about learning from failure. That's why you create them on purpose, in a controlled and managed environment.</a:t>
            </a:r>
          </a:p>
          <a:p>
            <a:endParaRPr lang="en-US" dirty="0"/>
          </a:p>
        </p:txBody>
      </p:sp>
      <p:sp>
        <p:nvSpPr>
          <p:cNvPr id="4" name="Slide Number Placeholder 3"/>
          <p:cNvSpPr>
            <a:spLocks noGrp="1"/>
          </p:cNvSpPr>
          <p:nvPr>
            <p:ph type="sldNum" sz="quarter" idx="5"/>
          </p:nvPr>
        </p:nvSpPr>
        <p:spPr/>
        <p:txBody>
          <a:bodyPr/>
          <a:lstStyle/>
          <a:p>
            <a:fld id="{CEC12F54-8CA9-B549-BAAA-EA15808F8705}" type="slidenum">
              <a:rPr lang="en-US" smtClean="0"/>
              <a:t>10</a:t>
            </a:fld>
            <a:endParaRPr lang="en-US"/>
          </a:p>
        </p:txBody>
      </p:sp>
    </p:spTree>
    <p:extLst>
      <p:ext uri="{BB962C8B-B14F-4D97-AF65-F5344CB8AC3E}">
        <p14:creationId xmlns:p14="http://schemas.microsoft.com/office/powerpoint/2010/main" val="313705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to tell the story of the scaling the regional application to global and having to support a much higher resiliency requirements.</a:t>
            </a:r>
          </a:p>
          <a:p>
            <a:endParaRPr lang="en-US" dirty="0"/>
          </a:p>
          <a:p>
            <a:r>
              <a:rPr lang="en-US" dirty="0"/>
              <a:t>We had a regional application, running in proprietary servers ( shared but dedicated )</a:t>
            </a:r>
          </a:p>
        </p:txBody>
      </p:sp>
      <p:sp>
        <p:nvSpPr>
          <p:cNvPr id="4" name="Slide Number Placeholder 3"/>
          <p:cNvSpPr>
            <a:spLocks noGrp="1"/>
          </p:cNvSpPr>
          <p:nvPr>
            <p:ph type="sldNum" sz="quarter" idx="10"/>
          </p:nvPr>
        </p:nvSpPr>
        <p:spPr/>
        <p:txBody>
          <a:bodyPr/>
          <a:lstStyle/>
          <a:p>
            <a:fld id="{CEC12F54-8CA9-B549-BAAA-EA15808F8705}" type="slidenum">
              <a:rPr lang="en-US" smtClean="0"/>
              <a:t>11</a:t>
            </a:fld>
            <a:endParaRPr lang="en-US"/>
          </a:p>
        </p:txBody>
      </p:sp>
    </p:spTree>
    <p:extLst>
      <p:ext uri="{BB962C8B-B14F-4D97-AF65-F5344CB8AC3E}">
        <p14:creationId xmlns:p14="http://schemas.microsoft.com/office/powerpoint/2010/main" val="269226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Discuss in pairs after we present the content one hypothesis with what go wrong, the type of failure to inject and what would be the expected outcome of the experiment. Not what you wish it would.</a:t>
            </a:r>
          </a:p>
          <a:p>
            <a:pPr marL="0" marR="0" lvl="0" indent="0" algn="l" defTabSz="685766"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766" rtl="0" eaLnBrk="1" fontAlgn="auto" latinLnBrk="0" hangingPunct="1">
              <a:lnSpc>
                <a:spcPct val="100000"/>
              </a:lnSpc>
              <a:spcBef>
                <a:spcPts val="0"/>
              </a:spcBef>
              <a:spcAft>
                <a:spcPts val="0"/>
              </a:spcAft>
              <a:buClrTx/>
              <a:buSzTx/>
              <a:buFontTx/>
              <a:buNone/>
              <a:tabLst/>
              <a:defRPr/>
            </a:pPr>
            <a:r>
              <a:rPr lang="en-US" dirty="0"/>
              <a:t>By sitting down as a team and whiteboarding your service(s), dependencies (both internal and external), and data stores, you can formulate a picture of “What could go wrong?”. When in doubt, injecting a failure or a delay into each of your dependencies is a great place to start.</a:t>
            </a:r>
          </a:p>
          <a:p>
            <a:endParaRPr lang="en-US" dirty="0"/>
          </a:p>
          <a:p>
            <a:endParaRPr lang="en-US" dirty="0"/>
          </a:p>
          <a:p>
            <a:endParaRPr lang="en-US" dirty="0"/>
          </a:p>
          <a:p>
            <a:r>
              <a:rPr lang="en-US" sz="900" b="1" i="0" kern="1200" dirty="0">
                <a:solidFill>
                  <a:schemeClr val="tx1"/>
                </a:solidFill>
                <a:effectLst/>
                <a:latin typeface="+mn-lt"/>
                <a:ea typeface="+mn-ea"/>
                <a:cs typeface="+mn-cs"/>
              </a:rPr>
              <a:t>Creating a Hypothesis</a:t>
            </a:r>
          </a:p>
          <a:p>
            <a:r>
              <a:rPr lang="en-US" sz="900" b="0" i="0" kern="1200" dirty="0">
                <a:solidFill>
                  <a:schemeClr val="tx1"/>
                </a:solidFill>
                <a:effectLst/>
                <a:latin typeface="+mn-lt"/>
                <a:ea typeface="+mn-ea"/>
                <a:cs typeface="+mn-cs"/>
              </a:rPr>
              <a:t>You have an idea of what can go wrong. You have chosen the exact failure to inject. What happens next? This is an excellent thought exercise to work through as a team. By discussing the scenario, you can hypothesize on the expected outcome before running it live. What will be the impact to customers, to your service, or to your dependencies?</a:t>
            </a:r>
          </a:p>
          <a:p>
            <a:r>
              <a:rPr lang="en-US" sz="900" b="1" i="0" kern="1200" dirty="0">
                <a:solidFill>
                  <a:schemeClr val="tx1"/>
                </a:solidFill>
                <a:effectLst/>
                <a:latin typeface="+mn-lt"/>
                <a:ea typeface="+mn-ea"/>
                <a:cs typeface="+mn-cs"/>
              </a:rPr>
              <a:t>Measuring the Impact</a:t>
            </a:r>
          </a:p>
          <a:p>
            <a:r>
              <a:rPr lang="en-US" sz="900" b="0" i="0" kern="1200" dirty="0">
                <a:solidFill>
                  <a:schemeClr val="tx1"/>
                </a:solidFill>
                <a:effectLst/>
                <a:latin typeface="+mn-lt"/>
                <a:ea typeface="+mn-ea"/>
                <a:cs typeface="+mn-cs"/>
              </a:rPr>
              <a:t>To understand how your system behaves under stress, you need to measure your system’s availability and durability. It is good to have a key performance metric that correlates to customer success (such as orders per minute, or </a:t>
            </a:r>
            <a:r>
              <a:rPr lang="en-US" sz="900" b="0" i="0" u="none" strike="noStrike" kern="1200" dirty="0">
                <a:solidFill>
                  <a:schemeClr val="tx1"/>
                </a:solidFill>
                <a:effectLst/>
                <a:latin typeface="+mn-lt"/>
                <a:ea typeface="+mn-ea"/>
                <a:cs typeface="+mn-cs"/>
                <a:hlinkClick r:id="rId3"/>
              </a:rPr>
              <a:t>stream starts per second</a:t>
            </a:r>
            <a:r>
              <a:rPr lang="en-US" sz="900" b="0" i="0" kern="1200" dirty="0">
                <a:solidFill>
                  <a:schemeClr val="tx1"/>
                </a:solidFill>
                <a:effectLst/>
                <a:latin typeface="+mn-lt"/>
                <a:ea typeface="+mn-ea"/>
                <a:cs typeface="+mn-cs"/>
              </a:rPr>
              <a:t>). As a rule of thumb, if you ever see an impact to these metrics, you want to halt the experiment immediately. Next is measuring the failure itself where you want to verify (or disprove) your hypothesis. This could be the impact on latency, requests per second, or system resources. Lastly, you want to survey your dashboards and alarms for unintended side effects.</a:t>
            </a:r>
          </a:p>
          <a:p>
            <a:r>
              <a:rPr lang="en-US" sz="900" b="1" i="0" kern="1200" dirty="0">
                <a:solidFill>
                  <a:schemeClr val="tx1"/>
                </a:solidFill>
                <a:effectLst/>
                <a:latin typeface="+mn-lt"/>
                <a:ea typeface="+mn-ea"/>
                <a:cs typeface="+mn-cs"/>
              </a:rPr>
              <a:t>Have a Rollback Plan</a:t>
            </a:r>
          </a:p>
          <a:p>
            <a:r>
              <a:rPr lang="en-US" sz="900" b="0" i="0" kern="1200" dirty="0">
                <a:solidFill>
                  <a:schemeClr val="tx1"/>
                </a:solidFill>
                <a:effectLst/>
                <a:latin typeface="+mn-lt"/>
                <a:ea typeface="+mn-ea"/>
                <a:cs typeface="+mn-cs"/>
              </a:rPr>
              <a:t>Always have a backup plan in case things go wrong, but accept that sometimes even the backup plan can fail. Talk through how you’re going to revert the impact. If you’re running commands by hand, be thoughtful not to break </a:t>
            </a:r>
            <a:r>
              <a:rPr lang="en-US" sz="900" b="0" i="0" kern="1200" dirty="0" err="1">
                <a:solidFill>
                  <a:schemeClr val="tx1"/>
                </a:solidFill>
                <a:effectLst/>
                <a:latin typeface="+mn-lt"/>
                <a:ea typeface="+mn-ea"/>
                <a:cs typeface="+mn-cs"/>
              </a:rPr>
              <a:t>ssh</a:t>
            </a:r>
            <a:r>
              <a:rPr lang="en-US" sz="900" b="0" i="0" kern="1200" dirty="0">
                <a:solidFill>
                  <a:schemeClr val="tx1"/>
                </a:solidFill>
                <a:effectLst/>
                <a:latin typeface="+mn-lt"/>
                <a:ea typeface="+mn-ea"/>
                <a:cs typeface="+mn-cs"/>
              </a:rPr>
              <a:t> or control plane access to your instances. One of the core aspects of </a:t>
            </a:r>
            <a:r>
              <a:rPr lang="en-US" sz="900" b="0" i="0" u="none" strike="noStrike" kern="1200" dirty="0">
                <a:solidFill>
                  <a:schemeClr val="tx1"/>
                </a:solidFill>
                <a:effectLst/>
                <a:latin typeface="+mn-lt"/>
                <a:ea typeface="+mn-ea"/>
                <a:cs typeface="+mn-cs"/>
                <a:hlinkClick r:id="rId4"/>
              </a:rPr>
              <a:t>Gremlin</a:t>
            </a:r>
            <a:r>
              <a:rPr lang="en-US" sz="900" b="0" i="0" kern="1200" dirty="0">
                <a:solidFill>
                  <a:schemeClr val="tx1"/>
                </a:solidFill>
                <a:effectLst/>
                <a:latin typeface="+mn-lt"/>
                <a:ea typeface="+mn-ea"/>
                <a:cs typeface="+mn-cs"/>
              </a:rPr>
              <a:t> is safety. All of our attacks can be reverted immediately, allowing you to safely abort and return to steady state if things go wrong.</a:t>
            </a:r>
          </a:p>
          <a:p>
            <a:r>
              <a:rPr lang="en-US" sz="900" b="1" i="0" kern="1200" dirty="0">
                <a:solidFill>
                  <a:schemeClr val="tx1"/>
                </a:solidFill>
                <a:effectLst/>
                <a:latin typeface="+mn-lt"/>
                <a:ea typeface="+mn-ea"/>
                <a:cs typeface="+mn-cs"/>
              </a:rPr>
              <a:t>Go fix it!</a:t>
            </a:r>
          </a:p>
          <a:p>
            <a:r>
              <a:rPr lang="en-US" sz="900" b="0" i="0" kern="1200" dirty="0">
                <a:solidFill>
                  <a:schemeClr val="tx1"/>
                </a:solidFill>
                <a:effectLst/>
                <a:latin typeface="+mn-lt"/>
                <a:ea typeface="+mn-ea"/>
                <a:cs typeface="+mn-cs"/>
              </a:rPr>
              <a:t>After running your first experiment, hopefully, there is one of two outcomes: either you’ve verified that your system is resilient to the failure you introduced, or you’ve found a problem you need to fix. Both of these are good outcomes. On one hand, you’ve increased your confidence in the system and its behavior, and on the other you’ve found a problem before it caused an outage.</a:t>
            </a:r>
          </a:p>
          <a:p>
            <a:r>
              <a:rPr lang="en-US" sz="900" b="1" i="0" kern="1200" dirty="0">
                <a:solidFill>
                  <a:schemeClr val="tx1"/>
                </a:solidFill>
                <a:effectLst/>
                <a:latin typeface="+mn-lt"/>
                <a:ea typeface="+mn-ea"/>
                <a:cs typeface="+mn-cs"/>
              </a:rPr>
              <a:t>Have Fun</a:t>
            </a:r>
          </a:p>
          <a:p>
            <a:r>
              <a:rPr lang="en-US" sz="900" b="0" i="0" kern="1200" dirty="0">
                <a:solidFill>
                  <a:schemeClr val="tx1"/>
                </a:solidFill>
                <a:effectLst/>
                <a:latin typeface="+mn-lt"/>
                <a:ea typeface="+mn-ea"/>
                <a:cs typeface="+mn-cs"/>
              </a:rPr>
              <a:t>Chaos Engineering is a tool to make your job easier. By proactively testing and validating your system’s failure modes you will reduce your operational burden, increase your availability, and sleep better at night. Gremlin makes it safe and simple to get started—email us to get started today!</a:t>
            </a:r>
          </a:p>
          <a:p>
            <a:endParaRPr lang="en-US" dirty="0"/>
          </a:p>
        </p:txBody>
      </p:sp>
      <p:sp>
        <p:nvSpPr>
          <p:cNvPr id="4" name="Slide Number Placeholder 3"/>
          <p:cNvSpPr>
            <a:spLocks noGrp="1"/>
          </p:cNvSpPr>
          <p:nvPr>
            <p:ph type="sldNum" sz="quarter" idx="5"/>
          </p:nvPr>
        </p:nvSpPr>
        <p:spPr/>
        <p:txBody>
          <a:bodyPr/>
          <a:lstStyle/>
          <a:p>
            <a:fld id="{CEC12F54-8CA9-B549-BAAA-EA15808F8705}" type="slidenum">
              <a:rPr lang="en-US" smtClean="0"/>
              <a:t>12</a:t>
            </a:fld>
            <a:endParaRPr lang="en-US"/>
          </a:p>
        </p:txBody>
      </p:sp>
    </p:spTree>
    <p:extLst>
      <p:ext uri="{BB962C8B-B14F-4D97-AF65-F5344CB8AC3E}">
        <p14:creationId xmlns:p14="http://schemas.microsoft.com/office/powerpoint/2010/main" val="420251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We argue that you should perform your experiments in the following order:</a:t>
            </a:r>
          </a:p>
          <a:p>
            <a:r>
              <a:rPr lang="en-US" sz="900" b="0" i="0" kern="1200" dirty="0">
                <a:solidFill>
                  <a:schemeClr val="tx1"/>
                </a:solidFill>
                <a:effectLst/>
                <a:latin typeface="+mn-lt"/>
                <a:ea typeface="+mn-ea"/>
                <a:cs typeface="+mn-cs"/>
              </a:rPr>
              <a:t>Known Knowns - Things you are aware of and understand</a:t>
            </a:r>
          </a:p>
          <a:p>
            <a:r>
              <a:rPr lang="en-US" sz="900" b="0" i="0" kern="1200" dirty="0">
                <a:solidFill>
                  <a:schemeClr val="tx1"/>
                </a:solidFill>
                <a:effectLst/>
                <a:latin typeface="+mn-lt"/>
                <a:ea typeface="+mn-ea"/>
                <a:cs typeface="+mn-cs"/>
              </a:rPr>
              <a:t>Known Unknowns - Things you are aware of but don’t fully understand</a:t>
            </a:r>
          </a:p>
          <a:p>
            <a:r>
              <a:rPr lang="en-US" sz="900" b="0" i="0" kern="1200" dirty="0">
                <a:solidFill>
                  <a:schemeClr val="tx1"/>
                </a:solidFill>
                <a:effectLst/>
                <a:latin typeface="+mn-lt"/>
                <a:ea typeface="+mn-ea"/>
                <a:cs typeface="+mn-cs"/>
              </a:rPr>
              <a:t>Unknown Knowns - Things you understand but are not aware of</a:t>
            </a:r>
          </a:p>
          <a:p>
            <a:r>
              <a:rPr lang="en-US" sz="900" b="0" i="0" kern="1200" dirty="0">
                <a:solidFill>
                  <a:schemeClr val="tx1"/>
                </a:solidFill>
                <a:effectLst/>
                <a:latin typeface="+mn-lt"/>
                <a:ea typeface="+mn-ea"/>
                <a:cs typeface="+mn-cs"/>
              </a:rPr>
              <a:t>Unknown Unknowns - Things you are neither aware of nor fully understand</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To illustrate this in practice with examples, we will demonstrate how to select experiments based on a </a:t>
            </a:r>
            <a:r>
              <a:rPr lang="en-US" sz="900" b="0" i="0" kern="1200" dirty="0" err="1">
                <a:solidFill>
                  <a:schemeClr val="tx1"/>
                </a:solidFill>
                <a:effectLst/>
                <a:latin typeface="+mn-lt"/>
                <a:ea typeface="+mn-ea"/>
                <a:cs typeface="+mn-cs"/>
              </a:rPr>
              <a:t>sharded</a:t>
            </a:r>
            <a:r>
              <a:rPr lang="en-US" sz="900" b="0" i="0" kern="1200" dirty="0">
                <a:solidFill>
                  <a:schemeClr val="tx1"/>
                </a:solidFill>
                <a:effectLst/>
                <a:latin typeface="+mn-lt"/>
                <a:ea typeface="+mn-ea"/>
                <a:cs typeface="+mn-cs"/>
              </a:rPr>
              <a:t> MySQL Database. In this example, we have a cluster of 100 MySQL hosts with multiple shards per host.</a:t>
            </a:r>
          </a:p>
          <a:p>
            <a:r>
              <a:rPr lang="en-US" sz="900" b="0" i="0" kern="1200" dirty="0">
                <a:solidFill>
                  <a:schemeClr val="tx1"/>
                </a:solidFill>
                <a:effectLst/>
                <a:latin typeface="+mn-lt"/>
                <a:ea typeface="+mn-ea"/>
                <a:cs typeface="+mn-cs"/>
              </a:rPr>
              <a:t>In one region, we have a primary database host with two replicas and we use semi-sync replication. We also have a pseudo primary and two pseudo replicas in a different region.</a:t>
            </a:r>
          </a:p>
          <a:p>
            <a:r>
              <a:rPr lang="en-US" sz="900" b="0" i="0" kern="1200" dirty="0">
                <a:solidFill>
                  <a:schemeClr val="tx1"/>
                </a:solidFill>
                <a:effectLst/>
                <a:latin typeface="+mn-lt"/>
                <a:ea typeface="+mn-ea"/>
                <a:cs typeface="+mn-cs"/>
              </a:rPr>
              <a:t>Known-Knowns</a:t>
            </a:r>
          </a:p>
          <a:p>
            <a:r>
              <a:rPr lang="en-US" sz="900" b="0" i="0" kern="1200" dirty="0">
                <a:solidFill>
                  <a:schemeClr val="tx1"/>
                </a:solidFill>
                <a:effectLst/>
                <a:latin typeface="+mn-lt"/>
                <a:ea typeface="+mn-ea"/>
                <a:cs typeface="+mn-cs"/>
              </a:rPr>
              <a:t>We know that when a replica shuts down it will be removed from the cluster. We know that a new replica will then be cloned from the primary and added back to the cluster.</a:t>
            </a:r>
          </a:p>
          <a:p>
            <a:r>
              <a:rPr lang="en-US" sz="900" b="0" i="0" kern="1200" dirty="0">
                <a:solidFill>
                  <a:schemeClr val="tx1"/>
                </a:solidFill>
                <a:effectLst/>
                <a:latin typeface="+mn-lt"/>
                <a:ea typeface="+mn-ea"/>
                <a:cs typeface="+mn-cs"/>
              </a:rPr>
              <a:t>Known-Unknowns</a:t>
            </a:r>
          </a:p>
          <a:p>
            <a:r>
              <a:rPr lang="en-US" sz="900" b="0" i="0" kern="1200" dirty="0">
                <a:solidFill>
                  <a:schemeClr val="tx1"/>
                </a:solidFill>
                <a:effectLst/>
                <a:latin typeface="+mn-lt"/>
                <a:ea typeface="+mn-ea"/>
                <a:cs typeface="+mn-cs"/>
              </a:rPr>
              <a:t>We know that the clone will occur, as we have logs that confirm if it succeeds or fails, but we don’t know the weekly average of the mean time it takes from experiencing a failure to adding a clone back to the cluster effectively.</a:t>
            </a:r>
          </a:p>
          <a:p>
            <a:r>
              <a:rPr lang="en-US" sz="900" b="0" i="0" kern="1200" dirty="0">
                <a:solidFill>
                  <a:schemeClr val="tx1"/>
                </a:solidFill>
                <a:effectLst/>
                <a:latin typeface="+mn-lt"/>
                <a:ea typeface="+mn-ea"/>
                <a:cs typeface="+mn-cs"/>
              </a:rPr>
              <a:t>We know we will get an alert that the cluster has only one replica after 5 minutes but we don’t know if our alerting threshold should be adjusted to more effectively prevent incidents.</a:t>
            </a:r>
          </a:p>
          <a:p>
            <a:r>
              <a:rPr lang="en-US" sz="900" b="0" i="0" kern="1200" dirty="0">
                <a:solidFill>
                  <a:schemeClr val="tx1"/>
                </a:solidFill>
                <a:effectLst/>
                <a:latin typeface="+mn-lt"/>
                <a:ea typeface="+mn-ea"/>
                <a:cs typeface="+mn-cs"/>
              </a:rPr>
              <a:t>Unknown-Knowns</a:t>
            </a:r>
          </a:p>
          <a:p>
            <a:r>
              <a:rPr lang="en-US" sz="900" b="0" i="0" kern="1200" dirty="0">
                <a:solidFill>
                  <a:schemeClr val="tx1"/>
                </a:solidFill>
                <a:effectLst/>
                <a:latin typeface="+mn-lt"/>
                <a:ea typeface="+mn-ea"/>
                <a:cs typeface="+mn-cs"/>
              </a:rPr>
              <a:t>If we shutdown the two replicas for a cluster at the same time, we don’t know exactly the mean time during a Monday morning it would take us to clone two new replicas off the existing primary. But we do know we have a pseudo primary and two replicas which will also have the transactions.</a:t>
            </a:r>
          </a:p>
          <a:p>
            <a:r>
              <a:rPr lang="en-US" sz="900" b="0" i="0" kern="1200" dirty="0">
                <a:solidFill>
                  <a:schemeClr val="tx1"/>
                </a:solidFill>
                <a:effectLst/>
                <a:latin typeface="+mn-lt"/>
                <a:ea typeface="+mn-ea"/>
                <a:cs typeface="+mn-cs"/>
              </a:rPr>
              <a:t>Unknown-Unknowns</a:t>
            </a:r>
          </a:p>
          <a:p>
            <a:r>
              <a:rPr lang="en-US" sz="900" b="0" i="0" kern="1200" dirty="0">
                <a:solidFill>
                  <a:schemeClr val="tx1"/>
                </a:solidFill>
                <a:effectLst/>
                <a:latin typeface="+mn-lt"/>
                <a:ea typeface="+mn-ea"/>
                <a:cs typeface="+mn-cs"/>
              </a:rPr>
              <a:t>We don’t know exactly what would happen if we shutdown an entire cluster in our main region, and we don’t know if the pseudo region would be able to failover effectively because we have not yet run this scenario.</a:t>
            </a:r>
          </a:p>
          <a:p>
            <a:r>
              <a:rPr lang="en-US" sz="900" b="0" i="0" kern="1200" dirty="0">
                <a:solidFill>
                  <a:schemeClr val="tx1"/>
                </a:solidFill>
                <a:effectLst/>
                <a:latin typeface="+mn-lt"/>
                <a:ea typeface="+mn-ea"/>
                <a:cs typeface="+mn-cs"/>
              </a:rPr>
              <a:t>We would create the following chaos experiments, working through them in order:</a:t>
            </a:r>
          </a:p>
          <a:p>
            <a:r>
              <a:rPr lang="en-US" sz="900" b="1" i="0" kern="1200" dirty="0">
                <a:solidFill>
                  <a:schemeClr val="tx1"/>
                </a:solidFill>
                <a:effectLst/>
                <a:latin typeface="+mn-lt"/>
                <a:ea typeface="+mn-ea"/>
                <a:cs typeface="+mn-cs"/>
              </a:rPr>
              <a:t>Known-Knowns:</a:t>
            </a:r>
            <a:r>
              <a:rPr lang="en-US" sz="900" b="0" i="0" kern="1200" dirty="0">
                <a:solidFill>
                  <a:schemeClr val="tx1"/>
                </a:solidFill>
                <a:effectLst/>
                <a:latin typeface="+mn-lt"/>
                <a:ea typeface="+mn-ea"/>
                <a:cs typeface="+mn-cs"/>
              </a:rPr>
              <a:t> shut down one replica and measure the time it takes for the shutdown to be detected, the replica to be removed, the clone to kick-off, the clone to be completed, and the clone to be added back to the cluster. Before you kick off this experiment increase replicas from two to three. Run the shutdown experiment at a regular frequency but aim to avoid the experiment resulting in 0 replicas at any time. Report on the mean total time to recovery for a replica shutdown failure and break this down by day and time to account for peak hours.</a:t>
            </a:r>
          </a:p>
          <a:p>
            <a:r>
              <a:rPr lang="en-US" sz="900" b="1" i="0" kern="1200" dirty="0">
                <a:solidFill>
                  <a:schemeClr val="tx1"/>
                </a:solidFill>
                <a:effectLst/>
                <a:latin typeface="+mn-lt"/>
                <a:ea typeface="+mn-ea"/>
                <a:cs typeface="+mn-cs"/>
              </a:rPr>
              <a:t>Known-Unknowns:</a:t>
            </a:r>
            <a:r>
              <a:rPr lang="en-US" sz="900" b="0" i="0" kern="1200" dirty="0">
                <a:solidFill>
                  <a:schemeClr val="tx1"/>
                </a:solidFill>
                <a:effectLst/>
                <a:latin typeface="+mn-lt"/>
                <a:ea typeface="+mn-ea"/>
                <a:cs typeface="+mn-cs"/>
              </a:rPr>
              <a:t> Use the results and data of the known-known experiment to answer questions which would currently be “known-unknowns”. You will now be able to know the impact the weekly average of the mean time it takes from experiencing a failure to adding a clone back to the cluster effectively. You will also know if 5 minutes is an appropriate alerting threshold to prevent SEVs.</a:t>
            </a:r>
          </a:p>
          <a:p>
            <a:r>
              <a:rPr lang="en-US" sz="900" b="1" i="0" kern="1200" dirty="0">
                <a:solidFill>
                  <a:schemeClr val="tx1"/>
                </a:solidFill>
                <a:effectLst/>
                <a:latin typeface="+mn-lt"/>
                <a:ea typeface="+mn-ea"/>
                <a:cs typeface="+mn-cs"/>
              </a:rPr>
              <a:t>Unknown-Knowns:</a:t>
            </a:r>
            <a:r>
              <a:rPr lang="en-US" sz="900" b="0" i="0" kern="1200" dirty="0">
                <a:solidFill>
                  <a:schemeClr val="tx1"/>
                </a:solidFill>
                <a:effectLst/>
                <a:latin typeface="+mn-lt"/>
                <a:ea typeface="+mn-ea"/>
                <a:cs typeface="+mn-cs"/>
              </a:rPr>
              <a:t> Increase the number of replicas to four before conducting this experiment. Shutdown two replicas for a cluster at the same time, collect the mean time during a Monday morning over several months to determine how long it would take us to clone two new replicas off the existing primary. This experiment may identify unknown issues, for example, the primary cannot handle the load from cloning and backups at the same time and you need to make better use of the replicas.</a:t>
            </a:r>
          </a:p>
          <a:p>
            <a:r>
              <a:rPr lang="en-US" sz="900" b="1" i="0" kern="1200" dirty="0">
                <a:solidFill>
                  <a:schemeClr val="tx1"/>
                </a:solidFill>
                <a:effectLst/>
                <a:latin typeface="+mn-lt"/>
                <a:ea typeface="+mn-ea"/>
                <a:cs typeface="+mn-cs"/>
              </a:rPr>
              <a:t>Unknown-Unknowns:</a:t>
            </a:r>
            <a:r>
              <a:rPr lang="en-US" sz="900" b="0" i="0" kern="1200" dirty="0">
                <a:solidFill>
                  <a:schemeClr val="tx1"/>
                </a:solidFill>
                <a:effectLst/>
                <a:latin typeface="+mn-lt"/>
                <a:ea typeface="+mn-ea"/>
                <a:cs typeface="+mn-cs"/>
              </a:rPr>
              <a:t> Shut down of an entire cluster (primary and two replicas) would require engineering work to make this possible. This failure may occur unexpectedly in the wild, but you are not yet ready to handle it. Prioritize the engineering work to handle this failure scenario before you perform chaos experiments.</a:t>
            </a:r>
          </a:p>
          <a:p>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EC12F54-8CA9-B549-BAAA-EA15808F8705}" type="slidenum">
              <a:rPr lang="en-US" smtClean="0"/>
              <a:t>13</a:t>
            </a:fld>
            <a:endParaRPr lang="en-US"/>
          </a:p>
        </p:txBody>
      </p:sp>
    </p:spTree>
    <p:extLst>
      <p:ext uri="{BB962C8B-B14F-4D97-AF65-F5344CB8AC3E}">
        <p14:creationId xmlns:p14="http://schemas.microsoft.com/office/powerpoint/2010/main" val="153897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to tell we created a dedicated Chaos Engineering team, by enabling the DevOps/ Delivery team into this/</a:t>
            </a:r>
          </a:p>
          <a:p>
            <a:endParaRPr lang="en-US" dirty="0"/>
          </a:p>
          <a:p>
            <a:endParaRPr lang="en-US" dirty="0"/>
          </a:p>
          <a:p>
            <a:r>
              <a:rPr lang="en-US" sz="900" b="1" i="0" kern="1200" dirty="0">
                <a:solidFill>
                  <a:schemeClr val="tx1"/>
                </a:solidFill>
                <a:effectLst/>
                <a:latin typeface="+mn-lt"/>
                <a:ea typeface="+mn-ea"/>
                <a:cs typeface="+mn-cs"/>
              </a:rPr>
              <a:t>Kubernetes &amp; Chaos Engineering</a:t>
            </a:r>
          </a:p>
          <a:p>
            <a:r>
              <a:rPr lang="en-US" sz="900" b="0" i="0" kern="1200" dirty="0">
                <a:solidFill>
                  <a:schemeClr val="tx1"/>
                </a:solidFill>
                <a:effectLst/>
                <a:latin typeface="+mn-lt"/>
                <a:ea typeface="+mn-ea"/>
                <a:cs typeface="+mn-cs"/>
              </a:rPr>
              <a:t>Makes sense to use Kubernetes to talk about chaos engineering for a couple of reasons:</a:t>
            </a:r>
          </a:p>
          <a:p>
            <a:r>
              <a:rPr lang="en-US" sz="900" b="0" i="0" kern="1200" dirty="0">
                <a:solidFill>
                  <a:schemeClr val="tx1"/>
                </a:solidFill>
                <a:effectLst/>
                <a:latin typeface="+mn-lt"/>
                <a:ea typeface="+mn-ea"/>
                <a:cs typeface="+mn-cs"/>
              </a:rPr>
              <a:t>K8s has some natives features for resilience</a:t>
            </a:r>
          </a:p>
          <a:p>
            <a:r>
              <a:rPr lang="en-US" sz="900" b="0" i="0" kern="1200" dirty="0">
                <a:solidFill>
                  <a:schemeClr val="tx1"/>
                </a:solidFill>
                <a:effectLst/>
                <a:latin typeface="+mn-lt"/>
                <a:ea typeface="+mn-ea"/>
                <a:cs typeface="+mn-cs"/>
              </a:rPr>
              <a:t>It manages pods status and performs restarts based on it</a:t>
            </a:r>
          </a:p>
          <a:p>
            <a:r>
              <a:rPr lang="en-US" sz="900" b="0" i="0" kern="1200" dirty="0">
                <a:solidFill>
                  <a:schemeClr val="tx1"/>
                </a:solidFill>
                <a:effectLst/>
                <a:latin typeface="+mn-lt"/>
                <a:ea typeface="+mn-ea"/>
                <a:cs typeface="+mn-cs"/>
              </a:rPr>
              <a:t>K8s clusters can have nodes — and so pods — distributed in different regions/AZs/ADs</a:t>
            </a:r>
          </a:p>
          <a:p>
            <a:r>
              <a:rPr lang="en-US" sz="900" b="0" i="0" kern="1200" dirty="0">
                <a:solidFill>
                  <a:schemeClr val="tx1"/>
                </a:solidFill>
                <a:effectLst/>
                <a:latin typeface="+mn-lt"/>
                <a:ea typeface="+mn-ea"/>
                <a:cs typeface="+mn-cs"/>
              </a:rPr>
              <a:t>So it's a great environment to play around with chaos!</a:t>
            </a:r>
          </a:p>
          <a:p>
            <a:r>
              <a:rPr lang="en-US" sz="900" b="0" i="0" kern="1200" dirty="0">
                <a:solidFill>
                  <a:schemeClr val="tx1"/>
                </a:solidFill>
                <a:effectLst/>
                <a:latin typeface="+mn-lt"/>
                <a:ea typeface="+mn-ea"/>
                <a:cs typeface="+mn-cs"/>
              </a:rPr>
              <a:t>Also, there is a good set of tools that you can use to apply chaos using Kubernetes. Some of them are:</a:t>
            </a:r>
          </a:p>
          <a:p>
            <a:r>
              <a:rPr lang="en-US" sz="900" b="0" i="0" kern="1200" dirty="0" err="1">
                <a:solidFill>
                  <a:schemeClr val="tx1"/>
                </a:solidFill>
                <a:effectLst/>
                <a:latin typeface="+mn-lt"/>
                <a:ea typeface="+mn-ea"/>
                <a:cs typeface="+mn-cs"/>
              </a:rPr>
              <a:t>Istio</a:t>
            </a:r>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Chaos Toolkit</a:t>
            </a:r>
          </a:p>
          <a:p>
            <a:r>
              <a:rPr lang="en-US" sz="900" b="0" i="0" kern="1200" dirty="0">
                <a:solidFill>
                  <a:schemeClr val="tx1"/>
                </a:solidFill>
                <a:effectLst/>
                <a:latin typeface="+mn-lt"/>
                <a:ea typeface="+mn-ea"/>
                <a:cs typeface="+mn-cs"/>
              </a:rPr>
              <a:t>Chaos Monkey</a:t>
            </a:r>
          </a:p>
          <a:p>
            <a:r>
              <a:rPr lang="en-US" sz="900" b="0" i="0" kern="1200" dirty="0" err="1">
                <a:solidFill>
                  <a:schemeClr val="tx1"/>
                </a:solidFill>
                <a:effectLst/>
                <a:latin typeface="+mn-lt"/>
                <a:ea typeface="+mn-ea"/>
                <a:cs typeface="+mn-cs"/>
              </a:rPr>
              <a:t>Kube</a:t>
            </a:r>
            <a:r>
              <a:rPr lang="en-US" sz="900" b="0" i="0" kern="1200" dirty="0">
                <a:solidFill>
                  <a:schemeClr val="tx1"/>
                </a:solidFill>
                <a:effectLst/>
                <a:latin typeface="+mn-lt"/>
                <a:ea typeface="+mn-ea"/>
                <a:cs typeface="+mn-cs"/>
              </a:rPr>
              <a:t> Monkey</a:t>
            </a:r>
          </a:p>
          <a:p>
            <a:r>
              <a:rPr lang="en-US" sz="900" b="0" i="0" kern="1200" dirty="0">
                <a:solidFill>
                  <a:schemeClr val="tx1"/>
                </a:solidFill>
                <a:effectLst/>
                <a:latin typeface="+mn-lt"/>
                <a:ea typeface="+mn-ea"/>
                <a:cs typeface="+mn-cs"/>
              </a:rPr>
              <a:t>Let's briefly check them.</a:t>
            </a:r>
          </a:p>
          <a:p>
            <a:r>
              <a:rPr lang="en-US" sz="900" b="1" i="0" kern="1200" dirty="0" err="1">
                <a:solidFill>
                  <a:schemeClr val="tx1"/>
                </a:solidFill>
                <a:effectLst/>
                <a:latin typeface="+mn-lt"/>
                <a:ea typeface="+mn-ea"/>
                <a:cs typeface="+mn-cs"/>
              </a:rPr>
              <a:t>Istio</a:t>
            </a:r>
            <a:endParaRPr lang="en-US" sz="900" b="1" i="0" kern="1200" dirty="0">
              <a:solidFill>
                <a:schemeClr val="tx1"/>
              </a:solidFill>
              <a:effectLst/>
              <a:latin typeface="+mn-lt"/>
              <a:ea typeface="+mn-ea"/>
              <a:cs typeface="+mn-cs"/>
            </a:endParaRPr>
          </a:p>
          <a:p>
            <a:r>
              <a:rPr lang="en-US" sz="900" b="0" i="0" kern="1200" dirty="0" err="1">
                <a:solidFill>
                  <a:schemeClr val="tx1"/>
                </a:solidFill>
                <a:effectLst/>
                <a:latin typeface="+mn-lt"/>
                <a:ea typeface="+mn-ea"/>
                <a:cs typeface="+mn-cs"/>
              </a:rPr>
              <a:t>Istio</a:t>
            </a:r>
            <a:r>
              <a:rPr lang="en-US" sz="900" b="0" i="0" kern="1200" dirty="0">
                <a:solidFill>
                  <a:schemeClr val="tx1"/>
                </a:solidFill>
                <a:effectLst/>
                <a:latin typeface="+mn-lt"/>
                <a:ea typeface="+mn-ea"/>
                <a:cs typeface="+mn-cs"/>
              </a:rPr>
              <a:t> has pretty nice features to help inject failures into your service just by working on its YAML file. For example:</a:t>
            </a:r>
          </a:p>
          <a:p>
            <a:r>
              <a:rPr lang="en-US" dirty="0"/>
              <a:t>Causes a 7s delay for user "</a:t>
            </a:r>
            <a:r>
              <a:rPr lang="en-US" dirty="0" err="1"/>
              <a:t>jason</a:t>
            </a:r>
            <a:r>
              <a:rPr lang="en-US" dirty="0"/>
              <a:t>"</a:t>
            </a:r>
            <a:endParaRPr lang="en-US" dirty="0">
              <a:effectLst/>
            </a:endParaRPr>
          </a:p>
          <a:p>
            <a:r>
              <a:rPr lang="en-US" dirty="0"/>
              <a:t>Returns a HTTP 500 to user "</a:t>
            </a:r>
            <a:r>
              <a:rPr lang="en-US" dirty="0" err="1"/>
              <a:t>jason"</a:t>
            </a:r>
            <a:r>
              <a:rPr lang="en-US" sz="900" b="0" i="0" kern="1200" dirty="0" err="1">
                <a:solidFill>
                  <a:schemeClr val="tx1"/>
                </a:solidFill>
                <a:effectLst/>
                <a:latin typeface="+mn-lt"/>
                <a:ea typeface="+mn-ea"/>
                <a:cs typeface="+mn-cs"/>
              </a:rPr>
              <a:t>There's</a:t>
            </a:r>
            <a:r>
              <a:rPr lang="en-US" sz="900" b="0" i="0" kern="1200" dirty="0">
                <a:solidFill>
                  <a:schemeClr val="tx1"/>
                </a:solidFill>
                <a:effectLst/>
                <a:latin typeface="+mn-lt"/>
                <a:ea typeface="+mn-ea"/>
                <a:cs typeface="+mn-cs"/>
              </a:rPr>
              <a:t> a whole doc provided by </a:t>
            </a:r>
            <a:r>
              <a:rPr lang="en-US" sz="900" b="0" i="0" kern="1200" dirty="0" err="1">
                <a:solidFill>
                  <a:schemeClr val="tx1"/>
                </a:solidFill>
                <a:effectLst/>
                <a:latin typeface="+mn-lt"/>
                <a:ea typeface="+mn-ea"/>
                <a:cs typeface="+mn-cs"/>
              </a:rPr>
              <a:t>Istio</a:t>
            </a:r>
            <a:r>
              <a:rPr lang="en-US" sz="900" b="0" i="0" kern="1200" dirty="0">
                <a:solidFill>
                  <a:schemeClr val="tx1"/>
                </a:solidFill>
                <a:effectLst/>
                <a:latin typeface="+mn-lt"/>
                <a:ea typeface="+mn-ea"/>
                <a:cs typeface="+mn-cs"/>
              </a:rPr>
              <a:t> team regarding fault injection at (3).</a:t>
            </a:r>
          </a:p>
          <a:p>
            <a:r>
              <a:rPr lang="en-US" sz="900" b="1" i="0" kern="1200" dirty="0">
                <a:solidFill>
                  <a:schemeClr val="tx1"/>
                </a:solidFill>
                <a:effectLst/>
                <a:latin typeface="+mn-lt"/>
                <a:ea typeface="+mn-ea"/>
                <a:cs typeface="+mn-cs"/>
              </a:rPr>
              <a:t>Chaos Toolkit</a:t>
            </a:r>
          </a:p>
          <a:p>
            <a:r>
              <a:rPr lang="en-US" sz="900" b="0" i="0" kern="1200" dirty="0">
                <a:solidFill>
                  <a:schemeClr val="tx1"/>
                </a:solidFill>
                <a:effectLst/>
                <a:latin typeface="+mn-lt"/>
                <a:ea typeface="+mn-ea"/>
                <a:cs typeface="+mn-cs"/>
              </a:rPr>
              <a:t>It has a set of drivers to a lot of cloud providers and platforms as shown in the image below:</a:t>
            </a:r>
          </a:p>
          <a:p>
            <a:r>
              <a:rPr lang="en-US" dirty="0"/>
              <a:t>Chaos Toolkit </a:t>
            </a:r>
            <a:r>
              <a:rPr lang="en-US" dirty="0" err="1"/>
              <a:t>integrations</a:t>
            </a:r>
            <a:r>
              <a:rPr lang="en-US" sz="900" b="0" i="0" kern="1200" dirty="0" err="1">
                <a:solidFill>
                  <a:schemeClr val="tx1"/>
                </a:solidFill>
                <a:effectLst/>
                <a:latin typeface="+mn-lt"/>
                <a:ea typeface="+mn-ea"/>
                <a:cs typeface="+mn-cs"/>
              </a:rPr>
              <a:t>The</a:t>
            </a:r>
            <a:r>
              <a:rPr lang="en-US" sz="900" b="0" i="0" kern="1200" dirty="0">
                <a:solidFill>
                  <a:schemeClr val="tx1"/>
                </a:solidFill>
                <a:effectLst/>
                <a:latin typeface="+mn-lt"/>
                <a:ea typeface="+mn-ea"/>
                <a:cs typeface="+mn-cs"/>
              </a:rPr>
              <a:t> good part is that it's fully based on the 5 Phases of Chaos Engineering covered in this post.</a:t>
            </a:r>
          </a:p>
          <a:p>
            <a:r>
              <a:rPr lang="en-US" sz="900" b="0" i="0" kern="1200" dirty="0">
                <a:solidFill>
                  <a:schemeClr val="tx1"/>
                </a:solidFill>
                <a:effectLst/>
                <a:latin typeface="+mn-lt"/>
                <a:ea typeface="+mn-ea"/>
                <a:cs typeface="+mn-cs"/>
              </a:rPr>
              <a:t>And it also has specific support for Kubernetes (5) based on YAML files:</a:t>
            </a:r>
          </a:p>
          <a:p>
            <a:r>
              <a:rPr lang="en-US" dirty="0"/>
              <a:t>Chaos Toolkit configured to randomly kill </a:t>
            </a:r>
            <a:r>
              <a:rPr lang="en-US" dirty="0" err="1"/>
              <a:t>pods</a:t>
            </a:r>
            <a:r>
              <a:rPr lang="en-US" sz="900" b="0" i="0" kern="1200" dirty="0" err="1">
                <a:solidFill>
                  <a:schemeClr val="tx1"/>
                </a:solidFill>
                <a:effectLst/>
                <a:latin typeface="+mn-lt"/>
                <a:ea typeface="+mn-ea"/>
                <a:cs typeface="+mn-cs"/>
              </a:rPr>
              <a:t>You</a:t>
            </a:r>
            <a:r>
              <a:rPr lang="en-US" sz="900" b="0" i="0" kern="1200" dirty="0">
                <a:solidFill>
                  <a:schemeClr val="tx1"/>
                </a:solidFill>
                <a:effectLst/>
                <a:latin typeface="+mn-lt"/>
                <a:ea typeface="+mn-ea"/>
                <a:cs typeface="+mn-cs"/>
              </a:rPr>
              <a:t> can check for more information on it’s </a:t>
            </a:r>
            <a:r>
              <a:rPr lang="en-US" sz="900" b="0" i="0" kern="1200" dirty="0" err="1">
                <a:solidFill>
                  <a:schemeClr val="tx1"/>
                </a:solidFill>
                <a:effectLst/>
                <a:latin typeface="+mn-lt"/>
                <a:ea typeface="+mn-ea"/>
                <a:cs typeface="+mn-cs"/>
              </a:rPr>
              <a:t>Github</a:t>
            </a:r>
            <a:r>
              <a:rPr lang="en-US" sz="900" b="0" i="0" kern="1200" dirty="0">
                <a:solidFill>
                  <a:schemeClr val="tx1"/>
                </a:solidFill>
                <a:effectLst/>
                <a:latin typeface="+mn-lt"/>
                <a:ea typeface="+mn-ea"/>
                <a:cs typeface="+mn-cs"/>
              </a:rPr>
              <a:t> repository at (4).</a:t>
            </a:r>
          </a:p>
          <a:p>
            <a:r>
              <a:rPr lang="en-US" sz="900" b="1" i="0" kern="1200" dirty="0">
                <a:solidFill>
                  <a:schemeClr val="tx1"/>
                </a:solidFill>
                <a:effectLst/>
                <a:latin typeface="+mn-lt"/>
                <a:ea typeface="+mn-ea"/>
                <a:cs typeface="+mn-cs"/>
              </a:rPr>
              <a:t>Chaos Monkey</a:t>
            </a:r>
          </a:p>
          <a:p>
            <a:r>
              <a:rPr lang="en-US" sz="900" b="0" i="0" kern="1200" dirty="0">
                <a:solidFill>
                  <a:schemeClr val="tx1"/>
                </a:solidFill>
                <a:effectLst/>
                <a:latin typeface="+mn-lt"/>
                <a:ea typeface="+mn-ea"/>
                <a:cs typeface="+mn-cs"/>
              </a:rPr>
              <a:t>It kills containers and/or virtual machines in the production environment. If you are using Spinnaker (6), it's already integrated out of the box.</a:t>
            </a:r>
          </a:p>
          <a:p>
            <a:r>
              <a:rPr lang="en-US" sz="900" b="0" i="0" kern="1200" dirty="0">
                <a:solidFill>
                  <a:schemeClr val="tx1"/>
                </a:solidFill>
                <a:effectLst/>
                <a:latin typeface="+mn-lt"/>
                <a:ea typeface="+mn-ea"/>
                <a:cs typeface="+mn-cs"/>
              </a:rPr>
              <a:t>You can check for more information on it’s </a:t>
            </a:r>
            <a:r>
              <a:rPr lang="en-US" sz="900" b="0" i="0" kern="1200" dirty="0" err="1">
                <a:solidFill>
                  <a:schemeClr val="tx1"/>
                </a:solidFill>
                <a:effectLst/>
                <a:latin typeface="+mn-lt"/>
                <a:ea typeface="+mn-ea"/>
                <a:cs typeface="+mn-cs"/>
              </a:rPr>
              <a:t>Github</a:t>
            </a:r>
            <a:r>
              <a:rPr lang="en-US" sz="900" b="0" i="0" kern="1200" dirty="0">
                <a:solidFill>
                  <a:schemeClr val="tx1"/>
                </a:solidFill>
                <a:effectLst/>
                <a:latin typeface="+mn-lt"/>
                <a:ea typeface="+mn-ea"/>
                <a:cs typeface="+mn-cs"/>
              </a:rPr>
              <a:t> repository at (7).</a:t>
            </a:r>
          </a:p>
          <a:p>
            <a:r>
              <a:rPr lang="en-US" sz="900" b="1" i="0" kern="1200" dirty="0" err="1">
                <a:solidFill>
                  <a:schemeClr val="tx1"/>
                </a:solidFill>
                <a:effectLst/>
                <a:latin typeface="+mn-lt"/>
                <a:ea typeface="+mn-ea"/>
                <a:cs typeface="+mn-cs"/>
              </a:rPr>
              <a:t>Kube</a:t>
            </a:r>
            <a:r>
              <a:rPr lang="en-US" sz="900" b="1" i="0" kern="1200" dirty="0">
                <a:solidFill>
                  <a:schemeClr val="tx1"/>
                </a:solidFill>
                <a:effectLst/>
                <a:latin typeface="+mn-lt"/>
                <a:ea typeface="+mn-ea"/>
                <a:cs typeface="+mn-cs"/>
              </a:rPr>
              <a:t> Monkey</a:t>
            </a:r>
          </a:p>
          <a:p>
            <a:r>
              <a:rPr lang="en-US" sz="900" b="0" i="0" kern="1200" dirty="0">
                <a:solidFill>
                  <a:schemeClr val="tx1"/>
                </a:solidFill>
                <a:effectLst/>
                <a:latin typeface="+mn-lt"/>
                <a:ea typeface="+mn-ea"/>
                <a:cs typeface="+mn-cs"/>
              </a:rPr>
              <a:t>It's based on </a:t>
            </a:r>
            <a:r>
              <a:rPr lang="en-US" sz="900" b="0" i="0" kern="1200" dirty="0" err="1">
                <a:solidFill>
                  <a:schemeClr val="tx1"/>
                </a:solidFill>
                <a:effectLst/>
                <a:latin typeface="+mn-lt"/>
                <a:ea typeface="+mn-ea"/>
                <a:cs typeface="+mn-cs"/>
              </a:rPr>
              <a:t>Kube</a:t>
            </a:r>
            <a:r>
              <a:rPr lang="en-US" sz="900" b="0" i="0" kern="1200" dirty="0">
                <a:solidFill>
                  <a:schemeClr val="tx1"/>
                </a:solidFill>
                <a:effectLst/>
                <a:latin typeface="+mn-lt"/>
                <a:ea typeface="+mn-ea"/>
                <a:cs typeface="+mn-cs"/>
              </a:rPr>
              <a:t> Monkey but made specifically for Kubernetes. Your service needs to opt-in for its pods being killed:</a:t>
            </a:r>
          </a:p>
          <a:p>
            <a:r>
              <a:rPr lang="en-US" dirty="0"/>
              <a:t>Enables your deployment to have pods killed by </a:t>
            </a:r>
            <a:r>
              <a:rPr lang="en-US" dirty="0" err="1"/>
              <a:t>Kube</a:t>
            </a:r>
            <a:r>
              <a:rPr lang="en-US" dirty="0"/>
              <a:t> </a:t>
            </a:r>
            <a:r>
              <a:rPr lang="en-US" dirty="0" err="1"/>
              <a:t>Monkey</a:t>
            </a:r>
            <a:r>
              <a:rPr lang="en-US" sz="900" b="0" i="0" kern="1200" dirty="0" err="1">
                <a:solidFill>
                  <a:schemeClr val="tx1"/>
                </a:solidFill>
                <a:effectLst/>
                <a:latin typeface="+mn-lt"/>
                <a:ea typeface="+mn-ea"/>
                <a:cs typeface="+mn-cs"/>
              </a:rPr>
              <a:t>You</a:t>
            </a:r>
            <a:r>
              <a:rPr lang="en-US" sz="900" b="0" i="0" kern="1200" dirty="0">
                <a:solidFill>
                  <a:schemeClr val="tx1"/>
                </a:solidFill>
                <a:effectLst/>
                <a:latin typeface="+mn-lt"/>
                <a:ea typeface="+mn-ea"/>
                <a:cs typeface="+mn-cs"/>
              </a:rPr>
              <a:t> can also schedule it to execute accordingly to your needs:</a:t>
            </a:r>
          </a:p>
          <a:p>
            <a:r>
              <a:rPr lang="en-US" dirty="0"/>
              <a:t>Schedule </a:t>
            </a:r>
            <a:r>
              <a:rPr lang="en-US" dirty="0" err="1"/>
              <a:t>configuration</a:t>
            </a:r>
            <a:r>
              <a:rPr lang="en-US" sz="900" b="0" i="0" kern="1200" dirty="0" err="1">
                <a:solidFill>
                  <a:schemeClr val="tx1"/>
                </a:solidFill>
                <a:effectLst/>
                <a:latin typeface="+mn-lt"/>
                <a:ea typeface="+mn-ea"/>
                <a:cs typeface="+mn-cs"/>
              </a:rPr>
              <a:t>It's</a:t>
            </a:r>
            <a:r>
              <a:rPr lang="en-US" sz="900" b="0" i="0" kern="1200" dirty="0">
                <a:solidFill>
                  <a:schemeClr val="tx1"/>
                </a:solidFill>
                <a:effectLst/>
                <a:latin typeface="+mn-lt"/>
                <a:ea typeface="+mn-ea"/>
                <a:cs typeface="+mn-cs"/>
              </a:rPr>
              <a:t> important also to define the namespaces that are blacklisted (as in the image above). So, for example, you won't run into a risk to kill the management pods of your cluster (even if some nuts opt them in).</a:t>
            </a:r>
          </a:p>
          <a:p>
            <a:r>
              <a:rPr lang="en-US" sz="900" b="0" i="0" kern="1200" dirty="0">
                <a:solidFill>
                  <a:schemeClr val="tx1"/>
                </a:solidFill>
                <a:effectLst/>
                <a:latin typeface="+mn-lt"/>
                <a:ea typeface="+mn-ea"/>
                <a:cs typeface="+mn-cs"/>
              </a:rPr>
              <a:t>Check more details about it at (8).</a:t>
            </a:r>
          </a:p>
          <a:p>
            <a:r>
              <a:rPr lang="en-US" sz="900" b="1" i="0" kern="1200" dirty="0">
                <a:solidFill>
                  <a:schemeClr val="tx1"/>
                </a:solidFill>
                <a:effectLst/>
                <a:latin typeface="+mn-lt"/>
                <a:ea typeface="+mn-ea"/>
                <a:cs typeface="+mn-cs"/>
              </a:rPr>
              <a:t>Your turn!</a:t>
            </a:r>
          </a:p>
          <a:p>
            <a:r>
              <a:rPr lang="en-US" sz="900" b="0" i="0" kern="1200" dirty="0">
                <a:solidFill>
                  <a:schemeClr val="tx1"/>
                </a:solidFill>
                <a:effectLst/>
                <a:latin typeface="+mn-lt"/>
                <a:ea typeface="+mn-ea"/>
                <a:cs typeface="+mn-cs"/>
              </a:rPr>
              <a:t>Getting started into chaos engineering world is all about… starting! As mentioned in this post, start small… baby steps for the win.</a:t>
            </a:r>
          </a:p>
          <a:p>
            <a:r>
              <a:rPr lang="en-US" sz="900" b="0" i="0" kern="1200" dirty="0">
                <a:solidFill>
                  <a:schemeClr val="tx1"/>
                </a:solidFill>
                <a:effectLst/>
                <a:latin typeface="+mn-lt"/>
                <a:ea typeface="+mn-ea"/>
                <a:cs typeface="+mn-cs"/>
              </a:rPr>
              <a:t>Choose the smallest and easiest possible part of your services and apply the principles covered here. If you need any help, just say it!</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14</a:t>
            </a:fld>
            <a:endParaRPr lang="en-US"/>
          </a:p>
        </p:txBody>
      </p:sp>
    </p:spTree>
    <p:extLst>
      <p:ext uri="{BB962C8B-B14F-4D97-AF65-F5344CB8AC3E}">
        <p14:creationId xmlns:p14="http://schemas.microsoft.com/office/powerpoint/2010/main" val="1648105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There’s a fact: sometimes, something goes wrong. Are your services prepared for this moment?</a:t>
            </a:r>
            <a:br>
              <a:rPr lang="en-US" dirty="0"/>
            </a:br>
            <a:r>
              <a:rPr lang="en-US" sz="900" b="0" i="0" kern="1200" dirty="0">
                <a:solidFill>
                  <a:schemeClr val="tx1"/>
                </a:solidFill>
                <a:effectLst/>
                <a:latin typeface="+mn-lt"/>
                <a:ea typeface="+mn-ea"/>
                <a:cs typeface="+mn-cs"/>
              </a:rPr>
              <a:t>It isn’t only about to predict any kind of failure, but how to deal with the unpredictable. Ask yourself: my services are resilient?</a:t>
            </a:r>
            <a:br>
              <a:rPr lang="en-US" dirty="0"/>
            </a:br>
            <a:endParaRPr lang="en-US" dirty="0"/>
          </a:p>
          <a:p>
            <a:r>
              <a:rPr lang="en-US" sz="900" b="0" i="0" kern="1200" dirty="0">
                <a:solidFill>
                  <a:schemeClr val="tx1"/>
                </a:solidFill>
                <a:effectLst/>
                <a:latin typeface="+mn-lt"/>
                <a:ea typeface="+mn-ea"/>
                <a:cs typeface="+mn-cs"/>
              </a:rPr>
              <a:t>Chaos Engineering is a disciplined approach to identifying failures before they become outages. By proactively testing how a system responds under stress, you can identify and fix failures before they end up in the news.</a:t>
            </a:r>
          </a:p>
          <a:p>
            <a:r>
              <a:rPr lang="en-US" sz="900" b="0" i="0" kern="1200" dirty="0">
                <a:solidFill>
                  <a:schemeClr val="tx1"/>
                </a:solidFill>
                <a:effectLst/>
                <a:latin typeface="+mn-lt"/>
                <a:ea typeface="+mn-ea"/>
                <a:cs typeface="+mn-cs"/>
              </a:rPr>
              <a:t>Chaos Engineering lets you compare what you think will happen to what actually happens in your systems. You literally “break things on purpose” to learn how to build more resilient systems.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15</a:t>
            </a:fld>
            <a:endParaRPr lang="en-US"/>
          </a:p>
        </p:txBody>
      </p:sp>
    </p:spTree>
    <p:extLst>
      <p:ext uri="{BB962C8B-B14F-4D97-AF65-F5344CB8AC3E}">
        <p14:creationId xmlns:p14="http://schemas.microsoft.com/office/powerpoint/2010/main" val="392580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16</a:t>
            </a:fld>
            <a:endParaRPr lang="en-US"/>
          </a:p>
        </p:txBody>
      </p:sp>
    </p:spTree>
    <p:extLst>
      <p:ext uri="{BB962C8B-B14F-4D97-AF65-F5344CB8AC3E}">
        <p14:creationId xmlns:p14="http://schemas.microsoft.com/office/powerpoint/2010/main" val="1649004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17</a:t>
            </a:fld>
            <a:endParaRPr lang="en-US"/>
          </a:p>
        </p:txBody>
      </p:sp>
    </p:spTree>
    <p:extLst>
      <p:ext uri="{BB962C8B-B14F-4D97-AF65-F5344CB8AC3E}">
        <p14:creationId xmlns:p14="http://schemas.microsoft.com/office/powerpoint/2010/main" val="367989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2</a:t>
            </a:fld>
            <a:endParaRPr lang="en-US"/>
          </a:p>
        </p:txBody>
      </p:sp>
    </p:spTree>
    <p:extLst>
      <p:ext uri="{BB962C8B-B14F-4D97-AF65-F5344CB8AC3E}">
        <p14:creationId xmlns:p14="http://schemas.microsoft.com/office/powerpoint/2010/main" val="261787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3</a:t>
            </a:fld>
            <a:endParaRPr lang="en-US"/>
          </a:p>
        </p:txBody>
      </p:sp>
    </p:spTree>
    <p:extLst>
      <p:ext uri="{BB962C8B-B14F-4D97-AF65-F5344CB8AC3E}">
        <p14:creationId xmlns:p14="http://schemas.microsoft.com/office/powerpoint/2010/main" val="403383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There’s a fact: sometimes, something goes wrong. Are your services prepared for this moment?</a:t>
            </a:r>
            <a:br>
              <a:rPr lang="en-US" dirty="0"/>
            </a:br>
            <a:r>
              <a:rPr lang="en-US" sz="900" b="0" i="0" kern="1200" dirty="0">
                <a:solidFill>
                  <a:schemeClr val="tx1"/>
                </a:solidFill>
                <a:effectLst/>
                <a:latin typeface="+mn-lt"/>
                <a:ea typeface="+mn-ea"/>
                <a:cs typeface="+mn-cs"/>
              </a:rPr>
              <a:t>It isn’t only about to predict any kind of failure, but how to deal with the unpredictable. Ask yourself: my services are resilient?</a:t>
            </a:r>
            <a:br>
              <a:rPr lang="en-US" dirty="0"/>
            </a:br>
            <a:endParaRPr lang="en-US" dirty="0"/>
          </a:p>
          <a:p>
            <a:r>
              <a:rPr lang="en-US" sz="900" b="0" i="0" kern="1200" dirty="0">
                <a:solidFill>
                  <a:schemeClr val="tx1"/>
                </a:solidFill>
                <a:effectLst/>
                <a:latin typeface="+mn-lt"/>
                <a:ea typeface="+mn-ea"/>
                <a:cs typeface="+mn-cs"/>
              </a:rPr>
              <a:t>Chaos Engineering is a disciplined approach to identifying failures before they become outages. By proactively testing how a system responds under stress, you can identify and fix failures before they end up in the news.</a:t>
            </a:r>
          </a:p>
          <a:p>
            <a:r>
              <a:rPr lang="en-US" sz="900" b="0" i="0" kern="1200" dirty="0">
                <a:solidFill>
                  <a:schemeClr val="tx1"/>
                </a:solidFill>
                <a:effectLst/>
                <a:latin typeface="+mn-lt"/>
                <a:ea typeface="+mn-ea"/>
                <a:cs typeface="+mn-cs"/>
              </a:rPr>
              <a:t>Chaos Engineering lets you compare what you think will happen to what actually happens in your systems. You literally “break things on purpose” to learn how to build more resilient systems.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4</a:t>
            </a:fld>
            <a:endParaRPr lang="en-US"/>
          </a:p>
        </p:txBody>
      </p:sp>
    </p:spTree>
    <p:extLst>
      <p:ext uri="{BB962C8B-B14F-4D97-AF65-F5344CB8AC3E}">
        <p14:creationId xmlns:p14="http://schemas.microsoft.com/office/powerpoint/2010/main" val="266031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This is the “official definition” </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This definition came from the "</a:t>
            </a:r>
            <a:r>
              <a:rPr lang="en-US" sz="900" b="0" i="1" kern="1200" dirty="0">
                <a:solidFill>
                  <a:schemeClr val="tx1"/>
                </a:solidFill>
                <a:effectLst/>
                <a:latin typeface="+mn-lt"/>
                <a:ea typeface="+mn-ea"/>
                <a:cs typeface="+mn-cs"/>
              </a:rPr>
              <a:t>Principles of Chaos Engineering</a:t>
            </a:r>
            <a:r>
              <a:rPr lang="en-US" sz="900" b="0" i="0" kern="1200" dirty="0">
                <a:solidFill>
                  <a:schemeClr val="tx1"/>
                </a:solidFill>
                <a:effectLst/>
                <a:latin typeface="+mn-lt"/>
                <a:ea typeface="+mn-ea"/>
                <a:cs typeface="+mn-cs"/>
              </a:rPr>
              <a:t>" (1) website, a collaborative set of definitions and thoughts about this discipline.</a:t>
            </a:r>
          </a:p>
          <a:p>
            <a:endParaRPr lang="en-US" sz="900" b="0" i="0" kern="1200" dirty="0">
              <a:solidFill>
                <a:schemeClr val="tx1"/>
              </a:solidFill>
              <a:effectLst/>
              <a:latin typeface="+mn-lt"/>
              <a:ea typeface="+mn-ea"/>
              <a:cs typeface="+mn-cs"/>
            </a:endParaRP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It's helpful to think of a vaccine or a flu shot where you inject yourself with a small amount of a potentially harmful foreign body in order to prevent illness. Chaos Engineering is a tool we use to build such an immunity in our technical systems by injecting harm (like latency, CPU failure, or network black holes) in order to find and mitigate potential weaknesses.</a:t>
            </a:r>
          </a:p>
          <a:p>
            <a:r>
              <a:rPr lang="en-US" sz="900" b="0" i="0" kern="1200" dirty="0">
                <a:solidFill>
                  <a:schemeClr val="tx1"/>
                </a:solidFill>
                <a:effectLst/>
                <a:latin typeface="+mn-lt"/>
                <a:ea typeface="+mn-ea"/>
                <a:cs typeface="+mn-cs"/>
              </a:rPr>
              <a:t>These experiments have the added benefit of helping teams build muscle memory in resolving outages, akin to a fire drill (or changing a flat tire, in the Netflix analogy). By breaking things on purpose we surface unknown issues that could impact our systems and customers.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5</a:t>
            </a:fld>
            <a:endParaRPr lang="en-US"/>
          </a:p>
        </p:txBody>
      </p:sp>
    </p:spTree>
    <p:extLst>
      <p:ext uri="{BB962C8B-B14F-4D97-AF65-F5344CB8AC3E}">
        <p14:creationId xmlns:p14="http://schemas.microsoft.com/office/powerpoint/2010/main" val="248564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A good example of resilience is when your Gmail works in classic mode. You can't use a lot of its features, but it's still working. It's using graceful degradation to provide resilience to the application.</a:t>
            </a:r>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6</a:t>
            </a:fld>
            <a:endParaRPr lang="en-US"/>
          </a:p>
        </p:txBody>
      </p:sp>
    </p:spTree>
    <p:extLst>
      <p:ext uri="{BB962C8B-B14F-4D97-AF65-F5344CB8AC3E}">
        <p14:creationId xmlns:p14="http://schemas.microsoft.com/office/powerpoint/2010/main" val="410023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You can build the best infrastructure. You can code the best code. Even then, something will go wrong at some point.</a:t>
            </a:r>
          </a:p>
          <a:p>
            <a:endParaRPr lang="en-US" sz="900" b="0" i="0" kern="1200" dirty="0">
              <a:solidFill>
                <a:schemeClr val="tx1"/>
              </a:solidFill>
              <a:effectLst/>
              <a:latin typeface="+mn-lt"/>
              <a:ea typeface="+mn-ea"/>
              <a:cs typeface="+mn-cs"/>
            </a:endParaRPr>
          </a:p>
          <a:p>
            <a:r>
              <a:rPr lang="en-US" sz="900" b="1" i="0" kern="1200" dirty="0">
                <a:solidFill>
                  <a:schemeClr val="tx1"/>
                </a:solidFill>
                <a:effectLst/>
                <a:latin typeface="+mn-lt"/>
                <a:ea typeface="+mn-ea"/>
                <a:cs typeface="+mn-cs"/>
              </a:rPr>
              <a:t>What's the role of Chaos Engineering in distributed systems?</a:t>
            </a:r>
          </a:p>
          <a:p>
            <a:r>
              <a:rPr lang="en-US" sz="900" b="0" i="0" kern="1200" dirty="0">
                <a:solidFill>
                  <a:schemeClr val="tx1"/>
                </a:solidFill>
                <a:effectLst/>
                <a:latin typeface="+mn-lt"/>
                <a:ea typeface="+mn-ea"/>
                <a:cs typeface="+mn-cs"/>
              </a:rPr>
              <a:t>Distributed systems are inherently more complex than monolithic systems, so it’s hard to predict all the ways they might fail. The </a:t>
            </a:r>
            <a:r>
              <a:rPr lang="en-US" sz="900" b="0" i="0" u="none" strike="noStrike" kern="1200" dirty="0">
                <a:solidFill>
                  <a:schemeClr val="tx1"/>
                </a:solidFill>
                <a:effectLst/>
                <a:latin typeface="+mn-lt"/>
                <a:ea typeface="+mn-ea"/>
                <a:cs typeface="+mn-cs"/>
                <a:hlinkClick r:id="rId3"/>
              </a:rPr>
              <a:t>eight fallacies of distributed systems</a:t>
            </a:r>
            <a:r>
              <a:rPr lang="en-US" sz="900" b="0" i="0" kern="1200" dirty="0">
                <a:solidFill>
                  <a:schemeClr val="tx1"/>
                </a:solidFill>
                <a:effectLst/>
                <a:latin typeface="+mn-lt"/>
                <a:ea typeface="+mn-ea"/>
                <a:cs typeface="+mn-cs"/>
              </a:rPr>
              <a:t> shared by Peter Deutsch and others at Sun Microsystems describe false assumptions that programmers new to distributed applications invariably make.</a:t>
            </a:r>
          </a:p>
          <a:p>
            <a:r>
              <a:rPr lang="en-US" sz="900" b="1" i="0" kern="1200" dirty="0">
                <a:solidFill>
                  <a:schemeClr val="tx1"/>
                </a:solidFill>
                <a:effectLst/>
                <a:latin typeface="+mn-lt"/>
                <a:ea typeface="+mn-ea"/>
                <a:cs typeface="+mn-cs"/>
              </a:rPr>
              <a:t>Fallacies of Distributed Systems:</a:t>
            </a:r>
          </a:p>
          <a:p>
            <a:r>
              <a:rPr lang="en-US" sz="900" b="0" i="0" kern="1200" dirty="0">
                <a:solidFill>
                  <a:schemeClr val="tx1"/>
                </a:solidFill>
                <a:effectLst/>
                <a:latin typeface="+mn-lt"/>
                <a:ea typeface="+mn-ea"/>
                <a:cs typeface="+mn-cs"/>
              </a:rPr>
              <a:t>The network is reliable</a:t>
            </a:r>
          </a:p>
          <a:p>
            <a:r>
              <a:rPr lang="en-US" sz="900" b="0" i="0" kern="1200" dirty="0">
                <a:solidFill>
                  <a:schemeClr val="tx1"/>
                </a:solidFill>
                <a:effectLst/>
                <a:latin typeface="+mn-lt"/>
                <a:ea typeface="+mn-ea"/>
                <a:cs typeface="+mn-cs"/>
              </a:rPr>
              <a:t>Latency is zero</a:t>
            </a:r>
          </a:p>
          <a:p>
            <a:r>
              <a:rPr lang="en-US" sz="900" b="0" i="0" kern="1200" dirty="0">
                <a:solidFill>
                  <a:schemeClr val="tx1"/>
                </a:solidFill>
                <a:effectLst/>
                <a:latin typeface="+mn-lt"/>
                <a:ea typeface="+mn-ea"/>
                <a:cs typeface="+mn-cs"/>
              </a:rPr>
              <a:t>Bandwidth is infinite</a:t>
            </a:r>
          </a:p>
          <a:p>
            <a:r>
              <a:rPr lang="en-US" sz="900" b="0" i="0" kern="1200" dirty="0">
                <a:solidFill>
                  <a:schemeClr val="tx1"/>
                </a:solidFill>
                <a:effectLst/>
                <a:latin typeface="+mn-lt"/>
                <a:ea typeface="+mn-ea"/>
                <a:cs typeface="+mn-cs"/>
              </a:rPr>
              <a:t>The network is secure</a:t>
            </a:r>
          </a:p>
          <a:p>
            <a:r>
              <a:rPr lang="en-US" sz="900" b="0" i="0" kern="1200" dirty="0">
                <a:solidFill>
                  <a:schemeClr val="tx1"/>
                </a:solidFill>
                <a:effectLst/>
                <a:latin typeface="+mn-lt"/>
                <a:ea typeface="+mn-ea"/>
                <a:cs typeface="+mn-cs"/>
              </a:rPr>
              <a:t>Topology doesn't change</a:t>
            </a:r>
          </a:p>
          <a:p>
            <a:r>
              <a:rPr lang="en-US" sz="900" b="0" i="0" kern="1200" dirty="0">
                <a:solidFill>
                  <a:schemeClr val="tx1"/>
                </a:solidFill>
                <a:effectLst/>
                <a:latin typeface="+mn-lt"/>
                <a:ea typeface="+mn-ea"/>
                <a:cs typeface="+mn-cs"/>
              </a:rPr>
              <a:t>There is one administrator</a:t>
            </a:r>
          </a:p>
          <a:p>
            <a:r>
              <a:rPr lang="en-US" sz="900" b="0" i="0" kern="1200" dirty="0">
                <a:solidFill>
                  <a:schemeClr val="tx1"/>
                </a:solidFill>
                <a:effectLst/>
                <a:latin typeface="+mn-lt"/>
                <a:ea typeface="+mn-ea"/>
                <a:cs typeface="+mn-cs"/>
              </a:rPr>
              <a:t>Transport cost is zero</a:t>
            </a:r>
          </a:p>
          <a:p>
            <a:r>
              <a:rPr lang="en-US" sz="900" b="0" i="0" kern="1200" dirty="0">
                <a:solidFill>
                  <a:schemeClr val="tx1"/>
                </a:solidFill>
                <a:effectLst/>
                <a:latin typeface="+mn-lt"/>
                <a:ea typeface="+mn-ea"/>
                <a:cs typeface="+mn-cs"/>
              </a:rPr>
              <a:t>The network is homogeneous</a:t>
            </a:r>
          </a:p>
          <a:p>
            <a:r>
              <a:rPr lang="en-US" sz="900" b="0" i="0" kern="1200" dirty="0">
                <a:solidFill>
                  <a:schemeClr val="tx1"/>
                </a:solidFill>
                <a:effectLst/>
                <a:latin typeface="+mn-lt"/>
                <a:ea typeface="+mn-ea"/>
                <a:cs typeface="+mn-cs"/>
              </a:rPr>
              <a:t>Many of these fallacies drive the design of Chaos Engineering experiments such as “packet-loss attacks” and “latency attacks”. For example, network outages can cause a range of failures for applications that severely impact customers. Applications may stall while they wait endlessly for a packet. Applications may permanently consume memory or other Linux system resources. And even after a network outage has passed, applications may fail to retry stalled operations, or may retry too aggressively. Applications may even require a manual restart. Each of these examples need to be tested and prepared for.</a:t>
            </a:r>
          </a:p>
          <a:p>
            <a:r>
              <a:rPr lang="en-US" sz="900" b="1" i="0" kern="1200" dirty="0">
                <a:solidFill>
                  <a:schemeClr val="tx1"/>
                </a:solidFill>
                <a:effectLst/>
                <a:latin typeface="+mn-lt"/>
                <a:ea typeface="+mn-ea"/>
                <a:cs typeface="+mn-cs"/>
              </a:rPr>
              <a:t>What are the customer, business, and technical benefits of Chaos Engineering?</a:t>
            </a:r>
          </a:p>
          <a:p>
            <a:r>
              <a:rPr lang="en-US" sz="900" b="0" i="0" kern="1200" dirty="0">
                <a:solidFill>
                  <a:schemeClr val="tx1"/>
                </a:solidFill>
                <a:effectLst/>
                <a:latin typeface="+mn-lt"/>
                <a:ea typeface="+mn-ea"/>
                <a:cs typeface="+mn-cs"/>
              </a:rPr>
              <a:t>Customer: the increased availability and durability of service means no outages disrupt their day-to-day lives.</a:t>
            </a:r>
          </a:p>
          <a:p>
            <a:r>
              <a:rPr lang="en-US" sz="900" b="0" i="0" kern="1200" dirty="0">
                <a:solidFill>
                  <a:schemeClr val="tx1"/>
                </a:solidFill>
                <a:effectLst/>
                <a:latin typeface="+mn-lt"/>
                <a:ea typeface="+mn-ea"/>
                <a:cs typeface="+mn-cs"/>
              </a:rPr>
              <a:t>Business: Chaos Engineering can help prevent extremely large losses in revenue and maintenance costs, create happier and more engaged engineers, improve in on-call training for engineering teams, and improve the </a:t>
            </a:r>
            <a:r>
              <a:rPr lang="en-US" sz="900" b="0" i="0" u="none" strike="noStrike" kern="1200" dirty="0">
                <a:solidFill>
                  <a:schemeClr val="tx1"/>
                </a:solidFill>
                <a:effectLst/>
                <a:latin typeface="+mn-lt"/>
                <a:ea typeface="+mn-ea"/>
                <a:cs typeface="+mn-cs"/>
                <a:hlinkClick r:id="rId4"/>
              </a:rPr>
              <a:t>SEV (incident) Management Program</a:t>
            </a:r>
            <a:r>
              <a:rPr lang="en-US" sz="900" b="0" i="0" kern="1200" dirty="0">
                <a:solidFill>
                  <a:schemeClr val="tx1"/>
                </a:solidFill>
                <a:effectLst/>
                <a:latin typeface="+mn-lt"/>
                <a:ea typeface="+mn-ea"/>
                <a:cs typeface="+mn-cs"/>
              </a:rPr>
              <a:t> for the entire company.</a:t>
            </a:r>
          </a:p>
          <a:p>
            <a:r>
              <a:rPr lang="en-US" sz="900" b="0" i="0" kern="1200" dirty="0">
                <a:solidFill>
                  <a:schemeClr val="tx1"/>
                </a:solidFill>
                <a:effectLst/>
                <a:latin typeface="+mn-lt"/>
                <a:ea typeface="+mn-ea"/>
                <a:cs typeface="+mn-cs"/>
              </a:rPr>
              <a:t>Technical: the insights from </a:t>
            </a:r>
            <a:r>
              <a:rPr lang="en-US" sz="900" b="0" i="0" u="none" strike="noStrike" kern="1200" dirty="0">
                <a:solidFill>
                  <a:schemeClr val="tx1"/>
                </a:solidFill>
                <a:effectLst/>
                <a:latin typeface="+mn-lt"/>
                <a:ea typeface="+mn-ea"/>
                <a:cs typeface="+mn-cs"/>
                <a:hlinkClick r:id="rId5"/>
              </a:rPr>
              <a:t>chaos experiments</a:t>
            </a:r>
            <a:r>
              <a:rPr lang="en-US" sz="900" b="0" i="0" kern="1200" dirty="0">
                <a:solidFill>
                  <a:schemeClr val="tx1"/>
                </a:solidFill>
                <a:effectLst/>
                <a:latin typeface="+mn-lt"/>
                <a:ea typeface="+mn-ea"/>
                <a:cs typeface="+mn-cs"/>
              </a:rPr>
              <a:t> can mean a reduction in incidents, reduction in on-call burden, increased understanding of system failure modes, improved system design, faster mean time to detection for SEVs, and reduction in repeated SEVs.</a:t>
            </a:r>
          </a:p>
          <a:p>
            <a:endParaRPr lang="en-US" dirty="0"/>
          </a:p>
        </p:txBody>
      </p:sp>
      <p:sp>
        <p:nvSpPr>
          <p:cNvPr id="4" name="Slide Number Placeholder 3"/>
          <p:cNvSpPr>
            <a:spLocks noGrp="1"/>
          </p:cNvSpPr>
          <p:nvPr>
            <p:ph type="sldNum" sz="quarter" idx="10"/>
          </p:nvPr>
        </p:nvSpPr>
        <p:spPr/>
        <p:txBody>
          <a:bodyPr/>
          <a:lstStyle/>
          <a:p>
            <a:fld id="{CEC12F54-8CA9-B549-BAAA-EA15808F8705}" type="slidenum">
              <a:rPr lang="en-US" smtClean="0"/>
              <a:t>7</a:t>
            </a:fld>
            <a:endParaRPr lang="en-US"/>
          </a:p>
        </p:txBody>
      </p:sp>
    </p:spTree>
    <p:extLst>
      <p:ext uri="{BB962C8B-B14F-4D97-AF65-F5344CB8AC3E}">
        <p14:creationId xmlns:p14="http://schemas.microsoft.com/office/powerpoint/2010/main" val="2898904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If failures will happen anyway, why not use it to improve your services capabilities to face them?</a:t>
            </a:r>
          </a:p>
          <a:p>
            <a:r>
              <a:rPr lang="en-US" sz="900" b="1" i="0" kern="1200" dirty="0">
                <a:solidFill>
                  <a:schemeClr val="tx1"/>
                </a:solidFill>
                <a:effectLst/>
                <a:latin typeface="+mn-lt"/>
                <a:ea typeface="+mn-ea"/>
                <a:cs typeface="+mn-cs"/>
              </a:rPr>
              <a:t>Where should I inject chaos?</a:t>
            </a:r>
          </a:p>
          <a:p>
            <a:r>
              <a:rPr lang="en-US" sz="900" b="0" i="0" kern="1200" dirty="0">
                <a:solidFill>
                  <a:schemeClr val="tx1"/>
                </a:solidFill>
                <a:effectLst/>
                <a:latin typeface="+mn-lt"/>
                <a:ea typeface="+mn-ea"/>
                <a:cs typeface="+mn-cs"/>
              </a:rPr>
              <a:t>Usually, our services are a set of different technologies, environments, and resources. All of them have different roles and, usually, all of them can fail. So if you want to start trying them, there are some suggestions where you could start.</a:t>
            </a:r>
          </a:p>
          <a:p>
            <a:r>
              <a:rPr lang="en-US" sz="900" b="1" i="0" kern="1200" dirty="0">
                <a:solidFill>
                  <a:schemeClr val="tx1"/>
                </a:solidFill>
                <a:effectLst/>
                <a:latin typeface="+mn-lt"/>
                <a:ea typeface="+mn-ea"/>
                <a:cs typeface="+mn-cs"/>
              </a:rPr>
              <a:t>Application layer</a:t>
            </a:r>
          </a:p>
          <a:p>
            <a:r>
              <a:rPr lang="en-US" sz="900" b="0" i="0" kern="1200" dirty="0">
                <a:solidFill>
                  <a:schemeClr val="tx1"/>
                </a:solidFill>
                <a:effectLst/>
                <a:latin typeface="+mn-lt"/>
                <a:ea typeface="+mn-ea"/>
                <a:cs typeface="+mn-cs"/>
              </a:rPr>
              <a:t>Your code has features, behaviors, and flows. Try them.</a:t>
            </a:r>
          </a:p>
          <a:p>
            <a:r>
              <a:rPr lang="en-US" sz="900" b="1" i="0" kern="1200" dirty="0">
                <a:solidFill>
                  <a:schemeClr val="tx1"/>
                </a:solidFill>
                <a:effectLst/>
                <a:latin typeface="+mn-lt"/>
                <a:ea typeface="+mn-ea"/>
                <a:cs typeface="+mn-cs"/>
              </a:rPr>
              <a:t>Cache layer</a:t>
            </a:r>
          </a:p>
          <a:p>
            <a:r>
              <a:rPr lang="en-US" sz="900" b="0" i="0" kern="1200" dirty="0">
                <a:solidFill>
                  <a:schemeClr val="tx1"/>
                </a:solidFill>
                <a:effectLst/>
                <a:latin typeface="+mn-lt"/>
                <a:ea typeface="+mn-ea"/>
                <a:cs typeface="+mn-cs"/>
              </a:rPr>
              <a:t>Modern applications rely more and more on caches. What if a cache isn't available? What if it's been building while you are trying to access it? Is there any alternative repository in case of failure?</a:t>
            </a:r>
          </a:p>
          <a:p>
            <a:r>
              <a:rPr lang="en-US" sz="900" b="1" i="0" kern="1200" dirty="0">
                <a:solidFill>
                  <a:schemeClr val="tx1"/>
                </a:solidFill>
                <a:effectLst/>
                <a:latin typeface="+mn-lt"/>
                <a:ea typeface="+mn-ea"/>
                <a:cs typeface="+mn-cs"/>
              </a:rPr>
              <a:t>Database layer</a:t>
            </a:r>
          </a:p>
          <a:p>
            <a:r>
              <a:rPr lang="en-US" sz="900" b="0" i="0" kern="1200" dirty="0">
                <a:solidFill>
                  <a:schemeClr val="tx1"/>
                </a:solidFill>
                <a:effectLst/>
                <a:latin typeface="+mn-lt"/>
                <a:ea typeface="+mn-ea"/>
                <a:cs typeface="+mn-cs"/>
              </a:rPr>
              <a:t>Shutdown the database, take your popcorn, sit down, and watch it.</a:t>
            </a:r>
          </a:p>
          <a:p>
            <a:r>
              <a:rPr lang="en-US" sz="900" b="1" i="0" kern="1200" dirty="0">
                <a:solidFill>
                  <a:schemeClr val="tx1"/>
                </a:solidFill>
                <a:effectLst/>
                <a:latin typeface="+mn-lt"/>
                <a:ea typeface="+mn-ea"/>
                <a:cs typeface="+mn-cs"/>
              </a:rPr>
              <a:t>Cloud layer</a:t>
            </a:r>
          </a:p>
          <a:p>
            <a:r>
              <a:rPr lang="en-US" sz="900" b="0" i="0" kern="1200" dirty="0">
                <a:solidFill>
                  <a:schemeClr val="tx1"/>
                </a:solidFill>
                <a:effectLst/>
                <a:latin typeface="+mn-lt"/>
                <a:ea typeface="+mn-ea"/>
                <a:cs typeface="+mn-cs"/>
              </a:rPr>
              <a:t>In the Cloud Native age, are your Cloud Native applications ready to… cloud issues? What if an instance goes down? What if a policy is changed by someone else? What a whole datacenter just die?</a:t>
            </a:r>
          </a:p>
        </p:txBody>
      </p:sp>
      <p:sp>
        <p:nvSpPr>
          <p:cNvPr id="4" name="Slide Number Placeholder 3"/>
          <p:cNvSpPr>
            <a:spLocks noGrp="1"/>
          </p:cNvSpPr>
          <p:nvPr>
            <p:ph type="sldNum" sz="quarter" idx="10"/>
          </p:nvPr>
        </p:nvSpPr>
        <p:spPr/>
        <p:txBody>
          <a:bodyPr/>
          <a:lstStyle/>
          <a:p>
            <a:fld id="{CEC12F54-8CA9-B549-BAAA-EA15808F8705}" type="slidenum">
              <a:rPr lang="en-US" smtClean="0"/>
              <a:t>8</a:t>
            </a:fld>
            <a:endParaRPr lang="en-US"/>
          </a:p>
        </p:txBody>
      </p:sp>
    </p:spTree>
    <p:extLst>
      <p:ext uri="{BB962C8B-B14F-4D97-AF65-F5344CB8AC3E}">
        <p14:creationId xmlns:p14="http://schemas.microsoft.com/office/powerpoint/2010/main" val="544740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b="0" i="0" kern="1200" dirty="0">
                <a:solidFill>
                  <a:schemeClr val="tx1"/>
                </a:solidFill>
                <a:effectLst/>
                <a:latin typeface="+mn-lt"/>
                <a:ea typeface="+mn-ea"/>
                <a:cs typeface="+mn-cs"/>
              </a:rPr>
              <a:t>ADVANCED PRINCIPLES</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The following principles describe an ideal application of Chaos Engineering, applied to the processes of experimentation described above.  The degree to which these principles are pursued strongly correlates to the confidence we can have in a distributed system at scale.</a:t>
            </a:r>
          </a:p>
          <a:p>
            <a:pPr rtl="0"/>
            <a:r>
              <a:rPr lang="en-US" sz="900" b="1" i="0" u="none" strike="noStrike" kern="1200" dirty="0">
                <a:solidFill>
                  <a:schemeClr val="tx1"/>
                </a:solidFill>
                <a:effectLst/>
                <a:latin typeface="+mn-lt"/>
                <a:ea typeface="+mn-ea"/>
                <a:cs typeface="+mn-cs"/>
              </a:rPr>
              <a:t>Build a Hypothesis around Steady State Behavior</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Focus on the measurable output of a system, rather than internal attributes of the system.  Measurements of that output over a short period of time constitute a proxy for the system’s steady state.  The overall system’s throughput, error rates, latency percentiles, etc. could all be metrics of interest representing steady state behavior.  By focusing on systemic behavior patterns during experiments, Chaos verifies that the system </a:t>
            </a:r>
            <a:r>
              <a:rPr lang="en-US" sz="900" b="0" i="1" kern="1200" dirty="0">
                <a:solidFill>
                  <a:schemeClr val="tx1"/>
                </a:solidFill>
                <a:effectLst/>
                <a:latin typeface="+mn-lt"/>
                <a:ea typeface="+mn-ea"/>
                <a:cs typeface="+mn-cs"/>
              </a:rPr>
              <a:t>does</a:t>
            </a:r>
            <a:r>
              <a:rPr lang="en-US" sz="900" b="0" i="0" kern="1200" dirty="0">
                <a:solidFill>
                  <a:schemeClr val="tx1"/>
                </a:solidFill>
                <a:effectLst/>
                <a:latin typeface="+mn-lt"/>
                <a:ea typeface="+mn-ea"/>
                <a:cs typeface="+mn-cs"/>
              </a:rPr>
              <a:t> work, rather than trying to validate </a:t>
            </a:r>
            <a:r>
              <a:rPr lang="en-US" sz="900" b="0" i="1" kern="1200" dirty="0">
                <a:solidFill>
                  <a:schemeClr val="tx1"/>
                </a:solidFill>
                <a:effectLst/>
                <a:latin typeface="+mn-lt"/>
                <a:ea typeface="+mn-ea"/>
                <a:cs typeface="+mn-cs"/>
              </a:rPr>
              <a:t>how</a:t>
            </a:r>
            <a:r>
              <a:rPr lang="en-US" sz="900" b="0" i="0" kern="1200" dirty="0">
                <a:solidFill>
                  <a:schemeClr val="tx1"/>
                </a:solidFill>
                <a:effectLst/>
                <a:latin typeface="+mn-lt"/>
                <a:ea typeface="+mn-ea"/>
                <a:cs typeface="+mn-cs"/>
              </a:rPr>
              <a:t> it works.</a:t>
            </a:r>
          </a:p>
          <a:p>
            <a:pPr rtl="0"/>
            <a:r>
              <a:rPr lang="en-US" sz="900" b="1" i="0" u="none" strike="noStrike" kern="1200" dirty="0">
                <a:solidFill>
                  <a:schemeClr val="tx1"/>
                </a:solidFill>
                <a:effectLst/>
                <a:latin typeface="+mn-lt"/>
                <a:ea typeface="+mn-ea"/>
                <a:cs typeface="+mn-cs"/>
              </a:rPr>
              <a:t>Vary Real-world Events</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Chaos variables reflect real-world events.  Prioritize events either by potential impact or estimated frequency.  Consider events that correspond to hardware failures like servers dying, software failures like malformed responses, and non-failure events like a spike in traffic or a scaling event.  Any event capable of disrupting steady state is a potential variable in a Chaos experiment.</a:t>
            </a:r>
          </a:p>
          <a:p>
            <a:pPr rtl="0"/>
            <a:r>
              <a:rPr lang="en-US" sz="900" b="1" i="0" u="none" strike="noStrike" kern="1200" dirty="0">
                <a:solidFill>
                  <a:schemeClr val="tx1"/>
                </a:solidFill>
                <a:effectLst/>
                <a:latin typeface="+mn-lt"/>
                <a:ea typeface="+mn-ea"/>
                <a:cs typeface="+mn-cs"/>
              </a:rPr>
              <a:t>Run Experiments in Production</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Systems behave differently depending on environment and traffic patterns.  Since the behavior of utilization can change at any time, sampling real traffic is the only way to reliably capture the request path.  To guarantee both authenticity of the way in which the system is exercised and relevance to the current deployed system, Chaos strongly prefers to experiment directly on production traffic.</a:t>
            </a:r>
          </a:p>
          <a:p>
            <a:pPr rtl="0"/>
            <a:r>
              <a:rPr lang="en-US" sz="900" b="1" i="0" u="none" strike="noStrike" kern="1200" dirty="0">
                <a:solidFill>
                  <a:schemeClr val="tx1"/>
                </a:solidFill>
                <a:effectLst/>
                <a:latin typeface="+mn-lt"/>
                <a:ea typeface="+mn-ea"/>
                <a:cs typeface="+mn-cs"/>
              </a:rPr>
              <a:t>Automate Experiments to Run Continuously</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Running experiments manually is labor-intensive and ultimately unsustainable.  Automate experiments and run them continuously.  Chaos Engineering builds automation into the system to drive both orchestration and analysis.</a:t>
            </a:r>
          </a:p>
          <a:p>
            <a:pPr rtl="0"/>
            <a:r>
              <a:rPr lang="en-US" sz="900" b="1" i="0" u="none" strike="noStrike" kern="1200" dirty="0">
                <a:solidFill>
                  <a:schemeClr val="tx1"/>
                </a:solidFill>
                <a:effectLst/>
                <a:latin typeface="+mn-lt"/>
                <a:ea typeface="+mn-ea"/>
                <a:cs typeface="+mn-cs"/>
              </a:rPr>
              <a:t>Minimize Blast Radius</a:t>
            </a:r>
            <a:endParaRPr lang="en-US" sz="900" b="1" i="0" kern="1200" dirty="0">
              <a:solidFill>
                <a:schemeClr val="tx1"/>
              </a:solidFill>
              <a:effectLst/>
              <a:latin typeface="+mn-lt"/>
              <a:ea typeface="+mn-ea"/>
              <a:cs typeface="+mn-cs"/>
            </a:endParaRPr>
          </a:p>
          <a:p>
            <a:pPr rtl="0"/>
            <a:r>
              <a:rPr lang="en-US" sz="900" b="0" i="0" kern="1200" dirty="0">
                <a:solidFill>
                  <a:schemeClr val="tx1"/>
                </a:solidFill>
                <a:effectLst/>
                <a:latin typeface="+mn-lt"/>
                <a:ea typeface="+mn-ea"/>
                <a:cs typeface="+mn-cs"/>
              </a:rPr>
              <a:t>Experimenting in production has the potential to cause unnecessary customer pain. While there must be an allowance for some short-term negative impact, it is the responsibility and obligation of the Chaos Engineer to ensure the fallout from experiments are minimized and contained.</a:t>
            </a:r>
          </a:p>
          <a:p>
            <a:br>
              <a:rPr lang="en-US" dirty="0"/>
            </a:br>
            <a:endParaRPr lang="en-US" sz="9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EC12F54-8CA9-B549-BAAA-EA15808F8705}" type="slidenum">
              <a:rPr lang="en-US" smtClean="0"/>
              <a:t>9</a:t>
            </a:fld>
            <a:endParaRPr lang="en-US"/>
          </a:p>
        </p:txBody>
      </p:sp>
    </p:spTree>
    <p:extLst>
      <p:ext uri="{BB962C8B-B14F-4D97-AF65-F5344CB8AC3E}">
        <p14:creationId xmlns:p14="http://schemas.microsoft.com/office/powerpoint/2010/main" val="327108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0" name="Freeform 89">
            <a:extLst>
              <a:ext uri="{FF2B5EF4-FFF2-40B4-BE49-F238E27FC236}">
                <a16:creationId xmlns:a16="http://schemas.microsoft.com/office/drawing/2014/main" id="{1C0173DA-1197-0D47-BC72-819DFC8CE9AF}"/>
              </a:ext>
            </a:extLst>
          </p:cNvPr>
          <p:cNvSpPr/>
          <p:nvPr userDrawn="1"/>
        </p:nvSpPr>
        <p:spPr>
          <a:xfrm flipH="1">
            <a:off x="3374901" y="0"/>
            <a:ext cx="5769099" cy="4727542"/>
          </a:xfrm>
          <a:custGeom>
            <a:avLst/>
            <a:gdLst>
              <a:gd name="connsiteX0" fmla="*/ 0 w 5977966"/>
              <a:gd name="connsiteY0" fmla="*/ 0 h 4898700"/>
              <a:gd name="connsiteX1" fmla="*/ 595768 w 5977966"/>
              <a:gd name="connsiteY1" fmla="*/ 0 h 4898700"/>
              <a:gd name="connsiteX2" fmla="*/ 2792177 w 5977966"/>
              <a:gd name="connsiteY2" fmla="*/ 0 h 4898700"/>
              <a:gd name="connsiteX3" fmla="*/ 5977966 w 5977966"/>
              <a:gd name="connsiteY3" fmla="*/ 0 h 4898700"/>
              <a:gd name="connsiteX4" fmla="*/ 5823674 w 5977966"/>
              <a:gd name="connsiteY4" fmla="*/ 39672 h 4898700"/>
              <a:gd name="connsiteX5" fmla="*/ 4026048 w 5977966"/>
              <a:gd name="connsiteY5" fmla="*/ 2237639 h 4898700"/>
              <a:gd name="connsiteX6" fmla="*/ 4016774 w 5977966"/>
              <a:gd name="connsiteY6" fmla="*/ 2421285 h 4898700"/>
              <a:gd name="connsiteX7" fmla="*/ 4014232 w 5977966"/>
              <a:gd name="connsiteY7" fmla="*/ 2421939 h 4898700"/>
              <a:gd name="connsiteX8" fmla="*/ 4014943 w 5977966"/>
              <a:gd name="connsiteY8" fmla="*/ 2436029 h 4898700"/>
              <a:gd name="connsiteX9" fmla="*/ 1552272 w 5977966"/>
              <a:gd name="connsiteY9" fmla="*/ 4898700 h 4898700"/>
              <a:gd name="connsiteX10" fmla="*/ 175369 w 5977966"/>
              <a:gd name="connsiteY10" fmla="*/ 4478115 h 4898700"/>
              <a:gd name="connsiteX11" fmla="*/ 0 w 5977966"/>
              <a:gd name="connsiteY11" fmla="*/ 4346976 h 4898700"/>
              <a:gd name="connsiteX12" fmla="*/ 0 w 5977966"/>
              <a:gd name="connsiteY12" fmla="*/ 2539676 h 4898700"/>
              <a:gd name="connsiteX13" fmla="*/ 0 w 5977966"/>
              <a:gd name="connsiteY13" fmla="*/ 524814 h 48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7966" h="4898700">
                <a:moveTo>
                  <a:pt x="0" y="0"/>
                </a:moveTo>
                <a:lnTo>
                  <a:pt x="595768" y="0"/>
                </a:lnTo>
                <a:lnTo>
                  <a:pt x="2792177" y="0"/>
                </a:lnTo>
                <a:lnTo>
                  <a:pt x="5977966" y="0"/>
                </a:lnTo>
                <a:lnTo>
                  <a:pt x="5823674" y="39672"/>
                </a:lnTo>
                <a:cubicBezTo>
                  <a:pt x="4855216" y="340894"/>
                  <a:pt x="4131637" y="1197919"/>
                  <a:pt x="4026048" y="2237639"/>
                </a:cubicBezTo>
                <a:lnTo>
                  <a:pt x="4016774" y="2421285"/>
                </a:lnTo>
                <a:lnTo>
                  <a:pt x="4014232" y="2421939"/>
                </a:lnTo>
                <a:lnTo>
                  <a:pt x="4014943" y="2436029"/>
                </a:lnTo>
                <a:cubicBezTo>
                  <a:pt x="4014943" y="3796125"/>
                  <a:pt x="2912368" y="4898700"/>
                  <a:pt x="1552272" y="4898700"/>
                </a:cubicBezTo>
                <a:cubicBezTo>
                  <a:pt x="1042236" y="4898700"/>
                  <a:pt x="568414" y="4743651"/>
                  <a:pt x="175369" y="4478115"/>
                </a:cubicBezTo>
                <a:lnTo>
                  <a:pt x="0" y="4346976"/>
                </a:lnTo>
                <a:lnTo>
                  <a:pt x="0" y="2539676"/>
                </a:lnTo>
                <a:lnTo>
                  <a:pt x="0" y="524814"/>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5324451" y="841772"/>
            <a:ext cx="3190899" cy="880700"/>
          </a:xfrm>
          <a:prstGeom prst="rect">
            <a:avLst/>
          </a:prstGeom>
        </p:spPr>
        <p:txBody>
          <a:bodyPr anchor="b"/>
          <a:lstStyle>
            <a:lvl1pPr algn="r">
              <a:defRPr sz="4000">
                <a:solidFill>
                  <a:schemeClr val="tx2"/>
                </a:solidFill>
              </a:defRPr>
            </a:lvl1pPr>
          </a:lstStyle>
          <a:p>
            <a:r>
              <a:rPr lang="en-US" dirty="0"/>
              <a:t>Click to edit</a:t>
            </a:r>
          </a:p>
        </p:txBody>
      </p:sp>
      <p:sp>
        <p:nvSpPr>
          <p:cNvPr id="3" name="Subtitle 2"/>
          <p:cNvSpPr>
            <a:spLocks noGrp="1"/>
          </p:cNvSpPr>
          <p:nvPr>
            <p:ph type="subTitle" idx="1"/>
          </p:nvPr>
        </p:nvSpPr>
        <p:spPr>
          <a:xfrm>
            <a:off x="5324451" y="1829728"/>
            <a:ext cx="3190899" cy="1241822"/>
          </a:xfrm>
          <a:prstGeom prst="rect">
            <a:avLst/>
          </a:prstGeom>
        </p:spPr>
        <p:txBody>
          <a:bodyPr/>
          <a:lstStyle>
            <a:lvl1pPr marL="0" indent="0" algn="r">
              <a:buNone/>
              <a:defRPr sz="1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Rectangle 9">
            <a:extLst>
              <a:ext uri="{FF2B5EF4-FFF2-40B4-BE49-F238E27FC236}">
                <a16:creationId xmlns:a16="http://schemas.microsoft.com/office/drawing/2014/main" id="{685AEF3E-F33F-5C40-B6AC-9B32CAF66983}"/>
              </a:ext>
            </a:extLst>
          </p:cNvPr>
          <p:cNvSpPr>
            <a:spLocks noChangeArrowheads="1"/>
          </p:cNvSpPr>
          <p:nvPr userDrawn="1"/>
        </p:nvSpPr>
        <p:spPr bwMode="auto">
          <a:xfrm>
            <a:off x="2569980" y="1096730"/>
            <a:ext cx="1073406" cy="1412247"/>
          </a:xfrm>
          <a:prstGeom prst="rect">
            <a:avLst/>
          </a:prstGeom>
          <a:gradFill>
            <a:gsLst>
              <a:gs pos="0">
                <a:schemeClr val="accent3"/>
              </a:gs>
              <a:gs pos="100000">
                <a:schemeClr val="accent2"/>
              </a:gs>
            </a:gsLst>
            <a:lin ang="2700000" scaled="0"/>
          </a:gra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9" name="Freeform 8">
            <a:extLst>
              <a:ext uri="{FF2B5EF4-FFF2-40B4-BE49-F238E27FC236}">
                <a16:creationId xmlns:a16="http://schemas.microsoft.com/office/drawing/2014/main" id="{966CEEF5-78CA-C540-8B0C-1C48F71AA6E2}"/>
              </a:ext>
            </a:extLst>
          </p:cNvPr>
          <p:cNvSpPr/>
          <p:nvPr userDrawn="1"/>
        </p:nvSpPr>
        <p:spPr>
          <a:xfrm flipH="1">
            <a:off x="2598251" y="1094255"/>
            <a:ext cx="1009272" cy="1385454"/>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Freeform 10">
            <a:extLst>
              <a:ext uri="{FF2B5EF4-FFF2-40B4-BE49-F238E27FC236}">
                <a16:creationId xmlns:a16="http://schemas.microsoft.com/office/drawing/2014/main" id="{BB07F192-F47E-4545-B1AD-2B0940637594}"/>
              </a:ext>
            </a:extLst>
          </p:cNvPr>
          <p:cNvSpPr>
            <a:spLocks noEditPoints="1"/>
          </p:cNvSpPr>
          <p:nvPr userDrawn="1"/>
        </p:nvSpPr>
        <p:spPr bwMode="auto">
          <a:xfrm>
            <a:off x="2541537" y="1068286"/>
            <a:ext cx="1130292" cy="1469132"/>
          </a:xfrm>
          <a:custGeom>
            <a:avLst/>
            <a:gdLst>
              <a:gd name="T0" fmla="*/ 47 w 914"/>
              <a:gd name="T1" fmla="*/ 47 h 1188"/>
              <a:gd name="T2" fmla="*/ 47 w 914"/>
              <a:gd name="T3" fmla="*/ 1142 h 1188"/>
              <a:gd name="T4" fmla="*/ 867 w 914"/>
              <a:gd name="T5" fmla="*/ 1142 h 1188"/>
              <a:gd name="T6" fmla="*/ 867 w 914"/>
              <a:gd name="T7" fmla="*/ 47 h 1188"/>
              <a:gd name="T8" fmla="*/ 47 w 914"/>
              <a:gd name="T9" fmla="*/ 47 h 1188"/>
              <a:gd name="T10" fmla="*/ 0 w 914"/>
              <a:gd name="T11" fmla="*/ 0 h 1188"/>
              <a:gd name="T12" fmla="*/ 914 w 914"/>
              <a:gd name="T13" fmla="*/ 0 h 1188"/>
              <a:gd name="T14" fmla="*/ 914 w 914"/>
              <a:gd name="T15" fmla="*/ 1188 h 1188"/>
              <a:gd name="T16" fmla="*/ 0 w 914"/>
              <a:gd name="T17" fmla="*/ 1188 h 1188"/>
              <a:gd name="T18" fmla="*/ 0 w 914"/>
              <a:gd name="T19" fmla="*/ 0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1188">
                <a:moveTo>
                  <a:pt x="47" y="47"/>
                </a:moveTo>
                <a:lnTo>
                  <a:pt x="47" y="1142"/>
                </a:lnTo>
                <a:lnTo>
                  <a:pt x="867" y="1142"/>
                </a:lnTo>
                <a:lnTo>
                  <a:pt x="867" y="47"/>
                </a:lnTo>
                <a:lnTo>
                  <a:pt x="47" y="47"/>
                </a:lnTo>
                <a:close/>
                <a:moveTo>
                  <a:pt x="0" y="0"/>
                </a:moveTo>
                <a:lnTo>
                  <a:pt x="914" y="0"/>
                </a:lnTo>
                <a:lnTo>
                  <a:pt x="914" y="1188"/>
                </a:lnTo>
                <a:lnTo>
                  <a:pt x="0" y="1188"/>
                </a:lnTo>
                <a:lnTo>
                  <a:pt x="0" y="0"/>
                </a:lnTo>
                <a:close/>
              </a:path>
            </a:pathLst>
          </a:custGeom>
          <a:gradFill>
            <a:gsLst>
              <a:gs pos="0">
                <a:schemeClr val="accent6"/>
              </a:gs>
              <a:gs pos="99000">
                <a:schemeClr val="accent6">
                  <a:lumMod val="90000"/>
                </a:schemeClr>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11" name="Rectangle 11">
            <a:extLst>
              <a:ext uri="{FF2B5EF4-FFF2-40B4-BE49-F238E27FC236}">
                <a16:creationId xmlns:a16="http://schemas.microsoft.com/office/drawing/2014/main" id="{78E15F4B-4FE5-6A47-AA24-0B9C59368391}"/>
              </a:ext>
            </a:extLst>
          </p:cNvPr>
          <p:cNvSpPr>
            <a:spLocks noChangeArrowheads="1"/>
          </p:cNvSpPr>
          <p:nvPr userDrawn="1"/>
        </p:nvSpPr>
        <p:spPr bwMode="auto">
          <a:xfrm>
            <a:off x="3079480" y="1096728"/>
            <a:ext cx="56885" cy="1413484"/>
          </a:xfrm>
          <a:prstGeom prst="rect">
            <a:avLst/>
          </a:prstGeom>
          <a:gradFill>
            <a:gsLst>
              <a:gs pos="0">
                <a:schemeClr val="accent6"/>
              </a:gs>
              <a:gs pos="100000">
                <a:schemeClr val="accent6">
                  <a:lumMod val="90000"/>
                </a:schemeClr>
              </a:gs>
            </a:gsLst>
            <a:lin ang="5400000" scaled="1"/>
          </a:gra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grpSp>
        <p:nvGrpSpPr>
          <p:cNvPr id="12" name="Group 11">
            <a:extLst>
              <a:ext uri="{FF2B5EF4-FFF2-40B4-BE49-F238E27FC236}">
                <a16:creationId xmlns:a16="http://schemas.microsoft.com/office/drawing/2014/main" id="{037CB260-B362-954F-95B3-6B8D53E2849D}"/>
              </a:ext>
            </a:extLst>
          </p:cNvPr>
          <p:cNvGrpSpPr/>
          <p:nvPr userDrawn="1"/>
        </p:nvGrpSpPr>
        <p:grpSpPr>
          <a:xfrm>
            <a:off x="2569981" y="1096730"/>
            <a:ext cx="1079590" cy="722201"/>
            <a:chOff x="4191091" y="540677"/>
            <a:chExt cx="2023680" cy="1353757"/>
          </a:xfrm>
          <a:solidFill>
            <a:schemeClr val="bg1"/>
          </a:solidFill>
        </p:grpSpPr>
        <p:sp>
          <p:nvSpPr>
            <p:cNvPr id="13" name="Rectangle 12">
              <a:extLst>
                <a:ext uri="{FF2B5EF4-FFF2-40B4-BE49-F238E27FC236}">
                  <a16:creationId xmlns:a16="http://schemas.microsoft.com/office/drawing/2014/main" id="{9228BEF4-4398-314C-BFEA-344F8B3FA572}"/>
                </a:ext>
              </a:extLst>
            </p:cNvPr>
            <p:cNvSpPr>
              <a:spLocks noChangeArrowheads="1"/>
            </p:cNvSpPr>
            <p:nvPr/>
          </p:nvSpPr>
          <p:spPr bwMode="auto">
            <a:xfrm>
              <a:off x="4191091" y="644991"/>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4" name="Rectangle 13">
              <a:extLst>
                <a:ext uri="{FF2B5EF4-FFF2-40B4-BE49-F238E27FC236}">
                  <a16:creationId xmlns:a16="http://schemas.microsoft.com/office/drawing/2014/main" id="{232DDB31-E803-3544-97FD-4563E4E4242B}"/>
                </a:ext>
              </a:extLst>
            </p:cNvPr>
            <p:cNvSpPr>
              <a:spLocks noChangeArrowheads="1"/>
            </p:cNvSpPr>
            <p:nvPr/>
          </p:nvSpPr>
          <p:spPr bwMode="auto">
            <a:xfrm>
              <a:off x="4191091" y="753940"/>
              <a:ext cx="2023680" cy="718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5" name="Rectangle 14">
              <a:extLst>
                <a:ext uri="{FF2B5EF4-FFF2-40B4-BE49-F238E27FC236}">
                  <a16:creationId xmlns:a16="http://schemas.microsoft.com/office/drawing/2014/main" id="{F30A1F20-8889-B74C-BE79-84F17AB7BE47}"/>
                </a:ext>
              </a:extLst>
            </p:cNvPr>
            <p:cNvSpPr>
              <a:spLocks noChangeArrowheads="1"/>
            </p:cNvSpPr>
            <p:nvPr/>
          </p:nvSpPr>
          <p:spPr bwMode="auto">
            <a:xfrm>
              <a:off x="4191091" y="858254"/>
              <a:ext cx="2023680" cy="7649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6" name="Rectangle 15">
              <a:extLst>
                <a:ext uri="{FF2B5EF4-FFF2-40B4-BE49-F238E27FC236}">
                  <a16:creationId xmlns:a16="http://schemas.microsoft.com/office/drawing/2014/main" id="{B7F39799-7C19-7748-AA50-4B658E1CFC18}"/>
                </a:ext>
              </a:extLst>
            </p:cNvPr>
            <p:cNvSpPr>
              <a:spLocks noChangeArrowheads="1"/>
            </p:cNvSpPr>
            <p:nvPr/>
          </p:nvSpPr>
          <p:spPr bwMode="auto">
            <a:xfrm>
              <a:off x="4191091" y="964886"/>
              <a:ext cx="2023680" cy="7881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7" name="Rectangle 16">
              <a:extLst>
                <a:ext uri="{FF2B5EF4-FFF2-40B4-BE49-F238E27FC236}">
                  <a16:creationId xmlns:a16="http://schemas.microsoft.com/office/drawing/2014/main" id="{CEC9AA0F-128A-6B49-8BAA-8374987C0842}"/>
                </a:ext>
              </a:extLst>
            </p:cNvPr>
            <p:cNvSpPr>
              <a:spLocks noChangeArrowheads="1"/>
            </p:cNvSpPr>
            <p:nvPr/>
          </p:nvSpPr>
          <p:spPr bwMode="auto">
            <a:xfrm>
              <a:off x="4191091" y="1073834"/>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8" name="Rectangle 17">
              <a:extLst>
                <a:ext uri="{FF2B5EF4-FFF2-40B4-BE49-F238E27FC236}">
                  <a16:creationId xmlns:a16="http://schemas.microsoft.com/office/drawing/2014/main" id="{98AFF8B7-D892-0449-86DA-797A8C2F9728}"/>
                </a:ext>
              </a:extLst>
            </p:cNvPr>
            <p:cNvSpPr>
              <a:spLocks noChangeArrowheads="1"/>
            </p:cNvSpPr>
            <p:nvPr/>
          </p:nvSpPr>
          <p:spPr bwMode="auto">
            <a:xfrm>
              <a:off x="4191091" y="1180466"/>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19" name="Rectangle 18">
              <a:extLst>
                <a:ext uri="{FF2B5EF4-FFF2-40B4-BE49-F238E27FC236}">
                  <a16:creationId xmlns:a16="http://schemas.microsoft.com/office/drawing/2014/main" id="{518C1F2D-046A-D041-A18C-6C0D5A4049B0}"/>
                </a:ext>
              </a:extLst>
            </p:cNvPr>
            <p:cNvSpPr>
              <a:spLocks noChangeArrowheads="1"/>
            </p:cNvSpPr>
            <p:nvPr/>
          </p:nvSpPr>
          <p:spPr bwMode="auto">
            <a:xfrm>
              <a:off x="4191091" y="1284780"/>
              <a:ext cx="2023680" cy="7881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0" name="Rectangle 19">
              <a:extLst>
                <a:ext uri="{FF2B5EF4-FFF2-40B4-BE49-F238E27FC236}">
                  <a16:creationId xmlns:a16="http://schemas.microsoft.com/office/drawing/2014/main" id="{CB74ED47-5008-7B4F-8FF9-10AC8AEC8E49}"/>
                </a:ext>
              </a:extLst>
            </p:cNvPr>
            <p:cNvSpPr>
              <a:spLocks noChangeArrowheads="1"/>
            </p:cNvSpPr>
            <p:nvPr/>
          </p:nvSpPr>
          <p:spPr bwMode="auto">
            <a:xfrm>
              <a:off x="4191091" y="1393729"/>
              <a:ext cx="2023680" cy="741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1" name="Rectangle 20">
              <a:extLst>
                <a:ext uri="{FF2B5EF4-FFF2-40B4-BE49-F238E27FC236}">
                  <a16:creationId xmlns:a16="http://schemas.microsoft.com/office/drawing/2014/main" id="{AE90A82D-022C-1F44-8875-13ACFF225515}"/>
                </a:ext>
              </a:extLst>
            </p:cNvPr>
            <p:cNvSpPr>
              <a:spLocks noChangeArrowheads="1"/>
            </p:cNvSpPr>
            <p:nvPr/>
          </p:nvSpPr>
          <p:spPr bwMode="auto">
            <a:xfrm>
              <a:off x="4191091" y="1502679"/>
              <a:ext cx="2023680" cy="718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2" name="Rectangle 21">
              <a:extLst>
                <a:ext uri="{FF2B5EF4-FFF2-40B4-BE49-F238E27FC236}">
                  <a16:creationId xmlns:a16="http://schemas.microsoft.com/office/drawing/2014/main" id="{F9D3EEC4-C329-CC4E-A698-BE3C1FABCE63}"/>
                </a:ext>
              </a:extLst>
            </p:cNvPr>
            <p:cNvSpPr>
              <a:spLocks noChangeArrowheads="1"/>
            </p:cNvSpPr>
            <p:nvPr/>
          </p:nvSpPr>
          <p:spPr bwMode="auto">
            <a:xfrm>
              <a:off x="4191091" y="1606992"/>
              <a:ext cx="2023680" cy="7649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3" name="Rectangle 22">
              <a:extLst>
                <a:ext uri="{FF2B5EF4-FFF2-40B4-BE49-F238E27FC236}">
                  <a16:creationId xmlns:a16="http://schemas.microsoft.com/office/drawing/2014/main" id="{A5CBDE01-7F58-3049-88E1-A736DCC813EE}"/>
                </a:ext>
              </a:extLst>
            </p:cNvPr>
            <p:cNvSpPr>
              <a:spLocks noChangeArrowheads="1"/>
            </p:cNvSpPr>
            <p:nvPr/>
          </p:nvSpPr>
          <p:spPr bwMode="auto">
            <a:xfrm>
              <a:off x="4191091" y="1713623"/>
              <a:ext cx="2023680" cy="7649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4" name="Rectangle 23">
              <a:extLst>
                <a:ext uri="{FF2B5EF4-FFF2-40B4-BE49-F238E27FC236}">
                  <a16:creationId xmlns:a16="http://schemas.microsoft.com/office/drawing/2014/main" id="{5E2155DF-02EC-024D-88CC-F22B239733C4}"/>
                </a:ext>
              </a:extLst>
            </p:cNvPr>
            <p:cNvSpPr>
              <a:spLocks noChangeArrowheads="1"/>
            </p:cNvSpPr>
            <p:nvPr/>
          </p:nvSpPr>
          <p:spPr bwMode="auto">
            <a:xfrm>
              <a:off x="4191091" y="1822573"/>
              <a:ext cx="2023680" cy="718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5" name="Rectangle 24">
              <a:extLst>
                <a:ext uri="{FF2B5EF4-FFF2-40B4-BE49-F238E27FC236}">
                  <a16:creationId xmlns:a16="http://schemas.microsoft.com/office/drawing/2014/main" id="{9475937C-05E3-A847-A3C2-004538886E3C}"/>
                </a:ext>
              </a:extLst>
            </p:cNvPr>
            <p:cNvSpPr>
              <a:spLocks noChangeArrowheads="1"/>
            </p:cNvSpPr>
            <p:nvPr/>
          </p:nvSpPr>
          <p:spPr bwMode="auto">
            <a:xfrm>
              <a:off x="5832288" y="540677"/>
              <a:ext cx="30136" cy="13236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sp>
          <p:nvSpPr>
            <p:cNvPr id="26" name="Rectangle 25">
              <a:extLst>
                <a:ext uri="{FF2B5EF4-FFF2-40B4-BE49-F238E27FC236}">
                  <a16:creationId xmlns:a16="http://schemas.microsoft.com/office/drawing/2014/main" id="{2EE5A85C-E7E0-5E49-A14E-7E037EDE825F}"/>
                </a:ext>
              </a:extLst>
            </p:cNvPr>
            <p:cNvSpPr>
              <a:spLocks noChangeArrowheads="1"/>
            </p:cNvSpPr>
            <p:nvPr/>
          </p:nvSpPr>
          <p:spPr bwMode="auto">
            <a:xfrm>
              <a:off x="4543438" y="540677"/>
              <a:ext cx="30136" cy="13236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013"/>
            </a:p>
          </p:txBody>
        </p:sp>
      </p:grpSp>
      <p:sp>
        <p:nvSpPr>
          <p:cNvPr id="27" name="Rectangle 43">
            <a:extLst>
              <a:ext uri="{FF2B5EF4-FFF2-40B4-BE49-F238E27FC236}">
                <a16:creationId xmlns:a16="http://schemas.microsoft.com/office/drawing/2014/main" id="{EB71D606-D405-8A47-BE10-BEF7A3EF0178}"/>
              </a:ext>
            </a:extLst>
          </p:cNvPr>
          <p:cNvSpPr>
            <a:spLocks noChangeArrowheads="1"/>
          </p:cNvSpPr>
          <p:nvPr userDrawn="1"/>
        </p:nvSpPr>
        <p:spPr bwMode="auto">
          <a:xfrm>
            <a:off x="503552" y="3198117"/>
            <a:ext cx="3277105" cy="80383"/>
          </a:xfrm>
          <a:prstGeom prst="rect">
            <a:avLst/>
          </a:prstGeom>
          <a:solidFill>
            <a:schemeClr val="accent6">
              <a:lumMod val="90000"/>
            </a:schemeClr>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28" name="Freeform 44">
            <a:extLst>
              <a:ext uri="{FF2B5EF4-FFF2-40B4-BE49-F238E27FC236}">
                <a16:creationId xmlns:a16="http://schemas.microsoft.com/office/drawing/2014/main" id="{ED1D8863-7E93-2E4E-962C-28146B785E24}"/>
              </a:ext>
            </a:extLst>
          </p:cNvPr>
          <p:cNvSpPr>
            <a:spLocks/>
          </p:cNvSpPr>
          <p:nvPr userDrawn="1"/>
        </p:nvSpPr>
        <p:spPr bwMode="auto">
          <a:xfrm>
            <a:off x="3282287" y="3289297"/>
            <a:ext cx="498368" cy="1249010"/>
          </a:xfrm>
          <a:custGeom>
            <a:avLst/>
            <a:gdLst>
              <a:gd name="T0" fmla="*/ 40 w 403"/>
              <a:gd name="T1" fmla="*/ 0 h 1010"/>
              <a:gd name="T2" fmla="*/ 403 w 403"/>
              <a:gd name="T3" fmla="*/ 995 h 1010"/>
              <a:gd name="T4" fmla="*/ 363 w 403"/>
              <a:gd name="T5" fmla="*/ 1010 h 1010"/>
              <a:gd name="T6" fmla="*/ 0 w 403"/>
              <a:gd name="T7" fmla="*/ 13 h 1010"/>
              <a:gd name="T8" fmla="*/ 40 w 403"/>
              <a:gd name="T9" fmla="*/ 0 h 1010"/>
            </a:gdLst>
            <a:ahLst/>
            <a:cxnLst>
              <a:cxn ang="0">
                <a:pos x="T0" y="T1"/>
              </a:cxn>
              <a:cxn ang="0">
                <a:pos x="T2" y="T3"/>
              </a:cxn>
              <a:cxn ang="0">
                <a:pos x="T4" y="T5"/>
              </a:cxn>
              <a:cxn ang="0">
                <a:pos x="T6" y="T7"/>
              </a:cxn>
              <a:cxn ang="0">
                <a:pos x="T8" y="T9"/>
              </a:cxn>
            </a:cxnLst>
            <a:rect l="0" t="0" r="r" b="b"/>
            <a:pathLst>
              <a:path w="403" h="1010">
                <a:moveTo>
                  <a:pt x="40" y="0"/>
                </a:moveTo>
                <a:lnTo>
                  <a:pt x="403" y="995"/>
                </a:lnTo>
                <a:lnTo>
                  <a:pt x="363" y="1010"/>
                </a:lnTo>
                <a:lnTo>
                  <a:pt x="0" y="13"/>
                </a:lnTo>
                <a:lnTo>
                  <a:pt x="40"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29" name="Freeform 45">
            <a:extLst>
              <a:ext uri="{FF2B5EF4-FFF2-40B4-BE49-F238E27FC236}">
                <a16:creationId xmlns:a16="http://schemas.microsoft.com/office/drawing/2014/main" id="{E2FA6619-90A3-AA4E-BEC5-8ABD47DC2ED7}"/>
              </a:ext>
            </a:extLst>
          </p:cNvPr>
          <p:cNvSpPr>
            <a:spLocks/>
          </p:cNvSpPr>
          <p:nvPr userDrawn="1"/>
        </p:nvSpPr>
        <p:spPr bwMode="auto">
          <a:xfrm>
            <a:off x="2823495" y="3289297"/>
            <a:ext cx="497131" cy="1249010"/>
          </a:xfrm>
          <a:custGeom>
            <a:avLst/>
            <a:gdLst>
              <a:gd name="T0" fmla="*/ 363 w 402"/>
              <a:gd name="T1" fmla="*/ 0 h 1010"/>
              <a:gd name="T2" fmla="*/ 402 w 402"/>
              <a:gd name="T3" fmla="*/ 13 h 1010"/>
              <a:gd name="T4" fmla="*/ 40 w 402"/>
              <a:gd name="T5" fmla="*/ 1010 h 1010"/>
              <a:gd name="T6" fmla="*/ 0 w 402"/>
              <a:gd name="T7" fmla="*/ 995 h 1010"/>
              <a:gd name="T8" fmla="*/ 363 w 402"/>
              <a:gd name="T9" fmla="*/ 0 h 1010"/>
            </a:gdLst>
            <a:ahLst/>
            <a:cxnLst>
              <a:cxn ang="0">
                <a:pos x="T0" y="T1"/>
              </a:cxn>
              <a:cxn ang="0">
                <a:pos x="T2" y="T3"/>
              </a:cxn>
              <a:cxn ang="0">
                <a:pos x="T4" y="T5"/>
              </a:cxn>
              <a:cxn ang="0">
                <a:pos x="T6" y="T7"/>
              </a:cxn>
              <a:cxn ang="0">
                <a:pos x="T8" y="T9"/>
              </a:cxn>
            </a:cxnLst>
            <a:rect l="0" t="0" r="r" b="b"/>
            <a:pathLst>
              <a:path w="402" h="1010">
                <a:moveTo>
                  <a:pt x="363" y="0"/>
                </a:moveTo>
                <a:lnTo>
                  <a:pt x="402" y="13"/>
                </a:lnTo>
                <a:lnTo>
                  <a:pt x="40" y="1010"/>
                </a:lnTo>
                <a:lnTo>
                  <a:pt x="0" y="995"/>
                </a:lnTo>
                <a:lnTo>
                  <a:pt x="363"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0" name="Rectangle 46">
            <a:extLst>
              <a:ext uri="{FF2B5EF4-FFF2-40B4-BE49-F238E27FC236}">
                <a16:creationId xmlns:a16="http://schemas.microsoft.com/office/drawing/2014/main" id="{968E69C4-E937-D043-AE70-EFE10186DFCD}"/>
              </a:ext>
            </a:extLst>
          </p:cNvPr>
          <p:cNvSpPr>
            <a:spLocks noChangeArrowheads="1"/>
          </p:cNvSpPr>
          <p:nvPr userDrawn="1"/>
        </p:nvSpPr>
        <p:spPr bwMode="auto">
          <a:xfrm>
            <a:off x="3149969" y="3270751"/>
            <a:ext cx="302978"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1" name="Rectangle 47">
            <a:extLst>
              <a:ext uri="{FF2B5EF4-FFF2-40B4-BE49-F238E27FC236}">
                <a16:creationId xmlns:a16="http://schemas.microsoft.com/office/drawing/2014/main" id="{38DE4AF3-3DDA-EB4E-859F-6E7267FB0EA0}"/>
              </a:ext>
            </a:extLst>
          </p:cNvPr>
          <p:cNvSpPr>
            <a:spLocks noChangeArrowheads="1"/>
          </p:cNvSpPr>
          <p:nvPr userDrawn="1"/>
        </p:nvSpPr>
        <p:spPr bwMode="auto">
          <a:xfrm>
            <a:off x="3106683" y="3809927"/>
            <a:ext cx="379650"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2" name="Freeform 48">
            <a:extLst>
              <a:ext uri="{FF2B5EF4-FFF2-40B4-BE49-F238E27FC236}">
                <a16:creationId xmlns:a16="http://schemas.microsoft.com/office/drawing/2014/main" id="{FDC254AF-C528-DB48-8017-3747BF2A7278}"/>
              </a:ext>
            </a:extLst>
          </p:cNvPr>
          <p:cNvSpPr>
            <a:spLocks/>
          </p:cNvSpPr>
          <p:nvPr userDrawn="1"/>
        </p:nvSpPr>
        <p:spPr bwMode="auto">
          <a:xfrm>
            <a:off x="964819" y="3289297"/>
            <a:ext cx="495895" cy="1249010"/>
          </a:xfrm>
          <a:custGeom>
            <a:avLst/>
            <a:gdLst>
              <a:gd name="T0" fmla="*/ 40 w 401"/>
              <a:gd name="T1" fmla="*/ 0 h 1010"/>
              <a:gd name="T2" fmla="*/ 401 w 401"/>
              <a:gd name="T3" fmla="*/ 995 h 1010"/>
              <a:gd name="T4" fmla="*/ 361 w 401"/>
              <a:gd name="T5" fmla="*/ 1010 h 1010"/>
              <a:gd name="T6" fmla="*/ 0 w 401"/>
              <a:gd name="T7" fmla="*/ 13 h 1010"/>
              <a:gd name="T8" fmla="*/ 40 w 401"/>
              <a:gd name="T9" fmla="*/ 0 h 1010"/>
            </a:gdLst>
            <a:ahLst/>
            <a:cxnLst>
              <a:cxn ang="0">
                <a:pos x="T0" y="T1"/>
              </a:cxn>
              <a:cxn ang="0">
                <a:pos x="T2" y="T3"/>
              </a:cxn>
              <a:cxn ang="0">
                <a:pos x="T4" y="T5"/>
              </a:cxn>
              <a:cxn ang="0">
                <a:pos x="T6" y="T7"/>
              </a:cxn>
              <a:cxn ang="0">
                <a:pos x="T8" y="T9"/>
              </a:cxn>
            </a:cxnLst>
            <a:rect l="0" t="0" r="r" b="b"/>
            <a:pathLst>
              <a:path w="401" h="1010">
                <a:moveTo>
                  <a:pt x="40" y="0"/>
                </a:moveTo>
                <a:lnTo>
                  <a:pt x="401" y="995"/>
                </a:lnTo>
                <a:lnTo>
                  <a:pt x="361" y="1010"/>
                </a:lnTo>
                <a:lnTo>
                  <a:pt x="0" y="13"/>
                </a:lnTo>
                <a:lnTo>
                  <a:pt x="40"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3" name="Freeform 49">
            <a:extLst>
              <a:ext uri="{FF2B5EF4-FFF2-40B4-BE49-F238E27FC236}">
                <a16:creationId xmlns:a16="http://schemas.microsoft.com/office/drawing/2014/main" id="{40A26E68-CF17-0C42-B7E4-20A8617C56B7}"/>
              </a:ext>
            </a:extLst>
          </p:cNvPr>
          <p:cNvSpPr>
            <a:spLocks/>
          </p:cNvSpPr>
          <p:nvPr userDrawn="1"/>
        </p:nvSpPr>
        <p:spPr bwMode="auto">
          <a:xfrm>
            <a:off x="503549" y="3289297"/>
            <a:ext cx="498368" cy="1249010"/>
          </a:xfrm>
          <a:custGeom>
            <a:avLst/>
            <a:gdLst>
              <a:gd name="T0" fmla="*/ 363 w 403"/>
              <a:gd name="T1" fmla="*/ 0 h 1010"/>
              <a:gd name="T2" fmla="*/ 403 w 403"/>
              <a:gd name="T3" fmla="*/ 13 h 1010"/>
              <a:gd name="T4" fmla="*/ 40 w 403"/>
              <a:gd name="T5" fmla="*/ 1010 h 1010"/>
              <a:gd name="T6" fmla="*/ 0 w 403"/>
              <a:gd name="T7" fmla="*/ 995 h 1010"/>
              <a:gd name="T8" fmla="*/ 363 w 403"/>
              <a:gd name="T9" fmla="*/ 0 h 1010"/>
            </a:gdLst>
            <a:ahLst/>
            <a:cxnLst>
              <a:cxn ang="0">
                <a:pos x="T0" y="T1"/>
              </a:cxn>
              <a:cxn ang="0">
                <a:pos x="T2" y="T3"/>
              </a:cxn>
              <a:cxn ang="0">
                <a:pos x="T4" y="T5"/>
              </a:cxn>
              <a:cxn ang="0">
                <a:pos x="T6" y="T7"/>
              </a:cxn>
              <a:cxn ang="0">
                <a:pos x="T8" y="T9"/>
              </a:cxn>
            </a:cxnLst>
            <a:rect l="0" t="0" r="r" b="b"/>
            <a:pathLst>
              <a:path w="403" h="1010">
                <a:moveTo>
                  <a:pt x="363" y="0"/>
                </a:moveTo>
                <a:lnTo>
                  <a:pt x="403" y="13"/>
                </a:lnTo>
                <a:lnTo>
                  <a:pt x="40" y="1010"/>
                </a:lnTo>
                <a:lnTo>
                  <a:pt x="0" y="995"/>
                </a:lnTo>
                <a:lnTo>
                  <a:pt x="363" y="0"/>
                </a:lnTo>
                <a:close/>
              </a:path>
            </a:pathLst>
          </a:custGeom>
          <a:solidFill>
            <a:schemeClr val="tx2"/>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4" name="Rectangle 50">
            <a:extLst>
              <a:ext uri="{FF2B5EF4-FFF2-40B4-BE49-F238E27FC236}">
                <a16:creationId xmlns:a16="http://schemas.microsoft.com/office/drawing/2014/main" id="{569E8A74-CD7E-1341-BB6A-AC5E83D7DE89}"/>
              </a:ext>
            </a:extLst>
          </p:cNvPr>
          <p:cNvSpPr>
            <a:spLocks noChangeArrowheads="1"/>
          </p:cNvSpPr>
          <p:nvPr userDrawn="1"/>
        </p:nvSpPr>
        <p:spPr bwMode="auto">
          <a:xfrm>
            <a:off x="832499" y="3270751"/>
            <a:ext cx="300505"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5" name="Rectangle 51">
            <a:extLst>
              <a:ext uri="{FF2B5EF4-FFF2-40B4-BE49-F238E27FC236}">
                <a16:creationId xmlns:a16="http://schemas.microsoft.com/office/drawing/2014/main" id="{E9E23960-A677-5C4A-8841-AE8F774692AD}"/>
              </a:ext>
            </a:extLst>
          </p:cNvPr>
          <p:cNvSpPr>
            <a:spLocks noChangeArrowheads="1"/>
          </p:cNvSpPr>
          <p:nvPr userDrawn="1"/>
        </p:nvSpPr>
        <p:spPr bwMode="auto">
          <a:xfrm>
            <a:off x="789216" y="3809927"/>
            <a:ext cx="378413" cy="55649"/>
          </a:xfrm>
          <a:prstGeom prst="rect">
            <a:avLst/>
          </a:prstGeom>
          <a:solidFill>
            <a:schemeClr val="tx2"/>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36" name="Freeform 52">
            <a:extLst>
              <a:ext uri="{FF2B5EF4-FFF2-40B4-BE49-F238E27FC236}">
                <a16:creationId xmlns:a16="http://schemas.microsoft.com/office/drawing/2014/main" id="{EBEE40DC-30F3-6D4C-9DAE-9C9DF1672C97}"/>
              </a:ext>
            </a:extLst>
          </p:cNvPr>
          <p:cNvSpPr>
            <a:spLocks/>
          </p:cNvSpPr>
          <p:nvPr userDrawn="1"/>
        </p:nvSpPr>
        <p:spPr bwMode="auto">
          <a:xfrm>
            <a:off x="4404850" y="3002398"/>
            <a:ext cx="43283" cy="1208201"/>
          </a:xfrm>
          <a:custGeom>
            <a:avLst/>
            <a:gdLst>
              <a:gd name="T0" fmla="*/ 18 w 35"/>
              <a:gd name="T1" fmla="*/ 0 h 977"/>
              <a:gd name="T2" fmla="*/ 23 w 35"/>
              <a:gd name="T3" fmla="*/ 2 h 977"/>
              <a:gd name="T4" fmla="*/ 28 w 35"/>
              <a:gd name="T5" fmla="*/ 4 h 977"/>
              <a:gd name="T6" fmla="*/ 31 w 35"/>
              <a:gd name="T7" fmla="*/ 9 h 977"/>
              <a:gd name="T8" fmla="*/ 35 w 35"/>
              <a:gd name="T9" fmla="*/ 14 h 977"/>
              <a:gd name="T10" fmla="*/ 35 w 35"/>
              <a:gd name="T11" fmla="*/ 19 h 977"/>
              <a:gd name="T12" fmla="*/ 35 w 35"/>
              <a:gd name="T13" fmla="*/ 959 h 977"/>
              <a:gd name="T14" fmla="*/ 35 w 35"/>
              <a:gd name="T15" fmla="*/ 964 h 977"/>
              <a:gd name="T16" fmla="*/ 31 w 35"/>
              <a:gd name="T17" fmla="*/ 969 h 977"/>
              <a:gd name="T18" fmla="*/ 28 w 35"/>
              <a:gd name="T19" fmla="*/ 974 h 977"/>
              <a:gd name="T20" fmla="*/ 23 w 35"/>
              <a:gd name="T21" fmla="*/ 975 h 977"/>
              <a:gd name="T22" fmla="*/ 18 w 35"/>
              <a:gd name="T23" fmla="*/ 977 h 977"/>
              <a:gd name="T24" fmla="*/ 13 w 35"/>
              <a:gd name="T25" fmla="*/ 975 h 977"/>
              <a:gd name="T26" fmla="*/ 8 w 35"/>
              <a:gd name="T27" fmla="*/ 974 h 977"/>
              <a:gd name="T28" fmla="*/ 3 w 35"/>
              <a:gd name="T29" fmla="*/ 969 h 977"/>
              <a:gd name="T30" fmla="*/ 1 w 35"/>
              <a:gd name="T31" fmla="*/ 964 h 977"/>
              <a:gd name="T32" fmla="*/ 0 w 35"/>
              <a:gd name="T33" fmla="*/ 959 h 977"/>
              <a:gd name="T34" fmla="*/ 0 w 35"/>
              <a:gd name="T35" fmla="*/ 19 h 977"/>
              <a:gd name="T36" fmla="*/ 1 w 35"/>
              <a:gd name="T37" fmla="*/ 14 h 977"/>
              <a:gd name="T38" fmla="*/ 3 w 35"/>
              <a:gd name="T39" fmla="*/ 9 h 977"/>
              <a:gd name="T40" fmla="*/ 8 w 35"/>
              <a:gd name="T41" fmla="*/ 4 h 977"/>
              <a:gd name="T42" fmla="*/ 13 w 35"/>
              <a:gd name="T43" fmla="*/ 2 h 977"/>
              <a:gd name="T44" fmla="*/ 18 w 35"/>
              <a:gd name="T45" fmla="*/ 0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977">
                <a:moveTo>
                  <a:pt x="18" y="0"/>
                </a:moveTo>
                <a:lnTo>
                  <a:pt x="23" y="2"/>
                </a:lnTo>
                <a:lnTo>
                  <a:pt x="28" y="4"/>
                </a:lnTo>
                <a:lnTo>
                  <a:pt x="31" y="9"/>
                </a:lnTo>
                <a:lnTo>
                  <a:pt x="35" y="14"/>
                </a:lnTo>
                <a:lnTo>
                  <a:pt x="35" y="19"/>
                </a:lnTo>
                <a:lnTo>
                  <a:pt x="35" y="959"/>
                </a:lnTo>
                <a:lnTo>
                  <a:pt x="35" y="964"/>
                </a:lnTo>
                <a:lnTo>
                  <a:pt x="31" y="969"/>
                </a:lnTo>
                <a:lnTo>
                  <a:pt x="28" y="974"/>
                </a:lnTo>
                <a:lnTo>
                  <a:pt x="23" y="975"/>
                </a:lnTo>
                <a:lnTo>
                  <a:pt x="18" y="977"/>
                </a:lnTo>
                <a:lnTo>
                  <a:pt x="13" y="975"/>
                </a:lnTo>
                <a:lnTo>
                  <a:pt x="8" y="974"/>
                </a:lnTo>
                <a:lnTo>
                  <a:pt x="3" y="969"/>
                </a:lnTo>
                <a:lnTo>
                  <a:pt x="1" y="964"/>
                </a:lnTo>
                <a:lnTo>
                  <a:pt x="0" y="959"/>
                </a:lnTo>
                <a:lnTo>
                  <a:pt x="0" y="19"/>
                </a:lnTo>
                <a:lnTo>
                  <a:pt x="1" y="14"/>
                </a:lnTo>
                <a:lnTo>
                  <a:pt x="3" y="9"/>
                </a:lnTo>
                <a:lnTo>
                  <a:pt x="8" y="4"/>
                </a:lnTo>
                <a:lnTo>
                  <a:pt x="13" y="2"/>
                </a:lnTo>
                <a:lnTo>
                  <a:pt x="1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7" name="Freeform 53">
            <a:extLst>
              <a:ext uri="{FF2B5EF4-FFF2-40B4-BE49-F238E27FC236}">
                <a16:creationId xmlns:a16="http://schemas.microsoft.com/office/drawing/2014/main" id="{3CDBA649-EF07-6F49-AA0E-78602BCE2232}"/>
              </a:ext>
            </a:extLst>
          </p:cNvPr>
          <p:cNvSpPr>
            <a:spLocks/>
          </p:cNvSpPr>
          <p:nvPr userDrawn="1"/>
        </p:nvSpPr>
        <p:spPr bwMode="auto">
          <a:xfrm>
            <a:off x="4427109" y="2903466"/>
            <a:ext cx="420459" cy="284428"/>
          </a:xfrm>
          <a:custGeom>
            <a:avLst/>
            <a:gdLst>
              <a:gd name="T0" fmla="*/ 228 w 340"/>
              <a:gd name="T1" fmla="*/ 0 h 230"/>
              <a:gd name="T2" fmla="*/ 266 w 340"/>
              <a:gd name="T3" fmla="*/ 5 h 230"/>
              <a:gd name="T4" fmla="*/ 305 w 340"/>
              <a:gd name="T5" fmla="*/ 17 h 230"/>
              <a:gd name="T6" fmla="*/ 340 w 340"/>
              <a:gd name="T7" fmla="*/ 34 h 230"/>
              <a:gd name="T8" fmla="*/ 0 w 340"/>
              <a:gd name="T9" fmla="*/ 230 h 230"/>
              <a:gd name="T10" fmla="*/ 2 w 340"/>
              <a:gd name="T11" fmla="*/ 190 h 230"/>
              <a:gd name="T12" fmla="*/ 12 w 340"/>
              <a:gd name="T13" fmla="*/ 152 h 230"/>
              <a:gd name="T14" fmla="*/ 27 w 340"/>
              <a:gd name="T15" fmla="*/ 117 h 230"/>
              <a:gd name="T16" fmla="*/ 48 w 340"/>
              <a:gd name="T17" fmla="*/ 84 h 230"/>
              <a:gd name="T18" fmla="*/ 77 w 340"/>
              <a:gd name="T19" fmla="*/ 54 h 230"/>
              <a:gd name="T20" fmla="*/ 112 w 340"/>
              <a:gd name="T21" fmla="*/ 30 h 230"/>
              <a:gd name="T22" fmla="*/ 148 w 340"/>
              <a:gd name="T23" fmla="*/ 14 h 230"/>
              <a:gd name="T24" fmla="*/ 188 w 340"/>
              <a:gd name="T25" fmla="*/ 4 h 230"/>
              <a:gd name="T26" fmla="*/ 228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228" y="0"/>
                </a:moveTo>
                <a:lnTo>
                  <a:pt x="266" y="5"/>
                </a:lnTo>
                <a:lnTo>
                  <a:pt x="305" y="17"/>
                </a:lnTo>
                <a:lnTo>
                  <a:pt x="340" y="34"/>
                </a:lnTo>
                <a:lnTo>
                  <a:pt x="0" y="230"/>
                </a:lnTo>
                <a:lnTo>
                  <a:pt x="2" y="190"/>
                </a:lnTo>
                <a:lnTo>
                  <a:pt x="12" y="152"/>
                </a:lnTo>
                <a:lnTo>
                  <a:pt x="27" y="117"/>
                </a:lnTo>
                <a:lnTo>
                  <a:pt x="48" y="84"/>
                </a:lnTo>
                <a:lnTo>
                  <a:pt x="77" y="54"/>
                </a:lnTo>
                <a:lnTo>
                  <a:pt x="112" y="30"/>
                </a:lnTo>
                <a:lnTo>
                  <a:pt x="148" y="14"/>
                </a:lnTo>
                <a:lnTo>
                  <a:pt x="188" y="4"/>
                </a:lnTo>
                <a:lnTo>
                  <a:pt x="22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8" name="Freeform 54">
            <a:extLst>
              <a:ext uri="{FF2B5EF4-FFF2-40B4-BE49-F238E27FC236}">
                <a16:creationId xmlns:a16="http://schemas.microsoft.com/office/drawing/2014/main" id="{AC7ACB41-4192-E74B-965E-236FF7579C0E}"/>
              </a:ext>
            </a:extLst>
          </p:cNvPr>
          <p:cNvSpPr>
            <a:spLocks/>
          </p:cNvSpPr>
          <p:nvPr userDrawn="1"/>
        </p:nvSpPr>
        <p:spPr bwMode="auto">
          <a:xfrm>
            <a:off x="4427109" y="2945511"/>
            <a:ext cx="420459" cy="283192"/>
          </a:xfrm>
          <a:custGeom>
            <a:avLst/>
            <a:gdLst>
              <a:gd name="T0" fmla="*/ 340 w 340"/>
              <a:gd name="T1" fmla="*/ 0 h 229"/>
              <a:gd name="T2" fmla="*/ 336 w 340"/>
              <a:gd name="T3" fmla="*/ 40 h 229"/>
              <a:gd name="T4" fmla="*/ 328 w 340"/>
              <a:gd name="T5" fmla="*/ 78 h 229"/>
              <a:gd name="T6" fmla="*/ 311 w 340"/>
              <a:gd name="T7" fmla="*/ 113 h 229"/>
              <a:gd name="T8" fmla="*/ 290 w 340"/>
              <a:gd name="T9" fmla="*/ 146 h 229"/>
              <a:gd name="T10" fmla="*/ 261 w 340"/>
              <a:gd name="T11" fmla="*/ 176 h 229"/>
              <a:gd name="T12" fmla="*/ 228 w 340"/>
              <a:gd name="T13" fmla="*/ 199 h 229"/>
              <a:gd name="T14" fmla="*/ 190 w 340"/>
              <a:gd name="T15" fmla="*/ 216 h 229"/>
              <a:gd name="T16" fmla="*/ 152 w 340"/>
              <a:gd name="T17" fmla="*/ 226 h 229"/>
              <a:gd name="T18" fmla="*/ 112 w 340"/>
              <a:gd name="T19" fmla="*/ 229 h 229"/>
              <a:gd name="T20" fmla="*/ 73 w 340"/>
              <a:gd name="T21" fmla="*/ 224 h 229"/>
              <a:gd name="T22" fmla="*/ 35 w 340"/>
              <a:gd name="T23" fmla="*/ 213 h 229"/>
              <a:gd name="T24" fmla="*/ 0 w 340"/>
              <a:gd name="T25" fmla="*/ 196 h 229"/>
              <a:gd name="T26" fmla="*/ 340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340" y="0"/>
                </a:moveTo>
                <a:lnTo>
                  <a:pt x="336" y="40"/>
                </a:lnTo>
                <a:lnTo>
                  <a:pt x="328" y="78"/>
                </a:lnTo>
                <a:lnTo>
                  <a:pt x="311" y="113"/>
                </a:lnTo>
                <a:lnTo>
                  <a:pt x="290" y="146"/>
                </a:lnTo>
                <a:lnTo>
                  <a:pt x="261" y="176"/>
                </a:lnTo>
                <a:lnTo>
                  <a:pt x="228" y="199"/>
                </a:lnTo>
                <a:lnTo>
                  <a:pt x="190" y="216"/>
                </a:lnTo>
                <a:lnTo>
                  <a:pt x="152" y="226"/>
                </a:lnTo>
                <a:lnTo>
                  <a:pt x="112" y="229"/>
                </a:lnTo>
                <a:lnTo>
                  <a:pt x="73" y="224"/>
                </a:lnTo>
                <a:lnTo>
                  <a:pt x="35" y="213"/>
                </a:lnTo>
                <a:lnTo>
                  <a:pt x="0" y="196"/>
                </a:lnTo>
                <a:lnTo>
                  <a:pt x="34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39" name="Freeform 55">
            <a:extLst>
              <a:ext uri="{FF2B5EF4-FFF2-40B4-BE49-F238E27FC236}">
                <a16:creationId xmlns:a16="http://schemas.microsoft.com/office/drawing/2014/main" id="{C5613282-4ACD-4249-A908-9D5048F0A683}"/>
              </a:ext>
            </a:extLst>
          </p:cNvPr>
          <p:cNvSpPr>
            <a:spLocks/>
          </p:cNvSpPr>
          <p:nvPr userDrawn="1"/>
        </p:nvSpPr>
        <p:spPr bwMode="auto">
          <a:xfrm>
            <a:off x="4427109" y="3307848"/>
            <a:ext cx="420459" cy="283192"/>
          </a:xfrm>
          <a:custGeom>
            <a:avLst/>
            <a:gdLst>
              <a:gd name="T0" fmla="*/ 228 w 340"/>
              <a:gd name="T1" fmla="*/ 0 h 229"/>
              <a:gd name="T2" fmla="*/ 266 w 340"/>
              <a:gd name="T3" fmla="*/ 5 h 229"/>
              <a:gd name="T4" fmla="*/ 305 w 340"/>
              <a:gd name="T5" fmla="*/ 16 h 229"/>
              <a:gd name="T6" fmla="*/ 340 w 340"/>
              <a:gd name="T7" fmla="*/ 33 h 229"/>
              <a:gd name="T8" fmla="*/ 0 w 340"/>
              <a:gd name="T9" fmla="*/ 229 h 229"/>
              <a:gd name="T10" fmla="*/ 2 w 340"/>
              <a:gd name="T11" fmla="*/ 189 h 229"/>
              <a:gd name="T12" fmla="*/ 12 w 340"/>
              <a:gd name="T13" fmla="*/ 151 h 229"/>
              <a:gd name="T14" fmla="*/ 27 w 340"/>
              <a:gd name="T15" fmla="*/ 116 h 229"/>
              <a:gd name="T16" fmla="*/ 48 w 340"/>
              <a:gd name="T17" fmla="*/ 83 h 229"/>
              <a:gd name="T18" fmla="*/ 77 w 340"/>
              <a:gd name="T19" fmla="*/ 53 h 229"/>
              <a:gd name="T20" fmla="*/ 112 w 340"/>
              <a:gd name="T21" fmla="*/ 30 h 229"/>
              <a:gd name="T22" fmla="*/ 148 w 340"/>
              <a:gd name="T23" fmla="*/ 13 h 229"/>
              <a:gd name="T24" fmla="*/ 188 w 340"/>
              <a:gd name="T25" fmla="*/ 3 h 229"/>
              <a:gd name="T26" fmla="*/ 228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228" y="0"/>
                </a:moveTo>
                <a:lnTo>
                  <a:pt x="266" y="5"/>
                </a:lnTo>
                <a:lnTo>
                  <a:pt x="305" y="16"/>
                </a:lnTo>
                <a:lnTo>
                  <a:pt x="340" y="33"/>
                </a:lnTo>
                <a:lnTo>
                  <a:pt x="0" y="229"/>
                </a:lnTo>
                <a:lnTo>
                  <a:pt x="2" y="189"/>
                </a:lnTo>
                <a:lnTo>
                  <a:pt x="12" y="151"/>
                </a:lnTo>
                <a:lnTo>
                  <a:pt x="27" y="116"/>
                </a:lnTo>
                <a:lnTo>
                  <a:pt x="48" y="83"/>
                </a:lnTo>
                <a:lnTo>
                  <a:pt x="77" y="53"/>
                </a:lnTo>
                <a:lnTo>
                  <a:pt x="112" y="30"/>
                </a:lnTo>
                <a:lnTo>
                  <a:pt x="148" y="13"/>
                </a:lnTo>
                <a:lnTo>
                  <a:pt x="188" y="3"/>
                </a:lnTo>
                <a:lnTo>
                  <a:pt x="22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0" name="Freeform 56">
            <a:extLst>
              <a:ext uri="{FF2B5EF4-FFF2-40B4-BE49-F238E27FC236}">
                <a16:creationId xmlns:a16="http://schemas.microsoft.com/office/drawing/2014/main" id="{BEB860A8-E81D-2144-95C3-B02E84B9157D}"/>
              </a:ext>
            </a:extLst>
          </p:cNvPr>
          <p:cNvSpPr>
            <a:spLocks/>
          </p:cNvSpPr>
          <p:nvPr userDrawn="1"/>
        </p:nvSpPr>
        <p:spPr bwMode="auto">
          <a:xfrm>
            <a:off x="4427109" y="3348657"/>
            <a:ext cx="420459" cy="283192"/>
          </a:xfrm>
          <a:custGeom>
            <a:avLst/>
            <a:gdLst>
              <a:gd name="T0" fmla="*/ 340 w 340"/>
              <a:gd name="T1" fmla="*/ 0 h 229"/>
              <a:gd name="T2" fmla="*/ 336 w 340"/>
              <a:gd name="T3" fmla="*/ 40 h 229"/>
              <a:gd name="T4" fmla="*/ 328 w 340"/>
              <a:gd name="T5" fmla="*/ 78 h 229"/>
              <a:gd name="T6" fmla="*/ 311 w 340"/>
              <a:gd name="T7" fmla="*/ 113 h 229"/>
              <a:gd name="T8" fmla="*/ 290 w 340"/>
              <a:gd name="T9" fmla="*/ 146 h 229"/>
              <a:gd name="T10" fmla="*/ 261 w 340"/>
              <a:gd name="T11" fmla="*/ 176 h 229"/>
              <a:gd name="T12" fmla="*/ 228 w 340"/>
              <a:gd name="T13" fmla="*/ 200 h 229"/>
              <a:gd name="T14" fmla="*/ 190 w 340"/>
              <a:gd name="T15" fmla="*/ 216 h 229"/>
              <a:gd name="T16" fmla="*/ 152 w 340"/>
              <a:gd name="T17" fmla="*/ 226 h 229"/>
              <a:gd name="T18" fmla="*/ 112 w 340"/>
              <a:gd name="T19" fmla="*/ 229 h 229"/>
              <a:gd name="T20" fmla="*/ 73 w 340"/>
              <a:gd name="T21" fmla="*/ 225 h 229"/>
              <a:gd name="T22" fmla="*/ 35 w 340"/>
              <a:gd name="T23" fmla="*/ 213 h 229"/>
              <a:gd name="T24" fmla="*/ 0 w 340"/>
              <a:gd name="T25" fmla="*/ 196 h 229"/>
              <a:gd name="T26" fmla="*/ 340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340" y="0"/>
                </a:moveTo>
                <a:lnTo>
                  <a:pt x="336" y="40"/>
                </a:lnTo>
                <a:lnTo>
                  <a:pt x="328" y="78"/>
                </a:lnTo>
                <a:lnTo>
                  <a:pt x="311" y="113"/>
                </a:lnTo>
                <a:lnTo>
                  <a:pt x="290" y="146"/>
                </a:lnTo>
                <a:lnTo>
                  <a:pt x="261" y="176"/>
                </a:lnTo>
                <a:lnTo>
                  <a:pt x="228" y="200"/>
                </a:lnTo>
                <a:lnTo>
                  <a:pt x="190" y="216"/>
                </a:lnTo>
                <a:lnTo>
                  <a:pt x="152" y="226"/>
                </a:lnTo>
                <a:lnTo>
                  <a:pt x="112" y="229"/>
                </a:lnTo>
                <a:lnTo>
                  <a:pt x="73" y="225"/>
                </a:lnTo>
                <a:lnTo>
                  <a:pt x="35" y="213"/>
                </a:lnTo>
                <a:lnTo>
                  <a:pt x="0" y="196"/>
                </a:lnTo>
                <a:lnTo>
                  <a:pt x="34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1" name="Freeform 57">
            <a:extLst>
              <a:ext uri="{FF2B5EF4-FFF2-40B4-BE49-F238E27FC236}">
                <a16:creationId xmlns:a16="http://schemas.microsoft.com/office/drawing/2014/main" id="{1FFCE2C9-EBA9-094D-AB70-73538EA04214}"/>
              </a:ext>
            </a:extLst>
          </p:cNvPr>
          <p:cNvSpPr>
            <a:spLocks/>
          </p:cNvSpPr>
          <p:nvPr userDrawn="1"/>
        </p:nvSpPr>
        <p:spPr bwMode="auto">
          <a:xfrm>
            <a:off x="4427109" y="3710994"/>
            <a:ext cx="420459" cy="283192"/>
          </a:xfrm>
          <a:custGeom>
            <a:avLst/>
            <a:gdLst>
              <a:gd name="T0" fmla="*/ 228 w 340"/>
              <a:gd name="T1" fmla="*/ 0 h 229"/>
              <a:gd name="T2" fmla="*/ 266 w 340"/>
              <a:gd name="T3" fmla="*/ 5 h 229"/>
              <a:gd name="T4" fmla="*/ 305 w 340"/>
              <a:gd name="T5" fmla="*/ 16 h 229"/>
              <a:gd name="T6" fmla="*/ 340 w 340"/>
              <a:gd name="T7" fmla="*/ 33 h 229"/>
              <a:gd name="T8" fmla="*/ 0 w 340"/>
              <a:gd name="T9" fmla="*/ 229 h 229"/>
              <a:gd name="T10" fmla="*/ 2 w 340"/>
              <a:gd name="T11" fmla="*/ 189 h 229"/>
              <a:gd name="T12" fmla="*/ 12 w 340"/>
              <a:gd name="T13" fmla="*/ 151 h 229"/>
              <a:gd name="T14" fmla="*/ 27 w 340"/>
              <a:gd name="T15" fmla="*/ 116 h 229"/>
              <a:gd name="T16" fmla="*/ 48 w 340"/>
              <a:gd name="T17" fmla="*/ 83 h 229"/>
              <a:gd name="T18" fmla="*/ 77 w 340"/>
              <a:gd name="T19" fmla="*/ 53 h 229"/>
              <a:gd name="T20" fmla="*/ 112 w 340"/>
              <a:gd name="T21" fmla="*/ 30 h 229"/>
              <a:gd name="T22" fmla="*/ 148 w 340"/>
              <a:gd name="T23" fmla="*/ 13 h 229"/>
              <a:gd name="T24" fmla="*/ 188 w 340"/>
              <a:gd name="T25" fmla="*/ 3 h 229"/>
              <a:gd name="T26" fmla="*/ 228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228" y="0"/>
                </a:moveTo>
                <a:lnTo>
                  <a:pt x="266" y="5"/>
                </a:lnTo>
                <a:lnTo>
                  <a:pt x="305" y="16"/>
                </a:lnTo>
                <a:lnTo>
                  <a:pt x="340" y="33"/>
                </a:lnTo>
                <a:lnTo>
                  <a:pt x="0" y="229"/>
                </a:lnTo>
                <a:lnTo>
                  <a:pt x="2" y="189"/>
                </a:lnTo>
                <a:lnTo>
                  <a:pt x="12" y="151"/>
                </a:lnTo>
                <a:lnTo>
                  <a:pt x="27" y="116"/>
                </a:lnTo>
                <a:lnTo>
                  <a:pt x="48" y="83"/>
                </a:lnTo>
                <a:lnTo>
                  <a:pt x="77" y="53"/>
                </a:lnTo>
                <a:lnTo>
                  <a:pt x="112" y="30"/>
                </a:lnTo>
                <a:lnTo>
                  <a:pt x="148" y="13"/>
                </a:lnTo>
                <a:lnTo>
                  <a:pt x="188" y="3"/>
                </a:lnTo>
                <a:lnTo>
                  <a:pt x="228"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2" name="Freeform 58">
            <a:extLst>
              <a:ext uri="{FF2B5EF4-FFF2-40B4-BE49-F238E27FC236}">
                <a16:creationId xmlns:a16="http://schemas.microsoft.com/office/drawing/2014/main" id="{CF572D2C-819D-6447-B047-BD633A57913B}"/>
              </a:ext>
            </a:extLst>
          </p:cNvPr>
          <p:cNvSpPr>
            <a:spLocks/>
          </p:cNvSpPr>
          <p:nvPr userDrawn="1"/>
        </p:nvSpPr>
        <p:spPr bwMode="auto">
          <a:xfrm>
            <a:off x="4427109" y="3751803"/>
            <a:ext cx="420459" cy="284428"/>
          </a:xfrm>
          <a:custGeom>
            <a:avLst/>
            <a:gdLst>
              <a:gd name="T0" fmla="*/ 340 w 340"/>
              <a:gd name="T1" fmla="*/ 0 h 230"/>
              <a:gd name="T2" fmla="*/ 336 w 340"/>
              <a:gd name="T3" fmla="*/ 40 h 230"/>
              <a:gd name="T4" fmla="*/ 328 w 340"/>
              <a:gd name="T5" fmla="*/ 78 h 230"/>
              <a:gd name="T6" fmla="*/ 311 w 340"/>
              <a:gd name="T7" fmla="*/ 113 h 230"/>
              <a:gd name="T8" fmla="*/ 290 w 340"/>
              <a:gd name="T9" fmla="*/ 146 h 230"/>
              <a:gd name="T10" fmla="*/ 261 w 340"/>
              <a:gd name="T11" fmla="*/ 176 h 230"/>
              <a:gd name="T12" fmla="*/ 228 w 340"/>
              <a:gd name="T13" fmla="*/ 200 h 230"/>
              <a:gd name="T14" fmla="*/ 190 w 340"/>
              <a:gd name="T15" fmla="*/ 216 h 230"/>
              <a:gd name="T16" fmla="*/ 152 w 340"/>
              <a:gd name="T17" fmla="*/ 226 h 230"/>
              <a:gd name="T18" fmla="*/ 112 w 340"/>
              <a:gd name="T19" fmla="*/ 230 h 230"/>
              <a:gd name="T20" fmla="*/ 73 w 340"/>
              <a:gd name="T21" fmla="*/ 225 h 230"/>
              <a:gd name="T22" fmla="*/ 35 w 340"/>
              <a:gd name="T23" fmla="*/ 213 h 230"/>
              <a:gd name="T24" fmla="*/ 0 w 340"/>
              <a:gd name="T25" fmla="*/ 196 h 230"/>
              <a:gd name="T26" fmla="*/ 340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340" y="0"/>
                </a:moveTo>
                <a:lnTo>
                  <a:pt x="336" y="40"/>
                </a:lnTo>
                <a:lnTo>
                  <a:pt x="328" y="78"/>
                </a:lnTo>
                <a:lnTo>
                  <a:pt x="311" y="113"/>
                </a:lnTo>
                <a:lnTo>
                  <a:pt x="290" y="146"/>
                </a:lnTo>
                <a:lnTo>
                  <a:pt x="261" y="176"/>
                </a:lnTo>
                <a:lnTo>
                  <a:pt x="228" y="200"/>
                </a:lnTo>
                <a:lnTo>
                  <a:pt x="190" y="216"/>
                </a:lnTo>
                <a:lnTo>
                  <a:pt x="152" y="226"/>
                </a:lnTo>
                <a:lnTo>
                  <a:pt x="112" y="230"/>
                </a:lnTo>
                <a:lnTo>
                  <a:pt x="73" y="225"/>
                </a:lnTo>
                <a:lnTo>
                  <a:pt x="35" y="213"/>
                </a:lnTo>
                <a:lnTo>
                  <a:pt x="0" y="196"/>
                </a:lnTo>
                <a:lnTo>
                  <a:pt x="34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3" name="Freeform 59">
            <a:extLst>
              <a:ext uri="{FF2B5EF4-FFF2-40B4-BE49-F238E27FC236}">
                <a16:creationId xmlns:a16="http://schemas.microsoft.com/office/drawing/2014/main" id="{6C9A682E-985B-4E4E-A918-B6847388E123}"/>
              </a:ext>
            </a:extLst>
          </p:cNvPr>
          <p:cNvSpPr>
            <a:spLocks/>
          </p:cNvSpPr>
          <p:nvPr userDrawn="1"/>
        </p:nvSpPr>
        <p:spPr bwMode="auto">
          <a:xfrm>
            <a:off x="4006650" y="3105039"/>
            <a:ext cx="420459" cy="284428"/>
          </a:xfrm>
          <a:custGeom>
            <a:avLst/>
            <a:gdLst>
              <a:gd name="T0" fmla="*/ 112 w 340"/>
              <a:gd name="T1" fmla="*/ 0 h 230"/>
              <a:gd name="T2" fmla="*/ 152 w 340"/>
              <a:gd name="T3" fmla="*/ 4 h 230"/>
              <a:gd name="T4" fmla="*/ 190 w 340"/>
              <a:gd name="T5" fmla="*/ 14 h 230"/>
              <a:gd name="T6" fmla="*/ 229 w 340"/>
              <a:gd name="T7" fmla="*/ 30 h 230"/>
              <a:gd name="T8" fmla="*/ 262 w 340"/>
              <a:gd name="T9" fmla="*/ 54 h 230"/>
              <a:gd name="T10" fmla="*/ 290 w 340"/>
              <a:gd name="T11" fmla="*/ 84 h 230"/>
              <a:gd name="T12" fmla="*/ 313 w 340"/>
              <a:gd name="T13" fmla="*/ 117 h 230"/>
              <a:gd name="T14" fmla="*/ 328 w 340"/>
              <a:gd name="T15" fmla="*/ 152 h 230"/>
              <a:gd name="T16" fmla="*/ 337 w 340"/>
              <a:gd name="T17" fmla="*/ 190 h 230"/>
              <a:gd name="T18" fmla="*/ 340 w 340"/>
              <a:gd name="T19" fmla="*/ 230 h 230"/>
              <a:gd name="T20" fmla="*/ 0 w 340"/>
              <a:gd name="T21" fmla="*/ 34 h 230"/>
              <a:gd name="T22" fmla="*/ 35 w 340"/>
              <a:gd name="T23" fmla="*/ 17 h 230"/>
              <a:gd name="T24" fmla="*/ 74 w 340"/>
              <a:gd name="T25" fmla="*/ 5 h 230"/>
              <a:gd name="T26" fmla="*/ 112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112" y="0"/>
                </a:moveTo>
                <a:lnTo>
                  <a:pt x="152" y="4"/>
                </a:lnTo>
                <a:lnTo>
                  <a:pt x="190" y="14"/>
                </a:lnTo>
                <a:lnTo>
                  <a:pt x="229" y="30"/>
                </a:lnTo>
                <a:lnTo>
                  <a:pt x="262" y="54"/>
                </a:lnTo>
                <a:lnTo>
                  <a:pt x="290" y="84"/>
                </a:lnTo>
                <a:lnTo>
                  <a:pt x="313" y="117"/>
                </a:lnTo>
                <a:lnTo>
                  <a:pt x="328" y="152"/>
                </a:lnTo>
                <a:lnTo>
                  <a:pt x="337" y="190"/>
                </a:lnTo>
                <a:lnTo>
                  <a:pt x="340" y="230"/>
                </a:lnTo>
                <a:lnTo>
                  <a:pt x="0" y="34"/>
                </a:lnTo>
                <a:lnTo>
                  <a:pt x="35" y="17"/>
                </a:lnTo>
                <a:lnTo>
                  <a:pt x="74" y="5"/>
                </a:lnTo>
                <a:lnTo>
                  <a:pt x="112"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4" name="Freeform 60">
            <a:extLst>
              <a:ext uri="{FF2B5EF4-FFF2-40B4-BE49-F238E27FC236}">
                <a16:creationId xmlns:a16="http://schemas.microsoft.com/office/drawing/2014/main" id="{21EC1057-166D-C146-B46C-E2E8811AA4E5}"/>
              </a:ext>
            </a:extLst>
          </p:cNvPr>
          <p:cNvSpPr>
            <a:spLocks/>
          </p:cNvSpPr>
          <p:nvPr userDrawn="1"/>
        </p:nvSpPr>
        <p:spPr bwMode="auto">
          <a:xfrm>
            <a:off x="4006650" y="3147084"/>
            <a:ext cx="420459" cy="283192"/>
          </a:xfrm>
          <a:custGeom>
            <a:avLst/>
            <a:gdLst>
              <a:gd name="T0" fmla="*/ 0 w 340"/>
              <a:gd name="T1" fmla="*/ 0 h 229"/>
              <a:gd name="T2" fmla="*/ 340 w 340"/>
              <a:gd name="T3" fmla="*/ 196 h 229"/>
              <a:gd name="T4" fmla="*/ 305 w 340"/>
              <a:gd name="T5" fmla="*/ 213 h 229"/>
              <a:gd name="T6" fmla="*/ 267 w 340"/>
              <a:gd name="T7" fmla="*/ 224 h 229"/>
              <a:gd name="T8" fmla="*/ 229 w 340"/>
              <a:gd name="T9" fmla="*/ 229 h 229"/>
              <a:gd name="T10" fmla="*/ 189 w 340"/>
              <a:gd name="T11" fmla="*/ 226 h 229"/>
              <a:gd name="T12" fmla="*/ 149 w 340"/>
              <a:gd name="T13" fmla="*/ 216 h 229"/>
              <a:gd name="T14" fmla="*/ 112 w 340"/>
              <a:gd name="T15" fmla="*/ 199 h 229"/>
              <a:gd name="T16" fmla="*/ 77 w 340"/>
              <a:gd name="T17" fmla="*/ 176 h 229"/>
              <a:gd name="T18" fmla="*/ 50 w 340"/>
              <a:gd name="T19" fmla="*/ 146 h 229"/>
              <a:gd name="T20" fmla="*/ 27 w 340"/>
              <a:gd name="T21" fmla="*/ 113 h 229"/>
              <a:gd name="T22" fmla="*/ 12 w 340"/>
              <a:gd name="T23" fmla="*/ 78 h 229"/>
              <a:gd name="T24" fmla="*/ 2 w 340"/>
              <a:gd name="T25" fmla="*/ 40 h 229"/>
              <a:gd name="T26" fmla="*/ 0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0" y="0"/>
                </a:moveTo>
                <a:lnTo>
                  <a:pt x="340" y="196"/>
                </a:lnTo>
                <a:lnTo>
                  <a:pt x="305" y="213"/>
                </a:lnTo>
                <a:lnTo>
                  <a:pt x="267" y="224"/>
                </a:lnTo>
                <a:lnTo>
                  <a:pt x="229" y="229"/>
                </a:lnTo>
                <a:lnTo>
                  <a:pt x="189" y="226"/>
                </a:lnTo>
                <a:lnTo>
                  <a:pt x="149" y="216"/>
                </a:lnTo>
                <a:lnTo>
                  <a:pt x="112" y="199"/>
                </a:lnTo>
                <a:lnTo>
                  <a:pt x="77" y="176"/>
                </a:lnTo>
                <a:lnTo>
                  <a:pt x="50" y="146"/>
                </a:lnTo>
                <a:lnTo>
                  <a:pt x="27" y="113"/>
                </a:lnTo>
                <a:lnTo>
                  <a:pt x="12" y="78"/>
                </a:lnTo>
                <a:lnTo>
                  <a:pt x="2" y="40"/>
                </a:lnTo>
                <a:lnTo>
                  <a:pt x="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5" name="Freeform 61">
            <a:extLst>
              <a:ext uri="{FF2B5EF4-FFF2-40B4-BE49-F238E27FC236}">
                <a16:creationId xmlns:a16="http://schemas.microsoft.com/office/drawing/2014/main" id="{7C13F570-26CC-DE4A-BDCD-13F4D4E2D832}"/>
              </a:ext>
            </a:extLst>
          </p:cNvPr>
          <p:cNvSpPr>
            <a:spLocks/>
          </p:cNvSpPr>
          <p:nvPr userDrawn="1"/>
        </p:nvSpPr>
        <p:spPr bwMode="auto">
          <a:xfrm>
            <a:off x="4006650" y="3509421"/>
            <a:ext cx="420459" cy="283192"/>
          </a:xfrm>
          <a:custGeom>
            <a:avLst/>
            <a:gdLst>
              <a:gd name="T0" fmla="*/ 112 w 340"/>
              <a:gd name="T1" fmla="*/ 0 h 229"/>
              <a:gd name="T2" fmla="*/ 152 w 340"/>
              <a:gd name="T3" fmla="*/ 3 h 229"/>
              <a:gd name="T4" fmla="*/ 190 w 340"/>
              <a:gd name="T5" fmla="*/ 13 h 229"/>
              <a:gd name="T6" fmla="*/ 229 w 340"/>
              <a:gd name="T7" fmla="*/ 30 h 229"/>
              <a:gd name="T8" fmla="*/ 262 w 340"/>
              <a:gd name="T9" fmla="*/ 53 h 229"/>
              <a:gd name="T10" fmla="*/ 290 w 340"/>
              <a:gd name="T11" fmla="*/ 83 h 229"/>
              <a:gd name="T12" fmla="*/ 313 w 340"/>
              <a:gd name="T13" fmla="*/ 116 h 229"/>
              <a:gd name="T14" fmla="*/ 328 w 340"/>
              <a:gd name="T15" fmla="*/ 151 h 229"/>
              <a:gd name="T16" fmla="*/ 337 w 340"/>
              <a:gd name="T17" fmla="*/ 189 h 229"/>
              <a:gd name="T18" fmla="*/ 340 w 340"/>
              <a:gd name="T19" fmla="*/ 229 h 229"/>
              <a:gd name="T20" fmla="*/ 0 w 340"/>
              <a:gd name="T21" fmla="*/ 33 h 229"/>
              <a:gd name="T22" fmla="*/ 35 w 340"/>
              <a:gd name="T23" fmla="*/ 16 h 229"/>
              <a:gd name="T24" fmla="*/ 74 w 340"/>
              <a:gd name="T25" fmla="*/ 5 h 229"/>
              <a:gd name="T26" fmla="*/ 112 w 340"/>
              <a:gd name="T27"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29">
                <a:moveTo>
                  <a:pt x="112" y="0"/>
                </a:moveTo>
                <a:lnTo>
                  <a:pt x="152" y="3"/>
                </a:lnTo>
                <a:lnTo>
                  <a:pt x="190" y="13"/>
                </a:lnTo>
                <a:lnTo>
                  <a:pt x="229" y="30"/>
                </a:lnTo>
                <a:lnTo>
                  <a:pt x="262" y="53"/>
                </a:lnTo>
                <a:lnTo>
                  <a:pt x="290" y="83"/>
                </a:lnTo>
                <a:lnTo>
                  <a:pt x="313" y="116"/>
                </a:lnTo>
                <a:lnTo>
                  <a:pt x="328" y="151"/>
                </a:lnTo>
                <a:lnTo>
                  <a:pt x="337" y="189"/>
                </a:lnTo>
                <a:lnTo>
                  <a:pt x="340" y="229"/>
                </a:lnTo>
                <a:lnTo>
                  <a:pt x="0" y="33"/>
                </a:lnTo>
                <a:lnTo>
                  <a:pt x="35" y="16"/>
                </a:lnTo>
                <a:lnTo>
                  <a:pt x="74" y="5"/>
                </a:lnTo>
                <a:lnTo>
                  <a:pt x="112"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6" name="Freeform 62">
            <a:extLst>
              <a:ext uri="{FF2B5EF4-FFF2-40B4-BE49-F238E27FC236}">
                <a16:creationId xmlns:a16="http://schemas.microsoft.com/office/drawing/2014/main" id="{9AF72978-79C2-3843-9AE4-04729C041535}"/>
              </a:ext>
            </a:extLst>
          </p:cNvPr>
          <p:cNvSpPr>
            <a:spLocks/>
          </p:cNvSpPr>
          <p:nvPr userDrawn="1"/>
        </p:nvSpPr>
        <p:spPr bwMode="auto">
          <a:xfrm>
            <a:off x="4006650" y="3550230"/>
            <a:ext cx="420459" cy="284428"/>
          </a:xfrm>
          <a:custGeom>
            <a:avLst/>
            <a:gdLst>
              <a:gd name="T0" fmla="*/ 0 w 340"/>
              <a:gd name="T1" fmla="*/ 0 h 230"/>
              <a:gd name="T2" fmla="*/ 340 w 340"/>
              <a:gd name="T3" fmla="*/ 196 h 230"/>
              <a:gd name="T4" fmla="*/ 305 w 340"/>
              <a:gd name="T5" fmla="*/ 213 h 230"/>
              <a:gd name="T6" fmla="*/ 267 w 340"/>
              <a:gd name="T7" fmla="*/ 225 h 230"/>
              <a:gd name="T8" fmla="*/ 229 w 340"/>
              <a:gd name="T9" fmla="*/ 230 h 230"/>
              <a:gd name="T10" fmla="*/ 189 w 340"/>
              <a:gd name="T11" fmla="*/ 226 h 230"/>
              <a:gd name="T12" fmla="*/ 149 w 340"/>
              <a:gd name="T13" fmla="*/ 216 h 230"/>
              <a:gd name="T14" fmla="*/ 112 w 340"/>
              <a:gd name="T15" fmla="*/ 200 h 230"/>
              <a:gd name="T16" fmla="*/ 77 w 340"/>
              <a:gd name="T17" fmla="*/ 176 h 230"/>
              <a:gd name="T18" fmla="*/ 50 w 340"/>
              <a:gd name="T19" fmla="*/ 146 h 230"/>
              <a:gd name="T20" fmla="*/ 27 w 340"/>
              <a:gd name="T21" fmla="*/ 113 h 230"/>
              <a:gd name="T22" fmla="*/ 12 w 340"/>
              <a:gd name="T23" fmla="*/ 78 h 230"/>
              <a:gd name="T24" fmla="*/ 2 w 340"/>
              <a:gd name="T25" fmla="*/ 40 h 230"/>
              <a:gd name="T26" fmla="*/ 0 w 340"/>
              <a:gd name="T2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0" h="230">
                <a:moveTo>
                  <a:pt x="0" y="0"/>
                </a:moveTo>
                <a:lnTo>
                  <a:pt x="340" y="196"/>
                </a:lnTo>
                <a:lnTo>
                  <a:pt x="305" y="213"/>
                </a:lnTo>
                <a:lnTo>
                  <a:pt x="267" y="225"/>
                </a:lnTo>
                <a:lnTo>
                  <a:pt x="229" y="230"/>
                </a:lnTo>
                <a:lnTo>
                  <a:pt x="189" y="226"/>
                </a:lnTo>
                <a:lnTo>
                  <a:pt x="149" y="216"/>
                </a:lnTo>
                <a:lnTo>
                  <a:pt x="112" y="200"/>
                </a:lnTo>
                <a:lnTo>
                  <a:pt x="77" y="176"/>
                </a:lnTo>
                <a:lnTo>
                  <a:pt x="50" y="146"/>
                </a:lnTo>
                <a:lnTo>
                  <a:pt x="27" y="113"/>
                </a:lnTo>
                <a:lnTo>
                  <a:pt x="12" y="78"/>
                </a:lnTo>
                <a:lnTo>
                  <a:pt x="2" y="40"/>
                </a:lnTo>
                <a:lnTo>
                  <a:pt x="0" y="0"/>
                </a:lnTo>
                <a:close/>
              </a:path>
            </a:pathLst>
          </a:custGeom>
          <a:gradFill>
            <a:gsLst>
              <a:gs pos="0">
                <a:schemeClr val="accent4"/>
              </a:gs>
              <a:gs pos="100000">
                <a:schemeClr val="accent5"/>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7" name="Freeform 63">
            <a:extLst>
              <a:ext uri="{FF2B5EF4-FFF2-40B4-BE49-F238E27FC236}">
                <a16:creationId xmlns:a16="http://schemas.microsoft.com/office/drawing/2014/main" id="{886B7A56-9F9D-2642-8F41-392DC6E6701E}"/>
              </a:ext>
            </a:extLst>
          </p:cNvPr>
          <p:cNvSpPr>
            <a:spLocks/>
          </p:cNvSpPr>
          <p:nvPr userDrawn="1"/>
        </p:nvSpPr>
        <p:spPr bwMode="auto">
          <a:xfrm>
            <a:off x="4153811" y="4068384"/>
            <a:ext cx="545360" cy="469925"/>
          </a:xfrm>
          <a:custGeom>
            <a:avLst/>
            <a:gdLst>
              <a:gd name="T0" fmla="*/ 38 w 441"/>
              <a:gd name="T1" fmla="*/ 0 h 380"/>
              <a:gd name="T2" fmla="*/ 404 w 441"/>
              <a:gd name="T3" fmla="*/ 0 h 380"/>
              <a:gd name="T4" fmla="*/ 419 w 441"/>
              <a:gd name="T5" fmla="*/ 4 h 380"/>
              <a:gd name="T6" fmla="*/ 431 w 441"/>
              <a:gd name="T7" fmla="*/ 12 h 380"/>
              <a:gd name="T8" fmla="*/ 439 w 441"/>
              <a:gd name="T9" fmla="*/ 25 h 380"/>
              <a:gd name="T10" fmla="*/ 441 w 441"/>
              <a:gd name="T11" fmla="*/ 40 h 380"/>
              <a:gd name="T12" fmla="*/ 424 w 441"/>
              <a:gd name="T13" fmla="*/ 345 h 380"/>
              <a:gd name="T14" fmla="*/ 417 w 441"/>
              <a:gd name="T15" fmla="*/ 361 h 380"/>
              <a:gd name="T16" fmla="*/ 404 w 441"/>
              <a:gd name="T17" fmla="*/ 375 h 380"/>
              <a:gd name="T18" fmla="*/ 386 w 441"/>
              <a:gd name="T19" fmla="*/ 380 h 380"/>
              <a:gd name="T20" fmla="*/ 55 w 441"/>
              <a:gd name="T21" fmla="*/ 380 h 380"/>
              <a:gd name="T22" fmla="*/ 36 w 441"/>
              <a:gd name="T23" fmla="*/ 375 h 380"/>
              <a:gd name="T24" fmla="*/ 23 w 441"/>
              <a:gd name="T25" fmla="*/ 361 h 380"/>
              <a:gd name="T26" fmla="*/ 18 w 441"/>
              <a:gd name="T27" fmla="*/ 345 h 380"/>
              <a:gd name="T28" fmla="*/ 0 w 441"/>
              <a:gd name="T29" fmla="*/ 40 h 380"/>
              <a:gd name="T30" fmla="*/ 3 w 441"/>
              <a:gd name="T31" fmla="*/ 25 h 380"/>
              <a:gd name="T32" fmla="*/ 10 w 441"/>
              <a:gd name="T33" fmla="*/ 12 h 380"/>
              <a:gd name="T34" fmla="*/ 23 w 441"/>
              <a:gd name="T35" fmla="*/ 4 h 380"/>
              <a:gd name="T36" fmla="*/ 38 w 441"/>
              <a:gd name="T3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 h="380">
                <a:moveTo>
                  <a:pt x="38" y="0"/>
                </a:moveTo>
                <a:lnTo>
                  <a:pt x="404" y="0"/>
                </a:lnTo>
                <a:lnTo>
                  <a:pt x="419" y="4"/>
                </a:lnTo>
                <a:lnTo>
                  <a:pt x="431" y="12"/>
                </a:lnTo>
                <a:lnTo>
                  <a:pt x="439" y="25"/>
                </a:lnTo>
                <a:lnTo>
                  <a:pt x="441" y="40"/>
                </a:lnTo>
                <a:lnTo>
                  <a:pt x="424" y="345"/>
                </a:lnTo>
                <a:lnTo>
                  <a:pt x="417" y="361"/>
                </a:lnTo>
                <a:lnTo>
                  <a:pt x="404" y="375"/>
                </a:lnTo>
                <a:lnTo>
                  <a:pt x="386" y="380"/>
                </a:lnTo>
                <a:lnTo>
                  <a:pt x="55" y="380"/>
                </a:lnTo>
                <a:lnTo>
                  <a:pt x="36" y="375"/>
                </a:lnTo>
                <a:lnTo>
                  <a:pt x="23" y="361"/>
                </a:lnTo>
                <a:lnTo>
                  <a:pt x="18" y="345"/>
                </a:lnTo>
                <a:lnTo>
                  <a:pt x="0" y="40"/>
                </a:lnTo>
                <a:lnTo>
                  <a:pt x="3" y="25"/>
                </a:lnTo>
                <a:lnTo>
                  <a:pt x="10" y="12"/>
                </a:lnTo>
                <a:lnTo>
                  <a:pt x="23" y="4"/>
                </a:lnTo>
                <a:lnTo>
                  <a:pt x="38" y="0"/>
                </a:lnTo>
                <a:close/>
              </a:path>
            </a:pathLst>
          </a:custGeom>
          <a:gradFill>
            <a:gsLst>
              <a:gs pos="0">
                <a:schemeClr val="accent2"/>
              </a:gs>
              <a:gs pos="100000">
                <a:schemeClr val="accent3">
                  <a:lumMod val="75000"/>
                </a:schemeClr>
              </a:gs>
            </a:gsLst>
            <a:lin ang="162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sp>
        <p:nvSpPr>
          <p:cNvPr id="48" name="Freeform 64">
            <a:extLst>
              <a:ext uri="{FF2B5EF4-FFF2-40B4-BE49-F238E27FC236}">
                <a16:creationId xmlns:a16="http://schemas.microsoft.com/office/drawing/2014/main" id="{53D6379D-7406-9D46-B5DB-515D87042CD2}"/>
              </a:ext>
            </a:extLst>
          </p:cNvPr>
          <p:cNvSpPr>
            <a:spLocks/>
          </p:cNvSpPr>
          <p:nvPr userDrawn="1"/>
        </p:nvSpPr>
        <p:spPr bwMode="auto">
          <a:xfrm>
            <a:off x="4155046" y="4159894"/>
            <a:ext cx="541650" cy="28443"/>
          </a:xfrm>
          <a:custGeom>
            <a:avLst/>
            <a:gdLst>
              <a:gd name="T0" fmla="*/ 0 w 438"/>
              <a:gd name="T1" fmla="*/ 0 h 23"/>
              <a:gd name="T2" fmla="*/ 438 w 438"/>
              <a:gd name="T3" fmla="*/ 0 h 23"/>
              <a:gd name="T4" fmla="*/ 436 w 438"/>
              <a:gd name="T5" fmla="*/ 23 h 23"/>
              <a:gd name="T6" fmla="*/ 2 w 438"/>
              <a:gd name="T7" fmla="*/ 23 h 23"/>
              <a:gd name="T8" fmla="*/ 0 w 438"/>
              <a:gd name="T9" fmla="*/ 0 h 23"/>
            </a:gdLst>
            <a:ahLst/>
            <a:cxnLst>
              <a:cxn ang="0">
                <a:pos x="T0" y="T1"/>
              </a:cxn>
              <a:cxn ang="0">
                <a:pos x="T2" y="T3"/>
              </a:cxn>
              <a:cxn ang="0">
                <a:pos x="T4" y="T5"/>
              </a:cxn>
              <a:cxn ang="0">
                <a:pos x="T6" y="T7"/>
              </a:cxn>
              <a:cxn ang="0">
                <a:pos x="T8" y="T9"/>
              </a:cxn>
            </a:cxnLst>
            <a:rect l="0" t="0" r="r" b="b"/>
            <a:pathLst>
              <a:path w="438" h="23">
                <a:moveTo>
                  <a:pt x="0" y="0"/>
                </a:moveTo>
                <a:lnTo>
                  <a:pt x="438" y="0"/>
                </a:lnTo>
                <a:lnTo>
                  <a:pt x="436" y="23"/>
                </a:lnTo>
                <a:lnTo>
                  <a:pt x="2" y="23"/>
                </a:lnTo>
                <a:lnTo>
                  <a:pt x="0" y="0"/>
                </a:lnTo>
                <a:close/>
              </a:path>
            </a:pathLst>
          </a:custGeom>
          <a:solidFill>
            <a:srgbClr val="F4F7F6"/>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grpSp>
        <p:nvGrpSpPr>
          <p:cNvPr id="50" name="Group 49">
            <a:extLst>
              <a:ext uri="{FF2B5EF4-FFF2-40B4-BE49-F238E27FC236}">
                <a16:creationId xmlns:a16="http://schemas.microsoft.com/office/drawing/2014/main" id="{1CEEE71B-F4B1-224C-9DE5-FA2C952C6A3D}"/>
              </a:ext>
            </a:extLst>
          </p:cNvPr>
          <p:cNvGrpSpPr/>
          <p:nvPr userDrawn="1"/>
        </p:nvGrpSpPr>
        <p:grpSpPr>
          <a:xfrm>
            <a:off x="3375038" y="2661085"/>
            <a:ext cx="275771" cy="538294"/>
            <a:chOff x="5982964" y="2851799"/>
            <a:chExt cx="516930" cy="1009025"/>
          </a:xfrm>
        </p:grpSpPr>
        <p:sp>
          <p:nvSpPr>
            <p:cNvPr id="51" name="Freeform 66">
              <a:extLst>
                <a:ext uri="{FF2B5EF4-FFF2-40B4-BE49-F238E27FC236}">
                  <a16:creationId xmlns:a16="http://schemas.microsoft.com/office/drawing/2014/main" id="{AAAE7563-9527-D748-BE17-176689094E80}"/>
                </a:ext>
              </a:extLst>
            </p:cNvPr>
            <p:cNvSpPr>
              <a:spLocks/>
            </p:cNvSpPr>
            <p:nvPr/>
          </p:nvSpPr>
          <p:spPr bwMode="auto">
            <a:xfrm>
              <a:off x="6024689" y="2893524"/>
              <a:ext cx="435798" cy="574883"/>
            </a:xfrm>
            <a:custGeom>
              <a:avLst/>
              <a:gdLst>
                <a:gd name="T0" fmla="*/ 95 w 188"/>
                <a:gd name="T1" fmla="*/ 0 h 248"/>
                <a:gd name="T2" fmla="*/ 123 w 188"/>
                <a:gd name="T3" fmla="*/ 4 h 248"/>
                <a:gd name="T4" fmla="*/ 147 w 188"/>
                <a:gd name="T5" fmla="*/ 10 h 248"/>
                <a:gd name="T6" fmla="*/ 163 w 188"/>
                <a:gd name="T7" fmla="*/ 24 h 248"/>
                <a:gd name="T8" fmla="*/ 175 w 188"/>
                <a:gd name="T9" fmla="*/ 39 h 248"/>
                <a:gd name="T10" fmla="*/ 183 w 188"/>
                <a:gd name="T11" fmla="*/ 57 h 248"/>
                <a:gd name="T12" fmla="*/ 186 w 188"/>
                <a:gd name="T13" fmla="*/ 79 h 248"/>
                <a:gd name="T14" fmla="*/ 188 w 188"/>
                <a:gd name="T15" fmla="*/ 100 h 248"/>
                <a:gd name="T16" fmla="*/ 186 w 188"/>
                <a:gd name="T17" fmla="*/ 123 h 248"/>
                <a:gd name="T18" fmla="*/ 183 w 188"/>
                <a:gd name="T19" fmla="*/ 147 h 248"/>
                <a:gd name="T20" fmla="*/ 178 w 188"/>
                <a:gd name="T21" fmla="*/ 168 h 248"/>
                <a:gd name="T22" fmla="*/ 171 w 188"/>
                <a:gd name="T23" fmla="*/ 188 h 248"/>
                <a:gd name="T24" fmla="*/ 167 w 188"/>
                <a:gd name="T25" fmla="*/ 208 h 248"/>
                <a:gd name="T26" fmla="*/ 160 w 188"/>
                <a:gd name="T27" fmla="*/ 223 h 248"/>
                <a:gd name="T28" fmla="*/ 155 w 188"/>
                <a:gd name="T29" fmla="*/ 235 h 248"/>
                <a:gd name="T30" fmla="*/ 152 w 188"/>
                <a:gd name="T31" fmla="*/ 243 h 248"/>
                <a:gd name="T32" fmla="*/ 150 w 188"/>
                <a:gd name="T33" fmla="*/ 247 h 248"/>
                <a:gd name="T34" fmla="*/ 95 w 188"/>
                <a:gd name="T35" fmla="*/ 248 h 248"/>
                <a:gd name="T36" fmla="*/ 38 w 188"/>
                <a:gd name="T37" fmla="*/ 247 h 248"/>
                <a:gd name="T38" fmla="*/ 37 w 188"/>
                <a:gd name="T39" fmla="*/ 243 h 248"/>
                <a:gd name="T40" fmla="*/ 33 w 188"/>
                <a:gd name="T41" fmla="*/ 235 h 248"/>
                <a:gd name="T42" fmla="*/ 28 w 188"/>
                <a:gd name="T43" fmla="*/ 223 h 248"/>
                <a:gd name="T44" fmla="*/ 23 w 188"/>
                <a:gd name="T45" fmla="*/ 208 h 248"/>
                <a:gd name="T46" fmla="*/ 17 w 188"/>
                <a:gd name="T47" fmla="*/ 188 h 248"/>
                <a:gd name="T48" fmla="*/ 12 w 188"/>
                <a:gd name="T49" fmla="*/ 168 h 248"/>
                <a:gd name="T50" fmla="*/ 7 w 188"/>
                <a:gd name="T51" fmla="*/ 147 h 248"/>
                <a:gd name="T52" fmla="*/ 2 w 188"/>
                <a:gd name="T53" fmla="*/ 123 h 248"/>
                <a:gd name="T54" fmla="*/ 0 w 188"/>
                <a:gd name="T55" fmla="*/ 100 h 248"/>
                <a:gd name="T56" fmla="*/ 2 w 188"/>
                <a:gd name="T57" fmla="*/ 79 h 248"/>
                <a:gd name="T58" fmla="*/ 5 w 188"/>
                <a:gd name="T59" fmla="*/ 57 h 248"/>
                <a:gd name="T60" fmla="*/ 13 w 188"/>
                <a:gd name="T61" fmla="*/ 39 h 248"/>
                <a:gd name="T62" fmla="*/ 25 w 188"/>
                <a:gd name="T63" fmla="*/ 24 h 248"/>
                <a:gd name="T64" fmla="*/ 42 w 188"/>
                <a:gd name="T65" fmla="*/ 10 h 248"/>
                <a:gd name="T66" fmla="*/ 65 w 188"/>
                <a:gd name="T67" fmla="*/ 4 h 248"/>
                <a:gd name="T68" fmla="*/ 95 w 188"/>
                <a:gd name="T6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8" h="248">
                  <a:moveTo>
                    <a:pt x="95" y="0"/>
                  </a:moveTo>
                  <a:lnTo>
                    <a:pt x="123" y="4"/>
                  </a:lnTo>
                  <a:lnTo>
                    <a:pt x="147" y="10"/>
                  </a:lnTo>
                  <a:lnTo>
                    <a:pt x="163" y="24"/>
                  </a:lnTo>
                  <a:lnTo>
                    <a:pt x="175" y="39"/>
                  </a:lnTo>
                  <a:lnTo>
                    <a:pt x="183" y="57"/>
                  </a:lnTo>
                  <a:lnTo>
                    <a:pt x="186" y="79"/>
                  </a:lnTo>
                  <a:lnTo>
                    <a:pt x="188" y="100"/>
                  </a:lnTo>
                  <a:lnTo>
                    <a:pt x="186" y="123"/>
                  </a:lnTo>
                  <a:lnTo>
                    <a:pt x="183" y="147"/>
                  </a:lnTo>
                  <a:lnTo>
                    <a:pt x="178" y="168"/>
                  </a:lnTo>
                  <a:lnTo>
                    <a:pt x="171" y="188"/>
                  </a:lnTo>
                  <a:lnTo>
                    <a:pt x="167" y="208"/>
                  </a:lnTo>
                  <a:lnTo>
                    <a:pt x="160" y="223"/>
                  </a:lnTo>
                  <a:lnTo>
                    <a:pt x="155" y="235"/>
                  </a:lnTo>
                  <a:lnTo>
                    <a:pt x="152" y="243"/>
                  </a:lnTo>
                  <a:lnTo>
                    <a:pt x="150" y="247"/>
                  </a:lnTo>
                  <a:lnTo>
                    <a:pt x="95" y="248"/>
                  </a:lnTo>
                  <a:lnTo>
                    <a:pt x="38" y="247"/>
                  </a:lnTo>
                  <a:lnTo>
                    <a:pt x="37" y="243"/>
                  </a:lnTo>
                  <a:lnTo>
                    <a:pt x="33" y="235"/>
                  </a:lnTo>
                  <a:lnTo>
                    <a:pt x="28" y="223"/>
                  </a:lnTo>
                  <a:lnTo>
                    <a:pt x="23" y="208"/>
                  </a:lnTo>
                  <a:lnTo>
                    <a:pt x="17" y="188"/>
                  </a:lnTo>
                  <a:lnTo>
                    <a:pt x="12" y="168"/>
                  </a:lnTo>
                  <a:lnTo>
                    <a:pt x="7" y="147"/>
                  </a:lnTo>
                  <a:lnTo>
                    <a:pt x="2" y="123"/>
                  </a:lnTo>
                  <a:lnTo>
                    <a:pt x="0" y="100"/>
                  </a:lnTo>
                  <a:lnTo>
                    <a:pt x="2" y="79"/>
                  </a:lnTo>
                  <a:lnTo>
                    <a:pt x="5" y="57"/>
                  </a:lnTo>
                  <a:lnTo>
                    <a:pt x="13" y="39"/>
                  </a:lnTo>
                  <a:lnTo>
                    <a:pt x="25" y="24"/>
                  </a:lnTo>
                  <a:lnTo>
                    <a:pt x="42" y="10"/>
                  </a:lnTo>
                  <a:lnTo>
                    <a:pt x="65" y="4"/>
                  </a:lnTo>
                  <a:lnTo>
                    <a:pt x="95" y="0"/>
                  </a:lnTo>
                  <a:close/>
                </a:path>
              </a:pathLst>
            </a:custGeom>
            <a:gradFill>
              <a:gsLst>
                <a:gs pos="0">
                  <a:schemeClr val="accent5"/>
                </a:gs>
                <a:gs pos="100000">
                  <a:schemeClr val="accent4"/>
                </a:gs>
              </a:gsLst>
              <a:lin ang="162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2" name="Freeform 67">
              <a:extLst>
                <a:ext uri="{FF2B5EF4-FFF2-40B4-BE49-F238E27FC236}">
                  <a16:creationId xmlns:a16="http://schemas.microsoft.com/office/drawing/2014/main" id="{C81E8FF3-5958-2B45-9523-C840BB389AEF}"/>
                </a:ext>
              </a:extLst>
            </p:cNvPr>
            <p:cNvSpPr>
              <a:spLocks/>
            </p:cNvSpPr>
            <p:nvPr/>
          </p:nvSpPr>
          <p:spPr bwMode="auto">
            <a:xfrm>
              <a:off x="6360809" y="2886569"/>
              <a:ext cx="41725" cy="50998"/>
            </a:xfrm>
            <a:custGeom>
              <a:avLst/>
              <a:gdLst>
                <a:gd name="T0" fmla="*/ 15 w 18"/>
                <a:gd name="T1" fmla="*/ 0 h 22"/>
                <a:gd name="T2" fmla="*/ 17 w 18"/>
                <a:gd name="T3" fmla="*/ 0 h 22"/>
                <a:gd name="T4" fmla="*/ 18 w 18"/>
                <a:gd name="T5" fmla="*/ 3 h 22"/>
                <a:gd name="T6" fmla="*/ 17 w 18"/>
                <a:gd name="T7" fmla="*/ 5 h 22"/>
                <a:gd name="T8" fmla="*/ 5 w 18"/>
                <a:gd name="T9" fmla="*/ 22 h 22"/>
                <a:gd name="T10" fmla="*/ 5 w 18"/>
                <a:gd name="T11" fmla="*/ 22 h 22"/>
                <a:gd name="T12" fmla="*/ 3 w 18"/>
                <a:gd name="T13" fmla="*/ 22 h 22"/>
                <a:gd name="T14" fmla="*/ 2 w 18"/>
                <a:gd name="T15" fmla="*/ 22 h 22"/>
                <a:gd name="T16" fmla="*/ 0 w 18"/>
                <a:gd name="T17" fmla="*/ 20 h 22"/>
                <a:gd name="T18" fmla="*/ 0 w 18"/>
                <a:gd name="T19" fmla="*/ 17 h 22"/>
                <a:gd name="T20" fmla="*/ 13 w 18"/>
                <a:gd name="T21" fmla="*/ 2 h 22"/>
                <a:gd name="T22" fmla="*/ 15 w 18"/>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2">
                  <a:moveTo>
                    <a:pt x="15" y="0"/>
                  </a:moveTo>
                  <a:lnTo>
                    <a:pt x="17" y="0"/>
                  </a:lnTo>
                  <a:lnTo>
                    <a:pt x="18" y="3"/>
                  </a:lnTo>
                  <a:lnTo>
                    <a:pt x="17" y="5"/>
                  </a:lnTo>
                  <a:lnTo>
                    <a:pt x="5" y="22"/>
                  </a:lnTo>
                  <a:lnTo>
                    <a:pt x="5" y="22"/>
                  </a:lnTo>
                  <a:lnTo>
                    <a:pt x="3" y="22"/>
                  </a:lnTo>
                  <a:lnTo>
                    <a:pt x="2" y="22"/>
                  </a:lnTo>
                  <a:lnTo>
                    <a:pt x="0" y="20"/>
                  </a:lnTo>
                  <a:lnTo>
                    <a:pt x="0" y="17"/>
                  </a:lnTo>
                  <a:lnTo>
                    <a:pt x="13" y="2"/>
                  </a:lnTo>
                  <a:lnTo>
                    <a:pt x="1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3" name="Freeform 68">
              <a:extLst>
                <a:ext uri="{FF2B5EF4-FFF2-40B4-BE49-F238E27FC236}">
                  <a16:creationId xmlns:a16="http://schemas.microsoft.com/office/drawing/2014/main" id="{D98D2499-B76B-8241-B037-74950D1428AE}"/>
                </a:ext>
              </a:extLst>
            </p:cNvPr>
            <p:cNvSpPr>
              <a:spLocks/>
            </p:cNvSpPr>
            <p:nvPr/>
          </p:nvSpPr>
          <p:spPr bwMode="auto">
            <a:xfrm>
              <a:off x="6421079" y="2972339"/>
              <a:ext cx="46362" cy="34772"/>
            </a:xfrm>
            <a:custGeom>
              <a:avLst/>
              <a:gdLst>
                <a:gd name="T0" fmla="*/ 17 w 20"/>
                <a:gd name="T1" fmla="*/ 0 h 15"/>
                <a:gd name="T2" fmla="*/ 20 w 20"/>
                <a:gd name="T3" fmla="*/ 1 h 15"/>
                <a:gd name="T4" fmla="*/ 20 w 20"/>
                <a:gd name="T5" fmla="*/ 3 h 15"/>
                <a:gd name="T6" fmla="*/ 19 w 20"/>
                <a:gd name="T7" fmla="*/ 5 h 15"/>
                <a:gd name="T8" fmla="*/ 4 w 20"/>
                <a:gd name="T9" fmla="*/ 15 h 15"/>
                <a:gd name="T10" fmla="*/ 2 w 20"/>
                <a:gd name="T11" fmla="*/ 15 h 15"/>
                <a:gd name="T12" fmla="*/ 2 w 20"/>
                <a:gd name="T13" fmla="*/ 15 h 15"/>
                <a:gd name="T14" fmla="*/ 0 w 20"/>
                <a:gd name="T15" fmla="*/ 13 h 15"/>
                <a:gd name="T16" fmla="*/ 0 w 20"/>
                <a:gd name="T17" fmla="*/ 11 h 15"/>
                <a:gd name="T18" fmla="*/ 0 w 20"/>
                <a:gd name="T19" fmla="*/ 10 h 15"/>
                <a:gd name="T20" fmla="*/ 15 w 20"/>
                <a:gd name="T21" fmla="*/ 0 h 15"/>
                <a:gd name="T22" fmla="*/ 17 w 20"/>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5">
                  <a:moveTo>
                    <a:pt x="17" y="0"/>
                  </a:moveTo>
                  <a:lnTo>
                    <a:pt x="20" y="1"/>
                  </a:lnTo>
                  <a:lnTo>
                    <a:pt x="20" y="3"/>
                  </a:lnTo>
                  <a:lnTo>
                    <a:pt x="19" y="5"/>
                  </a:lnTo>
                  <a:lnTo>
                    <a:pt x="4" y="15"/>
                  </a:lnTo>
                  <a:lnTo>
                    <a:pt x="2" y="15"/>
                  </a:lnTo>
                  <a:lnTo>
                    <a:pt x="2" y="15"/>
                  </a:lnTo>
                  <a:lnTo>
                    <a:pt x="0" y="13"/>
                  </a:lnTo>
                  <a:lnTo>
                    <a:pt x="0" y="11"/>
                  </a:lnTo>
                  <a:lnTo>
                    <a:pt x="0" y="10"/>
                  </a:lnTo>
                  <a:lnTo>
                    <a:pt x="15" y="0"/>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4" name="Freeform 69">
              <a:extLst>
                <a:ext uri="{FF2B5EF4-FFF2-40B4-BE49-F238E27FC236}">
                  <a16:creationId xmlns:a16="http://schemas.microsoft.com/office/drawing/2014/main" id="{811ACA7D-E352-DE46-9D1B-36E751F8116E}"/>
                </a:ext>
              </a:extLst>
            </p:cNvPr>
            <p:cNvSpPr>
              <a:spLocks/>
            </p:cNvSpPr>
            <p:nvPr/>
          </p:nvSpPr>
          <p:spPr bwMode="auto">
            <a:xfrm>
              <a:off x="6444260" y="3083606"/>
              <a:ext cx="55634" cy="18545"/>
            </a:xfrm>
            <a:custGeom>
              <a:avLst/>
              <a:gdLst>
                <a:gd name="T0" fmla="*/ 19 w 24"/>
                <a:gd name="T1" fmla="*/ 0 h 8"/>
                <a:gd name="T2" fmla="*/ 22 w 24"/>
                <a:gd name="T3" fmla="*/ 0 h 8"/>
                <a:gd name="T4" fmla="*/ 24 w 24"/>
                <a:gd name="T5" fmla="*/ 2 h 8"/>
                <a:gd name="T6" fmla="*/ 22 w 24"/>
                <a:gd name="T7" fmla="*/ 3 h 8"/>
                <a:gd name="T8" fmla="*/ 20 w 24"/>
                <a:gd name="T9" fmla="*/ 5 h 8"/>
                <a:gd name="T10" fmla="*/ 4 w 24"/>
                <a:gd name="T11" fmla="*/ 8 h 8"/>
                <a:gd name="T12" fmla="*/ 4 w 24"/>
                <a:gd name="T13" fmla="*/ 8 h 8"/>
                <a:gd name="T14" fmla="*/ 2 w 24"/>
                <a:gd name="T15" fmla="*/ 7 h 8"/>
                <a:gd name="T16" fmla="*/ 0 w 24"/>
                <a:gd name="T17" fmla="*/ 5 h 8"/>
                <a:gd name="T18" fmla="*/ 0 w 24"/>
                <a:gd name="T19" fmla="*/ 3 h 8"/>
                <a:gd name="T20" fmla="*/ 4 w 24"/>
                <a:gd name="T21" fmla="*/ 2 h 8"/>
                <a:gd name="T22" fmla="*/ 19 w 2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8">
                  <a:moveTo>
                    <a:pt x="19" y="0"/>
                  </a:moveTo>
                  <a:lnTo>
                    <a:pt x="22" y="0"/>
                  </a:lnTo>
                  <a:lnTo>
                    <a:pt x="24" y="2"/>
                  </a:lnTo>
                  <a:lnTo>
                    <a:pt x="22" y="3"/>
                  </a:lnTo>
                  <a:lnTo>
                    <a:pt x="20" y="5"/>
                  </a:lnTo>
                  <a:lnTo>
                    <a:pt x="4" y="8"/>
                  </a:lnTo>
                  <a:lnTo>
                    <a:pt x="4" y="8"/>
                  </a:lnTo>
                  <a:lnTo>
                    <a:pt x="2" y="7"/>
                  </a:lnTo>
                  <a:lnTo>
                    <a:pt x="0" y="5"/>
                  </a:lnTo>
                  <a:lnTo>
                    <a:pt x="0" y="3"/>
                  </a:lnTo>
                  <a:lnTo>
                    <a:pt x="4" y="2"/>
                  </a:lnTo>
                  <a:lnTo>
                    <a:pt x="1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5" name="Freeform 70">
              <a:extLst>
                <a:ext uri="{FF2B5EF4-FFF2-40B4-BE49-F238E27FC236}">
                  <a16:creationId xmlns:a16="http://schemas.microsoft.com/office/drawing/2014/main" id="{BACE5F2D-6934-CC49-8A23-287734122059}"/>
                </a:ext>
              </a:extLst>
            </p:cNvPr>
            <p:cNvSpPr>
              <a:spLocks/>
            </p:cNvSpPr>
            <p:nvPr/>
          </p:nvSpPr>
          <p:spPr bwMode="auto">
            <a:xfrm>
              <a:off x="6430351" y="3190238"/>
              <a:ext cx="53316" cy="23181"/>
            </a:xfrm>
            <a:custGeom>
              <a:avLst/>
              <a:gdLst>
                <a:gd name="T0" fmla="*/ 5 w 23"/>
                <a:gd name="T1" fmla="*/ 0 h 10"/>
                <a:gd name="T2" fmla="*/ 21 w 23"/>
                <a:gd name="T3" fmla="*/ 4 h 10"/>
                <a:gd name="T4" fmla="*/ 23 w 23"/>
                <a:gd name="T5" fmla="*/ 5 h 10"/>
                <a:gd name="T6" fmla="*/ 23 w 23"/>
                <a:gd name="T7" fmla="*/ 7 h 10"/>
                <a:gd name="T8" fmla="*/ 23 w 23"/>
                <a:gd name="T9" fmla="*/ 9 h 10"/>
                <a:gd name="T10" fmla="*/ 21 w 23"/>
                <a:gd name="T11" fmla="*/ 10 h 10"/>
                <a:gd name="T12" fmla="*/ 20 w 23"/>
                <a:gd name="T13" fmla="*/ 10 h 10"/>
                <a:gd name="T14" fmla="*/ 3 w 23"/>
                <a:gd name="T15" fmla="*/ 5 h 10"/>
                <a:gd name="T16" fmla="*/ 1 w 23"/>
                <a:gd name="T17" fmla="*/ 4 h 10"/>
                <a:gd name="T18" fmla="*/ 0 w 23"/>
                <a:gd name="T19" fmla="*/ 2 h 10"/>
                <a:gd name="T20" fmla="*/ 1 w 23"/>
                <a:gd name="T21" fmla="*/ 0 h 10"/>
                <a:gd name="T22" fmla="*/ 5 w 23"/>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0">
                  <a:moveTo>
                    <a:pt x="5" y="0"/>
                  </a:moveTo>
                  <a:lnTo>
                    <a:pt x="21" y="4"/>
                  </a:lnTo>
                  <a:lnTo>
                    <a:pt x="23" y="5"/>
                  </a:lnTo>
                  <a:lnTo>
                    <a:pt x="23" y="7"/>
                  </a:lnTo>
                  <a:lnTo>
                    <a:pt x="23" y="9"/>
                  </a:lnTo>
                  <a:lnTo>
                    <a:pt x="21" y="10"/>
                  </a:lnTo>
                  <a:lnTo>
                    <a:pt x="20" y="10"/>
                  </a:lnTo>
                  <a:lnTo>
                    <a:pt x="3" y="5"/>
                  </a:lnTo>
                  <a:lnTo>
                    <a:pt x="1" y="4"/>
                  </a:lnTo>
                  <a:lnTo>
                    <a:pt x="0" y="2"/>
                  </a:lnTo>
                  <a:lnTo>
                    <a:pt x="1" y="0"/>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6" name="Freeform 71">
              <a:extLst>
                <a:ext uri="{FF2B5EF4-FFF2-40B4-BE49-F238E27FC236}">
                  <a16:creationId xmlns:a16="http://schemas.microsoft.com/office/drawing/2014/main" id="{C31D2115-19DD-2A45-8C52-BE393CE3D22D}"/>
                </a:ext>
              </a:extLst>
            </p:cNvPr>
            <p:cNvSpPr>
              <a:spLocks/>
            </p:cNvSpPr>
            <p:nvPr/>
          </p:nvSpPr>
          <p:spPr bwMode="auto">
            <a:xfrm>
              <a:off x="6421079" y="3276006"/>
              <a:ext cx="57953" cy="30136"/>
            </a:xfrm>
            <a:custGeom>
              <a:avLst/>
              <a:gdLst>
                <a:gd name="T0" fmla="*/ 4 w 25"/>
                <a:gd name="T1" fmla="*/ 0 h 13"/>
                <a:gd name="T2" fmla="*/ 22 w 25"/>
                <a:gd name="T3" fmla="*/ 7 h 13"/>
                <a:gd name="T4" fmla="*/ 24 w 25"/>
                <a:gd name="T5" fmla="*/ 8 h 13"/>
                <a:gd name="T6" fmla="*/ 25 w 25"/>
                <a:gd name="T7" fmla="*/ 12 h 13"/>
                <a:gd name="T8" fmla="*/ 24 w 25"/>
                <a:gd name="T9" fmla="*/ 13 h 13"/>
                <a:gd name="T10" fmla="*/ 22 w 25"/>
                <a:gd name="T11" fmla="*/ 13 h 13"/>
                <a:gd name="T12" fmla="*/ 20 w 25"/>
                <a:gd name="T13" fmla="*/ 13 h 13"/>
                <a:gd name="T14" fmla="*/ 2 w 25"/>
                <a:gd name="T15" fmla="*/ 7 h 13"/>
                <a:gd name="T16" fmla="*/ 0 w 25"/>
                <a:gd name="T17" fmla="*/ 5 h 13"/>
                <a:gd name="T18" fmla="*/ 0 w 25"/>
                <a:gd name="T19" fmla="*/ 2 h 13"/>
                <a:gd name="T20" fmla="*/ 2 w 25"/>
                <a:gd name="T21" fmla="*/ 0 h 13"/>
                <a:gd name="T22" fmla="*/ 4 w 25"/>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3">
                  <a:moveTo>
                    <a:pt x="4" y="0"/>
                  </a:moveTo>
                  <a:lnTo>
                    <a:pt x="22" y="7"/>
                  </a:lnTo>
                  <a:lnTo>
                    <a:pt x="24" y="8"/>
                  </a:lnTo>
                  <a:lnTo>
                    <a:pt x="25" y="12"/>
                  </a:lnTo>
                  <a:lnTo>
                    <a:pt x="24" y="13"/>
                  </a:lnTo>
                  <a:lnTo>
                    <a:pt x="22" y="13"/>
                  </a:lnTo>
                  <a:lnTo>
                    <a:pt x="20" y="13"/>
                  </a:lnTo>
                  <a:lnTo>
                    <a:pt x="2" y="7"/>
                  </a:lnTo>
                  <a:lnTo>
                    <a:pt x="0" y="5"/>
                  </a:lnTo>
                  <a:lnTo>
                    <a:pt x="0" y="2"/>
                  </a:lnTo>
                  <a:lnTo>
                    <a:pt x="2" y="0"/>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7" name="Freeform 72">
              <a:extLst>
                <a:ext uri="{FF2B5EF4-FFF2-40B4-BE49-F238E27FC236}">
                  <a16:creationId xmlns:a16="http://schemas.microsoft.com/office/drawing/2014/main" id="{2886CEF0-1C2F-8D4F-BD03-EF7E91B65AE7}"/>
                </a:ext>
              </a:extLst>
            </p:cNvPr>
            <p:cNvSpPr>
              <a:spLocks/>
            </p:cNvSpPr>
            <p:nvPr/>
          </p:nvSpPr>
          <p:spPr bwMode="auto">
            <a:xfrm>
              <a:off x="6284313" y="2851799"/>
              <a:ext cx="18545" cy="62589"/>
            </a:xfrm>
            <a:custGeom>
              <a:avLst/>
              <a:gdLst>
                <a:gd name="T0" fmla="*/ 6 w 8"/>
                <a:gd name="T1" fmla="*/ 0 h 27"/>
                <a:gd name="T2" fmla="*/ 8 w 8"/>
                <a:gd name="T3" fmla="*/ 0 h 27"/>
                <a:gd name="T4" fmla="*/ 8 w 8"/>
                <a:gd name="T5" fmla="*/ 3 h 27"/>
                <a:gd name="T6" fmla="*/ 6 w 8"/>
                <a:gd name="T7" fmla="*/ 25 h 27"/>
                <a:gd name="T8" fmla="*/ 5 w 8"/>
                <a:gd name="T9" fmla="*/ 27 h 27"/>
                <a:gd name="T10" fmla="*/ 3 w 8"/>
                <a:gd name="T11" fmla="*/ 27 h 27"/>
                <a:gd name="T12" fmla="*/ 3 w 8"/>
                <a:gd name="T13" fmla="*/ 27 h 27"/>
                <a:gd name="T14" fmla="*/ 0 w 8"/>
                <a:gd name="T15" fmla="*/ 25 h 27"/>
                <a:gd name="T16" fmla="*/ 0 w 8"/>
                <a:gd name="T17" fmla="*/ 23 h 27"/>
                <a:gd name="T18" fmla="*/ 3 w 8"/>
                <a:gd name="T19" fmla="*/ 2 h 27"/>
                <a:gd name="T20" fmla="*/ 3 w 8"/>
                <a:gd name="T21" fmla="*/ 0 h 27"/>
                <a:gd name="T22" fmla="*/ 6 w 8"/>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7">
                  <a:moveTo>
                    <a:pt x="6" y="0"/>
                  </a:moveTo>
                  <a:lnTo>
                    <a:pt x="8" y="0"/>
                  </a:lnTo>
                  <a:lnTo>
                    <a:pt x="8" y="3"/>
                  </a:lnTo>
                  <a:lnTo>
                    <a:pt x="6" y="25"/>
                  </a:lnTo>
                  <a:lnTo>
                    <a:pt x="5" y="27"/>
                  </a:lnTo>
                  <a:lnTo>
                    <a:pt x="3" y="27"/>
                  </a:lnTo>
                  <a:lnTo>
                    <a:pt x="3" y="27"/>
                  </a:lnTo>
                  <a:lnTo>
                    <a:pt x="0" y="25"/>
                  </a:lnTo>
                  <a:lnTo>
                    <a:pt x="0" y="23"/>
                  </a:lnTo>
                  <a:lnTo>
                    <a:pt x="3" y="2"/>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8" name="Freeform 73">
              <a:extLst>
                <a:ext uri="{FF2B5EF4-FFF2-40B4-BE49-F238E27FC236}">
                  <a16:creationId xmlns:a16="http://schemas.microsoft.com/office/drawing/2014/main" id="{6972AD91-AABD-3249-B546-5067DD107177}"/>
                </a:ext>
              </a:extLst>
            </p:cNvPr>
            <p:cNvSpPr>
              <a:spLocks/>
            </p:cNvSpPr>
            <p:nvPr/>
          </p:nvSpPr>
          <p:spPr bwMode="auto">
            <a:xfrm>
              <a:off x="6205499" y="2851799"/>
              <a:ext cx="20863" cy="62589"/>
            </a:xfrm>
            <a:custGeom>
              <a:avLst/>
              <a:gdLst>
                <a:gd name="T0" fmla="*/ 2 w 9"/>
                <a:gd name="T1" fmla="*/ 0 h 27"/>
                <a:gd name="T2" fmla="*/ 5 w 9"/>
                <a:gd name="T3" fmla="*/ 0 h 27"/>
                <a:gd name="T4" fmla="*/ 5 w 9"/>
                <a:gd name="T5" fmla="*/ 2 h 27"/>
                <a:gd name="T6" fmla="*/ 9 w 9"/>
                <a:gd name="T7" fmla="*/ 23 h 27"/>
                <a:gd name="T8" fmla="*/ 9 w 9"/>
                <a:gd name="T9" fmla="*/ 25 h 27"/>
                <a:gd name="T10" fmla="*/ 7 w 9"/>
                <a:gd name="T11" fmla="*/ 27 h 27"/>
                <a:gd name="T12" fmla="*/ 5 w 9"/>
                <a:gd name="T13" fmla="*/ 27 h 27"/>
                <a:gd name="T14" fmla="*/ 4 w 9"/>
                <a:gd name="T15" fmla="*/ 27 h 27"/>
                <a:gd name="T16" fmla="*/ 4 w 9"/>
                <a:gd name="T17" fmla="*/ 25 h 27"/>
                <a:gd name="T18" fmla="*/ 0 w 9"/>
                <a:gd name="T19" fmla="*/ 3 h 27"/>
                <a:gd name="T20" fmla="*/ 0 w 9"/>
                <a:gd name="T21" fmla="*/ 0 h 27"/>
                <a:gd name="T22" fmla="*/ 2 w 9"/>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7">
                  <a:moveTo>
                    <a:pt x="2" y="0"/>
                  </a:moveTo>
                  <a:lnTo>
                    <a:pt x="5" y="0"/>
                  </a:lnTo>
                  <a:lnTo>
                    <a:pt x="5" y="2"/>
                  </a:lnTo>
                  <a:lnTo>
                    <a:pt x="9" y="23"/>
                  </a:lnTo>
                  <a:lnTo>
                    <a:pt x="9" y="25"/>
                  </a:lnTo>
                  <a:lnTo>
                    <a:pt x="7" y="27"/>
                  </a:lnTo>
                  <a:lnTo>
                    <a:pt x="5" y="27"/>
                  </a:lnTo>
                  <a:lnTo>
                    <a:pt x="4" y="27"/>
                  </a:lnTo>
                  <a:lnTo>
                    <a:pt x="4" y="25"/>
                  </a:lnTo>
                  <a:lnTo>
                    <a:pt x="0" y="3"/>
                  </a:lnTo>
                  <a:lnTo>
                    <a:pt x="0" y="0"/>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59" name="Freeform 74">
              <a:extLst>
                <a:ext uri="{FF2B5EF4-FFF2-40B4-BE49-F238E27FC236}">
                  <a16:creationId xmlns:a16="http://schemas.microsoft.com/office/drawing/2014/main" id="{535BB991-C976-7B4A-8F7B-77D7BC343708}"/>
                </a:ext>
              </a:extLst>
            </p:cNvPr>
            <p:cNvSpPr>
              <a:spLocks/>
            </p:cNvSpPr>
            <p:nvPr/>
          </p:nvSpPr>
          <p:spPr bwMode="auto">
            <a:xfrm>
              <a:off x="6124365" y="2874980"/>
              <a:ext cx="34772" cy="53316"/>
            </a:xfrm>
            <a:custGeom>
              <a:avLst/>
              <a:gdLst>
                <a:gd name="T0" fmla="*/ 5 w 15"/>
                <a:gd name="T1" fmla="*/ 0 h 23"/>
                <a:gd name="T2" fmla="*/ 7 w 15"/>
                <a:gd name="T3" fmla="*/ 2 h 23"/>
                <a:gd name="T4" fmla="*/ 15 w 15"/>
                <a:gd name="T5" fmla="*/ 18 h 23"/>
                <a:gd name="T6" fmla="*/ 15 w 15"/>
                <a:gd name="T7" fmla="*/ 22 h 23"/>
                <a:gd name="T8" fmla="*/ 14 w 15"/>
                <a:gd name="T9" fmla="*/ 23 h 23"/>
                <a:gd name="T10" fmla="*/ 12 w 15"/>
                <a:gd name="T11" fmla="*/ 23 h 23"/>
                <a:gd name="T12" fmla="*/ 10 w 15"/>
                <a:gd name="T13" fmla="*/ 23 h 23"/>
                <a:gd name="T14" fmla="*/ 9 w 15"/>
                <a:gd name="T15" fmla="*/ 22 h 23"/>
                <a:gd name="T16" fmla="*/ 0 w 15"/>
                <a:gd name="T17" fmla="*/ 5 h 23"/>
                <a:gd name="T18" fmla="*/ 0 w 15"/>
                <a:gd name="T19" fmla="*/ 2 h 23"/>
                <a:gd name="T20" fmla="*/ 2 w 15"/>
                <a:gd name="T21" fmla="*/ 0 h 23"/>
                <a:gd name="T22" fmla="*/ 5 w 15"/>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3">
                  <a:moveTo>
                    <a:pt x="5" y="0"/>
                  </a:moveTo>
                  <a:lnTo>
                    <a:pt x="7" y="2"/>
                  </a:lnTo>
                  <a:lnTo>
                    <a:pt x="15" y="18"/>
                  </a:lnTo>
                  <a:lnTo>
                    <a:pt x="15" y="22"/>
                  </a:lnTo>
                  <a:lnTo>
                    <a:pt x="14" y="23"/>
                  </a:lnTo>
                  <a:lnTo>
                    <a:pt x="12" y="23"/>
                  </a:lnTo>
                  <a:lnTo>
                    <a:pt x="10" y="23"/>
                  </a:lnTo>
                  <a:lnTo>
                    <a:pt x="9" y="22"/>
                  </a:lnTo>
                  <a:lnTo>
                    <a:pt x="0" y="5"/>
                  </a:lnTo>
                  <a:lnTo>
                    <a:pt x="0" y="2"/>
                  </a:lnTo>
                  <a:lnTo>
                    <a:pt x="2" y="0"/>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0" name="Freeform 75">
              <a:extLst>
                <a:ext uri="{FF2B5EF4-FFF2-40B4-BE49-F238E27FC236}">
                  <a16:creationId xmlns:a16="http://schemas.microsoft.com/office/drawing/2014/main" id="{F46805FC-6DA6-C44E-B156-F9E9FC2B4D6D}"/>
                </a:ext>
              </a:extLst>
            </p:cNvPr>
            <p:cNvSpPr>
              <a:spLocks/>
            </p:cNvSpPr>
            <p:nvPr/>
          </p:nvSpPr>
          <p:spPr bwMode="auto">
            <a:xfrm>
              <a:off x="6054823" y="2914386"/>
              <a:ext cx="46362" cy="46362"/>
            </a:xfrm>
            <a:custGeom>
              <a:avLst/>
              <a:gdLst>
                <a:gd name="T0" fmla="*/ 2 w 20"/>
                <a:gd name="T1" fmla="*/ 0 h 20"/>
                <a:gd name="T2" fmla="*/ 5 w 20"/>
                <a:gd name="T3" fmla="*/ 1 h 20"/>
                <a:gd name="T4" fmla="*/ 19 w 20"/>
                <a:gd name="T5" fmla="*/ 15 h 20"/>
                <a:gd name="T6" fmla="*/ 20 w 20"/>
                <a:gd name="T7" fmla="*/ 16 h 20"/>
                <a:gd name="T8" fmla="*/ 19 w 20"/>
                <a:gd name="T9" fmla="*/ 18 h 20"/>
                <a:gd name="T10" fmla="*/ 17 w 20"/>
                <a:gd name="T11" fmla="*/ 20 h 20"/>
                <a:gd name="T12" fmla="*/ 15 w 20"/>
                <a:gd name="T13" fmla="*/ 18 h 20"/>
                <a:gd name="T14" fmla="*/ 0 w 20"/>
                <a:gd name="T15" fmla="*/ 5 h 20"/>
                <a:gd name="T16" fmla="*/ 0 w 20"/>
                <a:gd name="T17" fmla="*/ 3 h 20"/>
                <a:gd name="T18" fmla="*/ 0 w 20"/>
                <a:gd name="T19" fmla="*/ 1 h 20"/>
                <a:gd name="T20" fmla="*/ 2 w 20"/>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2" y="0"/>
                  </a:moveTo>
                  <a:lnTo>
                    <a:pt x="5" y="1"/>
                  </a:lnTo>
                  <a:lnTo>
                    <a:pt x="19" y="15"/>
                  </a:lnTo>
                  <a:lnTo>
                    <a:pt x="20" y="16"/>
                  </a:lnTo>
                  <a:lnTo>
                    <a:pt x="19" y="18"/>
                  </a:lnTo>
                  <a:lnTo>
                    <a:pt x="17" y="20"/>
                  </a:lnTo>
                  <a:lnTo>
                    <a:pt x="15" y="18"/>
                  </a:lnTo>
                  <a:lnTo>
                    <a:pt x="0" y="5"/>
                  </a:lnTo>
                  <a:lnTo>
                    <a:pt x="0" y="3"/>
                  </a:lnTo>
                  <a:lnTo>
                    <a:pt x="0" y="1"/>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1" name="Freeform 76">
              <a:extLst>
                <a:ext uri="{FF2B5EF4-FFF2-40B4-BE49-F238E27FC236}">
                  <a16:creationId xmlns:a16="http://schemas.microsoft.com/office/drawing/2014/main" id="{DFC390BC-2DDB-5247-840D-D00BEA855D28}"/>
                </a:ext>
              </a:extLst>
            </p:cNvPr>
            <p:cNvSpPr>
              <a:spLocks/>
            </p:cNvSpPr>
            <p:nvPr/>
          </p:nvSpPr>
          <p:spPr bwMode="auto">
            <a:xfrm>
              <a:off x="6013098" y="2990883"/>
              <a:ext cx="50998" cy="30136"/>
            </a:xfrm>
            <a:custGeom>
              <a:avLst/>
              <a:gdLst>
                <a:gd name="T0" fmla="*/ 2 w 22"/>
                <a:gd name="T1" fmla="*/ 0 h 13"/>
                <a:gd name="T2" fmla="*/ 3 w 22"/>
                <a:gd name="T3" fmla="*/ 0 h 13"/>
                <a:gd name="T4" fmla="*/ 20 w 22"/>
                <a:gd name="T5" fmla="*/ 7 h 13"/>
                <a:gd name="T6" fmla="*/ 22 w 22"/>
                <a:gd name="T7" fmla="*/ 8 h 13"/>
                <a:gd name="T8" fmla="*/ 22 w 22"/>
                <a:gd name="T9" fmla="*/ 12 h 13"/>
                <a:gd name="T10" fmla="*/ 20 w 22"/>
                <a:gd name="T11" fmla="*/ 13 h 13"/>
                <a:gd name="T12" fmla="*/ 18 w 22"/>
                <a:gd name="T13" fmla="*/ 13 h 13"/>
                <a:gd name="T14" fmla="*/ 17 w 22"/>
                <a:gd name="T15" fmla="*/ 13 h 13"/>
                <a:gd name="T16" fmla="*/ 2 w 22"/>
                <a:gd name="T17" fmla="*/ 7 h 13"/>
                <a:gd name="T18" fmla="*/ 0 w 22"/>
                <a:gd name="T19" fmla="*/ 5 h 13"/>
                <a:gd name="T20" fmla="*/ 0 w 22"/>
                <a:gd name="T21" fmla="*/ 2 h 13"/>
                <a:gd name="T22" fmla="*/ 2 w 22"/>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3">
                  <a:moveTo>
                    <a:pt x="2" y="0"/>
                  </a:moveTo>
                  <a:lnTo>
                    <a:pt x="3" y="0"/>
                  </a:lnTo>
                  <a:lnTo>
                    <a:pt x="20" y="7"/>
                  </a:lnTo>
                  <a:lnTo>
                    <a:pt x="22" y="8"/>
                  </a:lnTo>
                  <a:lnTo>
                    <a:pt x="22" y="12"/>
                  </a:lnTo>
                  <a:lnTo>
                    <a:pt x="20" y="13"/>
                  </a:lnTo>
                  <a:lnTo>
                    <a:pt x="18" y="13"/>
                  </a:lnTo>
                  <a:lnTo>
                    <a:pt x="17" y="13"/>
                  </a:lnTo>
                  <a:lnTo>
                    <a:pt x="2" y="7"/>
                  </a:lnTo>
                  <a:lnTo>
                    <a:pt x="0" y="5"/>
                  </a:lnTo>
                  <a:lnTo>
                    <a:pt x="0" y="2"/>
                  </a:lnTo>
                  <a:lnTo>
                    <a:pt x="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2" name="Freeform 77">
              <a:extLst>
                <a:ext uri="{FF2B5EF4-FFF2-40B4-BE49-F238E27FC236}">
                  <a16:creationId xmlns:a16="http://schemas.microsoft.com/office/drawing/2014/main" id="{28AA3165-0581-0743-AEF7-2D3DE87DD226}"/>
                </a:ext>
              </a:extLst>
            </p:cNvPr>
            <p:cNvSpPr>
              <a:spLocks/>
            </p:cNvSpPr>
            <p:nvPr/>
          </p:nvSpPr>
          <p:spPr bwMode="auto">
            <a:xfrm>
              <a:off x="5982964" y="3099832"/>
              <a:ext cx="60270" cy="23181"/>
            </a:xfrm>
            <a:custGeom>
              <a:avLst/>
              <a:gdLst>
                <a:gd name="T0" fmla="*/ 3 w 26"/>
                <a:gd name="T1" fmla="*/ 0 h 10"/>
                <a:gd name="T2" fmla="*/ 23 w 26"/>
                <a:gd name="T3" fmla="*/ 3 h 10"/>
                <a:gd name="T4" fmla="*/ 26 w 26"/>
                <a:gd name="T5" fmla="*/ 5 h 10"/>
                <a:gd name="T6" fmla="*/ 26 w 26"/>
                <a:gd name="T7" fmla="*/ 6 h 10"/>
                <a:gd name="T8" fmla="*/ 25 w 26"/>
                <a:gd name="T9" fmla="*/ 10 h 10"/>
                <a:gd name="T10" fmla="*/ 23 w 26"/>
                <a:gd name="T11" fmla="*/ 10 h 10"/>
                <a:gd name="T12" fmla="*/ 23 w 26"/>
                <a:gd name="T13" fmla="*/ 10 h 10"/>
                <a:gd name="T14" fmla="*/ 3 w 26"/>
                <a:gd name="T15" fmla="*/ 6 h 10"/>
                <a:gd name="T16" fmla="*/ 1 w 26"/>
                <a:gd name="T17" fmla="*/ 5 h 10"/>
                <a:gd name="T18" fmla="*/ 0 w 26"/>
                <a:gd name="T19" fmla="*/ 3 h 10"/>
                <a:gd name="T20" fmla="*/ 1 w 26"/>
                <a:gd name="T21" fmla="*/ 1 h 10"/>
                <a:gd name="T22" fmla="*/ 3 w 2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0">
                  <a:moveTo>
                    <a:pt x="3" y="0"/>
                  </a:moveTo>
                  <a:lnTo>
                    <a:pt x="23" y="3"/>
                  </a:lnTo>
                  <a:lnTo>
                    <a:pt x="26" y="5"/>
                  </a:lnTo>
                  <a:lnTo>
                    <a:pt x="26" y="6"/>
                  </a:lnTo>
                  <a:lnTo>
                    <a:pt x="25" y="10"/>
                  </a:lnTo>
                  <a:lnTo>
                    <a:pt x="23" y="10"/>
                  </a:lnTo>
                  <a:lnTo>
                    <a:pt x="23" y="10"/>
                  </a:lnTo>
                  <a:lnTo>
                    <a:pt x="3" y="6"/>
                  </a:lnTo>
                  <a:lnTo>
                    <a:pt x="1" y="5"/>
                  </a:lnTo>
                  <a:lnTo>
                    <a:pt x="0" y="3"/>
                  </a:lnTo>
                  <a:lnTo>
                    <a:pt x="1" y="1"/>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3" name="Freeform 78">
              <a:extLst>
                <a:ext uri="{FF2B5EF4-FFF2-40B4-BE49-F238E27FC236}">
                  <a16:creationId xmlns:a16="http://schemas.microsoft.com/office/drawing/2014/main" id="{62246D7E-1074-2E45-A5C0-74A8C927CD35}"/>
                </a:ext>
              </a:extLst>
            </p:cNvPr>
            <p:cNvSpPr>
              <a:spLocks/>
            </p:cNvSpPr>
            <p:nvPr/>
          </p:nvSpPr>
          <p:spPr bwMode="auto">
            <a:xfrm>
              <a:off x="5996872" y="3183283"/>
              <a:ext cx="55634" cy="27817"/>
            </a:xfrm>
            <a:custGeom>
              <a:avLst/>
              <a:gdLst>
                <a:gd name="T0" fmla="*/ 19 w 24"/>
                <a:gd name="T1" fmla="*/ 0 h 12"/>
                <a:gd name="T2" fmla="*/ 22 w 24"/>
                <a:gd name="T3" fmla="*/ 0 h 12"/>
                <a:gd name="T4" fmla="*/ 24 w 24"/>
                <a:gd name="T5" fmla="*/ 2 h 12"/>
                <a:gd name="T6" fmla="*/ 22 w 24"/>
                <a:gd name="T7" fmla="*/ 5 h 12"/>
                <a:gd name="T8" fmla="*/ 20 w 24"/>
                <a:gd name="T9" fmla="*/ 5 h 12"/>
                <a:gd name="T10" fmla="*/ 4 w 24"/>
                <a:gd name="T11" fmla="*/ 10 h 12"/>
                <a:gd name="T12" fmla="*/ 2 w 24"/>
                <a:gd name="T13" fmla="*/ 12 h 12"/>
                <a:gd name="T14" fmla="*/ 0 w 24"/>
                <a:gd name="T15" fmla="*/ 10 h 12"/>
                <a:gd name="T16" fmla="*/ 0 w 24"/>
                <a:gd name="T17" fmla="*/ 8 h 12"/>
                <a:gd name="T18" fmla="*/ 0 w 24"/>
                <a:gd name="T19" fmla="*/ 7 h 12"/>
                <a:gd name="T20" fmla="*/ 2 w 24"/>
                <a:gd name="T21" fmla="*/ 5 h 12"/>
                <a:gd name="T22" fmla="*/ 19 w 2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2">
                  <a:moveTo>
                    <a:pt x="19" y="0"/>
                  </a:moveTo>
                  <a:lnTo>
                    <a:pt x="22" y="0"/>
                  </a:lnTo>
                  <a:lnTo>
                    <a:pt x="24" y="2"/>
                  </a:lnTo>
                  <a:lnTo>
                    <a:pt x="22" y="5"/>
                  </a:lnTo>
                  <a:lnTo>
                    <a:pt x="20" y="5"/>
                  </a:lnTo>
                  <a:lnTo>
                    <a:pt x="4" y="10"/>
                  </a:lnTo>
                  <a:lnTo>
                    <a:pt x="2" y="12"/>
                  </a:lnTo>
                  <a:lnTo>
                    <a:pt x="0" y="10"/>
                  </a:lnTo>
                  <a:lnTo>
                    <a:pt x="0" y="8"/>
                  </a:lnTo>
                  <a:lnTo>
                    <a:pt x="0" y="7"/>
                  </a:lnTo>
                  <a:lnTo>
                    <a:pt x="2" y="5"/>
                  </a:lnTo>
                  <a:lnTo>
                    <a:pt x="1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4" name="Freeform 79">
              <a:extLst>
                <a:ext uri="{FF2B5EF4-FFF2-40B4-BE49-F238E27FC236}">
                  <a16:creationId xmlns:a16="http://schemas.microsoft.com/office/drawing/2014/main" id="{11D618A1-FF85-3E4B-BFE4-2F472B78BE69}"/>
                </a:ext>
              </a:extLst>
            </p:cNvPr>
            <p:cNvSpPr>
              <a:spLocks/>
            </p:cNvSpPr>
            <p:nvPr/>
          </p:nvSpPr>
          <p:spPr bwMode="auto">
            <a:xfrm>
              <a:off x="6013098" y="3264416"/>
              <a:ext cx="53316" cy="27817"/>
            </a:xfrm>
            <a:custGeom>
              <a:avLst/>
              <a:gdLst>
                <a:gd name="T0" fmla="*/ 20 w 23"/>
                <a:gd name="T1" fmla="*/ 0 h 12"/>
                <a:gd name="T2" fmla="*/ 22 w 23"/>
                <a:gd name="T3" fmla="*/ 0 h 12"/>
                <a:gd name="T4" fmla="*/ 23 w 23"/>
                <a:gd name="T5" fmla="*/ 2 h 12"/>
                <a:gd name="T6" fmla="*/ 23 w 23"/>
                <a:gd name="T7" fmla="*/ 5 h 12"/>
                <a:gd name="T8" fmla="*/ 22 w 23"/>
                <a:gd name="T9" fmla="*/ 7 h 12"/>
                <a:gd name="T10" fmla="*/ 3 w 23"/>
                <a:gd name="T11" fmla="*/ 12 h 12"/>
                <a:gd name="T12" fmla="*/ 2 w 23"/>
                <a:gd name="T13" fmla="*/ 12 h 12"/>
                <a:gd name="T14" fmla="*/ 0 w 23"/>
                <a:gd name="T15" fmla="*/ 10 h 12"/>
                <a:gd name="T16" fmla="*/ 0 w 23"/>
                <a:gd name="T17" fmla="*/ 8 h 12"/>
                <a:gd name="T18" fmla="*/ 0 w 23"/>
                <a:gd name="T19" fmla="*/ 7 h 12"/>
                <a:gd name="T20" fmla="*/ 2 w 23"/>
                <a:gd name="T21" fmla="*/ 5 h 12"/>
                <a:gd name="T22" fmla="*/ 20 w 2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2">
                  <a:moveTo>
                    <a:pt x="20" y="0"/>
                  </a:moveTo>
                  <a:lnTo>
                    <a:pt x="22" y="0"/>
                  </a:lnTo>
                  <a:lnTo>
                    <a:pt x="23" y="2"/>
                  </a:lnTo>
                  <a:lnTo>
                    <a:pt x="23" y="5"/>
                  </a:lnTo>
                  <a:lnTo>
                    <a:pt x="22" y="7"/>
                  </a:lnTo>
                  <a:lnTo>
                    <a:pt x="3" y="12"/>
                  </a:lnTo>
                  <a:lnTo>
                    <a:pt x="2" y="12"/>
                  </a:lnTo>
                  <a:lnTo>
                    <a:pt x="0" y="10"/>
                  </a:lnTo>
                  <a:lnTo>
                    <a:pt x="0" y="8"/>
                  </a:lnTo>
                  <a:lnTo>
                    <a:pt x="0" y="7"/>
                  </a:lnTo>
                  <a:lnTo>
                    <a:pt x="2" y="5"/>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5" name="Freeform 80">
              <a:extLst>
                <a:ext uri="{FF2B5EF4-FFF2-40B4-BE49-F238E27FC236}">
                  <a16:creationId xmlns:a16="http://schemas.microsoft.com/office/drawing/2014/main" id="{820B7383-816D-6341-ABCD-A439FFB22C5B}"/>
                </a:ext>
              </a:extLst>
            </p:cNvPr>
            <p:cNvSpPr>
              <a:spLocks/>
            </p:cNvSpPr>
            <p:nvPr/>
          </p:nvSpPr>
          <p:spPr bwMode="auto">
            <a:xfrm>
              <a:off x="6036279" y="3345548"/>
              <a:ext cx="53316" cy="27817"/>
            </a:xfrm>
            <a:custGeom>
              <a:avLst/>
              <a:gdLst>
                <a:gd name="T0" fmla="*/ 20 w 23"/>
                <a:gd name="T1" fmla="*/ 0 h 12"/>
                <a:gd name="T2" fmla="*/ 22 w 23"/>
                <a:gd name="T3" fmla="*/ 2 h 12"/>
                <a:gd name="T4" fmla="*/ 23 w 23"/>
                <a:gd name="T5" fmla="*/ 3 h 12"/>
                <a:gd name="T6" fmla="*/ 23 w 23"/>
                <a:gd name="T7" fmla="*/ 5 h 12"/>
                <a:gd name="T8" fmla="*/ 22 w 23"/>
                <a:gd name="T9" fmla="*/ 7 h 12"/>
                <a:gd name="T10" fmla="*/ 3 w 23"/>
                <a:gd name="T11" fmla="*/ 12 h 12"/>
                <a:gd name="T12" fmla="*/ 3 w 23"/>
                <a:gd name="T13" fmla="*/ 12 h 12"/>
                <a:gd name="T14" fmla="*/ 2 w 23"/>
                <a:gd name="T15" fmla="*/ 12 h 12"/>
                <a:gd name="T16" fmla="*/ 0 w 23"/>
                <a:gd name="T17" fmla="*/ 10 h 12"/>
                <a:gd name="T18" fmla="*/ 0 w 23"/>
                <a:gd name="T19" fmla="*/ 7 h 12"/>
                <a:gd name="T20" fmla="*/ 2 w 23"/>
                <a:gd name="T21" fmla="*/ 5 h 12"/>
                <a:gd name="T22" fmla="*/ 20 w 2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2">
                  <a:moveTo>
                    <a:pt x="20" y="0"/>
                  </a:moveTo>
                  <a:lnTo>
                    <a:pt x="22" y="2"/>
                  </a:lnTo>
                  <a:lnTo>
                    <a:pt x="23" y="3"/>
                  </a:lnTo>
                  <a:lnTo>
                    <a:pt x="23" y="5"/>
                  </a:lnTo>
                  <a:lnTo>
                    <a:pt x="22" y="7"/>
                  </a:lnTo>
                  <a:lnTo>
                    <a:pt x="3" y="12"/>
                  </a:lnTo>
                  <a:lnTo>
                    <a:pt x="3" y="12"/>
                  </a:lnTo>
                  <a:lnTo>
                    <a:pt x="2" y="12"/>
                  </a:lnTo>
                  <a:lnTo>
                    <a:pt x="0" y="10"/>
                  </a:lnTo>
                  <a:lnTo>
                    <a:pt x="0" y="7"/>
                  </a:lnTo>
                  <a:lnTo>
                    <a:pt x="2" y="5"/>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6" name="Freeform 81">
              <a:extLst>
                <a:ext uri="{FF2B5EF4-FFF2-40B4-BE49-F238E27FC236}">
                  <a16:creationId xmlns:a16="http://schemas.microsoft.com/office/drawing/2014/main" id="{BE81195B-F3B8-8541-9FF9-6CE03DD5622E}"/>
                </a:ext>
              </a:extLst>
            </p:cNvPr>
            <p:cNvSpPr>
              <a:spLocks/>
            </p:cNvSpPr>
            <p:nvPr/>
          </p:nvSpPr>
          <p:spPr bwMode="auto">
            <a:xfrm>
              <a:off x="6395581" y="3345548"/>
              <a:ext cx="48680" cy="23181"/>
            </a:xfrm>
            <a:custGeom>
              <a:avLst/>
              <a:gdLst>
                <a:gd name="T0" fmla="*/ 3 w 21"/>
                <a:gd name="T1" fmla="*/ 0 h 10"/>
                <a:gd name="T2" fmla="*/ 20 w 21"/>
                <a:gd name="T3" fmla="*/ 3 h 10"/>
                <a:gd name="T4" fmla="*/ 21 w 21"/>
                <a:gd name="T5" fmla="*/ 5 h 10"/>
                <a:gd name="T6" fmla="*/ 21 w 21"/>
                <a:gd name="T7" fmla="*/ 7 h 10"/>
                <a:gd name="T8" fmla="*/ 20 w 21"/>
                <a:gd name="T9" fmla="*/ 8 h 10"/>
                <a:gd name="T10" fmla="*/ 18 w 21"/>
                <a:gd name="T11" fmla="*/ 10 h 10"/>
                <a:gd name="T12" fmla="*/ 18 w 21"/>
                <a:gd name="T13" fmla="*/ 10 h 10"/>
                <a:gd name="T14" fmla="*/ 3 w 21"/>
                <a:gd name="T15" fmla="*/ 7 h 10"/>
                <a:gd name="T16" fmla="*/ 2 w 21"/>
                <a:gd name="T17" fmla="*/ 5 h 10"/>
                <a:gd name="T18" fmla="*/ 0 w 21"/>
                <a:gd name="T19" fmla="*/ 3 h 10"/>
                <a:gd name="T20" fmla="*/ 2 w 21"/>
                <a:gd name="T21" fmla="*/ 2 h 10"/>
                <a:gd name="T22" fmla="*/ 3 w 2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0">
                  <a:moveTo>
                    <a:pt x="3" y="0"/>
                  </a:moveTo>
                  <a:lnTo>
                    <a:pt x="20" y="3"/>
                  </a:lnTo>
                  <a:lnTo>
                    <a:pt x="21" y="5"/>
                  </a:lnTo>
                  <a:lnTo>
                    <a:pt x="21" y="7"/>
                  </a:lnTo>
                  <a:lnTo>
                    <a:pt x="20" y="8"/>
                  </a:lnTo>
                  <a:lnTo>
                    <a:pt x="18" y="10"/>
                  </a:lnTo>
                  <a:lnTo>
                    <a:pt x="18" y="10"/>
                  </a:lnTo>
                  <a:lnTo>
                    <a:pt x="3" y="7"/>
                  </a:lnTo>
                  <a:lnTo>
                    <a:pt x="2" y="5"/>
                  </a:lnTo>
                  <a:lnTo>
                    <a:pt x="0" y="3"/>
                  </a:lnTo>
                  <a:lnTo>
                    <a:pt x="2" y="2"/>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7" name="Freeform 82">
              <a:extLst>
                <a:ext uri="{FF2B5EF4-FFF2-40B4-BE49-F238E27FC236}">
                  <a16:creationId xmlns:a16="http://schemas.microsoft.com/office/drawing/2014/main" id="{10F9E30E-29E0-D34F-A297-1F6359D3E2A2}"/>
                </a:ext>
              </a:extLst>
            </p:cNvPr>
            <p:cNvSpPr>
              <a:spLocks/>
            </p:cNvSpPr>
            <p:nvPr/>
          </p:nvSpPr>
          <p:spPr bwMode="auto">
            <a:xfrm>
              <a:off x="6321403" y="3030290"/>
              <a:ext cx="46362" cy="46362"/>
            </a:xfrm>
            <a:custGeom>
              <a:avLst/>
              <a:gdLst>
                <a:gd name="T0" fmla="*/ 17 w 20"/>
                <a:gd name="T1" fmla="*/ 0 h 20"/>
                <a:gd name="T2" fmla="*/ 19 w 20"/>
                <a:gd name="T3" fmla="*/ 1 h 20"/>
                <a:gd name="T4" fmla="*/ 20 w 20"/>
                <a:gd name="T5" fmla="*/ 3 h 20"/>
                <a:gd name="T6" fmla="*/ 19 w 20"/>
                <a:gd name="T7" fmla="*/ 5 h 20"/>
                <a:gd name="T8" fmla="*/ 5 w 20"/>
                <a:gd name="T9" fmla="*/ 18 h 20"/>
                <a:gd name="T10" fmla="*/ 4 w 20"/>
                <a:gd name="T11" fmla="*/ 20 h 20"/>
                <a:gd name="T12" fmla="*/ 2 w 20"/>
                <a:gd name="T13" fmla="*/ 18 h 20"/>
                <a:gd name="T14" fmla="*/ 0 w 20"/>
                <a:gd name="T15" fmla="*/ 16 h 20"/>
                <a:gd name="T16" fmla="*/ 2 w 20"/>
                <a:gd name="T17" fmla="*/ 15 h 20"/>
                <a:gd name="T18" fmla="*/ 14 w 20"/>
                <a:gd name="T19" fmla="*/ 1 h 20"/>
                <a:gd name="T20" fmla="*/ 17 w 20"/>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0"/>
                  </a:moveTo>
                  <a:lnTo>
                    <a:pt x="19" y="1"/>
                  </a:lnTo>
                  <a:lnTo>
                    <a:pt x="20" y="3"/>
                  </a:lnTo>
                  <a:lnTo>
                    <a:pt x="19" y="5"/>
                  </a:lnTo>
                  <a:lnTo>
                    <a:pt x="5" y="18"/>
                  </a:lnTo>
                  <a:lnTo>
                    <a:pt x="4" y="20"/>
                  </a:lnTo>
                  <a:lnTo>
                    <a:pt x="2" y="18"/>
                  </a:lnTo>
                  <a:lnTo>
                    <a:pt x="0" y="16"/>
                  </a:lnTo>
                  <a:lnTo>
                    <a:pt x="2" y="15"/>
                  </a:lnTo>
                  <a:lnTo>
                    <a:pt x="14" y="1"/>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8" name="Freeform 83">
              <a:extLst>
                <a:ext uri="{FF2B5EF4-FFF2-40B4-BE49-F238E27FC236}">
                  <a16:creationId xmlns:a16="http://schemas.microsoft.com/office/drawing/2014/main" id="{B3FEE41F-5E74-3E49-A62C-C3375FED967D}"/>
                </a:ext>
              </a:extLst>
            </p:cNvPr>
            <p:cNvSpPr>
              <a:spLocks/>
            </p:cNvSpPr>
            <p:nvPr/>
          </p:nvSpPr>
          <p:spPr bwMode="auto">
            <a:xfrm>
              <a:off x="6279677" y="3146194"/>
              <a:ext cx="30136" cy="41725"/>
            </a:xfrm>
            <a:custGeom>
              <a:avLst/>
              <a:gdLst>
                <a:gd name="T0" fmla="*/ 3 w 13"/>
                <a:gd name="T1" fmla="*/ 0 h 18"/>
                <a:gd name="T2" fmla="*/ 5 w 13"/>
                <a:gd name="T3" fmla="*/ 1 h 18"/>
                <a:gd name="T4" fmla="*/ 13 w 13"/>
                <a:gd name="T5" fmla="*/ 13 h 18"/>
                <a:gd name="T6" fmla="*/ 13 w 13"/>
                <a:gd name="T7" fmla="*/ 16 h 18"/>
                <a:gd name="T8" fmla="*/ 12 w 13"/>
                <a:gd name="T9" fmla="*/ 18 h 18"/>
                <a:gd name="T10" fmla="*/ 10 w 13"/>
                <a:gd name="T11" fmla="*/ 18 h 18"/>
                <a:gd name="T12" fmla="*/ 8 w 13"/>
                <a:gd name="T13" fmla="*/ 18 h 18"/>
                <a:gd name="T14" fmla="*/ 8 w 13"/>
                <a:gd name="T15" fmla="*/ 16 h 18"/>
                <a:gd name="T16" fmla="*/ 0 w 13"/>
                <a:gd name="T17" fmla="*/ 5 h 18"/>
                <a:gd name="T18" fmla="*/ 0 w 13"/>
                <a:gd name="T19" fmla="*/ 1 h 18"/>
                <a:gd name="T20" fmla="*/ 2 w 13"/>
                <a:gd name="T21" fmla="*/ 0 h 18"/>
                <a:gd name="T22" fmla="*/ 3 w 13"/>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3" y="0"/>
                  </a:moveTo>
                  <a:lnTo>
                    <a:pt x="5" y="1"/>
                  </a:lnTo>
                  <a:lnTo>
                    <a:pt x="13" y="13"/>
                  </a:lnTo>
                  <a:lnTo>
                    <a:pt x="13" y="16"/>
                  </a:lnTo>
                  <a:lnTo>
                    <a:pt x="12" y="18"/>
                  </a:lnTo>
                  <a:lnTo>
                    <a:pt x="10" y="18"/>
                  </a:lnTo>
                  <a:lnTo>
                    <a:pt x="8" y="18"/>
                  </a:lnTo>
                  <a:lnTo>
                    <a:pt x="8" y="16"/>
                  </a:lnTo>
                  <a:lnTo>
                    <a:pt x="0" y="5"/>
                  </a:lnTo>
                  <a:lnTo>
                    <a:pt x="0" y="1"/>
                  </a:lnTo>
                  <a:lnTo>
                    <a:pt x="2"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69" name="Freeform 84">
              <a:extLst>
                <a:ext uri="{FF2B5EF4-FFF2-40B4-BE49-F238E27FC236}">
                  <a16:creationId xmlns:a16="http://schemas.microsoft.com/office/drawing/2014/main" id="{907AA018-00F4-7648-AB3A-64474711FB17}"/>
                </a:ext>
              </a:extLst>
            </p:cNvPr>
            <p:cNvSpPr>
              <a:spLocks/>
            </p:cNvSpPr>
            <p:nvPr/>
          </p:nvSpPr>
          <p:spPr bwMode="auto">
            <a:xfrm>
              <a:off x="6377036" y="3106787"/>
              <a:ext cx="34772" cy="50998"/>
            </a:xfrm>
            <a:custGeom>
              <a:avLst/>
              <a:gdLst>
                <a:gd name="T0" fmla="*/ 11 w 15"/>
                <a:gd name="T1" fmla="*/ 0 h 22"/>
                <a:gd name="T2" fmla="*/ 13 w 15"/>
                <a:gd name="T3" fmla="*/ 2 h 22"/>
                <a:gd name="T4" fmla="*/ 15 w 15"/>
                <a:gd name="T5" fmla="*/ 3 h 22"/>
                <a:gd name="T6" fmla="*/ 15 w 15"/>
                <a:gd name="T7" fmla="*/ 5 h 22"/>
                <a:gd name="T8" fmla="*/ 5 w 15"/>
                <a:gd name="T9" fmla="*/ 22 h 22"/>
                <a:gd name="T10" fmla="*/ 3 w 15"/>
                <a:gd name="T11" fmla="*/ 22 h 22"/>
                <a:gd name="T12" fmla="*/ 1 w 15"/>
                <a:gd name="T13" fmla="*/ 22 h 22"/>
                <a:gd name="T14" fmla="*/ 0 w 15"/>
                <a:gd name="T15" fmla="*/ 22 h 22"/>
                <a:gd name="T16" fmla="*/ 0 w 15"/>
                <a:gd name="T17" fmla="*/ 20 h 22"/>
                <a:gd name="T18" fmla="*/ 0 w 15"/>
                <a:gd name="T19" fmla="*/ 18 h 22"/>
                <a:gd name="T20" fmla="*/ 8 w 15"/>
                <a:gd name="T21" fmla="*/ 2 h 22"/>
                <a:gd name="T22" fmla="*/ 11 w 15"/>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11" y="0"/>
                  </a:moveTo>
                  <a:lnTo>
                    <a:pt x="13" y="2"/>
                  </a:lnTo>
                  <a:lnTo>
                    <a:pt x="15" y="3"/>
                  </a:lnTo>
                  <a:lnTo>
                    <a:pt x="15" y="5"/>
                  </a:lnTo>
                  <a:lnTo>
                    <a:pt x="5" y="22"/>
                  </a:lnTo>
                  <a:lnTo>
                    <a:pt x="3" y="22"/>
                  </a:lnTo>
                  <a:lnTo>
                    <a:pt x="1" y="22"/>
                  </a:lnTo>
                  <a:lnTo>
                    <a:pt x="0" y="22"/>
                  </a:lnTo>
                  <a:lnTo>
                    <a:pt x="0" y="20"/>
                  </a:lnTo>
                  <a:lnTo>
                    <a:pt x="0" y="18"/>
                  </a:lnTo>
                  <a:lnTo>
                    <a:pt x="8" y="2"/>
                  </a:lnTo>
                  <a:lnTo>
                    <a:pt x="1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0" name="Freeform 85">
              <a:extLst>
                <a:ext uri="{FF2B5EF4-FFF2-40B4-BE49-F238E27FC236}">
                  <a16:creationId xmlns:a16="http://schemas.microsoft.com/office/drawing/2014/main" id="{2D043CF0-DDA0-754B-9874-9406A4DF39C3}"/>
                </a:ext>
              </a:extLst>
            </p:cNvPr>
            <p:cNvSpPr>
              <a:spLocks/>
            </p:cNvSpPr>
            <p:nvPr/>
          </p:nvSpPr>
          <p:spPr bwMode="auto">
            <a:xfrm>
              <a:off x="6337628" y="3234280"/>
              <a:ext cx="27817" cy="48680"/>
            </a:xfrm>
            <a:custGeom>
              <a:avLst/>
              <a:gdLst>
                <a:gd name="T0" fmla="*/ 10 w 12"/>
                <a:gd name="T1" fmla="*/ 0 h 21"/>
                <a:gd name="T2" fmla="*/ 12 w 12"/>
                <a:gd name="T3" fmla="*/ 1 h 21"/>
                <a:gd name="T4" fmla="*/ 12 w 12"/>
                <a:gd name="T5" fmla="*/ 3 h 21"/>
                <a:gd name="T6" fmla="*/ 5 w 12"/>
                <a:gd name="T7" fmla="*/ 20 h 21"/>
                <a:gd name="T8" fmla="*/ 5 w 12"/>
                <a:gd name="T9" fmla="*/ 21 h 21"/>
                <a:gd name="T10" fmla="*/ 3 w 12"/>
                <a:gd name="T11" fmla="*/ 21 h 21"/>
                <a:gd name="T12" fmla="*/ 2 w 12"/>
                <a:gd name="T13" fmla="*/ 21 h 21"/>
                <a:gd name="T14" fmla="*/ 0 w 12"/>
                <a:gd name="T15" fmla="*/ 20 h 21"/>
                <a:gd name="T16" fmla="*/ 0 w 12"/>
                <a:gd name="T17" fmla="*/ 18 h 21"/>
                <a:gd name="T18" fmla="*/ 7 w 12"/>
                <a:gd name="T19" fmla="*/ 1 h 21"/>
                <a:gd name="T20" fmla="*/ 8 w 12"/>
                <a:gd name="T21" fmla="*/ 0 h 21"/>
                <a:gd name="T22" fmla="*/ 10 w 12"/>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1">
                  <a:moveTo>
                    <a:pt x="10" y="0"/>
                  </a:moveTo>
                  <a:lnTo>
                    <a:pt x="12" y="1"/>
                  </a:lnTo>
                  <a:lnTo>
                    <a:pt x="12" y="3"/>
                  </a:lnTo>
                  <a:lnTo>
                    <a:pt x="5" y="20"/>
                  </a:lnTo>
                  <a:lnTo>
                    <a:pt x="5" y="21"/>
                  </a:lnTo>
                  <a:lnTo>
                    <a:pt x="3" y="21"/>
                  </a:lnTo>
                  <a:lnTo>
                    <a:pt x="2" y="21"/>
                  </a:lnTo>
                  <a:lnTo>
                    <a:pt x="0" y="20"/>
                  </a:lnTo>
                  <a:lnTo>
                    <a:pt x="0" y="18"/>
                  </a:lnTo>
                  <a:lnTo>
                    <a:pt x="7" y="1"/>
                  </a:lnTo>
                  <a:lnTo>
                    <a:pt x="8" y="0"/>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1" name="Freeform 86">
              <a:extLst>
                <a:ext uri="{FF2B5EF4-FFF2-40B4-BE49-F238E27FC236}">
                  <a16:creationId xmlns:a16="http://schemas.microsoft.com/office/drawing/2014/main" id="{FCF9CE9D-A358-0044-BDF3-7C52DC4E1A48}"/>
                </a:ext>
              </a:extLst>
            </p:cNvPr>
            <p:cNvSpPr>
              <a:spLocks/>
            </p:cNvSpPr>
            <p:nvPr/>
          </p:nvSpPr>
          <p:spPr bwMode="auto">
            <a:xfrm>
              <a:off x="6286631" y="3292233"/>
              <a:ext cx="39408" cy="60270"/>
            </a:xfrm>
            <a:custGeom>
              <a:avLst/>
              <a:gdLst>
                <a:gd name="T0" fmla="*/ 4 w 17"/>
                <a:gd name="T1" fmla="*/ 0 h 26"/>
                <a:gd name="T2" fmla="*/ 5 w 17"/>
                <a:gd name="T3" fmla="*/ 1 h 26"/>
                <a:gd name="T4" fmla="*/ 17 w 17"/>
                <a:gd name="T5" fmla="*/ 23 h 26"/>
                <a:gd name="T6" fmla="*/ 17 w 17"/>
                <a:gd name="T7" fmla="*/ 25 h 26"/>
                <a:gd name="T8" fmla="*/ 15 w 17"/>
                <a:gd name="T9" fmla="*/ 26 h 26"/>
                <a:gd name="T10" fmla="*/ 14 w 17"/>
                <a:gd name="T11" fmla="*/ 26 h 26"/>
                <a:gd name="T12" fmla="*/ 12 w 17"/>
                <a:gd name="T13" fmla="*/ 26 h 26"/>
                <a:gd name="T14" fmla="*/ 12 w 17"/>
                <a:gd name="T15" fmla="*/ 25 h 26"/>
                <a:gd name="T16" fmla="*/ 0 w 17"/>
                <a:gd name="T17" fmla="*/ 5 h 26"/>
                <a:gd name="T18" fmla="*/ 0 w 17"/>
                <a:gd name="T19" fmla="*/ 3 h 26"/>
                <a:gd name="T20" fmla="*/ 2 w 17"/>
                <a:gd name="T21" fmla="*/ 0 h 26"/>
                <a:gd name="T22" fmla="*/ 4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4" y="0"/>
                  </a:moveTo>
                  <a:lnTo>
                    <a:pt x="5" y="1"/>
                  </a:lnTo>
                  <a:lnTo>
                    <a:pt x="17" y="23"/>
                  </a:lnTo>
                  <a:lnTo>
                    <a:pt x="17" y="25"/>
                  </a:lnTo>
                  <a:lnTo>
                    <a:pt x="15" y="26"/>
                  </a:lnTo>
                  <a:lnTo>
                    <a:pt x="14" y="26"/>
                  </a:lnTo>
                  <a:lnTo>
                    <a:pt x="12" y="26"/>
                  </a:lnTo>
                  <a:lnTo>
                    <a:pt x="12" y="25"/>
                  </a:lnTo>
                  <a:lnTo>
                    <a:pt x="0" y="5"/>
                  </a:lnTo>
                  <a:lnTo>
                    <a:pt x="0" y="3"/>
                  </a:lnTo>
                  <a:lnTo>
                    <a:pt x="2" y="0"/>
                  </a:lnTo>
                  <a:lnTo>
                    <a:pt x="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2" name="Freeform 87">
              <a:extLst>
                <a:ext uri="{FF2B5EF4-FFF2-40B4-BE49-F238E27FC236}">
                  <a16:creationId xmlns:a16="http://schemas.microsoft.com/office/drawing/2014/main" id="{7783F1EE-A26C-CA48-8FE1-C91F5CBC37CC}"/>
                </a:ext>
              </a:extLst>
            </p:cNvPr>
            <p:cNvSpPr>
              <a:spLocks/>
            </p:cNvSpPr>
            <p:nvPr/>
          </p:nvSpPr>
          <p:spPr bwMode="auto">
            <a:xfrm>
              <a:off x="6217088" y="3234280"/>
              <a:ext cx="39408" cy="46362"/>
            </a:xfrm>
            <a:custGeom>
              <a:avLst/>
              <a:gdLst>
                <a:gd name="T0" fmla="*/ 14 w 17"/>
                <a:gd name="T1" fmla="*/ 0 h 20"/>
                <a:gd name="T2" fmla="*/ 17 w 17"/>
                <a:gd name="T3" fmla="*/ 0 h 20"/>
                <a:gd name="T4" fmla="*/ 17 w 17"/>
                <a:gd name="T5" fmla="*/ 1 h 20"/>
                <a:gd name="T6" fmla="*/ 17 w 17"/>
                <a:gd name="T7" fmla="*/ 5 h 20"/>
                <a:gd name="T8" fmla="*/ 5 w 17"/>
                <a:gd name="T9" fmla="*/ 18 h 20"/>
                <a:gd name="T10" fmla="*/ 5 w 17"/>
                <a:gd name="T11" fmla="*/ 18 h 20"/>
                <a:gd name="T12" fmla="*/ 4 w 17"/>
                <a:gd name="T13" fmla="*/ 20 h 20"/>
                <a:gd name="T14" fmla="*/ 2 w 17"/>
                <a:gd name="T15" fmla="*/ 18 h 20"/>
                <a:gd name="T16" fmla="*/ 0 w 17"/>
                <a:gd name="T17" fmla="*/ 16 h 20"/>
                <a:gd name="T18" fmla="*/ 2 w 17"/>
                <a:gd name="T19" fmla="*/ 15 h 20"/>
                <a:gd name="T20" fmla="*/ 12 w 17"/>
                <a:gd name="T21" fmla="*/ 0 h 20"/>
                <a:gd name="T22" fmla="*/ 14 w 17"/>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0">
                  <a:moveTo>
                    <a:pt x="14" y="0"/>
                  </a:moveTo>
                  <a:lnTo>
                    <a:pt x="17" y="0"/>
                  </a:lnTo>
                  <a:lnTo>
                    <a:pt x="17" y="1"/>
                  </a:lnTo>
                  <a:lnTo>
                    <a:pt x="17" y="5"/>
                  </a:lnTo>
                  <a:lnTo>
                    <a:pt x="5" y="18"/>
                  </a:lnTo>
                  <a:lnTo>
                    <a:pt x="5" y="18"/>
                  </a:lnTo>
                  <a:lnTo>
                    <a:pt x="4" y="20"/>
                  </a:lnTo>
                  <a:lnTo>
                    <a:pt x="2" y="18"/>
                  </a:lnTo>
                  <a:lnTo>
                    <a:pt x="0" y="16"/>
                  </a:lnTo>
                  <a:lnTo>
                    <a:pt x="2" y="15"/>
                  </a:lnTo>
                  <a:lnTo>
                    <a:pt x="12" y="0"/>
                  </a:lnTo>
                  <a:lnTo>
                    <a:pt x="1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3" name="Freeform 88">
              <a:extLst>
                <a:ext uri="{FF2B5EF4-FFF2-40B4-BE49-F238E27FC236}">
                  <a16:creationId xmlns:a16="http://schemas.microsoft.com/office/drawing/2014/main" id="{5B38FC09-DDCE-C847-B8AB-F73776FA6A41}"/>
                </a:ext>
              </a:extLst>
            </p:cNvPr>
            <p:cNvSpPr>
              <a:spLocks/>
            </p:cNvSpPr>
            <p:nvPr/>
          </p:nvSpPr>
          <p:spPr bwMode="auto">
            <a:xfrm>
              <a:off x="6152182" y="3292233"/>
              <a:ext cx="30136" cy="57953"/>
            </a:xfrm>
            <a:custGeom>
              <a:avLst/>
              <a:gdLst>
                <a:gd name="T0" fmla="*/ 3 w 13"/>
                <a:gd name="T1" fmla="*/ 0 h 25"/>
                <a:gd name="T2" fmla="*/ 5 w 13"/>
                <a:gd name="T3" fmla="*/ 1 h 25"/>
                <a:gd name="T4" fmla="*/ 13 w 13"/>
                <a:gd name="T5" fmla="*/ 20 h 25"/>
                <a:gd name="T6" fmla="*/ 13 w 13"/>
                <a:gd name="T7" fmla="*/ 23 h 25"/>
                <a:gd name="T8" fmla="*/ 12 w 13"/>
                <a:gd name="T9" fmla="*/ 25 h 25"/>
                <a:gd name="T10" fmla="*/ 12 w 13"/>
                <a:gd name="T11" fmla="*/ 25 h 25"/>
                <a:gd name="T12" fmla="*/ 10 w 13"/>
                <a:gd name="T13" fmla="*/ 25 h 25"/>
                <a:gd name="T14" fmla="*/ 8 w 13"/>
                <a:gd name="T15" fmla="*/ 23 h 25"/>
                <a:gd name="T16" fmla="*/ 0 w 13"/>
                <a:gd name="T17" fmla="*/ 5 h 25"/>
                <a:gd name="T18" fmla="*/ 0 w 13"/>
                <a:gd name="T19" fmla="*/ 1 h 25"/>
                <a:gd name="T20" fmla="*/ 2 w 13"/>
                <a:gd name="T21" fmla="*/ 0 h 25"/>
                <a:gd name="T22" fmla="*/ 3 w 13"/>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25">
                  <a:moveTo>
                    <a:pt x="3" y="0"/>
                  </a:moveTo>
                  <a:lnTo>
                    <a:pt x="5" y="1"/>
                  </a:lnTo>
                  <a:lnTo>
                    <a:pt x="13" y="20"/>
                  </a:lnTo>
                  <a:lnTo>
                    <a:pt x="13" y="23"/>
                  </a:lnTo>
                  <a:lnTo>
                    <a:pt x="12" y="25"/>
                  </a:lnTo>
                  <a:lnTo>
                    <a:pt x="12" y="25"/>
                  </a:lnTo>
                  <a:lnTo>
                    <a:pt x="10" y="25"/>
                  </a:lnTo>
                  <a:lnTo>
                    <a:pt x="8" y="23"/>
                  </a:lnTo>
                  <a:lnTo>
                    <a:pt x="0" y="5"/>
                  </a:lnTo>
                  <a:lnTo>
                    <a:pt x="0" y="1"/>
                  </a:lnTo>
                  <a:lnTo>
                    <a:pt x="2"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4" name="Freeform 89">
              <a:extLst>
                <a:ext uri="{FF2B5EF4-FFF2-40B4-BE49-F238E27FC236}">
                  <a16:creationId xmlns:a16="http://schemas.microsoft.com/office/drawing/2014/main" id="{6D901A53-651D-B149-8433-DB621FF21C2D}"/>
                </a:ext>
              </a:extLst>
            </p:cNvPr>
            <p:cNvSpPr>
              <a:spLocks/>
            </p:cNvSpPr>
            <p:nvPr/>
          </p:nvSpPr>
          <p:spPr bwMode="auto">
            <a:xfrm>
              <a:off x="6105821" y="3222691"/>
              <a:ext cx="34772" cy="57953"/>
            </a:xfrm>
            <a:custGeom>
              <a:avLst/>
              <a:gdLst>
                <a:gd name="T0" fmla="*/ 10 w 15"/>
                <a:gd name="T1" fmla="*/ 0 h 25"/>
                <a:gd name="T2" fmla="*/ 13 w 15"/>
                <a:gd name="T3" fmla="*/ 0 h 25"/>
                <a:gd name="T4" fmla="*/ 15 w 15"/>
                <a:gd name="T5" fmla="*/ 1 h 25"/>
                <a:gd name="T6" fmla="*/ 15 w 15"/>
                <a:gd name="T7" fmla="*/ 5 h 25"/>
                <a:gd name="T8" fmla="*/ 7 w 15"/>
                <a:gd name="T9" fmla="*/ 23 h 25"/>
                <a:gd name="T10" fmla="*/ 5 w 15"/>
                <a:gd name="T11" fmla="*/ 23 h 25"/>
                <a:gd name="T12" fmla="*/ 3 w 15"/>
                <a:gd name="T13" fmla="*/ 25 h 25"/>
                <a:gd name="T14" fmla="*/ 2 w 15"/>
                <a:gd name="T15" fmla="*/ 23 h 25"/>
                <a:gd name="T16" fmla="*/ 0 w 15"/>
                <a:gd name="T17" fmla="*/ 21 h 25"/>
                <a:gd name="T18" fmla="*/ 2 w 15"/>
                <a:gd name="T19" fmla="*/ 20 h 25"/>
                <a:gd name="T20" fmla="*/ 8 w 15"/>
                <a:gd name="T21" fmla="*/ 1 h 25"/>
                <a:gd name="T22" fmla="*/ 10 w 15"/>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5">
                  <a:moveTo>
                    <a:pt x="10" y="0"/>
                  </a:moveTo>
                  <a:lnTo>
                    <a:pt x="13" y="0"/>
                  </a:lnTo>
                  <a:lnTo>
                    <a:pt x="15" y="1"/>
                  </a:lnTo>
                  <a:lnTo>
                    <a:pt x="15" y="5"/>
                  </a:lnTo>
                  <a:lnTo>
                    <a:pt x="7" y="23"/>
                  </a:lnTo>
                  <a:lnTo>
                    <a:pt x="5" y="23"/>
                  </a:lnTo>
                  <a:lnTo>
                    <a:pt x="3" y="25"/>
                  </a:lnTo>
                  <a:lnTo>
                    <a:pt x="2" y="23"/>
                  </a:lnTo>
                  <a:lnTo>
                    <a:pt x="0" y="21"/>
                  </a:lnTo>
                  <a:lnTo>
                    <a:pt x="2" y="20"/>
                  </a:lnTo>
                  <a:lnTo>
                    <a:pt x="8" y="1"/>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5" name="Freeform 90">
              <a:extLst>
                <a:ext uri="{FF2B5EF4-FFF2-40B4-BE49-F238E27FC236}">
                  <a16:creationId xmlns:a16="http://schemas.microsoft.com/office/drawing/2014/main" id="{814CBA6C-BFC0-EB47-B4C1-E46B0A340D52}"/>
                </a:ext>
              </a:extLst>
            </p:cNvPr>
            <p:cNvSpPr>
              <a:spLocks/>
            </p:cNvSpPr>
            <p:nvPr/>
          </p:nvSpPr>
          <p:spPr bwMode="auto">
            <a:xfrm>
              <a:off x="6186954" y="3134604"/>
              <a:ext cx="18545" cy="64906"/>
            </a:xfrm>
            <a:custGeom>
              <a:avLst/>
              <a:gdLst>
                <a:gd name="T0" fmla="*/ 7 w 8"/>
                <a:gd name="T1" fmla="*/ 0 h 28"/>
                <a:gd name="T2" fmla="*/ 8 w 8"/>
                <a:gd name="T3" fmla="*/ 1 h 28"/>
                <a:gd name="T4" fmla="*/ 8 w 8"/>
                <a:gd name="T5" fmla="*/ 3 h 28"/>
                <a:gd name="T6" fmla="*/ 7 w 8"/>
                <a:gd name="T7" fmla="*/ 24 h 28"/>
                <a:gd name="T8" fmla="*/ 5 w 8"/>
                <a:gd name="T9" fmla="*/ 26 h 28"/>
                <a:gd name="T10" fmla="*/ 3 w 8"/>
                <a:gd name="T11" fmla="*/ 28 h 28"/>
                <a:gd name="T12" fmla="*/ 3 w 8"/>
                <a:gd name="T13" fmla="*/ 26 h 28"/>
                <a:gd name="T14" fmla="*/ 2 w 8"/>
                <a:gd name="T15" fmla="*/ 26 h 28"/>
                <a:gd name="T16" fmla="*/ 0 w 8"/>
                <a:gd name="T17" fmla="*/ 23 h 28"/>
                <a:gd name="T18" fmla="*/ 3 w 8"/>
                <a:gd name="T19" fmla="*/ 3 h 28"/>
                <a:gd name="T20" fmla="*/ 3 w 8"/>
                <a:gd name="T21" fmla="*/ 1 h 28"/>
                <a:gd name="T22" fmla="*/ 7 w 8"/>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8">
                  <a:moveTo>
                    <a:pt x="7" y="0"/>
                  </a:moveTo>
                  <a:lnTo>
                    <a:pt x="8" y="1"/>
                  </a:lnTo>
                  <a:lnTo>
                    <a:pt x="8" y="3"/>
                  </a:lnTo>
                  <a:lnTo>
                    <a:pt x="7" y="24"/>
                  </a:lnTo>
                  <a:lnTo>
                    <a:pt x="5" y="26"/>
                  </a:lnTo>
                  <a:lnTo>
                    <a:pt x="3" y="28"/>
                  </a:lnTo>
                  <a:lnTo>
                    <a:pt x="3" y="26"/>
                  </a:lnTo>
                  <a:lnTo>
                    <a:pt x="2" y="26"/>
                  </a:lnTo>
                  <a:lnTo>
                    <a:pt x="0" y="23"/>
                  </a:lnTo>
                  <a:lnTo>
                    <a:pt x="3" y="3"/>
                  </a:lnTo>
                  <a:lnTo>
                    <a:pt x="3" y="1"/>
                  </a:lnTo>
                  <a:lnTo>
                    <a:pt x="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6" name="Freeform 91">
              <a:extLst>
                <a:ext uri="{FF2B5EF4-FFF2-40B4-BE49-F238E27FC236}">
                  <a16:creationId xmlns:a16="http://schemas.microsoft.com/office/drawing/2014/main" id="{37C25F9D-5D48-B543-8723-0F27DFF40614}"/>
                </a:ext>
              </a:extLst>
            </p:cNvPr>
            <p:cNvSpPr>
              <a:spLocks/>
            </p:cNvSpPr>
            <p:nvPr/>
          </p:nvSpPr>
          <p:spPr bwMode="auto">
            <a:xfrm>
              <a:off x="6094231" y="3118377"/>
              <a:ext cx="46362" cy="46362"/>
            </a:xfrm>
            <a:custGeom>
              <a:avLst/>
              <a:gdLst>
                <a:gd name="T0" fmla="*/ 17 w 20"/>
                <a:gd name="T1" fmla="*/ 0 h 20"/>
                <a:gd name="T2" fmla="*/ 18 w 20"/>
                <a:gd name="T3" fmla="*/ 0 h 20"/>
                <a:gd name="T4" fmla="*/ 20 w 20"/>
                <a:gd name="T5" fmla="*/ 3 h 20"/>
                <a:gd name="T6" fmla="*/ 18 w 20"/>
                <a:gd name="T7" fmla="*/ 5 h 20"/>
                <a:gd name="T8" fmla="*/ 5 w 20"/>
                <a:gd name="T9" fmla="*/ 20 h 20"/>
                <a:gd name="T10" fmla="*/ 3 w 20"/>
                <a:gd name="T11" fmla="*/ 20 h 20"/>
                <a:gd name="T12" fmla="*/ 0 w 20"/>
                <a:gd name="T13" fmla="*/ 20 h 20"/>
                <a:gd name="T14" fmla="*/ 0 w 20"/>
                <a:gd name="T15" fmla="*/ 17 h 20"/>
                <a:gd name="T16" fmla="*/ 0 w 20"/>
                <a:gd name="T17" fmla="*/ 15 h 20"/>
                <a:gd name="T18" fmla="*/ 15 w 20"/>
                <a:gd name="T19" fmla="*/ 0 h 20"/>
                <a:gd name="T20" fmla="*/ 17 w 20"/>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7" y="0"/>
                  </a:moveTo>
                  <a:lnTo>
                    <a:pt x="18" y="0"/>
                  </a:lnTo>
                  <a:lnTo>
                    <a:pt x="20" y="3"/>
                  </a:lnTo>
                  <a:lnTo>
                    <a:pt x="18" y="5"/>
                  </a:lnTo>
                  <a:lnTo>
                    <a:pt x="5" y="20"/>
                  </a:lnTo>
                  <a:lnTo>
                    <a:pt x="3" y="20"/>
                  </a:lnTo>
                  <a:lnTo>
                    <a:pt x="0" y="20"/>
                  </a:lnTo>
                  <a:lnTo>
                    <a:pt x="0" y="17"/>
                  </a:lnTo>
                  <a:lnTo>
                    <a:pt x="0" y="15"/>
                  </a:lnTo>
                  <a:lnTo>
                    <a:pt x="15" y="0"/>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7" name="Freeform 92">
              <a:extLst>
                <a:ext uri="{FF2B5EF4-FFF2-40B4-BE49-F238E27FC236}">
                  <a16:creationId xmlns:a16="http://schemas.microsoft.com/office/drawing/2014/main" id="{FDFC85B4-369A-2141-88B8-94EEC19B3963}"/>
                </a:ext>
              </a:extLst>
            </p:cNvPr>
            <p:cNvSpPr>
              <a:spLocks/>
            </p:cNvSpPr>
            <p:nvPr/>
          </p:nvSpPr>
          <p:spPr bwMode="auto">
            <a:xfrm>
              <a:off x="6117412" y="3018700"/>
              <a:ext cx="30136" cy="48680"/>
            </a:xfrm>
            <a:custGeom>
              <a:avLst/>
              <a:gdLst>
                <a:gd name="T0" fmla="*/ 3 w 13"/>
                <a:gd name="T1" fmla="*/ 0 h 21"/>
                <a:gd name="T2" fmla="*/ 5 w 13"/>
                <a:gd name="T3" fmla="*/ 1 h 21"/>
                <a:gd name="T4" fmla="*/ 13 w 13"/>
                <a:gd name="T5" fmla="*/ 18 h 21"/>
                <a:gd name="T6" fmla="*/ 13 w 13"/>
                <a:gd name="T7" fmla="*/ 20 h 21"/>
                <a:gd name="T8" fmla="*/ 12 w 13"/>
                <a:gd name="T9" fmla="*/ 21 h 21"/>
                <a:gd name="T10" fmla="*/ 12 w 13"/>
                <a:gd name="T11" fmla="*/ 21 h 21"/>
                <a:gd name="T12" fmla="*/ 10 w 13"/>
                <a:gd name="T13" fmla="*/ 21 h 21"/>
                <a:gd name="T14" fmla="*/ 8 w 13"/>
                <a:gd name="T15" fmla="*/ 20 h 21"/>
                <a:gd name="T16" fmla="*/ 0 w 13"/>
                <a:gd name="T17" fmla="*/ 3 h 21"/>
                <a:gd name="T18" fmla="*/ 0 w 13"/>
                <a:gd name="T19" fmla="*/ 1 h 21"/>
                <a:gd name="T20" fmla="*/ 2 w 13"/>
                <a:gd name="T21" fmla="*/ 0 h 21"/>
                <a:gd name="T22" fmla="*/ 3 w 13"/>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21">
                  <a:moveTo>
                    <a:pt x="3" y="0"/>
                  </a:moveTo>
                  <a:lnTo>
                    <a:pt x="5" y="1"/>
                  </a:lnTo>
                  <a:lnTo>
                    <a:pt x="13" y="18"/>
                  </a:lnTo>
                  <a:lnTo>
                    <a:pt x="13" y="20"/>
                  </a:lnTo>
                  <a:lnTo>
                    <a:pt x="12" y="21"/>
                  </a:lnTo>
                  <a:lnTo>
                    <a:pt x="12" y="21"/>
                  </a:lnTo>
                  <a:lnTo>
                    <a:pt x="10" y="21"/>
                  </a:lnTo>
                  <a:lnTo>
                    <a:pt x="8" y="20"/>
                  </a:lnTo>
                  <a:lnTo>
                    <a:pt x="0" y="3"/>
                  </a:lnTo>
                  <a:lnTo>
                    <a:pt x="0" y="1"/>
                  </a:lnTo>
                  <a:lnTo>
                    <a:pt x="2"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8" name="Freeform 93">
              <a:extLst>
                <a:ext uri="{FF2B5EF4-FFF2-40B4-BE49-F238E27FC236}">
                  <a16:creationId xmlns:a16="http://schemas.microsoft.com/office/drawing/2014/main" id="{1C12CA7C-AFCA-9540-B743-A6250F9A3AF5}"/>
                </a:ext>
              </a:extLst>
            </p:cNvPr>
            <p:cNvSpPr>
              <a:spLocks/>
            </p:cNvSpPr>
            <p:nvPr/>
          </p:nvSpPr>
          <p:spPr bwMode="auto">
            <a:xfrm>
              <a:off x="6198544" y="3044198"/>
              <a:ext cx="34772" cy="50998"/>
            </a:xfrm>
            <a:custGeom>
              <a:avLst/>
              <a:gdLst>
                <a:gd name="T0" fmla="*/ 10 w 15"/>
                <a:gd name="T1" fmla="*/ 0 h 22"/>
                <a:gd name="T2" fmla="*/ 13 w 15"/>
                <a:gd name="T3" fmla="*/ 0 h 22"/>
                <a:gd name="T4" fmla="*/ 15 w 15"/>
                <a:gd name="T5" fmla="*/ 2 h 22"/>
                <a:gd name="T6" fmla="*/ 15 w 15"/>
                <a:gd name="T7" fmla="*/ 5 h 22"/>
                <a:gd name="T8" fmla="*/ 7 w 15"/>
                <a:gd name="T9" fmla="*/ 20 h 22"/>
                <a:gd name="T10" fmla="*/ 5 w 15"/>
                <a:gd name="T11" fmla="*/ 22 h 22"/>
                <a:gd name="T12" fmla="*/ 3 w 15"/>
                <a:gd name="T13" fmla="*/ 22 h 22"/>
                <a:gd name="T14" fmla="*/ 2 w 15"/>
                <a:gd name="T15" fmla="*/ 22 h 22"/>
                <a:gd name="T16" fmla="*/ 0 w 15"/>
                <a:gd name="T17" fmla="*/ 20 h 22"/>
                <a:gd name="T18" fmla="*/ 0 w 15"/>
                <a:gd name="T19" fmla="*/ 19 h 22"/>
                <a:gd name="T20" fmla="*/ 8 w 15"/>
                <a:gd name="T21" fmla="*/ 2 h 22"/>
                <a:gd name="T22" fmla="*/ 10 w 15"/>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10" y="0"/>
                  </a:moveTo>
                  <a:lnTo>
                    <a:pt x="13" y="0"/>
                  </a:lnTo>
                  <a:lnTo>
                    <a:pt x="15" y="2"/>
                  </a:lnTo>
                  <a:lnTo>
                    <a:pt x="15" y="5"/>
                  </a:lnTo>
                  <a:lnTo>
                    <a:pt x="7" y="20"/>
                  </a:lnTo>
                  <a:lnTo>
                    <a:pt x="5" y="22"/>
                  </a:lnTo>
                  <a:lnTo>
                    <a:pt x="3" y="22"/>
                  </a:lnTo>
                  <a:lnTo>
                    <a:pt x="2" y="22"/>
                  </a:lnTo>
                  <a:lnTo>
                    <a:pt x="0" y="20"/>
                  </a:lnTo>
                  <a:lnTo>
                    <a:pt x="0" y="19"/>
                  </a:lnTo>
                  <a:lnTo>
                    <a:pt x="8" y="2"/>
                  </a:lnTo>
                  <a:lnTo>
                    <a:pt x="1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79" name="Freeform 94">
              <a:extLst>
                <a:ext uri="{FF2B5EF4-FFF2-40B4-BE49-F238E27FC236}">
                  <a16:creationId xmlns:a16="http://schemas.microsoft.com/office/drawing/2014/main" id="{3BD43AB2-BAA0-A942-B345-04FE7B6290C8}"/>
                </a:ext>
              </a:extLst>
            </p:cNvPr>
            <p:cNvSpPr>
              <a:spLocks/>
            </p:cNvSpPr>
            <p:nvPr/>
          </p:nvSpPr>
          <p:spPr bwMode="auto">
            <a:xfrm>
              <a:off x="6272722" y="3018700"/>
              <a:ext cx="18545" cy="57953"/>
            </a:xfrm>
            <a:custGeom>
              <a:avLst/>
              <a:gdLst>
                <a:gd name="T0" fmla="*/ 6 w 8"/>
                <a:gd name="T1" fmla="*/ 0 h 25"/>
                <a:gd name="T2" fmla="*/ 8 w 8"/>
                <a:gd name="T3" fmla="*/ 0 h 25"/>
                <a:gd name="T4" fmla="*/ 8 w 8"/>
                <a:gd name="T5" fmla="*/ 3 h 25"/>
                <a:gd name="T6" fmla="*/ 6 w 8"/>
                <a:gd name="T7" fmla="*/ 21 h 25"/>
                <a:gd name="T8" fmla="*/ 5 w 8"/>
                <a:gd name="T9" fmla="*/ 23 h 25"/>
                <a:gd name="T10" fmla="*/ 3 w 8"/>
                <a:gd name="T11" fmla="*/ 25 h 25"/>
                <a:gd name="T12" fmla="*/ 3 w 8"/>
                <a:gd name="T13" fmla="*/ 25 h 25"/>
                <a:gd name="T14" fmla="*/ 1 w 8"/>
                <a:gd name="T15" fmla="*/ 23 h 25"/>
                <a:gd name="T16" fmla="*/ 0 w 8"/>
                <a:gd name="T17" fmla="*/ 21 h 25"/>
                <a:gd name="T18" fmla="*/ 3 w 8"/>
                <a:gd name="T19" fmla="*/ 1 h 25"/>
                <a:gd name="T20" fmla="*/ 3 w 8"/>
                <a:gd name="T21" fmla="*/ 0 h 25"/>
                <a:gd name="T22" fmla="*/ 6 w 8"/>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5">
                  <a:moveTo>
                    <a:pt x="6" y="0"/>
                  </a:moveTo>
                  <a:lnTo>
                    <a:pt x="8" y="0"/>
                  </a:lnTo>
                  <a:lnTo>
                    <a:pt x="8" y="3"/>
                  </a:lnTo>
                  <a:lnTo>
                    <a:pt x="6" y="21"/>
                  </a:lnTo>
                  <a:lnTo>
                    <a:pt x="5" y="23"/>
                  </a:lnTo>
                  <a:lnTo>
                    <a:pt x="3" y="25"/>
                  </a:lnTo>
                  <a:lnTo>
                    <a:pt x="3" y="25"/>
                  </a:lnTo>
                  <a:lnTo>
                    <a:pt x="1" y="23"/>
                  </a:lnTo>
                  <a:lnTo>
                    <a:pt x="0" y="21"/>
                  </a:lnTo>
                  <a:lnTo>
                    <a:pt x="3" y="1"/>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80" name="Freeform 95">
              <a:extLst>
                <a:ext uri="{FF2B5EF4-FFF2-40B4-BE49-F238E27FC236}">
                  <a16:creationId xmlns:a16="http://schemas.microsoft.com/office/drawing/2014/main" id="{2AD57580-3FF0-A940-978F-3826283CCA8B}"/>
                </a:ext>
              </a:extLst>
            </p:cNvPr>
            <p:cNvSpPr>
              <a:spLocks/>
            </p:cNvSpPr>
            <p:nvPr/>
          </p:nvSpPr>
          <p:spPr bwMode="auto">
            <a:xfrm>
              <a:off x="6205499" y="2944522"/>
              <a:ext cx="46362" cy="50998"/>
            </a:xfrm>
            <a:custGeom>
              <a:avLst/>
              <a:gdLst>
                <a:gd name="T0" fmla="*/ 17 w 20"/>
                <a:gd name="T1" fmla="*/ 0 h 22"/>
                <a:gd name="T2" fmla="*/ 19 w 20"/>
                <a:gd name="T3" fmla="*/ 2 h 22"/>
                <a:gd name="T4" fmla="*/ 20 w 20"/>
                <a:gd name="T5" fmla="*/ 3 h 22"/>
                <a:gd name="T6" fmla="*/ 19 w 20"/>
                <a:gd name="T7" fmla="*/ 5 h 22"/>
                <a:gd name="T8" fmla="*/ 5 w 20"/>
                <a:gd name="T9" fmla="*/ 22 h 22"/>
                <a:gd name="T10" fmla="*/ 4 w 20"/>
                <a:gd name="T11" fmla="*/ 22 h 22"/>
                <a:gd name="T12" fmla="*/ 4 w 20"/>
                <a:gd name="T13" fmla="*/ 22 h 22"/>
                <a:gd name="T14" fmla="*/ 0 w 20"/>
                <a:gd name="T15" fmla="*/ 22 h 22"/>
                <a:gd name="T16" fmla="*/ 0 w 20"/>
                <a:gd name="T17" fmla="*/ 20 h 22"/>
                <a:gd name="T18" fmla="*/ 0 w 20"/>
                <a:gd name="T19" fmla="*/ 17 h 22"/>
                <a:gd name="T20" fmla="*/ 14 w 20"/>
                <a:gd name="T21" fmla="*/ 2 h 22"/>
                <a:gd name="T22" fmla="*/ 17 w 2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2">
                  <a:moveTo>
                    <a:pt x="17" y="0"/>
                  </a:moveTo>
                  <a:lnTo>
                    <a:pt x="19" y="2"/>
                  </a:lnTo>
                  <a:lnTo>
                    <a:pt x="20" y="3"/>
                  </a:lnTo>
                  <a:lnTo>
                    <a:pt x="19" y="5"/>
                  </a:lnTo>
                  <a:lnTo>
                    <a:pt x="5" y="22"/>
                  </a:lnTo>
                  <a:lnTo>
                    <a:pt x="4" y="22"/>
                  </a:lnTo>
                  <a:lnTo>
                    <a:pt x="4" y="22"/>
                  </a:lnTo>
                  <a:lnTo>
                    <a:pt x="0" y="22"/>
                  </a:lnTo>
                  <a:lnTo>
                    <a:pt x="0" y="20"/>
                  </a:lnTo>
                  <a:lnTo>
                    <a:pt x="0" y="17"/>
                  </a:lnTo>
                  <a:lnTo>
                    <a:pt x="14" y="2"/>
                  </a:lnTo>
                  <a:lnTo>
                    <a:pt x="1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81" name="Freeform 96">
              <a:extLst>
                <a:ext uri="{FF2B5EF4-FFF2-40B4-BE49-F238E27FC236}">
                  <a16:creationId xmlns:a16="http://schemas.microsoft.com/office/drawing/2014/main" id="{3252E16B-77EE-454C-AB12-A45F66A3C11B}"/>
                </a:ext>
              </a:extLst>
            </p:cNvPr>
            <p:cNvSpPr>
              <a:spLocks/>
            </p:cNvSpPr>
            <p:nvPr/>
          </p:nvSpPr>
          <p:spPr bwMode="auto">
            <a:xfrm>
              <a:off x="6314448" y="2956111"/>
              <a:ext cx="30136" cy="39408"/>
            </a:xfrm>
            <a:custGeom>
              <a:avLst/>
              <a:gdLst>
                <a:gd name="T0" fmla="*/ 3 w 13"/>
                <a:gd name="T1" fmla="*/ 0 h 17"/>
                <a:gd name="T2" fmla="*/ 5 w 13"/>
                <a:gd name="T3" fmla="*/ 2 h 17"/>
                <a:gd name="T4" fmla="*/ 12 w 13"/>
                <a:gd name="T5" fmla="*/ 12 h 17"/>
                <a:gd name="T6" fmla="*/ 13 w 13"/>
                <a:gd name="T7" fmla="*/ 15 h 17"/>
                <a:gd name="T8" fmla="*/ 12 w 13"/>
                <a:gd name="T9" fmla="*/ 17 h 17"/>
                <a:gd name="T10" fmla="*/ 10 w 13"/>
                <a:gd name="T11" fmla="*/ 17 h 17"/>
                <a:gd name="T12" fmla="*/ 8 w 13"/>
                <a:gd name="T13" fmla="*/ 17 h 17"/>
                <a:gd name="T14" fmla="*/ 7 w 13"/>
                <a:gd name="T15" fmla="*/ 15 h 17"/>
                <a:gd name="T16" fmla="*/ 0 w 13"/>
                <a:gd name="T17" fmla="*/ 5 h 17"/>
                <a:gd name="T18" fmla="*/ 0 w 13"/>
                <a:gd name="T19" fmla="*/ 3 h 17"/>
                <a:gd name="T20" fmla="*/ 0 w 13"/>
                <a:gd name="T21" fmla="*/ 0 h 17"/>
                <a:gd name="T22" fmla="*/ 3 w 13"/>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3" y="0"/>
                  </a:moveTo>
                  <a:lnTo>
                    <a:pt x="5" y="2"/>
                  </a:lnTo>
                  <a:lnTo>
                    <a:pt x="12" y="12"/>
                  </a:lnTo>
                  <a:lnTo>
                    <a:pt x="13" y="15"/>
                  </a:lnTo>
                  <a:lnTo>
                    <a:pt x="12" y="17"/>
                  </a:lnTo>
                  <a:lnTo>
                    <a:pt x="10" y="17"/>
                  </a:lnTo>
                  <a:lnTo>
                    <a:pt x="8" y="17"/>
                  </a:lnTo>
                  <a:lnTo>
                    <a:pt x="7" y="15"/>
                  </a:lnTo>
                  <a:lnTo>
                    <a:pt x="0" y="5"/>
                  </a:lnTo>
                  <a:lnTo>
                    <a:pt x="0" y="3"/>
                  </a:lnTo>
                  <a:lnTo>
                    <a:pt x="0" y="0"/>
                  </a:lnTo>
                  <a:lnTo>
                    <a:pt x="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a:p>
          </p:txBody>
        </p:sp>
        <p:sp>
          <p:nvSpPr>
            <p:cNvPr id="82" name="Freeform 97">
              <a:extLst>
                <a:ext uri="{FF2B5EF4-FFF2-40B4-BE49-F238E27FC236}">
                  <a16:creationId xmlns:a16="http://schemas.microsoft.com/office/drawing/2014/main" id="{C1DDBBFC-F480-F74A-BC0F-C69F5E492131}"/>
                </a:ext>
              </a:extLst>
            </p:cNvPr>
            <p:cNvSpPr>
              <a:spLocks/>
            </p:cNvSpPr>
            <p:nvPr/>
          </p:nvSpPr>
          <p:spPr bwMode="auto">
            <a:xfrm>
              <a:off x="5996873" y="3441252"/>
              <a:ext cx="493752" cy="419572"/>
            </a:xfrm>
            <a:custGeom>
              <a:avLst/>
              <a:gdLst>
                <a:gd name="T0" fmla="*/ 19 w 213"/>
                <a:gd name="T1" fmla="*/ 0 h 181"/>
                <a:gd name="T2" fmla="*/ 195 w 213"/>
                <a:gd name="T3" fmla="*/ 0 h 181"/>
                <a:gd name="T4" fmla="*/ 200 w 213"/>
                <a:gd name="T5" fmla="*/ 0 h 181"/>
                <a:gd name="T6" fmla="*/ 205 w 213"/>
                <a:gd name="T7" fmla="*/ 3 h 181"/>
                <a:gd name="T8" fmla="*/ 210 w 213"/>
                <a:gd name="T9" fmla="*/ 6 h 181"/>
                <a:gd name="T10" fmla="*/ 212 w 213"/>
                <a:gd name="T11" fmla="*/ 11 h 181"/>
                <a:gd name="T12" fmla="*/ 213 w 213"/>
                <a:gd name="T13" fmla="*/ 18 h 181"/>
                <a:gd name="T14" fmla="*/ 205 w 213"/>
                <a:gd name="T15" fmla="*/ 164 h 181"/>
                <a:gd name="T16" fmla="*/ 203 w 213"/>
                <a:gd name="T17" fmla="*/ 169 h 181"/>
                <a:gd name="T18" fmla="*/ 200 w 213"/>
                <a:gd name="T19" fmla="*/ 174 h 181"/>
                <a:gd name="T20" fmla="*/ 197 w 213"/>
                <a:gd name="T21" fmla="*/ 178 h 181"/>
                <a:gd name="T22" fmla="*/ 192 w 213"/>
                <a:gd name="T23" fmla="*/ 181 h 181"/>
                <a:gd name="T24" fmla="*/ 187 w 213"/>
                <a:gd name="T25" fmla="*/ 181 h 181"/>
                <a:gd name="T26" fmla="*/ 27 w 213"/>
                <a:gd name="T27" fmla="*/ 181 h 181"/>
                <a:gd name="T28" fmla="*/ 20 w 213"/>
                <a:gd name="T29" fmla="*/ 181 h 181"/>
                <a:gd name="T30" fmla="*/ 17 w 213"/>
                <a:gd name="T31" fmla="*/ 178 h 181"/>
                <a:gd name="T32" fmla="*/ 12 w 213"/>
                <a:gd name="T33" fmla="*/ 174 h 181"/>
                <a:gd name="T34" fmla="*/ 10 w 213"/>
                <a:gd name="T35" fmla="*/ 169 h 181"/>
                <a:gd name="T36" fmla="*/ 9 w 213"/>
                <a:gd name="T37" fmla="*/ 164 h 181"/>
                <a:gd name="T38" fmla="*/ 0 w 213"/>
                <a:gd name="T39" fmla="*/ 18 h 181"/>
                <a:gd name="T40" fmla="*/ 0 w 213"/>
                <a:gd name="T41" fmla="*/ 11 h 181"/>
                <a:gd name="T42" fmla="*/ 4 w 213"/>
                <a:gd name="T43" fmla="*/ 6 h 181"/>
                <a:gd name="T44" fmla="*/ 7 w 213"/>
                <a:gd name="T45" fmla="*/ 3 h 181"/>
                <a:gd name="T46" fmla="*/ 12 w 213"/>
                <a:gd name="T47" fmla="*/ 0 h 181"/>
                <a:gd name="T48" fmla="*/ 19 w 213"/>
                <a:gd name="T4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3" h="181">
                  <a:moveTo>
                    <a:pt x="19" y="0"/>
                  </a:moveTo>
                  <a:lnTo>
                    <a:pt x="195" y="0"/>
                  </a:lnTo>
                  <a:lnTo>
                    <a:pt x="200" y="0"/>
                  </a:lnTo>
                  <a:lnTo>
                    <a:pt x="205" y="3"/>
                  </a:lnTo>
                  <a:lnTo>
                    <a:pt x="210" y="6"/>
                  </a:lnTo>
                  <a:lnTo>
                    <a:pt x="212" y="11"/>
                  </a:lnTo>
                  <a:lnTo>
                    <a:pt x="213" y="18"/>
                  </a:lnTo>
                  <a:lnTo>
                    <a:pt x="205" y="164"/>
                  </a:lnTo>
                  <a:lnTo>
                    <a:pt x="203" y="169"/>
                  </a:lnTo>
                  <a:lnTo>
                    <a:pt x="200" y="174"/>
                  </a:lnTo>
                  <a:lnTo>
                    <a:pt x="197" y="178"/>
                  </a:lnTo>
                  <a:lnTo>
                    <a:pt x="192" y="181"/>
                  </a:lnTo>
                  <a:lnTo>
                    <a:pt x="187" y="181"/>
                  </a:lnTo>
                  <a:lnTo>
                    <a:pt x="27" y="181"/>
                  </a:lnTo>
                  <a:lnTo>
                    <a:pt x="20" y="181"/>
                  </a:lnTo>
                  <a:lnTo>
                    <a:pt x="17" y="178"/>
                  </a:lnTo>
                  <a:lnTo>
                    <a:pt x="12" y="174"/>
                  </a:lnTo>
                  <a:lnTo>
                    <a:pt x="10" y="169"/>
                  </a:lnTo>
                  <a:lnTo>
                    <a:pt x="9" y="164"/>
                  </a:lnTo>
                  <a:lnTo>
                    <a:pt x="0" y="18"/>
                  </a:lnTo>
                  <a:lnTo>
                    <a:pt x="0" y="11"/>
                  </a:lnTo>
                  <a:lnTo>
                    <a:pt x="4" y="6"/>
                  </a:lnTo>
                  <a:lnTo>
                    <a:pt x="7" y="3"/>
                  </a:lnTo>
                  <a:lnTo>
                    <a:pt x="12" y="0"/>
                  </a:lnTo>
                  <a:lnTo>
                    <a:pt x="19" y="0"/>
                  </a:lnTo>
                  <a:close/>
                </a:path>
              </a:pathLst>
            </a:custGeom>
            <a:gradFill>
              <a:gsLst>
                <a:gs pos="0">
                  <a:schemeClr val="accent1">
                    <a:lumMod val="75000"/>
                  </a:schemeClr>
                </a:gs>
                <a:gs pos="100000">
                  <a:schemeClr val="accent1">
                    <a:lumMod val="60000"/>
                    <a:lumOff val="40000"/>
                  </a:schemeClr>
                </a:gs>
              </a:gsLst>
              <a:lin ang="162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013" dirty="0"/>
            </a:p>
          </p:txBody>
        </p:sp>
      </p:grpSp>
      <p:sp>
        <p:nvSpPr>
          <p:cNvPr id="83" name="Freeform 98">
            <a:extLst>
              <a:ext uri="{FF2B5EF4-FFF2-40B4-BE49-F238E27FC236}">
                <a16:creationId xmlns:a16="http://schemas.microsoft.com/office/drawing/2014/main" id="{2D4B4E05-B87F-1140-B263-DBC18B6113F1}"/>
              </a:ext>
            </a:extLst>
          </p:cNvPr>
          <p:cNvSpPr>
            <a:spLocks noEditPoints="1"/>
          </p:cNvSpPr>
          <p:nvPr userDrawn="1"/>
        </p:nvSpPr>
        <p:spPr bwMode="auto">
          <a:xfrm>
            <a:off x="1962791" y="3013526"/>
            <a:ext cx="309161" cy="189207"/>
          </a:xfrm>
          <a:custGeom>
            <a:avLst/>
            <a:gdLst>
              <a:gd name="T0" fmla="*/ 200 w 250"/>
              <a:gd name="T1" fmla="*/ 40 h 153"/>
              <a:gd name="T2" fmla="*/ 196 w 250"/>
              <a:gd name="T3" fmla="*/ 40 h 153"/>
              <a:gd name="T4" fmla="*/ 196 w 250"/>
              <a:gd name="T5" fmla="*/ 63 h 153"/>
              <a:gd name="T6" fmla="*/ 195 w 250"/>
              <a:gd name="T7" fmla="*/ 63 h 153"/>
              <a:gd name="T8" fmla="*/ 193 w 250"/>
              <a:gd name="T9" fmla="*/ 81 h 153"/>
              <a:gd name="T10" fmla="*/ 186 w 250"/>
              <a:gd name="T11" fmla="*/ 98 h 153"/>
              <a:gd name="T12" fmla="*/ 193 w 250"/>
              <a:gd name="T13" fmla="*/ 99 h 153"/>
              <a:gd name="T14" fmla="*/ 200 w 250"/>
              <a:gd name="T15" fmla="*/ 101 h 153"/>
              <a:gd name="T16" fmla="*/ 216 w 250"/>
              <a:gd name="T17" fmla="*/ 98 h 153"/>
              <a:gd name="T18" fmla="*/ 226 w 250"/>
              <a:gd name="T19" fmla="*/ 86 h 153"/>
              <a:gd name="T20" fmla="*/ 231 w 250"/>
              <a:gd name="T21" fmla="*/ 71 h 153"/>
              <a:gd name="T22" fmla="*/ 226 w 250"/>
              <a:gd name="T23" fmla="*/ 55 h 153"/>
              <a:gd name="T24" fmla="*/ 216 w 250"/>
              <a:gd name="T25" fmla="*/ 45 h 153"/>
              <a:gd name="T26" fmla="*/ 200 w 250"/>
              <a:gd name="T27" fmla="*/ 40 h 153"/>
              <a:gd name="T28" fmla="*/ 13 w 250"/>
              <a:gd name="T29" fmla="*/ 0 h 153"/>
              <a:gd name="T30" fmla="*/ 183 w 250"/>
              <a:gd name="T31" fmla="*/ 0 h 153"/>
              <a:gd name="T32" fmla="*/ 188 w 250"/>
              <a:gd name="T33" fmla="*/ 1 h 153"/>
              <a:gd name="T34" fmla="*/ 191 w 250"/>
              <a:gd name="T35" fmla="*/ 5 h 153"/>
              <a:gd name="T36" fmla="*/ 195 w 250"/>
              <a:gd name="T37" fmla="*/ 8 h 153"/>
              <a:gd name="T38" fmla="*/ 196 w 250"/>
              <a:gd name="T39" fmla="*/ 13 h 153"/>
              <a:gd name="T40" fmla="*/ 196 w 250"/>
              <a:gd name="T41" fmla="*/ 21 h 153"/>
              <a:gd name="T42" fmla="*/ 200 w 250"/>
              <a:gd name="T43" fmla="*/ 20 h 153"/>
              <a:gd name="T44" fmla="*/ 220 w 250"/>
              <a:gd name="T45" fmla="*/ 25 h 153"/>
              <a:gd name="T46" fmla="*/ 236 w 250"/>
              <a:gd name="T47" fmla="*/ 35 h 153"/>
              <a:gd name="T48" fmla="*/ 246 w 250"/>
              <a:gd name="T49" fmla="*/ 51 h 153"/>
              <a:gd name="T50" fmla="*/ 250 w 250"/>
              <a:gd name="T51" fmla="*/ 71 h 153"/>
              <a:gd name="T52" fmla="*/ 246 w 250"/>
              <a:gd name="T53" fmla="*/ 89 h 153"/>
              <a:gd name="T54" fmla="*/ 236 w 250"/>
              <a:gd name="T55" fmla="*/ 106 h 153"/>
              <a:gd name="T56" fmla="*/ 220 w 250"/>
              <a:gd name="T57" fmla="*/ 116 h 153"/>
              <a:gd name="T58" fmla="*/ 200 w 250"/>
              <a:gd name="T59" fmla="*/ 121 h 153"/>
              <a:gd name="T60" fmla="*/ 191 w 250"/>
              <a:gd name="T61" fmla="*/ 119 h 153"/>
              <a:gd name="T62" fmla="*/ 183 w 250"/>
              <a:gd name="T63" fmla="*/ 118 h 153"/>
              <a:gd name="T64" fmla="*/ 176 w 250"/>
              <a:gd name="T65" fmla="*/ 114 h 153"/>
              <a:gd name="T66" fmla="*/ 155 w 250"/>
              <a:gd name="T67" fmla="*/ 134 h 153"/>
              <a:gd name="T68" fmla="*/ 128 w 250"/>
              <a:gd name="T69" fmla="*/ 148 h 153"/>
              <a:gd name="T70" fmla="*/ 98 w 250"/>
              <a:gd name="T71" fmla="*/ 153 h 153"/>
              <a:gd name="T72" fmla="*/ 68 w 250"/>
              <a:gd name="T73" fmla="*/ 149 h 153"/>
              <a:gd name="T74" fmla="*/ 42 w 250"/>
              <a:gd name="T75" fmla="*/ 136 h 153"/>
              <a:gd name="T76" fmla="*/ 22 w 250"/>
              <a:gd name="T77" fmla="*/ 116 h 153"/>
              <a:gd name="T78" fmla="*/ 7 w 250"/>
              <a:gd name="T79" fmla="*/ 91 h 153"/>
              <a:gd name="T80" fmla="*/ 0 w 250"/>
              <a:gd name="T81" fmla="*/ 63 h 153"/>
              <a:gd name="T82" fmla="*/ 0 w 250"/>
              <a:gd name="T83" fmla="*/ 63 h 153"/>
              <a:gd name="T84" fmla="*/ 0 w 250"/>
              <a:gd name="T85" fmla="*/ 13 h 153"/>
              <a:gd name="T86" fmla="*/ 0 w 250"/>
              <a:gd name="T87" fmla="*/ 8 h 153"/>
              <a:gd name="T88" fmla="*/ 3 w 250"/>
              <a:gd name="T89" fmla="*/ 5 h 153"/>
              <a:gd name="T90" fmla="*/ 7 w 250"/>
              <a:gd name="T91" fmla="*/ 1 h 153"/>
              <a:gd name="T92" fmla="*/ 13 w 250"/>
              <a:gd name="T9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153">
                <a:moveTo>
                  <a:pt x="200" y="40"/>
                </a:moveTo>
                <a:lnTo>
                  <a:pt x="196" y="40"/>
                </a:lnTo>
                <a:lnTo>
                  <a:pt x="196" y="63"/>
                </a:lnTo>
                <a:lnTo>
                  <a:pt x="195" y="63"/>
                </a:lnTo>
                <a:lnTo>
                  <a:pt x="193" y="81"/>
                </a:lnTo>
                <a:lnTo>
                  <a:pt x="186" y="98"/>
                </a:lnTo>
                <a:lnTo>
                  <a:pt x="193" y="99"/>
                </a:lnTo>
                <a:lnTo>
                  <a:pt x="200" y="101"/>
                </a:lnTo>
                <a:lnTo>
                  <a:pt x="216" y="98"/>
                </a:lnTo>
                <a:lnTo>
                  <a:pt x="226" y="86"/>
                </a:lnTo>
                <a:lnTo>
                  <a:pt x="231" y="71"/>
                </a:lnTo>
                <a:lnTo>
                  <a:pt x="226" y="55"/>
                </a:lnTo>
                <a:lnTo>
                  <a:pt x="216" y="45"/>
                </a:lnTo>
                <a:lnTo>
                  <a:pt x="200" y="40"/>
                </a:lnTo>
                <a:close/>
                <a:moveTo>
                  <a:pt x="13" y="0"/>
                </a:moveTo>
                <a:lnTo>
                  <a:pt x="183" y="0"/>
                </a:lnTo>
                <a:lnTo>
                  <a:pt x="188" y="1"/>
                </a:lnTo>
                <a:lnTo>
                  <a:pt x="191" y="5"/>
                </a:lnTo>
                <a:lnTo>
                  <a:pt x="195" y="8"/>
                </a:lnTo>
                <a:lnTo>
                  <a:pt x="196" y="13"/>
                </a:lnTo>
                <a:lnTo>
                  <a:pt x="196" y="21"/>
                </a:lnTo>
                <a:lnTo>
                  <a:pt x="200" y="20"/>
                </a:lnTo>
                <a:lnTo>
                  <a:pt x="220" y="25"/>
                </a:lnTo>
                <a:lnTo>
                  <a:pt x="236" y="35"/>
                </a:lnTo>
                <a:lnTo>
                  <a:pt x="246" y="51"/>
                </a:lnTo>
                <a:lnTo>
                  <a:pt x="250" y="71"/>
                </a:lnTo>
                <a:lnTo>
                  <a:pt x="246" y="89"/>
                </a:lnTo>
                <a:lnTo>
                  <a:pt x="236" y="106"/>
                </a:lnTo>
                <a:lnTo>
                  <a:pt x="220" y="116"/>
                </a:lnTo>
                <a:lnTo>
                  <a:pt x="200" y="121"/>
                </a:lnTo>
                <a:lnTo>
                  <a:pt x="191" y="119"/>
                </a:lnTo>
                <a:lnTo>
                  <a:pt x="183" y="118"/>
                </a:lnTo>
                <a:lnTo>
                  <a:pt x="176" y="114"/>
                </a:lnTo>
                <a:lnTo>
                  <a:pt x="155" y="134"/>
                </a:lnTo>
                <a:lnTo>
                  <a:pt x="128" y="148"/>
                </a:lnTo>
                <a:lnTo>
                  <a:pt x="98" y="153"/>
                </a:lnTo>
                <a:lnTo>
                  <a:pt x="68" y="149"/>
                </a:lnTo>
                <a:lnTo>
                  <a:pt x="42" y="136"/>
                </a:lnTo>
                <a:lnTo>
                  <a:pt x="22" y="116"/>
                </a:lnTo>
                <a:lnTo>
                  <a:pt x="7" y="91"/>
                </a:lnTo>
                <a:lnTo>
                  <a:pt x="0" y="63"/>
                </a:lnTo>
                <a:lnTo>
                  <a:pt x="0" y="63"/>
                </a:lnTo>
                <a:lnTo>
                  <a:pt x="0" y="13"/>
                </a:lnTo>
                <a:lnTo>
                  <a:pt x="0" y="8"/>
                </a:lnTo>
                <a:lnTo>
                  <a:pt x="3" y="5"/>
                </a:lnTo>
                <a:lnTo>
                  <a:pt x="7" y="1"/>
                </a:lnTo>
                <a:lnTo>
                  <a:pt x="13" y="0"/>
                </a:lnTo>
                <a:close/>
              </a:path>
            </a:pathLst>
          </a:custGeom>
          <a:gradFill>
            <a:gsLst>
              <a:gs pos="0">
                <a:schemeClr val="accent4">
                  <a:lumMod val="40000"/>
                  <a:lumOff val="60000"/>
                </a:schemeClr>
              </a:gs>
              <a:gs pos="100000">
                <a:schemeClr val="accent4"/>
              </a:gs>
            </a:gsLst>
            <a:lin ang="2700000" scaled="0"/>
          </a:gradFill>
          <a:ln w="0">
            <a:noFill/>
            <a:prstDash val="solid"/>
            <a:round/>
            <a:headEnd/>
            <a:tailEnd/>
          </a:ln>
        </p:spPr>
        <p:txBody>
          <a:bodyPr vert="horz" wrap="square" lIns="68580" tIns="34290" rIns="68580" bIns="34290" numCol="1" anchor="t" anchorCtr="0" compatLnSpc="1">
            <a:prstTxWarp prst="textNoShape">
              <a:avLst/>
            </a:prstTxWarp>
          </a:bodyPr>
          <a:lstStyle/>
          <a:p>
            <a:endParaRPr lang="en-GB" sz="1013"/>
          </a:p>
        </p:txBody>
      </p:sp>
      <p:grpSp>
        <p:nvGrpSpPr>
          <p:cNvPr id="84" name="Group 83">
            <a:extLst>
              <a:ext uri="{FF2B5EF4-FFF2-40B4-BE49-F238E27FC236}">
                <a16:creationId xmlns:a16="http://schemas.microsoft.com/office/drawing/2014/main" id="{3EC42DF7-7415-D947-9780-872C34BD5420}"/>
              </a:ext>
            </a:extLst>
          </p:cNvPr>
          <p:cNvGrpSpPr/>
          <p:nvPr userDrawn="1"/>
        </p:nvGrpSpPr>
        <p:grpSpPr>
          <a:xfrm>
            <a:off x="910507" y="2131779"/>
            <a:ext cx="1251382" cy="1082782"/>
            <a:chOff x="1770295" y="373573"/>
            <a:chExt cx="7015897" cy="6070641"/>
          </a:xfrm>
        </p:grpSpPr>
        <p:sp>
          <p:nvSpPr>
            <p:cNvPr id="85" name="Freeform 84">
              <a:extLst>
                <a:ext uri="{FF2B5EF4-FFF2-40B4-BE49-F238E27FC236}">
                  <a16:creationId xmlns:a16="http://schemas.microsoft.com/office/drawing/2014/main" id="{0E528DD2-FDA2-7C40-896E-FE3BEE09F5BE}"/>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ounded Rectangle 85">
              <a:extLst>
                <a:ext uri="{FF2B5EF4-FFF2-40B4-BE49-F238E27FC236}">
                  <a16:creationId xmlns:a16="http://schemas.microsoft.com/office/drawing/2014/main" id="{8D2DB01D-966C-4947-8D46-3CE8A4B1D3DD}"/>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7" name="Rectangle 86">
              <a:extLst>
                <a:ext uri="{FF2B5EF4-FFF2-40B4-BE49-F238E27FC236}">
                  <a16:creationId xmlns:a16="http://schemas.microsoft.com/office/drawing/2014/main" id="{484E12A0-F355-C24A-8ECE-07E92BD2768D}"/>
                </a:ext>
              </a:extLst>
            </p:cNvPr>
            <p:cNvSpPr/>
            <p:nvPr/>
          </p:nvSpPr>
          <p:spPr>
            <a:xfrm>
              <a:off x="2019631" y="659958"/>
              <a:ext cx="6472362" cy="3101009"/>
            </a:xfrm>
            <a:prstGeom prst="rect">
              <a:avLst/>
            </a:prstGeom>
            <a:gradFill>
              <a:gsLst>
                <a:gs pos="0">
                  <a:schemeClr val="accent1"/>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8" name="Freeform 87">
              <a:extLst>
                <a:ext uri="{FF2B5EF4-FFF2-40B4-BE49-F238E27FC236}">
                  <a16:creationId xmlns:a16="http://schemas.microsoft.com/office/drawing/2014/main" id="{35C2D898-FB7C-A749-8FF6-17FCC8C6D9A8}"/>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100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89" name="Freeform 88">
              <a:extLst>
                <a:ext uri="{FF2B5EF4-FFF2-40B4-BE49-F238E27FC236}">
                  <a16:creationId xmlns:a16="http://schemas.microsoft.com/office/drawing/2014/main" id="{F9DFCE41-C9FC-A245-B4AF-EA2027DB70C0}"/>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7" name="Rectangle 8">
            <a:extLst>
              <a:ext uri="{FF2B5EF4-FFF2-40B4-BE49-F238E27FC236}">
                <a16:creationId xmlns:a16="http://schemas.microsoft.com/office/drawing/2014/main" id="{53F159AE-EC4B-F14C-BAF0-EDCAE00F8F66}"/>
              </a:ext>
            </a:extLst>
          </p:cNvPr>
          <p:cNvSpPr>
            <a:spLocks noChangeArrowheads="1"/>
          </p:cNvSpPr>
          <p:nvPr userDrawn="1"/>
        </p:nvSpPr>
        <p:spPr bwMode="auto">
          <a:xfrm>
            <a:off x="2478470" y="2480535"/>
            <a:ext cx="1257667" cy="100169"/>
          </a:xfrm>
          <a:prstGeom prst="rect">
            <a:avLst/>
          </a:prstGeom>
          <a:solidFill>
            <a:schemeClr val="accent6"/>
          </a:solidFill>
          <a:ln w="0">
            <a:noFill/>
            <a:prstDash val="solid"/>
            <a:miter lim="800000"/>
            <a:headEnd/>
            <a:tailEnd/>
          </a:ln>
        </p:spPr>
        <p:txBody>
          <a:bodyPr vert="horz" wrap="square" lIns="68580" tIns="34290" rIns="68580" bIns="34290" numCol="1" anchor="t" anchorCtr="0" compatLnSpc="1">
            <a:prstTxWarp prst="textNoShape">
              <a:avLst/>
            </a:prstTxWarp>
          </a:bodyPr>
          <a:lstStyle/>
          <a:p>
            <a:endParaRPr lang="en-GB" sz="1013"/>
          </a:p>
        </p:txBody>
      </p:sp>
      <p:sp>
        <p:nvSpPr>
          <p:cNvPr id="5" name="Picture Placeholder 4">
            <a:extLst>
              <a:ext uri="{FF2B5EF4-FFF2-40B4-BE49-F238E27FC236}">
                <a16:creationId xmlns:a16="http://schemas.microsoft.com/office/drawing/2014/main" id="{CED0BF33-7400-DB4C-9D42-6E41360DDD47}"/>
              </a:ext>
            </a:extLst>
          </p:cNvPr>
          <p:cNvSpPr>
            <a:spLocks noGrp="1"/>
          </p:cNvSpPr>
          <p:nvPr>
            <p:ph type="pic" sz="quarter" idx="10" hasCustomPrompt="1"/>
          </p:nvPr>
        </p:nvSpPr>
        <p:spPr>
          <a:xfrm>
            <a:off x="6872288" y="2784968"/>
            <a:ext cx="1304925" cy="1303337"/>
          </a:xfrm>
          <a:prstGeom prst="rect">
            <a:avLst/>
          </a:prstGeom>
        </p:spPr>
        <p:txBody>
          <a:bodyPr anchor="ctr"/>
          <a:lstStyle>
            <a:lvl1pPr marL="0" indent="0" algn="ctr">
              <a:buNone/>
              <a:defRPr sz="1000">
                <a:solidFill>
                  <a:schemeClr val="tx2"/>
                </a:solidFill>
              </a:defRPr>
            </a:lvl1pPr>
          </a:lstStyle>
          <a:p>
            <a:r>
              <a:rPr lang="en-US" dirty="0"/>
              <a:t>Logo goes here</a:t>
            </a:r>
          </a:p>
        </p:txBody>
      </p:sp>
    </p:spTree>
    <p:extLst>
      <p:ext uri="{BB962C8B-B14F-4D97-AF65-F5344CB8AC3E}">
        <p14:creationId xmlns:p14="http://schemas.microsoft.com/office/powerpoint/2010/main" val="112878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EEC500D-506D-4D4B-B9E7-7F92823FFCD7}"/>
              </a:ext>
            </a:extLst>
          </p:cNvPr>
          <p:cNvCxnSpPr>
            <a:cxnSpLocks/>
          </p:cNvCxnSpPr>
          <p:nvPr userDrawn="1"/>
        </p:nvCxnSpPr>
        <p:spPr>
          <a:xfrm>
            <a:off x="6208295" y="-77002"/>
            <a:ext cx="0" cy="4514248"/>
          </a:xfrm>
          <a:prstGeom prst="line">
            <a:avLst/>
          </a:prstGeom>
          <a:ln w="635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8">
            <a:extLst>
              <a:ext uri="{FF2B5EF4-FFF2-40B4-BE49-F238E27FC236}">
                <a16:creationId xmlns:a16="http://schemas.microsoft.com/office/drawing/2014/main" id="{2AED9A0A-3F90-4740-8106-DA625CC7B335}"/>
              </a:ext>
            </a:extLst>
          </p:cNvPr>
          <p:cNvSpPr>
            <a:spLocks noGrp="1"/>
          </p:cNvSpPr>
          <p:nvPr>
            <p:ph type="body" sz="quarter" idx="10" hasCustomPrompt="1"/>
          </p:nvPr>
        </p:nvSpPr>
        <p:spPr>
          <a:xfrm>
            <a:off x="6292850" y="80215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5" name="Text Placeholder 8">
            <a:extLst>
              <a:ext uri="{FF2B5EF4-FFF2-40B4-BE49-F238E27FC236}">
                <a16:creationId xmlns:a16="http://schemas.microsoft.com/office/drawing/2014/main" id="{FBCD365F-CEB8-614A-B808-EAC7E6AF9774}"/>
              </a:ext>
            </a:extLst>
          </p:cNvPr>
          <p:cNvSpPr>
            <a:spLocks noGrp="1"/>
          </p:cNvSpPr>
          <p:nvPr>
            <p:ph type="body" sz="quarter" idx="11" hasCustomPrompt="1"/>
          </p:nvPr>
        </p:nvSpPr>
        <p:spPr>
          <a:xfrm>
            <a:off x="6292850" y="103552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 name="Text Placeholder 8">
            <a:extLst>
              <a:ext uri="{FF2B5EF4-FFF2-40B4-BE49-F238E27FC236}">
                <a16:creationId xmlns:a16="http://schemas.microsoft.com/office/drawing/2014/main" id="{63509FDF-76EA-8C41-B61C-3A3B4564E949}"/>
              </a:ext>
            </a:extLst>
          </p:cNvPr>
          <p:cNvSpPr>
            <a:spLocks noGrp="1"/>
          </p:cNvSpPr>
          <p:nvPr>
            <p:ph type="body" sz="quarter" idx="12" hasCustomPrompt="1"/>
          </p:nvPr>
        </p:nvSpPr>
        <p:spPr>
          <a:xfrm>
            <a:off x="4971216" y="74992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9" name="Text Placeholder 8">
            <a:extLst>
              <a:ext uri="{FF2B5EF4-FFF2-40B4-BE49-F238E27FC236}">
                <a16:creationId xmlns:a16="http://schemas.microsoft.com/office/drawing/2014/main" id="{37B27D56-0C0E-EC41-974B-1CC554D422B5}"/>
              </a:ext>
            </a:extLst>
          </p:cNvPr>
          <p:cNvSpPr>
            <a:spLocks noGrp="1"/>
          </p:cNvSpPr>
          <p:nvPr>
            <p:ph type="body" sz="quarter" idx="15" hasCustomPrompt="1"/>
          </p:nvPr>
        </p:nvSpPr>
        <p:spPr>
          <a:xfrm>
            <a:off x="4971216" y="2132812"/>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10" name="Text Placeholder 8">
            <a:extLst>
              <a:ext uri="{FF2B5EF4-FFF2-40B4-BE49-F238E27FC236}">
                <a16:creationId xmlns:a16="http://schemas.microsoft.com/office/drawing/2014/main" id="{B206EF0F-899B-6947-B082-B6CB75A08F68}"/>
              </a:ext>
            </a:extLst>
          </p:cNvPr>
          <p:cNvSpPr>
            <a:spLocks noGrp="1"/>
          </p:cNvSpPr>
          <p:nvPr>
            <p:ph type="body" sz="quarter" idx="16" hasCustomPrompt="1"/>
          </p:nvPr>
        </p:nvSpPr>
        <p:spPr>
          <a:xfrm>
            <a:off x="6292850" y="356792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11" name="Text Placeholder 8">
            <a:extLst>
              <a:ext uri="{FF2B5EF4-FFF2-40B4-BE49-F238E27FC236}">
                <a16:creationId xmlns:a16="http://schemas.microsoft.com/office/drawing/2014/main" id="{220DB858-F3F1-AA4B-BFA5-A6B124693F64}"/>
              </a:ext>
            </a:extLst>
          </p:cNvPr>
          <p:cNvSpPr>
            <a:spLocks noGrp="1"/>
          </p:cNvSpPr>
          <p:nvPr>
            <p:ph type="body" sz="quarter" idx="17" hasCustomPrompt="1"/>
          </p:nvPr>
        </p:nvSpPr>
        <p:spPr>
          <a:xfrm>
            <a:off x="6292850" y="380129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12" name="Text Placeholder 8">
            <a:extLst>
              <a:ext uri="{FF2B5EF4-FFF2-40B4-BE49-F238E27FC236}">
                <a16:creationId xmlns:a16="http://schemas.microsoft.com/office/drawing/2014/main" id="{C733071A-1A8B-8649-B027-4D6E14241D40}"/>
              </a:ext>
            </a:extLst>
          </p:cNvPr>
          <p:cNvSpPr>
            <a:spLocks noGrp="1"/>
          </p:cNvSpPr>
          <p:nvPr>
            <p:ph type="body" sz="quarter" idx="18" hasCustomPrompt="1"/>
          </p:nvPr>
        </p:nvSpPr>
        <p:spPr>
          <a:xfrm>
            <a:off x="4971216" y="351569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18" name="Freeform 17">
            <a:extLst>
              <a:ext uri="{FF2B5EF4-FFF2-40B4-BE49-F238E27FC236}">
                <a16:creationId xmlns:a16="http://schemas.microsoft.com/office/drawing/2014/main" id="{21C8A831-AEA9-374C-B047-8D25A87DC8DF}"/>
              </a:ext>
            </a:extLst>
          </p:cNvPr>
          <p:cNvSpPr/>
          <p:nvPr userDrawn="1"/>
        </p:nvSpPr>
        <p:spPr>
          <a:xfrm>
            <a:off x="0" y="-230114"/>
            <a:ext cx="4102116" cy="5378114"/>
          </a:xfrm>
          <a:custGeom>
            <a:avLst/>
            <a:gdLst>
              <a:gd name="connsiteX0" fmla="*/ 0 w 4102116"/>
              <a:gd name="connsiteY0" fmla="*/ 0 h 5378114"/>
              <a:gd name="connsiteX1" fmla="*/ 3104326 w 4102116"/>
              <a:gd name="connsiteY1" fmla="*/ 0 h 5378114"/>
              <a:gd name="connsiteX2" fmla="*/ 3046803 w 4102116"/>
              <a:gd name="connsiteY2" fmla="*/ 123204 h 5378114"/>
              <a:gd name="connsiteX3" fmla="*/ 3007669 w 4102116"/>
              <a:gd name="connsiteY3" fmla="*/ 230114 h 5378114"/>
              <a:gd name="connsiteX4" fmla="*/ 3008085 w 4102116"/>
              <a:gd name="connsiteY4" fmla="*/ 230114 h 5378114"/>
              <a:gd name="connsiteX5" fmla="*/ 2936686 w 4102116"/>
              <a:gd name="connsiteY5" fmla="*/ 425170 h 5378114"/>
              <a:gd name="connsiteX6" fmla="*/ 2789463 w 4102116"/>
              <a:gd name="connsiteY6" fmla="*/ 1398851 h 5378114"/>
              <a:gd name="connsiteX7" fmla="*/ 3537239 w 4102116"/>
              <a:gd name="connsiteY7" fmla="*/ 3481619 h 5378114"/>
              <a:gd name="connsiteX8" fmla="*/ 3665708 w 4102116"/>
              <a:gd name="connsiteY8" fmla="*/ 3622955 h 5378114"/>
              <a:gd name="connsiteX9" fmla="*/ 3663401 w 4102116"/>
              <a:gd name="connsiteY9" fmla="*/ 3627742 h 5378114"/>
              <a:gd name="connsiteX10" fmla="*/ 3756168 w 4102116"/>
              <a:gd name="connsiteY10" fmla="*/ 3750244 h 5378114"/>
              <a:gd name="connsiteX11" fmla="*/ 4102116 w 4102116"/>
              <a:gd name="connsiteY11" fmla="*/ 4858676 h 5378114"/>
              <a:gd name="connsiteX12" fmla="*/ 4062537 w 4102116"/>
              <a:gd name="connsiteY12" fmla="*/ 5251245 h 5378114"/>
              <a:gd name="connsiteX13" fmla="*/ 4029912 w 4102116"/>
              <a:gd name="connsiteY13" fmla="*/ 5378114 h 5378114"/>
              <a:gd name="connsiteX14" fmla="*/ 278107 w 4102116"/>
              <a:gd name="connsiteY14" fmla="*/ 5378114 h 5378114"/>
              <a:gd name="connsiteX15" fmla="*/ 0 w 4102116"/>
              <a:gd name="connsiteY15" fmla="*/ 5378114 h 5378114"/>
              <a:gd name="connsiteX16" fmla="*/ 0 w 4102116"/>
              <a:gd name="connsiteY16" fmla="*/ 230114 h 537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02116" h="5378114">
                <a:moveTo>
                  <a:pt x="0" y="0"/>
                </a:moveTo>
                <a:lnTo>
                  <a:pt x="3104326" y="0"/>
                </a:lnTo>
                <a:lnTo>
                  <a:pt x="3046803" y="123204"/>
                </a:lnTo>
                <a:lnTo>
                  <a:pt x="3007669" y="230114"/>
                </a:lnTo>
                <a:lnTo>
                  <a:pt x="3008085" y="230114"/>
                </a:lnTo>
                <a:lnTo>
                  <a:pt x="2936686" y="425170"/>
                </a:lnTo>
                <a:cubicBezTo>
                  <a:pt x="2841006" y="732755"/>
                  <a:pt x="2789463" y="1059784"/>
                  <a:pt x="2789463" y="1398851"/>
                </a:cubicBezTo>
                <a:cubicBezTo>
                  <a:pt x="2789463" y="2190005"/>
                  <a:pt x="3070088" y="2915624"/>
                  <a:pt x="3537239" y="3481619"/>
                </a:cubicBezTo>
                <a:lnTo>
                  <a:pt x="3665708" y="3622955"/>
                </a:lnTo>
                <a:lnTo>
                  <a:pt x="3663401" y="3627742"/>
                </a:lnTo>
                <a:lnTo>
                  <a:pt x="3756168" y="3750244"/>
                </a:lnTo>
                <a:cubicBezTo>
                  <a:pt x="3974299" y="4064873"/>
                  <a:pt x="4102116" y="4446850"/>
                  <a:pt x="4102116" y="4858676"/>
                </a:cubicBezTo>
                <a:cubicBezTo>
                  <a:pt x="4102116" y="4993150"/>
                  <a:pt x="4088488" y="5124441"/>
                  <a:pt x="4062537" y="5251245"/>
                </a:cubicBezTo>
                <a:lnTo>
                  <a:pt x="4029912" y="5378114"/>
                </a:lnTo>
                <a:lnTo>
                  <a:pt x="278107" y="5378114"/>
                </a:lnTo>
                <a:lnTo>
                  <a:pt x="0" y="5378114"/>
                </a:lnTo>
                <a:lnTo>
                  <a:pt x="0" y="230114"/>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9" name="Title 1">
            <a:extLst>
              <a:ext uri="{FF2B5EF4-FFF2-40B4-BE49-F238E27FC236}">
                <a16:creationId xmlns:a16="http://schemas.microsoft.com/office/drawing/2014/main" id="{D1E822FF-1C6B-534B-9272-37AD7B239135}"/>
              </a:ext>
            </a:extLst>
          </p:cNvPr>
          <p:cNvSpPr>
            <a:spLocks noGrp="1"/>
          </p:cNvSpPr>
          <p:nvPr>
            <p:ph type="title"/>
          </p:nvPr>
        </p:nvSpPr>
        <p:spPr>
          <a:xfrm>
            <a:off x="628651" y="1885385"/>
            <a:ext cx="2774614"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20" name="Content Placeholder 2">
            <a:extLst>
              <a:ext uri="{FF2B5EF4-FFF2-40B4-BE49-F238E27FC236}">
                <a16:creationId xmlns:a16="http://schemas.microsoft.com/office/drawing/2014/main" id="{F8FF5661-68D4-624C-98EC-50FB9DE883D4}"/>
              </a:ext>
            </a:extLst>
          </p:cNvPr>
          <p:cNvSpPr>
            <a:spLocks noGrp="1"/>
          </p:cNvSpPr>
          <p:nvPr>
            <p:ph idx="1"/>
          </p:nvPr>
        </p:nvSpPr>
        <p:spPr>
          <a:xfrm>
            <a:off x="628651" y="2987624"/>
            <a:ext cx="2774614"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4">
            <a:extLst>
              <a:ext uri="{FF2B5EF4-FFF2-40B4-BE49-F238E27FC236}">
                <a16:creationId xmlns:a16="http://schemas.microsoft.com/office/drawing/2014/main" id="{6D60D8DF-8D88-7C4D-B738-99893C020C9A}"/>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24" name="Text Placeholder 8">
            <a:extLst>
              <a:ext uri="{FF2B5EF4-FFF2-40B4-BE49-F238E27FC236}">
                <a16:creationId xmlns:a16="http://schemas.microsoft.com/office/drawing/2014/main" id="{DC1AAF94-99C7-A04E-A91D-EB1D9B598518}"/>
              </a:ext>
            </a:extLst>
          </p:cNvPr>
          <p:cNvSpPr>
            <a:spLocks noGrp="1"/>
          </p:cNvSpPr>
          <p:nvPr>
            <p:ph type="body" sz="quarter" idx="19" hasCustomPrompt="1"/>
          </p:nvPr>
        </p:nvSpPr>
        <p:spPr>
          <a:xfrm>
            <a:off x="6292850" y="2184399"/>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25" name="Text Placeholder 8">
            <a:extLst>
              <a:ext uri="{FF2B5EF4-FFF2-40B4-BE49-F238E27FC236}">
                <a16:creationId xmlns:a16="http://schemas.microsoft.com/office/drawing/2014/main" id="{ACCA7E25-09B0-6A43-B7B6-6ACFE61993EA}"/>
              </a:ext>
            </a:extLst>
          </p:cNvPr>
          <p:cNvSpPr>
            <a:spLocks noGrp="1"/>
          </p:cNvSpPr>
          <p:nvPr>
            <p:ph type="body" sz="quarter" idx="20" hasCustomPrompt="1"/>
          </p:nvPr>
        </p:nvSpPr>
        <p:spPr>
          <a:xfrm>
            <a:off x="6292850" y="2417771"/>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Tree>
    <p:extLst>
      <p:ext uri="{BB962C8B-B14F-4D97-AF65-F5344CB8AC3E}">
        <p14:creationId xmlns:p14="http://schemas.microsoft.com/office/powerpoint/2010/main" val="327929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a:extLst>
              <a:ext uri="{FF2B5EF4-FFF2-40B4-BE49-F238E27FC236}">
                <a16:creationId xmlns:a16="http://schemas.microsoft.com/office/drawing/2014/main" id="{2143101D-9DEB-694B-ABCB-A9DC218D34AC}"/>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9" name="Straight Connector 8">
            <a:extLst>
              <a:ext uri="{FF2B5EF4-FFF2-40B4-BE49-F238E27FC236}">
                <a16:creationId xmlns:a16="http://schemas.microsoft.com/office/drawing/2014/main" id="{8189AC3F-65CA-664B-B8B6-A7B5A7FBAE6E}"/>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858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23BE3D9-9F7F-6F4C-81A5-46E257662014}"/>
              </a:ext>
            </a:extLst>
          </p:cNvPr>
          <p:cNvSpPr/>
          <p:nvPr userDrawn="1"/>
        </p:nvSpPr>
        <p:spPr>
          <a:xfrm>
            <a:off x="0" y="0"/>
            <a:ext cx="6959683" cy="5009268"/>
          </a:xfrm>
          <a:custGeom>
            <a:avLst/>
            <a:gdLst>
              <a:gd name="connsiteX0" fmla="*/ 0 w 6959683"/>
              <a:gd name="connsiteY0" fmla="*/ 0 h 5009268"/>
              <a:gd name="connsiteX1" fmla="*/ 6160405 w 6959683"/>
              <a:gd name="connsiteY1" fmla="*/ 0 h 5009268"/>
              <a:gd name="connsiteX2" fmla="*/ 6185561 w 6959683"/>
              <a:gd name="connsiteY2" fmla="*/ 25763 h 5009268"/>
              <a:gd name="connsiteX3" fmla="*/ 6959683 w 6959683"/>
              <a:gd name="connsiteY3" fmla="*/ 2029375 h 5009268"/>
              <a:gd name="connsiteX4" fmla="*/ 3979790 w 6959683"/>
              <a:gd name="connsiteY4" fmla="*/ 5009268 h 5009268"/>
              <a:gd name="connsiteX5" fmla="*/ 1680360 w 6959683"/>
              <a:gd name="connsiteY5" fmla="*/ 3924864 h 5009268"/>
              <a:gd name="connsiteX6" fmla="*/ 1677707 w 6959683"/>
              <a:gd name="connsiteY6" fmla="*/ 3921317 h 5009268"/>
              <a:gd name="connsiteX7" fmla="*/ 1674634 w 6959683"/>
              <a:gd name="connsiteY7" fmla="*/ 3922440 h 5009268"/>
              <a:gd name="connsiteX8" fmla="*/ 1552621 w 6959683"/>
              <a:gd name="connsiteY8" fmla="*/ 3788192 h 5009268"/>
              <a:gd name="connsiteX9" fmla="*/ 9619 w 6959683"/>
              <a:gd name="connsiteY9" fmla="*/ 2968721 h 5009268"/>
              <a:gd name="connsiteX10" fmla="*/ 0 w 6959683"/>
              <a:gd name="connsiteY10" fmla="*/ 2967314 h 5009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59683" h="5009268">
                <a:moveTo>
                  <a:pt x="0" y="0"/>
                </a:moveTo>
                <a:lnTo>
                  <a:pt x="6160405" y="0"/>
                </a:lnTo>
                <a:lnTo>
                  <a:pt x="6185561" y="25763"/>
                </a:lnTo>
                <a:cubicBezTo>
                  <a:pt x="6666537" y="554953"/>
                  <a:pt x="6959683" y="1257930"/>
                  <a:pt x="6959683" y="2029375"/>
                </a:cubicBezTo>
                <a:cubicBezTo>
                  <a:pt x="6959683" y="3675124"/>
                  <a:pt x="5625539" y="5009268"/>
                  <a:pt x="3979790" y="5009268"/>
                </a:cubicBezTo>
                <a:cubicBezTo>
                  <a:pt x="3054056" y="5009268"/>
                  <a:pt x="2226916" y="4587136"/>
                  <a:pt x="1680360" y="3924864"/>
                </a:cubicBezTo>
                <a:lnTo>
                  <a:pt x="1677707" y="3921317"/>
                </a:lnTo>
                <a:lnTo>
                  <a:pt x="1674634" y="3922440"/>
                </a:lnTo>
                <a:lnTo>
                  <a:pt x="1552621" y="3788192"/>
                </a:lnTo>
                <a:cubicBezTo>
                  <a:pt x="1139754" y="3375325"/>
                  <a:pt x="606298" y="3083047"/>
                  <a:pt x="9619" y="2968721"/>
                </a:cubicBezTo>
                <a:lnTo>
                  <a:pt x="0" y="2967314"/>
                </a:lnTo>
                <a:close/>
              </a:path>
            </a:pathLst>
          </a:custGeom>
          <a:gradFill>
            <a:gsLst>
              <a:gs pos="0">
                <a:schemeClr val="accent5"/>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bg1"/>
                </a:solidFill>
              </a:defRPr>
            </a:lvl1pPr>
            <a:lvl2pPr marL="342900" indent="0">
              <a:lnSpc>
                <a:spcPct val="120000"/>
              </a:lnSpc>
              <a:buNone/>
              <a:defRPr sz="1200">
                <a:solidFill>
                  <a:schemeClr val="bg1"/>
                </a:solidFill>
              </a:defRPr>
            </a:lvl2pPr>
            <a:lvl3pPr marL="685800" indent="0">
              <a:lnSpc>
                <a:spcPct val="120000"/>
              </a:lnSpc>
              <a:buNone/>
              <a:defRPr sz="1200">
                <a:solidFill>
                  <a:schemeClr val="bg1"/>
                </a:solidFill>
              </a:defRPr>
            </a:lvl3pPr>
            <a:lvl4pPr marL="1028700" indent="0">
              <a:lnSpc>
                <a:spcPct val="120000"/>
              </a:lnSpc>
              <a:buNone/>
              <a:defRPr sz="1200">
                <a:solidFill>
                  <a:schemeClr val="bg1"/>
                </a:solidFill>
              </a:defRPr>
            </a:lvl4pPr>
            <a:lvl5pPr marL="1371600" indent="0">
              <a:lnSpc>
                <a:spcPct val="120000"/>
              </a:lnSpc>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a:extLst>
              <a:ext uri="{FF2B5EF4-FFF2-40B4-BE49-F238E27FC236}">
                <a16:creationId xmlns:a16="http://schemas.microsoft.com/office/drawing/2014/main" id="{0965FCAA-076C-6A4D-94EA-373D3F91EF7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9" name="Footer Placeholder 5">
            <a:extLst>
              <a:ext uri="{FF2B5EF4-FFF2-40B4-BE49-F238E27FC236}">
                <a16:creationId xmlns:a16="http://schemas.microsoft.com/office/drawing/2014/main" id="{BBF9A799-2F6F-2745-AF22-5F4E23A65F53}"/>
              </a:ext>
            </a:extLst>
          </p:cNvPr>
          <p:cNvSpPr>
            <a:spLocks noGrp="1"/>
          </p:cNvSpPr>
          <p:nvPr>
            <p:ph type="ftr" sz="quarter" idx="3"/>
          </p:nvPr>
        </p:nvSpPr>
        <p:spPr>
          <a:xfrm>
            <a:off x="5107122" y="4508756"/>
            <a:ext cx="3086100"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r>
              <a:rPr lang="en-US"/>
              <a:t>Office Space Template</a:t>
            </a:r>
            <a:endParaRPr lang="en-US" dirty="0"/>
          </a:p>
        </p:txBody>
      </p:sp>
      <p:cxnSp>
        <p:nvCxnSpPr>
          <p:cNvPr id="10" name="Straight Connector 9">
            <a:extLst>
              <a:ext uri="{FF2B5EF4-FFF2-40B4-BE49-F238E27FC236}">
                <a16:creationId xmlns:a16="http://schemas.microsoft.com/office/drawing/2014/main" id="{E520B50A-65BF-0F4E-8D41-54ED86E9795F}"/>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243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8" name="Slide Number Placeholder 4">
            <a:extLst>
              <a:ext uri="{FF2B5EF4-FFF2-40B4-BE49-F238E27FC236}">
                <a16:creationId xmlns:a16="http://schemas.microsoft.com/office/drawing/2014/main" id="{B6A2C65C-1328-664F-952C-D5AC0619664C}"/>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9" name="Footer Placeholder 5">
            <a:extLst>
              <a:ext uri="{FF2B5EF4-FFF2-40B4-BE49-F238E27FC236}">
                <a16:creationId xmlns:a16="http://schemas.microsoft.com/office/drawing/2014/main" id="{D1A25423-503F-7E45-B4B7-4270852B4B58}"/>
              </a:ext>
            </a:extLst>
          </p:cNvPr>
          <p:cNvSpPr>
            <a:spLocks noGrp="1"/>
          </p:cNvSpPr>
          <p:nvPr>
            <p:ph type="ftr" sz="quarter" idx="3"/>
          </p:nvPr>
        </p:nvSpPr>
        <p:spPr>
          <a:xfrm>
            <a:off x="5107122" y="4508756"/>
            <a:ext cx="3086100"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r>
              <a:rPr lang="en-US"/>
              <a:t>Office Space Template</a:t>
            </a:r>
            <a:endParaRPr lang="en-US" dirty="0"/>
          </a:p>
        </p:txBody>
      </p:sp>
      <p:cxnSp>
        <p:nvCxnSpPr>
          <p:cNvPr id="10" name="Straight Connector 9">
            <a:extLst>
              <a:ext uri="{FF2B5EF4-FFF2-40B4-BE49-F238E27FC236}">
                <a16:creationId xmlns:a16="http://schemas.microsoft.com/office/drawing/2014/main" id="{DA94217D-BCA5-174E-9ADF-A503236AE95D}"/>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2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Tree>
    <p:extLst>
      <p:ext uri="{BB962C8B-B14F-4D97-AF65-F5344CB8AC3E}">
        <p14:creationId xmlns:p14="http://schemas.microsoft.com/office/powerpoint/2010/main" val="4256215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Freeform 2">
            <a:extLst>
              <a:ext uri="{FF2B5EF4-FFF2-40B4-BE49-F238E27FC236}">
                <a16:creationId xmlns:a16="http://schemas.microsoft.com/office/drawing/2014/main" id="{70026F0E-549B-3F45-8D63-221E07858849}"/>
              </a:ext>
            </a:extLst>
          </p:cNvPr>
          <p:cNvSpPr/>
          <p:nvPr userDrawn="1"/>
        </p:nvSpPr>
        <p:spPr>
          <a:xfrm>
            <a:off x="0" y="1"/>
            <a:ext cx="9144000" cy="5143500"/>
          </a:xfrm>
          <a:custGeom>
            <a:avLst/>
            <a:gdLst>
              <a:gd name="connsiteX0" fmla="*/ 5031283 w 9144000"/>
              <a:gd name="connsiteY0" fmla="*/ 0 h 5143500"/>
              <a:gd name="connsiteX1" fmla="*/ 5867300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1896833 h 5143500"/>
              <a:gd name="connsiteX6" fmla="*/ 112666 w 9144000"/>
              <a:gd name="connsiteY6" fmla="*/ 1828871 h 5143500"/>
              <a:gd name="connsiteX7" fmla="*/ 1493209 w 9144000"/>
              <a:gd name="connsiteY7" fmla="*/ 1553041 h 5143500"/>
              <a:gd name="connsiteX8" fmla="*/ 1961496 w 9144000"/>
              <a:gd name="connsiteY8" fmla="*/ 1650780 h 5143500"/>
              <a:gd name="connsiteX9" fmla="*/ 2150318 w 9144000"/>
              <a:gd name="connsiteY9" fmla="*/ 1721200 h 5143500"/>
              <a:gd name="connsiteX10" fmla="*/ 2150697 w 9144000"/>
              <a:gd name="connsiteY10" fmla="*/ 1720587 h 5143500"/>
              <a:gd name="connsiteX11" fmla="*/ 2160546 w 9144000"/>
              <a:gd name="connsiteY11" fmla="*/ 1724261 h 5143500"/>
              <a:gd name="connsiteX12" fmla="*/ 2530075 w 9144000"/>
              <a:gd name="connsiteY12" fmla="*/ 1801386 h 5143500"/>
              <a:gd name="connsiteX13" fmla="*/ 4357372 w 9144000"/>
              <a:gd name="connsiteY13" fmla="*/ 849939 h 5143500"/>
              <a:gd name="connsiteX14" fmla="*/ 4434873 w 9144000"/>
              <a:gd name="connsiteY14" fmla="*/ 702721 h 5143500"/>
              <a:gd name="connsiteX15" fmla="*/ 4555012 w 9144000"/>
              <a:gd name="connsiteY15" fmla="*/ 508610 h 5143500"/>
              <a:gd name="connsiteX16" fmla="*/ 4973015 w 9144000"/>
              <a:gd name="connsiteY16" fmla="*/ 46274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4000" h="5143500">
                <a:moveTo>
                  <a:pt x="5031283" y="0"/>
                </a:moveTo>
                <a:lnTo>
                  <a:pt x="5867300" y="0"/>
                </a:lnTo>
                <a:lnTo>
                  <a:pt x="9144000" y="0"/>
                </a:lnTo>
                <a:lnTo>
                  <a:pt x="9144000" y="5143500"/>
                </a:lnTo>
                <a:lnTo>
                  <a:pt x="0" y="5143500"/>
                </a:lnTo>
                <a:lnTo>
                  <a:pt x="0" y="1896833"/>
                </a:lnTo>
                <a:lnTo>
                  <a:pt x="112666" y="1828871"/>
                </a:lnTo>
                <a:cubicBezTo>
                  <a:pt x="519815" y="1605985"/>
                  <a:pt x="996659" y="1500563"/>
                  <a:pt x="1493209" y="1553041"/>
                </a:cubicBezTo>
                <a:cubicBezTo>
                  <a:pt x="1655348" y="1570176"/>
                  <a:pt x="1811913" y="1603336"/>
                  <a:pt x="1961496" y="1650780"/>
                </a:cubicBezTo>
                <a:lnTo>
                  <a:pt x="2150318" y="1721200"/>
                </a:lnTo>
                <a:lnTo>
                  <a:pt x="2150697" y="1720587"/>
                </a:lnTo>
                <a:lnTo>
                  <a:pt x="2160546" y="1724261"/>
                </a:lnTo>
                <a:cubicBezTo>
                  <a:pt x="2278582" y="1761699"/>
                  <a:pt x="2402130" y="1787865"/>
                  <a:pt x="2530075" y="1801386"/>
                </a:cubicBezTo>
                <a:cubicBezTo>
                  <a:pt x="3297743" y="1882516"/>
                  <a:pt x="4005726" y="1485387"/>
                  <a:pt x="4357372" y="849939"/>
                </a:cubicBezTo>
                <a:lnTo>
                  <a:pt x="4434873" y="702721"/>
                </a:lnTo>
                <a:lnTo>
                  <a:pt x="4555012" y="508610"/>
                </a:lnTo>
                <a:cubicBezTo>
                  <a:pt x="4673784" y="336087"/>
                  <a:pt x="4814627" y="180755"/>
                  <a:pt x="4973015" y="46274"/>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hart Placeholder 5">
            <a:extLst>
              <a:ext uri="{FF2B5EF4-FFF2-40B4-BE49-F238E27FC236}">
                <a16:creationId xmlns:a16="http://schemas.microsoft.com/office/drawing/2014/main" id="{3593A131-BD67-7240-874F-413FF45FA3E1}"/>
              </a:ext>
            </a:extLst>
          </p:cNvPr>
          <p:cNvSpPr>
            <a:spLocks noGrp="1"/>
          </p:cNvSpPr>
          <p:nvPr>
            <p:ph type="chart" sz="quarter" idx="10"/>
          </p:nvPr>
        </p:nvSpPr>
        <p:spPr>
          <a:xfrm>
            <a:off x="628651" y="2172450"/>
            <a:ext cx="4348986" cy="1970499"/>
          </a:xfrm>
          <a:prstGeom prst="rect">
            <a:avLst/>
          </a:prstGeom>
        </p:spPr>
        <p:txBody>
          <a:bodyPr anchor="ctr"/>
          <a:lstStyle>
            <a:lvl1pPr marL="0" indent="0" algn="ctr">
              <a:buNone/>
              <a:defRPr sz="1600">
                <a:solidFill>
                  <a:schemeClr val="tx2"/>
                </a:solidFill>
              </a:defRPr>
            </a:lvl1pPr>
          </a:lstStyle>
          <a:p>
            <a:endParaRPr lang="en-US"/>
          </a:p>
        </p:txBody>
      </p:sp>
      <p:sp>
        <p:nvSpPr>
          <p:cNvPr id="11" name="Slide Number Placeholder 4">
            <a:extLst>
              <a:ext uri="{FF2B5EF4-FFF2-40B4-BE49-F238E27FC236}">
                <a16:creationId xmlns:a16="http://schemas.microsoft.com/office/drawing/2014/main" id="{312B694B-49A2-B04F-839E-42CBC5046E07}"/>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12" name="Footer Placeholder 5">
            <a:extLst>
              <a:ext uri="{FF2B5EF4-FFF2-40B4-BE49-F238E27FC236}">
                <a16:creationId xmlns:a16="http://schemas.microsoft.com/office/drawing/2014/main" id="{464430E8-A9A8-B449-9A1B-5D717A4175DC}"/>
              </a:ext>
            </a:extLst>
          </p:cNvPr>
          <p:cNvSpPr>
            <a:spLocks noGrp="1"/>
          </p:cNvSpPr>
          <p:nvPr>
            <p:ph type="ftr" sz="quarter" idx="3"/>
          </p:nvPr>
        </p:nvSpPr>
        <p:spPr>
          <a:xfrm>
            <a:off x="5107122" y="4508756"/>
            <a:ext cx="3086100"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r>
              <a:rPr lang="en-US"/>
              <a:t>Office Space Template</a:t>
            </a:r>
            <a:endParaRPr lang="en-US" dirty="0"/>
          </a:p>
        </p:txBody>
      </p:sp>
      <p:cxnSp>
        <p:nvCxnSpPr>
          <p:cNvPr id="13" name="Straight Connector 12">
            <a:extLst>
              <a:ext uri="{FF2B5EF4-FFF2-40B4-BE49-F238E27FC236}">
                <a16:creationId xmlns:a16="http://schemas.microsoft.com/office/drawing/2014/main" id="{20C9BE54-3047-3349-B335-9DE12812764C}"/>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359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129139"/>
            <a:ext cx="2956282"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4" name="Freeform 3">
            <a:extLst>
              <a:ext uri="{FF2B5EF4-FFF2-40B4-BE49-F238E27FC236}">
                <a16:creationId xmlns:a16="http://schemas.microsoft.com/office/drawing/2014/main" id="{95E2A51D-4267-B942-AC76-263FAFC8D428}"/>
              </a:ext>
            </a:extLst>
          </p:cNvPr>
          <p:cNvSpPr/>
          <p:nvPr userDrawn="1"/>
        </p:nvSpPr>
        <p:spPr>
          <a:xfrm>
            <a:off x="3977706" y="2"/>
            <a:ext cx="5166294" cy="5143498"/>
          </a:xfrm>
          <a:custGeom>
            <a:avLst/>
            <a:gdLst>
              <a:gd name="connsiteX0" fmla="*/ 87745 w 5166294"/>
              <a:gd name="connsiteY0" fmla="*/ 0 h 5143498"/>
              <a:gd name="connsiteX1" fmla="*/ 5166294 w 5166294"/>
              <a:gd name="connsiteY1" fmla="*/ 0 h 5143498"/>
              <a:gd name="connsiteX2" fmla="*/ 5166294 w 5166294"/>
              <a:gd name="connsiteY2" fmla="*/ 5143498 h 5143498"/>
              <a:gd name="connsiteX3" fmla="*/ 2954375 w 5166294"/>
              <a:gd name="connsiteY3" fmla="*/ 5143498 h 5143498"/>
              <a:gd name="connsiteX4" fmla="*/ 2839317 w 5166294"/>
              <a:gd name="connsiteY4" fmla="*/ 5141330 h 5143498"/>
              <a:gd name="connsiteX5" fmla="*/ 1644754 w 5166294"/>
              <a:gd name="connsiteY5" fmla="*/ 3675651 h 5143498"/>
              <a:gd name="connsiteX6" fmla="*/ 1675150 w 5166294"/>
              <a:gd name="connsiteY6" fmla="*/ 3374140 h 5143498"/>
              <a:gd name="connsiteX7" fmla="*/ 1706941 w 5166294"/>
              <a:gd name="connsiteY7" fmla="*/ 3250501 h 5143498"/>
              <a:gd name="connsiteX8" fmla="*/ 1706529 w 5166294"/>
              <a:gd name="connsiteY8" fmla="*/ 3250302 h 5143498"/>
              <a:gd name="connsiteX9" fmla="*/ 1708188 w 5166294"/>
              <a:gd name="connsiteY9" fmla="*/ 3243853 h 5143498"/>
              <a:gd name="connsiteX10" fmla="*/ 1732172 w 5166294"/>
              <a:gd name="connsiteY10" fmla="*/ 3005929 h 5143498"/>
              <a:gd name="connsiteX11" fmla="*/ 1011139 w 5166294"/>
              <a:gd name="connsiteY11" fmla="*/ 1918143 h 5143498"/>
              <a:gd name="connsiteX12" fmla="*/ 913237 w 5166294"/>
              <a:gd name="connsiteY12" fmla="*/ 1879121 h 5143498"/>
              <a:gd name="connsiteX13" fmla="*/ 782956 w 5166294"/>
              <a:gd name="connsiteY13" fmla="*/ 1816361 h 5143498"/>
              <a:gd name="connsiteX14" fmla="*/ 0 w 5166294"/>
              <a:gd name="connsiteY14" fmla="*/ 500855 h 5143498"/>
              <a:gd name="connsiteX15" fmla="*/ 67260 w 5166294"/>
              <a:gd name="connsiteY15" fmla="*/ 55969 h 514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66294" h="5143498">
                <a:moveTo>
                  <a:pt x="87745" y="0"/>
                </a:moveTo>
                <a:lnTo>
                  <a:pt x="5166294" y="0"/>
                </a:lnTo>
                <a:lnTo>
                  <a:pt x="5166294" y="5143498"/>
                </a:lnTo>
                <a:lnTo>
                  <a:pt x="2954375" y="5143498"/>
                </a:lnTo>
                <a:lnTo>
                  <a:pt x="2839317" y="5141330"/>
                </a:lnTo>
                <a:cubicBezTo>
                  <a:pt x="2157582" y="5001827"/>
                  <a:pt x="1644754" y="4398627"/>
                  <a:pt x="1644754" y="3675651"/>
                </a:cubicBezTo>
                <a:cubicBezTo>
                  <a:pt x="1644754" y="3572368"/>
                  <a:pt x="1655220" y="3471531"/>
                  <a:pt x="1675150" y="3374140"/>
                </a:cubicBezTo>
                <a:lnTo>
                  <a:pt x="1706941" y="3250501"/>
                </a:lnTo>
                <a:lnTo>
                  <a:pt x="1706529" y="3250302"/>
                </a:lnTo>
                <a:lnTo>
                  <a:pt x="1708188" y="3243853"/>
                </a:lnTo>
                <a:cubicBezTo>
                  <a:pt x="1723914" y="3167002"/>
                  <a:pt x="1732172" y="3087430"/>
                  <a:pt x="1732172" y="3005929"/>
                </a:cubicBezTo>
                <a:cubicBezTo>
                  <a:pt x="1732172" y="2516925"/>
                  <a:pt x="1434860" y="2097361"/>
                  <a:pt x="1011139" y="1918143"/>
                </a:cubicBezTo>
                <a:lnTo>
                  <a:pt x="913237" y="1879121"/>
                </a:lnTo>
                <a:lnTo>
                  <a:pt x="782956" y="1816361"/>
                </a:lnTo>
                <a:cubicBezTo>
                  <a:pt x="316593" y="1563017"/>
                  <a:pt x="0" y="1068908"/>
                  <a:pt x="0" y="500855"/>
                </a:cubicBezTo>
                <a:cubicBezTo>
                  <a:pt x="0" y="345931"/>
                  <a:pt x="23548" y="196508"/>
                  <a:pt x="67260" y="55969"/>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3">
            <a:extLst>
              <a:ext uri="{FF2B5EF4-FFF2-40B4-BE49-F238E27FC236}">
                <a16:creationId xmlns:a16="http://schemas.microsoft.com/office/drawing/2014/main" id="{83DB5253-BF7F-154B-A989-DBB23D8FC2B0}"/>
              </a:ext>
            </a:extLst>
          </p:cNvPr>
          <p:cNvSpPr>
            <a:spLocks noGrp="1"/>
          </p:cNvSpPr>
          <p:nvPr>
            <p:ph type="body" sz="quarter" idx="10" hasCustomPrompt="1"/>
          </p:nvPr>
        </p:nvSpPr>
        <p:spPr>
          <a:xfrm>
            <a:off x="6238401" y="1321838"/>
            <a:ext cx="288000" cy="288000"/>
          </a:xfrm>
          <a:prstGeom prst="ellipse">
            <a:avLst/>
          </a:prstGeom>
          <a:ln w="31750">
            <a:gradFill>
              <a:gsLst>
                <a:gs pos="0">
                  <a:schemeClr val="accent4">
                    <a:lumMod val="60000"/>
                    <a:lumOff val="40000"/>
                  </a:schemeClr>
                </a:gs>
                <a:gs pos="99000">
                  <a:schemeClr val="accent4"/>
                </a:gs>
              </a:gsLst>
              <a:lin ang="2700000" scaled="0"/>
            </a:gradFill>
          </a:ln>
        </p:spPr>
        <p:txBody>
          <a:bodyPr anchor="ctr"/>
          <a:lstStyle>
            <a:lvl1pPr marL="0" indent="0" algn="ctr">
              <a:buNone/>
              <a:defRPr sz="1400">
                <a:solidFill>
                  <a:schemeClr val="accent4"/>
                </a:solidFill>
                <a:latin typeface="+mj-lt"/>
              </a:defRPr>
            </a:lvl1pPr>
          </a:lstStyle>
          <a:p>
            <a:pPr lvl="0"/>
            <a:r>
              <a:rPr lang="en-US" dirty="0"/>
              <a:t>1</a:t>
            </a:r>
          </a:p>
        </p:txBody>
      </p:sp>
      <p:sp>
        <p:nvSpPr>
          <p:cNvPr id="18" name="Text Placeholder 13">
            <a:extLst>
              <a:ext uri="{FF2B5EF4-FFF2-40B4-BE49-F238E27FC236}">
                <a16:creationId xmlns:a16="http://schemas.microsoft.com/office/drawing/2014/main" id="{3EFA6AFA-99E9-1941-98B0-1CC78CEB4856}"/>
              </a:ext>
            </a:extLst>
          </p:cNvPr>
          <p:cNvSpPr>
            <a:spLocks noGrp="1"/>
          </p:cNvSpPr>
          <p:nvPr>
            <p:ph type="body" sz="quarter" idx="11" hasCustomPrompt="1"/>
          </p:nvPr>
        </p:nvSpPr>
        <p:spPr>
          <a:xfrm>
            <a:off x="6238401" y="1970626"/>
            <a:ext cx="288000" cy="288000"/>
          </a:xfrm>
          <a:prstGeom prst="ellipse">
            <a:avLst/>
          </a:prstGeom>
          <a:ln w="31750">
            <a:gradFill>
              <a:gsLst>
                <a:gs pos="0">
                  <a:schemeClr val="accent2">
                    <a:lumMod val="40000"/>
                    <a:lumOff val="60000"/>
                  </a:schemeClr>
                </a:gs>
                <a:gs pos="99000">
                  <a:schemeClr val="accent2"/>
                </a:gs>
              </a:gsLst>
              <a:lin ang="2700000" scaled="0"/>
            </a:gradFill>
          </a:ln>
        </p:spPr>
        <p:txBody>
          <a:bodyPr anchor="ctr"/>
          <a:lstStyle>
            <a:lvl1pPr marL="0" indent="0" algn="ctr">
              <a:buNone/>
              <a:defRPr sz="1400">
                <a:solidFill>
                  <a:schemeClr val="accent2"/>
                </a:solidFill>
                <a:latin typeface="+mj-lt"/>
              </a:defRPr>
            </a:lvl1pPr>
          </a:lstStyle>
          <a:p>
            <a:pPr lvl="0"/>
            <a:r>
              <a:rPr lang="en-US" dirty="0"/>
              <a:t>2</a:t>
            </a:r>
          </a:p>
        </p:txBody>
      </p:sp>
      <p:sp>
        <p:nvSpPr>
          <p:cNvPr id="20" name="Text Placeholder 13">
            <a:extLst>
              <a:ext uri="{FF2B5EF4-FFF2-40B4-BE49-F238E27FC236}">
                <a16:creationId xmlns:a16="http://schemas.microsoft.com/office/drawing/2014/main" id="{18610207-3B53-2944-8826-665632A1AA5B}"/>
              </a:ext>
            </a:extLst>
          </p:cNvPr>
          <p:cNvSpPr>
            <a:spLocks noGrp="1"/>
          </p:cNvSpPr>
          <p:nvPr>
            <p:ph type="body" sz="quarter" idx="12" hasCustomPrompt="1"/>
          </p:nvPr>
        </p:nvSpPr>
        <p:spPr>
          <a:xfrm>
            <a:off x="6238401" y="2613720"/>
            <a:ext cx="288000" cy="288000"/>
          </a:xfrm>
          <a:prstGeom prst="ellipse">
            <a:avLst/>
          </a:prstGeom>
          <a:ln w="31750">
            <a:gradFill>
              <a:gsLst>
                <a:gs pos="0">
                  <a:schemeClr val="accent1"/>
                </a:gs>
                <a:gs pos="99000">
                  <a:schemeClr val="accent1">
                    <a:lumMod val="75000"/>
                  </a:schemeClr>
                </a:gs>
              </a:gsLst>
              <a:lin ang="2700000" scaled="0"/>
            </a:gradFill>
          </a:ln>
        </p:spPr>
        <p:txBody>
          <a:bodyPr anchor="ctr"/>
          <a:lstStyle>
            <a:lvl1pPr marL="0" indent="0" algn="ctr">
              <a:buNone/>
              <a:defRPr sz="1400">
                <a:solidFill>
                  <a:schemeClr val="accent1">
                    <a:lumMod val="75000"/>
                  </a:schemeClr>
                </a:solidFill>
                <a:latin typeface="+mj-lt"/>
              </a:defRPr>
            </a:lvl1pPr>
          </a:lstStyle>
          <a:p>
            <a:pPr lvl="0"/>
            <a:r>
              <a:rPr lang="en-US" dirty="0"/>
              <a:t>3</a:t>
            </a:r>
          </a:p>
        </p:txBody>
      </p:sp>
      <p:sp>
        <p:nvSpPr>
          <p:cNvPr id="22" name="Text Placeholder 13">
            <a:extLst>
              <a:ext uri="{FF2B5EF4-FFF2-40B4-BE49-F238E27FC236}">
                <a16:creationId xmlns:a16="http://schemas.microsoft.com/office/drawing/2014/main" id="{C7CDF49F-0757-574A-A260-587719734E65}"/>
              </a:ext>
            </a:extLst>
          </p:cNvPr>
          <p:cNvSpPr>
            <a:spLocks noGrp="1"/>
          </p:cNvSpPr>
          <p:nvPr>
            <p:ph type="body" sz="quarter" idx="13" hasCustomPrompt="1"/>
          </p:nvPr>
        </p:nvSpPr>
        <p:spPr>
          <a:xfrm>
            <a:off x="6238401" y="3261838"/>
            <a:ext cx="288000" cy="288000"/>
          </a:xfrm>
          <a:prstGeom prst="ellipse">
            <a:avLst/>
          </a:prstGeom>
          <a:ln w="31750">
            <a:gradFill>
              <a:gsLst>
                <a:gs pos="0">
                  <a:schemeClr val="accent3"/>
                </a:gs>
                <a:gs pos="99000">
                  <a:schemeClr val="accent3">
                    <a:lumMod val="75000"/>
                  </a:schemeClr>
                </a:gs>
              </a:gsLst>
              <a:lin ang="2700000" scaled="0"/>
            </a:gradFill>
          </a:ln>
        </p:spPr>
        <p:txBody>
          <a:bodyPr anchor="ctr"/>
          <a:lstStyle>
            <a:lvl1pPr marL="0" indent="0" algn="ctr">
              <a:buNone/>
              <a:defRPr sz="1400">
                <a:solidFill>
                  <a:schemeClr val="accent3">
                    <a:lumMod val="75000"/>
                  </a:schemeClr>
                </a:solidFill>
                <a:latin typeface="+mj-lt"/>
              </a:defRPr>
            </a:lvl1pPr>
          </a:lstStyle>
          <a:p>
            <a:pPr lvl="0"/>
            <a:r>
              <a:rPr lang="en-US" dirty="0"/>
              <a:t>4</a:t>
            </a:r>
          </a:p>
        </p:txBody>
      </p:sp>
      <p:sp>
        <p:nvSpPr>
          <p:cNvPr id="34" name="Text Placeholder 23">
            <a:extLst>
              <a:ext uri="{FF2B5EF4-FFF2-40B4-BE49-F238E27FC236}">
                <a16:creationId xmlns:a16="http://schemas.microsoft.com/office/drawing/2014/main" id="{04A9D0B9-EF50-7047-971C-2B9743FF0248}"/>
              </a:ext>
            </a:extLst>
          </p:cNvPr>
          <p:cNvSpPr>
            <a:spLocks noGrp="1"/>
          </p:cNvSpPr>
          <p:nvPr>
            <p:ph type="body" sz="quarter" idx="14" hasCustomPrompt="1"/>
          </p:nvPr>
        </p:nvSpPr>
        <p:spPr>
          <a:xfrm>
            <a:off x="6613451" y="1267996"/>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35" name="Text Placeholder 23">
            <a:extLst>
              <a:ext uri="{FF2B5EF4-FFF2-40B4-BE49-F238E27FC236}">
                <a16:creationId xmlns:a16="http://schemas.microsoft.com/office/drawing/2014/main" id="{46A9DF12-44B8-204B-A4EE-7BBF6FE0E42D}"/>
              </a:ext>
            </a:extLst>
          </p:cNvPr>
          <p:cNvSpPr>
            <a:spLocks noGrp="1"/>
          </p:cNvSpPr>
          <p:nvPr>
            <p:ph type="body" sz="quarter" idx="15" hasCustomPrompt="1"/>
          </p:nvPr>
        </p:nvSpPr>
        <p:spPr>
          <a:xfrm>
            <a:off x="6613451" y="1443842"/>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36" name="Text Placeholder 23">
            <a:extLst>
              <a:ext uri="{FF2B5EF4-FFF2-40B4-BE49-F238E27FC236}">
                <a16:creationId xmlns:a16="http://schemas.microsoft.com/office/drawing/2014/main" id="{38AA22B6-9F96-D144-B504-D8DE803EF672}"/>
              </a:ext>
            </a:extLst>
          </p:cNvPr>
          <p:cNvSpPr>
            <a:spLocks noGrp="1"/>
          </p:cNvSpPr>
          <p:nvPr>
            <p:ph type="body" sz="quarter" idx="16" hasCustomPrompt="1"/>
          </p:nvPr>
        </p:nvSpPr>
        <p:spPr>
          <a:xfrm>
            <a:off x="6613451" y="1921139"/>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37" name="Text Placeholder 23">
            <a:extLst>
              <a:ext uri="{FF2B5EF4-FFF2-40B4-BE49-F238E27FC236}">
                <a16:creationId xmlns:a16="http://schemas.microsoft.com/office/drawing/2014/main" id="{663DDF6F-ABF9-C44A-BBEE-402D24054E18}"/>
              </a:ext>
            </a:extLst>
          </p:cNvPr>
          <p:cNvSpPr>
            <a:spLocks noGrp="1"/>
          </p:cNvSpPr>
          <p:nvPr>
            <p:ph type="body" sz="quarter" idx="17" hasCustomPrompt="1"/>
          </p:nvPr>
        </p:nvSpPr>
        <p:spPr>
          <a:xfrm>
            <a:off x="6613451" y="2096985"/>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38" name="Text Placeholder 23">
            <a:extLst>
              <a:ext uri="{FF2B5EF4-FFF2-40B4-BE49-F238E27FC236}">
                <a16:creationId xmlns:a16="http://schemas.microsoft.com/office/drawing/2014/main" id="{A1CA52BC-9C67-3E4F-B88F-D84B299D091C}"/>
              </a:ext>
            </a:extLst>
          </p:cNvPr>
          <p:cNvSpPr>
            <a:spLocks noGrp="1"/>
          </p:cNvSpPr>
          <p:nvPr>
            <p:ph type="body" sz="quarter" idx="18" hasCustomPrompt="1"/>
          </p:nvPr>
        </p:nvSpPr>
        <p:spPr>
          <a:xfrm>
            <a:off x="6613451" y="2569257"/>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39" name="Text Placeholder 23">
            <a:extLst>
              <a:ext uri="{FF2B5EF4-FFF2-40B4-BE49-F238E27FC236}">
                <a16:creationId xmlns:a16="http://schemas.microsoft.com/office/drawing/2014/main" id="{2F718F8F-190E-A44B-9FCA-CE8FFB6D882D}"/>
              </a:ext>
            </a:extLst>
          </p:cNvPr>
          <p:cNvSpPr>
            <a:spLocks noGrp="1"/>
          </p:cNvSpPr>
          <p:nvPr>
            <p:ph type="body" sz="quarter" idx="19" hasCustomPrompt="1"/>
          </p:nvPr>
        </p:nvSpPr>
        <p:spPr>
          <a:xfrm>
            <a:off x="6613451" y="2745103"/>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40" name="Text Placeholder 23">
            <a:extLst>
              <a:ext uri="{FF2B5EF4-FFF2-40B4-BE49-F238E27FC236}">
                <a16:creationId xmlns:a16="http://schemas.microsoft.com/office/drawing/2014/main" id="{89B0B0DF-D099-0143-A898-E5814F5FE7FE}"/>
              </a:ext>
            </a:extLst>
          </p:cNvPr>
          <p:cNvSpPr>
            <a:spLocks noGrp="1"/>
          </p:cNvSpPr>
          <p:nvPr>
            <p:ph type="body" sz="quarter" idx="20" hasCustomPrompt="1"/>
          </p:nvPr>
        </p:nvSpPr>
        <p:spPr>
          <a:xfrm>
            <a:off x="6613451" y="3217376"/>
            <a:ext cx="1686487" cy="265113"/>
          </a:xfrm>
          <a:prstGeom prst="rect">
            <a:avLst/>
          </a:prstGeom>
        </p:spPr>
        <p:txBody>
          <a:bodyPr/>
          <a:lstStyle>
            <a:lvl1pPr marL="0" indent="0">
              <a:buNone/>
              <a:defRPr sz="1200">
                <a:solidFill>
                  <a:schemeClr val="tx2"/>
                </a:solidFill>
                <a:latin typeface="+mj-lt"/>
              </a:defRPr>
            </a:lvl1pPr>
          </a:lstStyle>
          <a:p>
            <a:pPr lvl="0"/>
            <a:r>
              <a:rPr lang="en-US" dirty="0"/>
              <a:t>Heading Here</a:t>
            </a:r>
          </a:p>
        </p:txBody>
      </p:sp>
      <p:sp>
        <p:nvSpPr>
          <p:cNvPr id="41" name="Text Placeholder 23">
            <a:extLst>
              <a:ext uri="{FF2B5EF4-FFF2-40B4-BE49-F238E27FC236}">
                <a16:creationId xmlns:a16="http://schemas.microsoft.com/office/drawing/2014/main" id="{2A59FB78-EECA-094C-B680-AC2CFBF8DB01}"/>
              </a:ext>
            </a:extLst>
          </p:cNvPr>
          <p:cNvSpPr>
            <a:spLocks noGrp="1"/>
          </p:cNvSpPr>
          <p:nvPr>
            <p:ph type="body" sz="quarter" idx="21" hasCustomPrompt="1"/>
          </p:nvPr>
        </p:nvSpPr>
        <p:spPr>
          <a:xfrm>
            <a:off x="6613451" y="3393222"/>
            <a:ext cx="1686487" cy="265113"/>
          </a:xfrm>
          <a:prstGeom prst="rect">
            <a:avLst/>
          </a:prstGeom>
        </p:spPr>
        <p:txBody>
          <a:bodyPr/>
          <a:lstStyle>
            <a:lvl1pPr marL="0" indent="0">
              <a:buNone/>
              <a:defRPr sz="1000">
                <a:solidFill>
                  <a:schemeClr val="tx2"/>
                </a:solidFill>
                <a:latin typeface="+mn-lt"/>
              </a:defRPr>
            </a:lvl1pPr>
          </a:lstStyle>
          <a:p>
            <a:pPr lvl="0"/>
            <a:r>
              <a:rPr lang="en-US" dirty="0"/>
              <a:t>Lorem ipsum dolor sit </a:t>
            </a:r>
            <a:r>
              <a:rPr lang="en-US" dirty="0" err="1"/>
              <a:t>amet</a:t>
            </a:r>
            <a:endParaRPr lang="en-US" dirty="0"/>
          </a:p>
        </p:txBody>
      </p:sp>
      <p:sp>
        <p:nvSpPr>
          <p:cNvPr id="45" name="Slide Number Placeholder 4">
            <a:extLst>
              <a:ext uri="{FF2B5EF4-FFF2-40B4-BE49-F238E27FC236}">
                <a16:creationId xmlns:a16="http://schemas.microsoft.com/office/drawing/2014/main" id="{B0C9DD43-5282-0D4B-8482-F6B8223F87EE}"/>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47" name="Straight Connector 46">
            <a:extLst>
              <a:ext uri="{FF2B5EF4-FFF2-40B4-BE49-F238E27FC236}">
                <a16:creationId xmlns:a16="http://schemas.microsoft.com/office/drawing/2014/main" id="{97212270-69F0-DF46-9FBE-E4A0C870FDD8}"/>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95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Freeform 2">
            <a:extLst>
              <a:ext uri="{FF2B5EF4-FFF2-40B4-BE49-F238E27FC236}">
                <a16:creationId xmlns:a16="http://schemas.microsoft.com/office/drawing/2014/main" id="{0FCCBBE3-3D9B-374B-B01A-9C52139E34D5}"/>
              </a:ext>
            </a:extLst>
          </p:cNvPr>
          <p:cNvSpPr/>
          <p:nvPr userDrawn="1"/>
        </p:nvSpPr>
        <p:spPr>
          <a:xfrm flipH="1">
            <a:off x="1695706" y="1008516"/>
            <a:ext cx="7453290" cy="4134984"/>
          </a:xfrm>
          <a:custGeom>
            <a:avLst/>
            <a:gdLst>
              <a:gd name="connsiteX0" fmla="*/ 725774 w 7453290"/>
              <a:gd name="connsiteY0" fmla="*/ 0 h 4134984"/>
              <a:gd name="connsiteX1" fmla="*/ 2632033 w 7453290"/>
              <a:gd name="connsiteY1" fmla="*/ 1134558 h 4134984"/>
              <a:gd name="connsiteX2" fmla="*/ 2722977 w 7453290"/>
              <a:gd name="connsiteY2" fmla="*/ 1323345 h 4134984"/>
              <a:gd name="connsiteX3" fmla="*/ 2727514 w 7453290"/>
              <a:gd name="connsiteY3" fmla="*/ 1323116 h 4134984"/>
              <a:gd name="connsiteX4" fmla="*/ 2779522 w 7453290"/>
              <a:gd name="connsiteY4" fmla="*/ 1465211 h 4134984"/>
              <a:gd name="connsiteX5" fmla="*/ 4355800 w 7453290"/>
              <a:gd name="connsiteY5" fmla="*/ 2510038 h 4134984"/>
              <a:gd name="connsiteX6" fmla="*/ 4700569 w 7453290"/>
              <a:gd name="connsiteY6" fmla="*/ 2475283 h 4134984"/>
              <a:gd name="connsiteX7" fmla="*/ 4709914 w 7453290"/>
              <a:gd name="connsiteY7" fmla="*/ 2472880 h 4134984"/>
              <a:gd name="connsiteX8" fmla="*/ 4710201 w 7453290"/>
              <a:gd name="connsiteY8" fmla="*/ 2473476 h 4134984"/>
              <a:gd name="connsiteX9" fmla="*/ 4889363 w 7453290"/>
              <a:gd name="connsiteY9" fmla="*/ 2427409 h 4134984"/>
              <a:gd name="connsiteX10" fmla="*/ 5326273 w 7453290"/>
              <a:gd name="connsiteY10" fmla="*/ 2383364 h 4134984"/>
              <a:gd name="connsiteX11" fmla="*/ 7450144 w 7453290"/>
              <a:gd name="connsiteY11" fmla="*/ 4114369 h 4134984"/>
              <a:gd name="connsiteX12" fmla="*/ 7453290 w 7453290"/>
              <a:gd name="connsiteY12" fmla="*/ 4134984 h 4134984"/>
              <a:gd name="connsiteX13" fmla="*/ 0 w 7453290"/>
              <a:gd name="connsiteY13" fmla="*/ 4134984 h 4134984"/>
              <a:gd name="connsiteX14" fmla="*/ 0 w 7453290"/>
              <a:gd name="connsiteY14" fmla="*/ 127149 h 4134984"/>
              <a:gd name="connsiteX15" fmla="*/ 81103 w 7453290"/>
              <a:gd name="connsiteY15" fmla="*/ 97465 h 4134984"/>
              <a:gd name="connsiteX16" fmla="*/ 725774 w 7453290"/>
              <a:gd name="connsiteY16" fmla="*/ 0 h 4134984"/>
              <a:gd name="connsiteX0" fmla="*/ 725774 w 7453290"/>
              <a:gd name="connsiteY0" fmla="*/ 0 h 4134984"/>
              <a:gd name="connsiteX1" fmla="*/ 2632033 w 7453290"/>
              <a:gd name="connsiteY1" fmla="*/ 1134558 h 4134984"/>
              <a:gd name="connsiteX2" fmla="*/ 2722977 w 7453290"/>
              <a:gd name="connsiteY2" fmla="*/ 1323345 h 4134984"/>
              <a:gd name="connsiteX3" fmla="*/ 2779522 w 7453290"/>
              <a:gd name="connsiteY3" fmla="*/ 1465211 h 4134984"/>
              <a:gd name="connsiteX4" fmla="*/ 4355800 w 7453290"/>
              <a:gd name="connsiteY4" fmla="*/ 2510038 h 4134984"/>
              <a:gd name="connsiteX5" fmla="*/ 4700569 w 7453290"/>
              <a:gd name="connsiteY5" fmla="*/ 2475283 h 4134984"/>
              <a:gd name="connsiteX6" fmla="*/ 4709914 w 7453290"/>
              <a:gd name="connsiteY6" fmla="*/ 2472880 h 4134984"/>
              <a:gd name="connsiteX7" fmla="*/ 4710201 w 7453290"/>
              <a:gd name="connsiteY7" fmla="*/ 2473476 h 4134984"/>
              <a:gd name="connsiteX8" fmla="*/ 4889363 w 7453290"/>
              <a:gd name="connsiteY8" fmla="*/ 2427409 h 4134984"/>
              <a:gd name="connsiteX9" fmla="*/ 5326273 w 7453290"/>
              <a:gd name="connsiteY9" fmla="*/ 2383364 h 4134984"/>
              <a:gd name="connsiteX10" fmla="*/ 7450144 w 7453290"/>
              <a:gd name="connsiteY10" fmla="*/ 4114369 h 4134984"/>
              <a:gd name="connsiteX11" fmla="*/ 7453290 w 7453290"/>
              <a:gd name="connsiteY11" fmla="*/ 4134984 h 4134984"/>
              <a:gd name="connsiteX12" fmla="*/ 0 w 7453290"/>
              <a:gd name="connsiteY12" fmla="*/ 4134984 h 4134984"/>
              <a:gd name="connsiteX13" fmla="*/ 0 w 7453290"/>
              <a:gd name="connsiteY13" fmla="*/ 127149 h 4134984"/>
              <a:gd name="connsiteX14" fmla="*/ 81103 w 7453290"/>
              <a:gd name="connsiteY14" fmla="*/ 97465 h 4134984"/>
              <a:gd name="connsiteX15" fmla="*/ 725774 w 7453290"/>
              <a:gd name="connsiteY15" fmla="*/ 0 h 4134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53290" h="4134984">
                <a:moveTo>
                  <a:pt x="725774" y="0"/>
                </a:moveTo>
                <a:cubicBezTo>
                  <a:pt x="1548922" y="0"/>
                  <a:pt x="2264920" y="458765"/>
                  <a:pt x="2632033" y="1134558"/>
                </a:cubicBezTo>
                <a:lnTo>
                  <a:pt x="2722977" y="1323345"/>
                </a:lnTo>
                <a:lnTo>
                  <a:pt x="2779522" y="1465211"/>
                </a:lnTo>
                <a:cubicBezTo>
                  <a:pt x="3039222" y="2079212"/>
                  <a:pt x="3647199" y="2510038"/>
                  <a:pt x="4355800" y="2510038"/>
                </a:cubicBezTo>
                <a:cubicBezTo>
                  <a:pt x="4473900" y="2510038"/>
                  <a:pt x="4589206" y="2498071"/>
                  <a:pt x="4700569" y="2475283"/>
                </a:cubicBezTo>
                <a:lnTo>
                  <a:pt x="4709914" y="2472880"/>
                </a:lnTo>
                <a:lnTo>
                  <a:pt x="4710201" y="2473476"/>
                </a:lnTo>
                <a:lnTo>
                  <a:pt x="4889363" y="2427409"/>
                </a:lnTo>
                <a:cubicBezTo>
                  <a:pt x="5030489" y="2398530"/>
                  <a:pt x="5176610" y="2383364"/>
                  <a:pt x="5326273" y="2383364"/>
                </a:cubicBezTo>
                <a:cubicBezTo>
                  <a:pt x="6373916" y="2383364"/>
                  <a:pt x="7247994" y="3126487"/>
                  <a:pt x="7450144" y="4114369"/>
                </a:cubicBezTo>
                <a:lnTo>
                  <a:pt x="7453290" y="4134984"/>
                </a:lnTo>
                <a:lnTo>
                  <a:pt x="0" y="4134984"/>
                </a:lnTo>
                <a:lnTo>
                  <a:pt x="0" y="127149"/>
                </a:lnTo>
                <a:lnTo>
                  <a:pt x="81103" y="97465"/>
                </a:lnTo>
                <a:cubicBezTo>
                  <a:pt x="284754" y="34123"/>
                  <a:pt x="501279" y="0"/>
                  <a:pt x="725774" y="0"/>
                </a:cubicBezTo>
                <a:close/>
              </a:path>
            </a:pathLst>
          </a:custGeom>
          <a:gradFill>
            <a:gsLst>
              <a:gs pos="0">
                <a:schemeClr val="accent4">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7">
            <a:extLst>
              <a:ext uri="{FF2B5EF4-FFF2-40B4-BE49-F238E27FC236}">
                <a16:creationId xmlns:a16="http://schemas.microsoft.com/office/drawing/2014/main" id="{9D486C5B-9BD6-3849-A82C-0FA9FE138249}"/>
              </a:ext>
            </a:extLst>
          </p:cNvPr>
          <p:cNvSpPr>
            <a:spLocks noGrp="1"/>
          </p:cNvSpPr>
          <p:nvPr>
            <p:ph type="body" sz="quarter" idx="10"/>
          </p:nvPr>
        </p:nvSpPr>
        <p:spPr>
          <a:xfrm>
            <a:off x="866775" y="1430338"/>
            <a:ext cx="2292350"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2232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9" name="Text Placeholder 12">
            <a:extLst>
              <a:ext uri="{FF2B5EF4-FFF2-40B4-BE49-F238E27FC236}">
                <a16:creationId xmlns:a16="http://schemas.microsoft.com/office/drawing/2014/main" id="{0E3FBA1D-68B1-6246-8367-59872D21DB16}"/>
              </a:ext>
            </a:extLst>
          </p:cNvPr>
          <p:cNvSpPr>
            <a:spLocks noGrp="1"/>
          </p:cNvSpPr>
          <p:nvPr>
            <p:ph type="body" sz="quarter" idx="11" hasCustomPrompt="1"/>
          </p:nvPr>
        </p:nvSpPr>
        <p:spPr>
          <a:xfrm>
            <a:off x="988899" y="3432812"/>
            <a:ext cx="2085362" cy="300415"/>
          </a:xfrm>
          <a:prstGeom prst="rect">
            <a:avLst/>
          </a:prstGeom>
        </p:spPr>
        <p:txBody>
          <a:bodyPr/>
          <a:lstStyle>
            <a:lvl1pPr marL="0" indent="0">
              <a:buNone/>
              <a:defRPr sz="1600">
                <a:solidFill>
                  <a:schemeClr val="accent5"/>
                </a:solidFill>
                <a:latin typeface="+mj-lt"/>
              </a:defRPr>
            </a:lvl1pPr>
          </a:lstStyle>
          <a:p>
            <a:pPr lvl="0"/>
            <a:r>
              <a:rPr lang="en-US" dirty="0"/>
              <a:t>Heading Here</a:t>
            </a:r>
          </a:p>
        </p:txBody>
      </p:sp>
      <p:sp>
        <p:nvSpPr>
          <p:cNvPr id="20" name="Text Placeholder 7">
            <a:extLst>
              <a:ext uri="{FF2B5EF4-FFF2-40B4-BE49-F238E27FC236}">
                <a16:creationId xmlns:a16="http://schemas.microsoft.com/office/drawing/2014/main" id="{BE161CDA-DAAA-D749-85F9-F7BF3F555D7F}"/>
              </a:ext>
            </a:extLst>
          </p:cNvPr>
          <p:cNvSpPr>
            <a:spLocks noGrp="1"/>
          </p:cNvSpPr>
          <p:nvPr>
            <p:ph type="body" sz="quarter" idx="12"/>
          </p:nvPr>
        </p:nvSpPr>
        <p:spPr>
          <a:xfrm>
            <a:off x="3418466" y="1430338"/>
            <a:ext cx="2292350"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2232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21" name="Text Placeholder 12">
            <a:extLst>
              <a:ext uri="{FF2B5EF4-FFF2-40B4-BE49-F238E27FC236}">
                <a16:creationId xmlns:a16="http://schemas.microsoft.com/office/drawing/2014/main" id="{702675C5-9B1E-F144-81BB-12AED0F5A3EC}"/>
              </a:ext>
            </a:extLst>
          </p:cNvPr>
          <p:cNvSpPr>
            <a:spLocks noGrp="1"/>
          </p:cNvSpPr>
          <p:nvPr>
            <p:ph type="body" sz="quarter" idx="13" hasCustomPrompt="1"/>
          </p:nvPr>
        </p:nvSpPr>
        <p:spPr>
          <a:xfrm>
            <a:off x="3540590" y="3432812"/>
            <a:ext cx="2085362" cy="300415"/>
          </a:xfrm>
          <a:prstGeom prst="rect">
            <a:avLst/>
          </a:prstGeom>
        </p:spPr>
        <p:txBody>
          <a:bodyPr/>
          <a:lstStyle>
            <a:lvl1pPr marL="0" indent="0">
              <a:buNone/>
              <a:defRPr sz="1600">
                <a:solidFill>
                  <a:schemeClr val="accent2"/>
                </a:solidFill>
                <a:latin typeface="+mj-lt"/>
              </a:defRPr>
            </a:lvl1pPr>
          </a:lstStyle>
          <a:p>
            <a:pPr lvl="0"/>
            <a:r>
              <a:rPr lang="en-US" dirty="0"/>
              <a:t>Heading Here</a:t>
            </a:r>
          </a:p>
        </p:txBody>
      </p:sp>
      <p:sp>
        <p:nvSpPr>
          <p:cNvPr id="22" name="Text Placeholder 7">
            <a:extLst>
              <a:ext uri="{FF2B5EF4-FFF2-40B4-BE49-F238E27FC236}">
                <a16:creationId xmlns:a16="http://schemas.microsoft.com/office/drawing/2014/main" id="{908B3E1B-2994-9545-9155-351B56C10D76}"/>
              </a:ext>
            </a:extLst>
          </p:cNvPr>
          <p:cNvSpPr>
            <a:spLocks noGrp="1"/>
          </p:cNvSpPr>
          <p:nvPr>
            <p:ph type="body" sz="quarter" idx="14"/>
          </p:nvPr>
        </p:nvSpPr>
        <p:spPr>
          <a:xfrm>
            <a:off x="5970157" y="1430338"/>
            <a:ext cx="2292350"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2232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23" name="Text Placeholder 12">
            <a:extLst>
              <a:ext uri="{FF2B5EF4-FFF2-40B4-BE49-F238E27FC236}">
                <a16:creationId xmlns:a16="http://schemas.microsoft.com/office/drawing/2014/main" id="{D27E24D5-76E8-DB4A-AB29-9E8C75A90BB3}"/>
              </a:ext>
            </a:extLst>
          </p:cNvPr>
          <p:cNvSpPr>
            <a:spLocks noGrp="1"/>
          </p:cNvSpPr>
          <p:nvPr>
            <p:ph type="body" sz="quarter" idx="15" hasCustomPrompt="1"/>
          </p:nvPr>
        </p:nvSpPr>
        <p:spPr>
          <a:xfrm>
            <a:off x="6092281" y="3432812"/>
            <a:ext cx="2085362" cy="300415"/>
          </a:xfrm>
          <a:prstGeom prst="rect">
            <a:avLst/>
          </a:prstGeom>
        </p:spPr>
        <p:txBody>
          <a:bodyPr/>
          <a:lstStyle>
            <a:lvl1pPr marL="0" indent="0">
              <a:buNone/>
              <a:defRPr sz="1600">
                <a:solidFill>
                  <a:schemeClr val="accent4"/>
                </a:solidFill>
                <a:latin typeface="+mj-lt"/>
              </a:defRPr>
            </a:lvl1pPr>
          </a:lstStyle>
          <a:p>
            <a:pPr lvl="0"/>
            <a:r>
              <a:rPr lang="en-US" dirty="0"/>
              <a:t>Heading Here</a:t>
            </a:r>
          </a:p>
        </p:txBody>
      </p:sp>
      <p:sp>
        <p:nvSpPr>
          <p:cNvPr id="13" name="Slide Number Placeholder 4">
            <a:extLst>
              <a:ext uri="{FF2B5EF4-FFF2-40B4-BE49-F238E27FC236}">
                <a16:creationId xmlns:a16="http://schemas.microsoft.com/office/drawing/2014/main" id="{12783E03-03A8-5441-8957-706EBCF257D8}"/>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15" name="Straight Connector 14">
            <a:extLst>
              <a:ext uri="{FF2B5EF4-FFF2-40B4-BE49-F238E27FC236}">
                <a16:creationId xmlns:a16="http://schemas.microsoft.com/office/drawing/2014/main" id="{0D633563-0303-DB47-B38C-308D58EAA463}"/>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95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26" name="Freeform 25">
            <a:extLst>
              <a:ext uri="{FF2B5EF4-FFF2-40B4-BE49-F238E27FC236}">
                <a16:creationId xmlns:a16="http://schemas.microsoft.com/office/drawing/2014/main" id="{1996C826-8CA3-6349-8670-2DE37150F676}"/>
              </a:ext>
            </a:extLst>
          </p:cNvPr>
          <p:cNvSpPr/>
          <p:nvPr userDrawn="1"/>
        </p:nvSpPr>
        <p:spPr>
          <a:xfrm>
            <a:off x="1" y="0"/>
            <a:ext cx="6774951" cy="5143500"/>
          </a:xfrm>
          <a:custGeom>
            <a:avLst/>
            <a:gdLst>
              <a:gd name="connsiteX0" fmla="*/ 0 w 6774951"/>
              <a:gd name="connsiteY0" fmla="*/ 0 h 5143500"/>
              <a:gd name="connsiteX1" fmla="*/ 6774951 w 6774951"/>
              <a:gd name="connsiteY1" fmla="*/ 0 h 5143500"/>
              <a:gd name="connsiteX2" fmla="*/ 6739803 w 6774951"/>
              <a:gd name="connsiteY2" fmla="*/ 200498 h 5143500"/>
              <a:gd name="connsiteX3" fmla="*/ 4946509 w 6774951"/>
              <a:gd name="connsiteY3" fmla="*/ 2601081 h 5143500"/>
              <a:gd name="connsiteX4" fmla="*/ 4635274 w 6774951"/>
              <a:gd name="connsiteY4" fmla="*/ 2751012 h 5143500"/>
              <a:gd name="connsiteX5" fmla="*/ 4401393 w 6774951"/>
              <a:gd name="connsiteY5" fmla="*/ 2844232 h 5143500"/>
              <a:gd name="connsiteX6" fmla="*/ 2711386 w 6774951"/>
              <a:gd name="connsiteY6" fmla="*/ 5013386 h 5143500"/>
              <a:gd name="connsiteX7" fmla="*/ 2696524 w 6774951"/>
              <a:gd name="connsiteY7" fmla="*/ 5143500 h 5143500"/>
              <a:gd name="connsiteX8" fmla="*/ 0 w 6774951"/>
              <a:gd name="connsiteY8"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4951" h="5143500">
                <a:moveTo>
                  <a:pt x="0" y="0"/>
                </a:moveTo>
                <a:lnTo>
                  <a:pt x="6774951" y="0"/>
                </a:lnTo>
                <a:lnTo>
                  <a:pt x="6739803" y="200498"/>
                </a:lnTo>
                <a:cubicBezTo>
                  <a:pt x="6520745" y="1237890"/>
                  <a:pt x="5851726" y="2109337"/>
                  <a:pt x="4946509" y="2601081"/>
                </a:cubicBezTo>
                <a:lnTo>
                  <a:pt x="4635274" y="2751012"/>
                </a:lnTo>
                <a:lnTo>
                  <a:pt x="4401393" y="2844232"/>
                </a:lnTo>
                <a:cubicBezTo>
                  <a:pt x="3515681" y="3218857"/>
                  <a:pt x="2861173" y="4033080"/>
                  <a:pt x="2711386" y="5013386"/>
                </a:cubicBezTo>
                <a:lnTo>
                  <a:pt x="2696524" y="5143500"/>
                </a:lnTo>
                <a:lnTo>
                  <a:pt x="0" y="5143500"/>
                </a:lnTo>
                <a:close/>
              </a:path>
            </a:pathLst>
          </a:custGeom>
          <a:gradFill>
            <a:gsLst>
              <a:gs pos="0">
                <a:schemeClr val="accent1"/>
              </a:gs>
              <a:gs pos="100000">
                <a:schemeClr val="accent4">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18" name="Text Placeholder 7">
            <a:extLst>
              <a:ext uri="{FF2B5EF4-FFF2-40B4-BE49-F238E27FC236}">
                <a16:creationId xmlns:a16="http://schemas.microsoft.com/office/drawing/2014/main" id="{9D486C5B-9BD6-3849-A82C-0FA9FE138249}"/>
              </a:ext>
            </a:extLst>
          </p:cNvPr>
          <p:cNvSpPr>
            <a:spLocks noGrp="1"/>
          </p:cNvSpPr>
          <p:nvPr>
            <p:ph type="body" sz="quarter" idx="10"/>
          </p:nvPr>
        </p:nvSpPr>
        <p:spPr>
          <a:xfrm>
            <a:off x="728505" y="1460483"/>
            <a:ext cx="1700579"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9" name="Text Placeholder 12">
            <a:extLst>
              <a:ext uri="{FF2B5EF4-FFF2-40B4-BE49-F238E27FC236}">
                <a16:creationId xmlns:a16="http://schemas.microsoft.com/office/drawing/2014/main" id="{0E3FBA1D-68B1-6246-8367-59872D21DB16}"/>
              </a:ext>
            </a:extLst>
          </p:cNvPr>
          <p:cNvSpPr>
            <a:spLocks noGrp="1"/>
          </p:cNvSpPr>
          <p:nvPr>
            <p:ph type="body" sz="quarter" idx="11" hasCustomPrompt="1"/>
          </p:nvPr>
        </p:nvSpPr>
        <p:spPr>
          <a:xfrm>
            <a:off x="830533" y="1690559"/>
            <a:ext cx="1493048" cy="300415"/>
          </a:xfrm>
          <a:prstGeom prst="rect">
            <a:avLst/>
          </a:prstGeom>
        </p:spPr>
        <p:txBody>
          <a:bodyPr/>
          <a:lstStyle>
            <a:lvl1pPr marL="0" indent="0">
              <a:buNone/>
              <a:defRPr sz="1600">
                <a:gradFill>
                  <a:gsLst>
                    <a:gs pos="0">
                      <a:schemeClr val="accent3"/>
                    </a:gs>
                    <a:gs pos="100000">
                      <a:schemeClr val="accent2"/>
                    </a:gs>
                  </a:gsLst>
                  <a:lin ang="2700000" scaled="0"/>
                </a:gradFill>
                <a:latin typeface="+mj-lt"/>
              </a:defRPr>
            </a:lvl1pPr>
          </a:lstStyle>
          <a:p>
            <a:pPr lvl="0"/>
            <a:r>
              <a:rPr lang="en-US" dirty="0"/>
              <a:t>Heading Here</a:t>
            </a:r>
          </a:p>
        </p:txBody>
      </p:sp>
      <p:sp>
        <p:nvSpPr>
          <p:cNvPr id="11" name="Text Placeholder 7">
            <a:extLst>
              <a:ext uri="{FF2B5EF4-FFF2-40B4-BE49-F238E27FC236}">
                <a16:creationId xmlns:a16="http://schemas.microsoft.com/office/drawing/2014/main" id="{C58F121E-D081-8148-986A-CCF1AF90DB88}"/>
              </a:ext>
            </a:extLst>
          </p:cNvPr>
          <p:cNvSpPr>
            <a:spLocks noGrp="1"/>
          </p:cNvSpPr>
          <p:nvPr>
            <p:ph type="body" sz="quarter" idx="12"/>
          </p:nvPr>
        </p:nvSpPr>
        <p:spPr>
          <a:xfrm>
            <a:off x="2723975" y="1460483"/>
            <a:ext cx="1700579"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2" name="Text Placeholder 12">
            <a:extLst>
              <a:ext uri="{FF2B5EF4-FFF2-40B4-BE49-F238E27FC236}">
                <a16:creationId xmlns:a16="http://schemas.microsoft.com/office/drawing/2014/main" id="{F38324AA-8138-AA42-A3BD-675905BF730E}"/>
              </a:ext>
            </a:extLst>
          </p:cNvPr>
          <p:cNvSpPr>
            <a:spLocks noGrp="1"/>
          </p:cNvSpPr>
          <p:nvPr>
            <p:ph type="body" sz="quarter" idx="13" hasCustomPrompt="1"/>
          </p:nvPr>
        </p:nvSpPr>
        <p:spPr>
          <a:xfrm>
            <a:off x="2827743" y="1690559"/>
            <a:ext cx="1493048" cy="300415"/>
          </a:xfrm>
          <a:prstGeom prst="rect">
            <a:avLst/>
          </a:prstGeom>
        </p:spPr>
        <p:txBody>
          <a:bodyPr/>
          <a:lstStyle>
            <a:lvl1pPr marL="0" indent="0">
              <a:buNone/>
              <a:defRPr sz="1600">
                <a:gradFill>
                  <a:gsLst>
                    <a:gs pos="0">
                      <a:schemeClr val="accent3"/>
                    </a:gs>
                    <a:gs pos="100000">
                      <a:schemeClr val="accent2"/>
                    </a:gs>
                  </a:gsLst>
                  <a:lin ang="2700000" scaled="0"/>
                </a:gradFill>
                <a:latin typeface="+mj-lt"/>
              </a:defRPr>
            </a:lvl1pPr>
          </a:lstStyle>
          <a:p>
            <a:pPr lvl="0"/>
            <a:r>
              <a:rPr lang="en-US" dirty="0"/>
              <a:t>Heading Here</a:t>
            </a:r>
          </a:p>
        </p:txBody>
      </p:sp>
      <p:sp>
        <p:nvSpPr>
          <p:cNvPr id="13" name="Text Placeholder 7">
            <a:extLst>
              <a:ext uri="{FF2B5EF4-FFF2-40B4-BE49-F238E27FC236}">
                <a16:creationId xmlns:a16="http://schemas.microsoft.com/office/drawing/2014/main" id="{7CCCB194-1033-5C41-8172-24C2212D0BB7}"/>
              </a:ext>
            </a:extLst>
          </p:cNvPr>
          <p:cNvSpPr>
            <a:spLocks noGrp="1"/>
          </p:cNvSpPr>
          <p:nvPr>
            <p:ph type="body" sz="quarter" idx="14"/>
          </p:nvPr>
        </p:nvSpPr>
        <p:spPr>
          <a:xfrm>
            <a:off x="4719445" y="1160068"/>
            <a:ext cx="1700579" cy="2832100"/>
          </a:xfrm>
          <a:prstGeom prst="roundRect">
            <a:avLst>
              <a:gd name="adj" fmla="val 3471"/>
            </a:avLst>
          </a:prstGeom>
          <a:gradFill>
            <a:gsLst>
              <a:gs pos="0">
                <a:schemeClr val="accent3"/>
              </a:gs>
              <a:gs pos="100000">
                <a:schemeClr val="accent2"/>
              </a:gs>
            </a:gsLst>
            <a:lin ang="2700000" scaled="0"/>
          </a:gra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bg1"/>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4" name="Text Placeholder 12">
            <a:extLst>
              <a:ext uri="{FF2B5EF4-FFF2-40B4-BE49-F238E27FC236}">
                <a16:creationId xmlns:a16="http://schemas.microsoft.com/office/drawing/2014/main" id="{3A73D062-864E-8643-AE5C-351162FF172C}"/>
              </a:ext>
            </a:extLst>
          </p:cNvPr>
          <p:cNvSpPr>
            <a:spLocks noGrp="1"/>
          </p:cNvSpPr>
          <p:nvPr>
            <p:ph type="body" sz="quarter" idx="15" hasCustomPrompt="1"/>
          </p:nvPr>
        </p:nvSpPr>
        <p:spPr>
          <a:xfrm>
            <a:off x="4823213" y="1390144"/>
            <a:ext cx="1493048" cy="300415"/>
          </a:xfrm>
          <a:prstGeom prst="rect">
            <a:avLst/>
          </a:prstGeom>
        </p:spPr>
        <p:txBody>
          <a:bodyPr/>
          <a:lstStyle>
            <a:lvl1pPr marL="0" indent="0">
              <a:buNone/>
              <a:defRPr sz="1600">
                <a:solidFill>
                  <a:schemeClr val="bg1"/>
                </a:solidFill>
                <a:latin typeface="+mj-lt"/>
              </a:defRPr>
            </a:lvl1pPr>
          </a:lstStyle>
          <a:p>
            <a:pPr lvl="0"/>
            <a:r>
              <a:rPr lang="en-US" dirty="0"/>
              <a:t>Heading Here</a:t>
            </a:r>
          </a:p>
        </p:txBody>
      </p:sp>
      <p:sp>
        <p:nvSpPr>
          <p:cNvPr id="15" name="Text Placeholder 7">
            <a:extLst>
              <a:ext uri="{FF2B5EF4-FFF2-40B4-BE49-F238E27FC236}">
                <a16:creationId xmlns:a16="http://schemas.microsoft.com/office/drawing/2014/main" id="{8D2A1347-8DD5-C24E-BC7C-8C476B6E6D6E}"/>
              </a:ext>
            </a:extLst>
          </p:cNvPr>
          <p:cNvSpPr>
            <a:spLocks noGrp="1"/>
          </p:cNvSpPr>
          <p:nvPr>
            <p:ph type="body" sz="quarter" idx="16"/>
          </p:nvPr>
        </p:nvSpPr>
        <p:spPr>
          <a:xfrm>
            <a:off x="6714916" y="1460483"/>
            <a:ext cx="1700579" cy="2832100"/>
          </a:xfrm>
          <a:prstGeom prst="roundRect">
            <a:avLst>
              <a:gd name="adj" fmla="val 3471"/>
            </a:avLst>
          </a:prstGeom>
          <a:solidFill>
            <a:schemeClr val="bg1"/>
          </a:solidFill>
          <a:effectLst>
            <a:outerShdw blurRad="635000" sx="102000" sy="102000" algn="ctr" rotWithShape="0">
              <a:schemeClr val="accent2">
                <a:alpha val="20000"/>
              </a:schemeClr>
            </a:outerShdw>
          </a:effectLst>
        </p:spPr>
        <p:txBody>
          <a:bodyPr lIns="180000" tIns="540000" rIns="180000" bIns="180000" anchor="t"/>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100">
                <a:solidFill>
                  <a:schemeClr val="tx2"/>
                </a:solidFill>
              </a:defRPr>
            </a:lvl3pPr>
            <a:lvl4pPr marL="1028700" indent="0">
              <a:lnSpc>
                <a:spcPct val="120000"/>
              </a:lnSpc>
              <a:buNone/>
              <a:defRPr sz="1100">
                <a:solidFill>
                  <a:schemeClr val="tx2"/>
                </a:solidFill>
              </a:defRPr>
            </a:lvl4pPr>
            <a:lvl5pPr marL="1371600" indent="0">
              <a:lnSpc>
                <a:spcPct val="120000"/>
              </a:lnSpc>
              <a:buNone/>
              <a:defRPr sz="1100">
                <a:solidFill>
                  <a:schemeClr val="tx2"/>
                </a:solidFill>
              </a:defRPr>
            </a:lvl5pPr>
          </a:lstStyle>
          <a:p>
            <a:pPr lvl="0"/>
            <a:r>
              <a:rPr lang="en-US" dirty="0"/>
              <a:t>Edit Master text styles</a:t>
            </a:r>
          </a:p>
        </p:txBody>
      </p:sp>
      <p:sp>
        <p:nvSpPr>
          <p:cNvPr id="16" name="Text Placeholder 12">
            <a:extLst>
              <a:ext uri="{FF2B5EF4-FFF2-40B4-BE49-F238E27FC236}">
                <a16:creationId xmlns:a16="http://schemas.microsoft.com/office/drawing/2014/main" id="{690CF25F-A3CB-6B44-9C90-5A716A551D3E}"/>
              </a:ext>
            </a:extLst>
          </p:cNvPr>
          <p:cNvSpPr>
            <a:spLocks noGrp="1"/>
          </p:cNvSpPr>
          <p:nvPr>
            <p:ph type="body" sz="quarter" idx="17" hasCustomPrompt="1"/>
          </p:nvPr>
        </p:nvSpPr>
        <p:spPr>
          <a:xfrm>
            <a:off x="6816944" y="1690559"/>
            <a:ext cx="1493048" cy="300415"/>
          </a:xfrm>
          <a:prstGeom prst="rect">
            <a:avLst/>
          </a:prstGeom>
        </p:spPr>
        <p:txBody>
          <a:bodyPr/>
          <a:lstStyle>
            <a:lvl1pPr marL="0" indent="0">
              <a:buNone/>
              <a:defRPr sz="1600">
                <a:gradFill>
                  <a:gsLst>
                    <a:gs pos="0">
                      <a:schemeClr val="accent3"/>
                    </a:gs>
                    <a:gs pos="100000">
                      <a:schemeClr val="accent2"/>
                    </a:gs>
                  </a:gsLst>
                  <a:lin ang="2700000" scaled="0"/>
                </a:gradFill>
                <a:latin typeface="+mj-lt"/>
              </a:defRPr>
            </a:lvl1pPr>
          </a:lstStyle>
          <a:p>
            <a:pPr lvl="0"/>
            <a:r>
              <a:rPr lang="en-US" dirty="0"/>
              <a:t>Heading Here</a:t>
            </a:r>
          </a:p>
        </p:txBody>
      </p:sp>
      <p:sp>
        <p:nvSpPr>
          <p:cNvPr id="30" name="Slide Number Placeholder 4">
            <a:extLst>
              <a:ext uri="{FF2B5EF4-FFF2-40B4-BE49-F238E27FC236}">
                <a16:creationId xmlns:a16="http://schemas.microsoft.com/office/drawing/2014/main" id="{17D5BAFB-8AA5-8E4F-9B64-9A842888BC1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32" name="Straight Connector 31">
            <a:extLst>
              <a:ext uri="{FF2B5EF4-FFF2-40B4-BE49-F238E27FC236}">
                <a16:creationId xmlns:a16="http://schemas.microsoft.com/office/drawing/2014/main" id="{C551934F-7C4B-3E42-A63B-CFD32043F3E6}"/>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525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75FEF114-1FEF-E64C-9112-804C6DD09B49}"/>
              </a:ext>
            </a:extLst>
          </p:cNvPr>
          <p:cNvSpPr>
            <a:spLocks noGrp="1"/>
          </p:cNvSpPr>
          <p:nvPr>
            <p:ph type="body" sz="quarter" idx="10" hasCustomPrompt="1"/>
          </p:nvPr>
        </p:nvSpPr>
        <p:spPr>
          <a:xfrm>
            <a:off x="0" y="0"/>
            <a:ext cx="6603278" cy="5143500"/>
          </a:xfrm>
          <a:custGeom>
            <a:avLst/>
            <a:gdLst>
              <a:gd name="connsiteX0" fmla="*/ 0 w 6603278"/>
              <a:gd name="connsiteY0" fmla="*/ 0 h 5143500"/>
              <a:gd name="connsiteX1" fmla="*/ 6173883 w 6603278"/>
              <a:gd name="connsiteY1" fmla="*/ 0 h 5143500"/>
              <a:gd name="connsiteX2" fmla="*/ 6060886 w 6603278"/>
              <a:gd name="connsiteY2" fmla="*/ 110300 h 5143500"/>
              <a:gd name="connsiteX3" fmla="*/ 5553665 w 6603278"/>
              <a:gd name="connsiteY3" fmla="*/ 1155279 h 5143500"/>
              <a:gd name="connsiteX4" fmla="*/ 5912958 w 6603278"/>
              <a:gd name="connsiteY4" fmla="*/ 2602746 h 5143500"/>
              <a:gd name="connsiteX5" fmla="*/ 6001788 w 6603278"/>
              <a:gd name="connsiteY5" fmla="*/ 2711767 h 5143500"/>
              <a:gd name="connsiteX6" fmla="*/ 6141997 w 6603278"/>
              <a:gd name="connsiteY6" fmla="*/ 2921946 h 5143500"/>
              <a:gd name="connsiteX7" fmla="*/ 6566755 w 6603278"/>
              <a:gd name="connsiteY7" fmla="*/ 5069509 h 5143500"/>
              <a:gd name="connsiteX8" fmla="*/ 6551768 w 6603278"/>
              <a:gd name="connsiteY8" fmla="*/ 5143500 h 5143500"/>
              <a:gd name="connsiteX9" fmla="*/ 0 w 6603278"/>
              <a:gd name="connsiteY9"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3278" h="5143500">
                <a:moveTo>
                  <a:pt x="0" y="0"/>
                </a:moveTo>
                <a:lnTo>
                  <a:pt x="6173883" y="0"/>
                </a:lnTo>
                <a:lnTo>
                  <a:pt x="6060886" y="110300"/>
                </a:lnTo>
                <a:cubicBezTo>
                  <a:pt x="5798283" y="389063"/>
                  <a:pt x="5614984" y="747892"/>
                  <a:pt x="5553665" y="1155279"/>
                </a:cubicBezTo>
                <a:cubicBezTo>
                  <a:pt x="5473575" y="1687377"/>
                  <a:pt x="5616744" y="2201562"/>
                  <a:pt x="5912958" y="2602746"/>
                </a:cubicBezTo>
                <a:lnTo>
                  <a:pt x="6001788" y="2711767"/>
                </a:lnTo>
                <a:lnTo>
                  <a:pt x="6141997" y="2921946"/>
                </a:lnTo>
                <a:cubicBezTo>
                  <a:pt x="6515599" y="3544408"/>
                  <a:pt x="6683247" y="4295561"/>
                  <a:pt x="6566755" y="5069509"/>
                </a:cubicBezTo>
                <a:lnTo>
                  <a:pt x="6551768" y="5143500"/>
                </a:lnTo>
                <a:lnTo>
                  <a:pt x="0" y="5143500"/>
                </a:lnTo>
                <a:close/>
              </a:path>
            </a:pathLst>
          </a:custGeom>
          <a:solidFill>
            <a:schemeClr val="bg1"/>
          </a:solidFill>
          <a:effectLst>
            <a:outerShdw blurRad="635000" sx="102000" sy="102000" algn="ctr" rotWithShape="0">
              <a:schemeClr val="accent2">
                <a:alpha val="20000"/>
              </a:schemeClr>
            </a:outerShdw>
          </a:effectLst>
        </p:spPr>
        <p:txBody>
          <a:bodyPr wrap="square" lIns="720000" tIns="684000" rIns="324000">
            <a:noAutofit/>
          </a:bodyPr>
          <a:lstStyle>
            <a:lvl1pPr marL="0" indent="0">
              <a:buNone/>
              <a:defRPr sz="2800">
                <a:solidFill>
                  <a:schemeClr val="tx2"/>
                </a:solidFill>
                <a:latin typeface="+mj-lt"/>
              </a:defRPr>
            </a:lvl1pPr>
            <a:lvl2pPr marL="342900" indent="0">
              <a:buNone/>
              <a:defRPr sz="2800">
                <a:solidFill>
                  <a:schemeClr val="tx2"/>
                </a:solidFill>
                <a:latin typeface="+mj-lt"/>
              </a:defRPr>
            </a:lvl2pPr>
            <a:lvl3pPr marL="685800" indent="0">
              <a:buNone/>
              <a:defRPr sz="2800">
                <a:solidFill>
                  <a:schemeClr val="tx2"/>
                </a:solidFill>
                <a:latin typeface="+mj-lt"/>
              </a:defRPr>
            </a:lvl3pPr>
            <a:lvl4pPr marL="1028700" indent="0">
              <a:buNone/>
              <a:defRPr sz="2800">
                <a:solidFill>
                  <a:schemeClr val="tx2"/>
                </a:solidFill>
                <a:latin typeface="+mj-lt"/>
              </a:defRPr>
            </a:lvl4pPr>
            <a:lvl5pPr marL="1371600" indent="0">
              <a:buNone/>
              <a:defRPr sz="2800">
                <a:solidFill>
                  <a:schemeClr val="tx2"/>
                </a:solidFill>
                <a:latin typeface="+mj-lt"/>
              </a:defRPr>
            </a:lvl5pPr>
          </a:lstStyle>
          <a:p>
            <a:pPr lvl="0"/>
            <a:r>
              <a:rPr lang="en-US" dirty="0"/>
              <a:t>Title goes here</a:t>
            </a:r>
          </a:p>
        </p:txBody>
      </p:sp>
      <p:sp>
        <p:nvSpPr>
          <p:cNvPr id="25" name="Text Placeholder 24">
            <a:extLst>
              <a:ext uri="{FF2B5EF4-FFF2-40B4-BE49-F238E27FC236}">
                <a16:creationId xmlns:a16="http://schemas.microsoft.com/office/drawing/2014/main" id="{C22F4CBA-2BAD-1D49-8FBB-18CE211AD1FB}"/>
              </a:ext>
            </a:extLst>
          </p:cNvPr>
          <p:cNvSpPr>
            <a:spLocks noGrp="1"/>
          </p:cNvSpPr>
          <p:nvPr>
            <p:ph type="body" sz="quarter" idx="11"/>
          </p:nvPr>
        </p:nvSpPr>
        <p:spPr>
          <a:xfrm>
            <a:off x="628650" y="1514783"/>
            <a:ext cx="4573633" cy="3308350"/>
          </a:xfrm>
          <a:prstGeom prst="rect">
            <a:avLst/>
          </a:prstGeom>
        </p:spPr>
        <p:txBody>
          <a:bodyPr numCol="2" spcCol="360000"/>
          <a:lstStyle>
            <a:lvl1pPr marL="0" indent="0">
              <a:spcBef>
                <a:spcPts val="1350"/>
              </a:spcBef>
              <a:buNone/>
              <a:defRPr sz="1600">
                <a:gradFill>
                  <a:gsLst>
                    <a:gs pos="0">
                      <a:schemeClr val="accent4"/>
                    </a:gs>
                    <a:gs pos="100000">
                      <a:schemeClr val="accent1"/>
                    </a:gs>
                  </a:gsLst>
                  <a:lin ang="2700000" scaled="0"/>
                </a:gradFill>
                <a:latin typeface="+mj-lt"/>
              </a:defRPr>
            </a:lvl1pPr>
            <a:lvl2pPr marL="0" indent="0">
              <a:lnSpc>
                <a:spcPct val="120000"/>
              </a:lnSpc>
              <a:spcBef>
                <a:spcPts val="600"/>
              </a:spcBef>
              <a:buNone/>
              <a:defRPr sz="1000"/>
            </a:lvl2pPr>
            <a:lvl3pPr>
              <a:defRPr sz="1000"/>
            </a:lvl3pPr>
            <a:lvl4pPr>
              <a:defRPr sz="1000"/>
            </a:lvl4pPr>
            <a:lvl5pPr>
              <a:defRPr sz="1000"/>
            </a:lvl5pPr>
          </a:lstStyle>
          <a:p>
            <a:pPr lvl="0"/>
            <a:r>
              <a:rPr lang="en-US" dirty="0"/>
              <a:t>Edit Master text styles</a:t>
            </a:r>
          </a:p>
          <a:p>
            <a:pPr lvl="1"/>
            <a:r>
              <a:rPr lang="en-US" dirty="0"/>
              <a:t>Second level</a:t>
            </a:r>
          </a:p>
        </p:txBody>
      </p:sp>
      <p:sp>
        <p:nvSpPr>
          <p:cNvPr id="7" name="Slide Number Placeholder 4">
            <a:extLst>
              <a:ext uri="{FF2B5EF4-FFF2-40B4-BE49-F238E27FC236}">
                <a16:creationId xmlns:a16="http://schemas.microsoft.com/office/drawing/2014/main" id="{D6A76D05-8A2F-FC4B-944C-5D136CDCFBC2}"/>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9" name="Straight Connector 8">
            <a:extLst>
              <a:ext uri="{FF2B5EF4-FFF2-40B4-BE49-F238E27FC236}">
                <a16:creationId xmlns:a16="http://schemas.microsoft.com/office/drawing/2014/main" id="{E668274D-7D56-8F47-92D0-649492C4778A}"/>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8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4" name="Text Placeholder 3">
            <a:extLst>
              <a:ext uri="{FF2B5EF4-FFF2-40B4-BE49-F238E27FC236}">
                <a16:creationId xmlns:a16="http://schemas.microsoft.com/office/drawing/2014/main" id="{E9CE8EF9-9FDC-AF43-914B-2C09051E3738}"/>
              </a:ext>
            </a:extLst>
          </p:cNvPr>
          <p:cNvSpPr>
            <a:spLocks noGrp="1"/>
          </p:cNvSpPr>
          <p:nvPr>
            <p:ph type="body" sz="quarter" idx="11" hasCustomPrompt="1"/>
          </p:nvPr>
        </p:nvSpPr>
        <p:spPr>
          <a:xfrm>
            <a:off x="0" y="0"/>
            <a:ext cx="9144000" cy="5143500"/>
          </a:xfrm>
          <a:prstGeom prst="rect">
            <a:avLst/>
          </a:prstGeom>
          <a:gradFill>
            <a:gsLst>
              <a:gs pos="0">
                <a:schemeClr val="accent1">
                  <a:alpha val="80000"/>
                </a:schemeClr>
              </a:gs>
              <a:gs pos="84000">
                <a:schemeClr val="accent5">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8" name="Title 1">
            <a:extLst>
              <a:ext uri="{FF2B5EF4-FFF2-40B4-BE49-F238E27FC236}">
                <a16:creationId xmlns:a16="http://schemas.microsoft.com/office/drawing/2014/main" id="{0483DB65-92A7-454C-8D83-4A082AAB37BB}"/>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3314044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a:extLst>
              <a:ext uri="{FF2B5EF4-FFF2-40B4-BE49-F238E27FC236}">
                <a16:creationId xmlns:a16="http://schemas.microsoft.com/office/drawing/2014/main" id="{8D6D84FE-87E3-934B-A49A-783204B23D2F}"/>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1" name="Straight Connector 10">
            <a:extLst>
              <a:ext uri="{FF2B5EF4-FFF2-40B4-BE49-F238E27FC236}">
                <a16:creationId xmlns:a16="http://schemas.microsoft.com/office/drawing/2014/main" id="{C88E2E4B-B027-B848-ADD2-BD0B5AB699F6}"/>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35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E7DED87C-14A8-C542-A8A9-E22D85B741A4}"/>
              </a:ext>
            </a:extLst>
          </p:cNvPr>
          <p:cNvSpPr/>
          <p:nvPr userDrawn="1"/>
        </p:nvSpPr>
        <p:spPr>
          <a:xfrm>
            <a:off x="2941320" y="329104"/>
            <a:ext cx="6202680" cy="4814396"/>
          </a:xfrm>
          <a:custGeom>
            <a:avLst/>
            <a:gdLst>
              <a:gd name="connsiteX0" fmla="*/ 2497723 w 6202680"/>
              <a:gd name="connsiteY0" fmla="*/ 0 h 4814396"/>
              <a:gd name="connsiteX1" fmla="*/ 4425087 w 6202680"/>
              <a:gd name="connsiteY1" fmla="*/ 908939 h 4814396"/>
              <a:gd name="connsiteX2" fmla="*/ 4427311 w 6202680"/>
              <a:gd name="connsiteY2" fmla="*/ 911912 h 4814396"/>
              <a:gd name="connsiteX3" fmla="*/ 4429886 w 6202680"/>
              <a:gd name="connsiteY3" fmla="*/ 910971 h 4814396"/>
              <a:gd name="connsiteX4" fmla="*/ 4532157 w 6202680"/>
              <a:gd name="connsiteY4" fmla="*/ 1023496 h 4814396"/>
              <a:gd name="connsiteX5" fmla="*/ 6042935 w 6202680"/>
              <a:gd name="connsiteY5" fmla="*/ 1742167 h 4814396"/>
              <a:gd name="connsiteX6" fmla="*/ 6202680 w 6202680"/>
              <a:gd name="connsiteY6" fmla="*/ 1750233 h 4814396"/>
              <a:gd name="connsiteX7" fmla="*/ 6202680 w 6202680"/>
              <a:gd name="connsiteY7" fmla="*/ 4814396 h 4814396"/>
              <a:gd name="connsiteX8" fmla="*/ 3441361 w 6202680"/>
              <a:gd name="connsiteY8" fmla="*/ 4814396 h 4814396"/>
              <a:gd name="connsiteX9" fmla="*/ 3440684 w 6202680"/>
              <a:gd name="connsiteY9" fmla="*/ 4813660 h 4814396"/>
              <a:gd name="connsiteX10" fmla="*/ 3438462 w 6202680"/>
              <a:gd name="connsiteY10" fmla="*/ 4810687 h 4814396"/>
              <a:gd name="connsiteX11" fmla="*/ 3428328 w 6202680"/>
              <a:gd name="connsiteY11" fmla="*/ 4814396 h 4814396"/>
              <a:gd name="connsiteX12" fmla="*/ 1567120 w 6202680"/>
              <a:gd name="connsiteY12" fmla="*/ 4814396 h 4814396"/>
              <a:gd name="connsiteX13" fmla="*/ 1525497 w 6202680"/>
              <a:gd name="connsiteY13" fmla="*/ 4799162 h 4814396"/>
              <a:gd name="connsiteX14" fmla="*/ 0 w 6202680"/>
              <a:gd name="connsiteY14" fmla="*/ 2497723 h 4814396"/>
              <a:gd name="connsiteX15" fmla="*/ 2497723 w 6202680"/>
              <a:gd name="connsiteY15" fmla="*/ 0 h 481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202680" h="4814396">
                <a:moveTo>
                  <a:pt x="2497723" y="0"/>
                </a:moveTo>
                <a:cubicBezTo>
                  <a:pt x="3273666" y="0"/>
                  <a:pt x="3966968" y="353828"/>
                  <a:pt x="4425087" y="908939"/>
                </a:cubicBezTo>
                <a:lnTo>
                  <a:pt x="4427311" y="911912"/>
                </a:lnTo>
                <a:lnTo>
                  <a:pt x="4429886" y="910971"/>
                </a:lnTo>
                <a:lnTo>
                  <a:pt x="4532157" y="1023496"/>
                </a:lnTo>
                <a:cubicBezTo>
                  <a:pt x="4927656" y="1418996"/>
                  <a:pt x="5455173" y="1682476"/>
                  <a:pt x="6042935" y="1742167"/>
                </a:cubicBezTo>
                <a:lnTo>
                  <a:pt x="6202680" y="1750233"/>
                </a:lnTo>
                <a:lnTo>
                  <a:pt x="6202680" y="4814396"/>
                </a:lnTo>
                <a:lnTo>
                  <a:pt x="3441361" y="4814396"/>
                </a:lnTo>
                <a:lnTo>
                  <a:pt x="3440684" y="4813660"/>
                </a:lnTo>
                <a:lnTo>
                  <a:pt x="3438462" y="4810687"/>
                </a:lnTo>
                <a:lnTo>
                  <a:pt x="3428328" y="4814396"/>
                </a:lnTo>
                <a:lnTo>
                  <a:pt x="1567120" y="4814396"/>
                </a:lnTo>
                <a:lnTo>
                  <a:pt x="1525497" y="4799162"/>
                </a:lnTo>
                <a:cubicBezTo>
                  <a:pt x="629026" y="4419987"/>
                  <a:pt x="0" y="3532313"/>
                  <a:pt x="0" y="2497723"/>
                </a:cubicBezTo>
                <a:cubicBezTo>
                  <a:pt x="0" y="1118269"/>
                  <a:pt x="1118269" y="0"/>
                  <a:pt x="2497723" y="0"/>
                </a:cubicBezTo>
                <a:close/>
              </a:path>
            </a:pathLst>
          </a:custGeom>
          <a:gradFill>
            <a:gsLst>
              <a:gs pos="0">
                <a:schemeClr val="accent3">
                  <a:lumMod val="75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51854" y="1304856"/>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3" name="Content Placeholder 2"/>
          <p:cNvSpPr>
            <a:spLocks noGrp="1"/>
          </p:cNvSpPr>
          <p:nvPr>
            <p:ph idx="1"/>
          </p:nvPr>
        </p:nvSpPr>
        <p:spPr>
          <a:xfrm>
            <a:off x="3951854" y="2407095"/>
            <a:ext cx="3995601" cy="1328942"/>
          </a:xfrm>
          <a:prstGeom prst="rect">
            <a:avLst/>
          </a:prstGeom>
        </p:spPr>
        <p:txBody>
          <a:bodyPr>
            <a:noAutofit/>
          </a:bodyPr>
          <a:lstStyle>
            <a:lvl1pPr marL="0" indent="0">
              <a:lnSpc>
                <a:spcPct val="120000"/>
              </a:lnSpc>
              <a:buNone/>
              <a:defRPr sz="1200">
                <a:solidFill>
                  <a:schemeClr val="bg1"/>
                </a:solidFill>
              </a:defRPr>
            </a:lvl1pPr>
            <a:lvl2pPr marL="342900" indent="0">
              <a:lnSpc>
                <a:spcPct val="120000"/>
              </a:lnSpc>
              <a:buNone/>
              <a:defRPr sz="1200">
                <a:solidFill>
                  <a:schemeClr val="bg1"/>
                </a:solidFill>
              </a:defRPr>
            </a:lvl2pPr>
            <a:lvl3pPr marL="685800" indent="0">
              <a:lnSpc>
                <a:spcPct val="120000"/>
              </a:lnSpc>
              <a:buNone/>
              <a:defRPr sz="1200">
                <a:solidFill>
                  <a:schemeClr val="bg1"/>
                </a:solidFill>
              </a:defRPr>
            </a:lvl3pPr>
            <a:lvl4pPr marL="1028700" indent="0">
              <a:lnSpc>
                <a:spcPct val="120000"/>
              </a:lnSpc>
              <a:buNone/>
              <a:defRPr sz="1200">
                <a:solidFill>
                  <a:schemeClr val="bg1"/>
                </a:solidFill>
              </a:defRPr>
            </a:lvl4pPr>
            <a:lvl5pPr marL="1371600" indent="0">
              <a:lnSpc>
                <a:spcPct val="120000"/>
              </a:lnSpc>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a:extLst>
              <a:ext uri="{FF2B5EF4-FFF2-40B4-BE49-F238E27FC236}">
                <a16:creationId xmlns:a16="http://schemas.microsoft.com/office/drawing/2014/main" id="{76FF9CE5-38F4-0A4B-93CB-04DA73215577}"/>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12" name="Straight Connector 11">
            <a:extLst>
              <a:ext uri="{FF2B5EF4-FFF2-40B4-BE49-F238E27FC236}">
                <a16:creationId xmlns:a16="http://schemas.microsoft.com/office/drawing/2014/main" id="{3A2324B1-93AE-1940-81D3-972E65653344}"/>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58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12AF2AB2-A56D-674E-8EC5-2B6547A3600D}"/>
              </a:ext>
            </a:extLst>
          </p:cNvPr>
          <p:cNvSpPr/>
          <p:nvPr userDrawn="1"/>
        </p:nvSpPr>
        <p:spPr>
          <a:xfrm>
            <a:off x="2227386" y="1"/>
            <a:ext cx="6916614" cy="3881673"/>
          </a:xfrm>
          <a:custGeom>
            <a:avLst/>
            <a:gdLst>
              <a:gd name="connsiteX0" fmla="*/ 12841 w 6916614"/>
              <a:gd name="connsiteY0" fmla="*/ 0 h 3881673"/>
              <a:gd name="connsiteX1" fmla="*/ 6916614 w 6916614"/>
              <a:gd name="connsiteY1" fmla="*/ 0 h 3881673"/>
              <a:gd name="connsiteX2" fmla="*/ 6916614 w 6916614"/>
              <a:gd name="connsiteY2" fmla="*/ 3408129 h 3881673"/>
              <a:gd name="connsiteX3" fmla="*/ 6724908 w 6916614"/>
              <a:gd name="connsiteY3" fmla="*/ 3380299 h 3881673"/>
              <a:gd name="connsiteX4" fmla="*/ 4765599 w 6916614"/>
              <a:gd name="connsiteY4" fmla="*/ 3700263 h 3881673"/>
              <a:gd name="connsiteX5" fmla="*/ 4510011 w 6916614"/>
              <a:gd name="connsiteY5" fmla="*/ 3779238 h 3881673"/>
              <a:gd name="connsiteX6" fmla="*/ 519436 w 6916614"/>
              <a:gd name="connsiteY6" fmla="*/ 2107588 h 3881673"/>
              <a:gd name="connsiteX7" fmla="*/ 608 w 6916614"/>
              <a:gd name="connsiteY7" fmla="*/ 168946 h 388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6614" h="3881673">
                <a:moveTo>
                  <a:pt x="12841" y="0"/>
                </a:moveTo>
                <a:lnTo>
                  <a:pt x="6916614" y="0"/>
                </a:lnTo>
                <a:lnTo>
                  <a:pt x="6916614" y="3408129"/>
                </a:lnTo>
                <a:lnTo>
                  <a:pt x="6724908" y="3380299"/>
                </a:lnTo>
                <a:cubicBezTo>
                  <a:pt x="6071503" y="3305300"/>
                  <a:pt x="5393522" y="3405719"/>
                  <a:pt x="4765599" y="3700263"/>
                </a:cubicBezTo>
                <a:lnTo>
                  <a:pt x="4510011" y="3779238"/>
                </a:lnTo>
                <a:cubicBezTo>
                  <a:pt x="2998348" y="4146392"/>
                  <a:pt x="1361047" y="3512200"/>
                  <a:pt x="519436" y="2107588"/>
                </a:cubicBezTo>
                <a:cubicBezTo>
                  <a:pt x="155277" y="1499824"/>
                  <a:pt x="-11429" y="828731"/>
                  <a:pt x="608" y="168946"/>
                </a:cubicBezTo>
                <a:close/>
              </a:path>
            </a:pathLst>
          </a:custGeom>
          <a:gradFill>
            <a:gsLst>
              <a:gs pos="0">
                <a:schemeClr val="accent3"/>
              </a:gs>
              <a:gs pos="100000">
                <a:schemeClr val="accent2">
                  <a:lumMod val="60000"/>
                  <a:lumOff val="40000"/>
                </a:schemeClr>
              </a:gs>
            </a:gsLst>
            <a:lin ang="2700000" scaled="0"/>
          </a:gra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bg1"/>
                </a:solidFill>
              </a:defRPr>
            </a:lvl1pPr>
          </a:lstStyle>
          <a:p>
            <a:r>
              <a:rPr lang="en-US" dirty="0"/>
              <a:t>Click to edit</a:t>
            </a:r>
          </a:p>
        </p:txBody>
      </p:sp>
      <p:sp>
        <p:nvSpPr>
          <p:cNvPr id="3" name="Content Placeholder 2"/>
          <p:cNvSpPr>
            <a:spLocks noGrp="1"/>
          </p:cNvSpPr>
          <p:nvPr>
            <p:ph idx="1"/>
          </p:nvPr>
        </p:nvSpPr>
        <p:spPr>
          <a:xfrm>
            <a:off x="4556216" y="1640681"/>
            <a:ext cx="3995601" cy="1328942"/>
          </a:xfrm>
          <a:prstGeom prst="rect">
            <a:avLst/>
          </a:prstGeom>
        </p:spPr>
        <p:txBody>
          <a:bodyPr>
            <a:noAutofit/>
          </a:bodyPr>
          <a:lstStyle>
            <a:lvl1pPr marL="0" indent="0">
              <a:lnSpc>
                <a:spcPct val="120000"/>
              </a:lnSpc>
              <a:buNone/>
              <a:defRPr sz="1200">
                <a:solidFill>
                  <a:schemeClr val="bg1"/>
                </a:solidFill>
              </a:defRPr>
            </a:lvl1pPr>
            <a:lvl2pPr marL="342900" indent="0">
              <a:lnSpc>
                <a:spcPct val="120000"/>
              </a:lnSpc>
              <a:buNone/>
              <a:defRPr sz="1200">
                <a:solidFill>
                  <a:schemeClr val="bg1"/>
                </a:solidFill>
              </a:defRPr>
            </a:lvl2pPr>
            <a:lvl3pPr marL="685800" indent="0">
              <a:lnSpc>
                <a:spcPct val="120000"/>
              </a:lnSpc>
              <a:buNone/>
              <a:defRPr sz="1200">
                <a:solidFill>
                  <a:schemeClr val="bg1"/>
                </a:solidFill>
              </a:defRPr>
            </a:lvl3pPr>
            <a:lvl4pPr marL="1028700" indent="0">
              <a:lnSpc>
                <a:spcPct val="120000"/>
              </a:lnSpc>
              <a:buNone/>
              <a:defRPr sz="1200">
                <a:solidFill>
                  <a:schemeClr val="bg1"/>
                </a:solidFill>
              </a:defRPr>
            </a:lvl4pPr>
            <a:lvl5pPr marL="1371600" indent="0">
              <a:lnSpc>
                <a:spcPct val="120000"/>
              </a:lnSpc>
              <a:buNone/>
              <a:defRPr sz="12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a:extLst>
              <a:ext uri="{FF2B5EF4-FFF2-40B4-BE49-F238E27FC236}">
                <a16:creationId xmlns:a16="http://schemas.microsoft.com/office/drawing/2014/main" id="{A71BD413-B53F-A947-8A7F-982F9F6402D5}"/>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0" name="Straight Connector 9">
            <a:extLst>
              <a:ext uri="{FF2B5EF4-FFF2-40B4-BE49-F238E27FC236}">
                <a16:creationId xmlns:a16="http://schemas.microsoft.com/office/drawing/2014/main" id="{D1544DFC-31CF-ED4E-87B4-0C92F1009AAC}"/>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562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C26A5F0A-08C4-6E4B-B7C3-5ABFC9276EDF}"/>
              </a:ext>
            </a:extLst>
          </p:cNvPr>
          <p:cNvSpPr/>
          <p:nvPr/>
        </p:nvSpPr>
        <p:spPr>
          <a:xfrm>
            <a:off x="842534" y="438150"/>
            <a:ext cx="3037154" cy="4267200"/>
          </a:xfrm>
          <a:prstGeom prst="roundRect">
            <a:avLst>
              <a:gd name="adj" fmla="val 5167"/>
            </a:avLst>
          </a:prstGeom>
          <a:solidFill>
            <a:schemeClr val="bg1"/>
          </a:solidFill>
          <a:ln>
            <a:noFill/>
          </a:ln>
          <a:effectLst>
            <a:outerShdw blurRad="635000" sx="102000" sy="102000" algn="ctr"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2061837"/>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361BB32B-AA73-5C4D-98DA-2CE87F10FC33}"/>
              </a:ext>
            </a:extLst>
          </p:cNvPr>
          <p:cNvSpPr>
            <a:spLocks noGrp="1"/>
          </p:cNvSpPr>
          <p:nvPr>
            <p:ph type="pic" sz="quarter" idx="10"/>
          </p:nvPr>
        </p:nvSpPr>
        <p:spPr>
          <a:xfrm>
            <a:off x="1001417" y="612775"/>
            <a:ext cx="2719388" cy="3629025"/>
          </a:xfrm>
          <a:prstGeom prst="rect">
            <a:avLst/>
          </a:prstGeom>
          <a:gradFill>
            <a:gsLst>
              <a:gs pos="0">
                <a:schemeClr val="accent4"/>
              </a:gs>
              <a:gs pos="84000">
                <a:schemeClr val="accent5">
                  <a:alpha val="70000"/>
                </a:schemeClr>
              </a:gs>
            </a:gsLst>
            <a:lin ang="2700000" scaled="0"/>
          </a:gradFill>
        </p:spPr>
        <p:txBody>
          <a:bodyPr anchor="ctr"/>
          <a:lstStyle>
            <a:lvl1pPr marL="0" indent="0" algn="ctr">
              <a:buNone/>
              <a:defRPr sz="1400">
                <a:solidFill>
                  <a:schemeClr val="tx2"/>
                </a:solidFill>
              </a:defRPr>
            </a:lvl1pPr>
          </a:lstStyle>
          <a:p>
            <a:endParaRPr lang="en-US"/>
          </a:p>
        </p:txBody>
      </p:sp>
      <p:sp>
        <p:nvSpPr>
          <p:cNvPr id="14" name="Text Placeholder 13">
            <a:extLst>
              <a:ext uri="{FF2B5EF4-FFF2-40B4-BE49-F238E27FC236}">
                <a16:creationId xmlns:a16="http://schemas.microsoft.com/office/drawing/2014/main" id="{F7E3B917-9E0E-1F43-AC4B-3178A7A3B657}"/>
              </a:ext>
            </a:extLst>
          </p:cNvPr>
          <p:cNvSpPr>
            <a:spLocks noGrp="1"/>
          </p:cNvSpPr>
          <p:nvPr>
            <p:ph type="body" sz="quarter" idx="11" hasCustomPrompt="1"/>
          </p:nvPr>
        </p:nvSpPr>
        <p:spPr>
          <a:xfrm>
            <a:off x="1001417" y="612775"/>
            <a:ext cx="2719387" cy="3629025"/>
          </a:xfrm>
          <a:prstGeom prst="rect">
            <a:avLst/>
          </a:prstGeom>
          <a:gradFill>
            <a:gsLst>
              <a:gs pos="0">
                <a:schemeClr val="accent4">
                  <a:alpha val="70000"/>
                </a:schemeClr>
              </a:gs>
              <a:gs pos="85000">
                <a:schemeClr val="accent5">
                  <a:alpha val="70000"/>
                </a:schemeClr>
              </a:gs>
            </a:gsLst>
            <a:lin ang="2700000" scaled="0"/>
          </a:gradFill>
        </p:spPr>
        <p:txBody>
          <a:bodyPr anchor="ctr"/>
          <a:lstStyle>
            <a:lvl1pPr marL="0" indent="0" algn="ctr">
              <a:buNone/>
              <a:defRPr/>
            </a:lvl1pPr>
          </a:lstStyle>
          <a:p>
            <a:pPr lvl="0"/>
            <a:r>
              <a:rPr lang="en-US" dirty="0"/>
              <a:t> </a:t>
            </a:r>
          </a:p>
        </p:txBody>
      </p:sp>
      <p:sp>
        <p:nvSpPr>
          <p:cNvPr id="15" name="Oval 14">
            <a:extLst>
              <a:ext uri="{FF2B5EF4-FFF2-40B4-BE49-F238E27FC236}">
                <a16:creationId xmlns:a16="http://schemas.microsoft.com/office/drawing/2014/main" id="{A5398171-ABEB-A945-B819-A6088B089F41}"/>
              </a:ext>
            </a:extLst>
          </p:cNvPr>
          <p:cNvSpPr/>
          <p:nvPr userDrawn="1"/>
        </p:nvSpPr>
        <p:spPr>
          <a:xfrm>
            <a:off x="2247218" y="4340892"/>
            <a:ext cx="227786" cy="227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9A8ACD51-0B2B-6A4E-B78D-B3DC42C18FCF}"/>
              </a:ext>
            </a:extLst>
          </p:cNvPr>
          <p:cNvSpPr>
            <a:spLocks noGrp="1"/>
          </p:cNvSpPr>
          <p:nvPr>
            <p:ph type="body" sz="quarter" idx="12" hasCustomPrompt="1"/>
          </p:nvPr>
        </p:nvSpPr>
        <p:spPr>
          <a:xfrm>
            <a:off x="903065" y="467996"/>
            <a:ext cx="2976623" cy="4235486"/>
          </a:xfrm>
          <a:custGeom>
            <a:avLst/>
            <a:gdLst>
              <a:gd name="connsiteX0" fmla="*/ 2906753 w 2976623"/>
              <a:gd name="connsiteY0" fmla="*/ 0 h 4235486"/>
              <a:gd name="connsiteX1" fmla="*/ 2930659 w 2976623"/>
              <a:gd name="connsiteY1" fmla="*/ 16118 h 4235486"/>
              <a:gd name="connsiteX2" fmla="*/ 2976623 w 2976623"/>
              <a:gd name="connsiteY2" fmla="*/ 127084 h 4235486"/>
              <a:gd name="connsiteX3" fmla="*/ 2976623 w 2976623"/>
              <a:gd name="connsiteY3" fmla="*/ 4080424 h 4235486"/>
              <a:gd name="connsiteX4" fmla="*/ 2880777 w 2976623"/>
              <a:gd name="connsiteY4" fmla="*/ 4225022 h 4235486"/>
              <a:gd name="connsiteX5" fmla="*/ 2828946 w 2976623"/>
              <a:gd name="connsiteY5" fmla="*/ 4235486 h 4235486"/>
              <a:gd name="connsiteX6" fmla="*/ 87146 w 2976623"/>
              <a:gd name="connsiteY6" fmla="*/ 4235486 h 4235486"/>
              <a:gd name="connsiteX7" fmla="*/ 35315 w 2976623"/>
              <a:gd name="connsiteY7" fmla="*/ 4225022 h 4235486"/>
              <a:gd name="connsiteX8" fmla="*/ 0 w 2976623"/>
              <a:gd name="connsiteY8" fmla="*/ 4201212 h 423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6623" h="4235486">
                <a:moveTo>
                  <a:pt x="2906753" y="0"/>
                </a:moveTo>
                <a:lnTo>
                  <a:pt x="2930659" y="16118"/>
                </a:lnTo>
                <a:cubicBezTo>
                  <a:pt x="2959058" y="44517"/>
                  <a:pt x="2976623" y="83749"/>
                  <a:pt x="2976623" y="127084"/>
                </a:cubicBezTo>
                <a:lnTo>
                  <a:pt x="2976623" y="4080424"/>
                </a:lnTo>
                <a:cubicBezTo>
                  <a:pt x="2976623" y="4145427"/>
                  <a:pt x="2937102" y="4201199"/>
                  <a:pt x="2880777" y="4225022"/>
                </a:cubicBezTo>
                <a:lnTo>
                  <a:pt x="2828946" y="4235486"/>
                </a:lnTo>
                <a:lnTo>
                  <a:pt x="87146" y="4235486"/>
                </a:lnTo>
                <a:lnTo>
                  <a:pt x="35315" y="4225022"/>
                </a:lnTo>
                <a:lnTo>
                  <a:pt x="0" y="4201212"/>
                </a:lnTo>
                <a:close/>
              </a:path>
            </a:pathLst>
          </a:custGeom>
          <a:solidFill>
            <a:schemeClr val="bg1">
              <a:alpha val="15000"/>
            </a:schemeClr>
          </a:solidFill>
        </p:spPr>
        <p:txBody>
          <a:bodyPr wrap="square">
            <a:noAutofit/>
          </a:bodyPr>
          <a:lstStyle>
            <a:lvl1pPr marL="0" indent="0">
              <a:buNone/>
              <a:defRPr/>
            </a:lvl1pPr>
          </a:lstStyle>
          <a:p>
            <a:pPr lvl="0"/>
            <a:r>
              <a:rPr lang="en-US" dirty="0"/>
              <a:t> </a:t>
            </a:r>
          </a:p>
        </p:txBody>
      </p:sp>
      <p:sp>
        <p:nvSpPr>
          <p:cNvPr id="23" name="Content Placeholder 2">
            <a:extLst>
              <a:ext uri="{FF2B5EF4-FFF2-40B4-BE49-F238E27FC236}">
                <a16:creationId xmlns:a16="http://schemas.microsoft.com/office/drawing/2014/main" id="{F1347814-422B-E74B-8F0B-5FD32B1D270F}"/>
              </a:ext>
            </a:extLst>
          </p:cNvPr>
          <p:cNvSpPr>
            <a:spLocks noGrp="1"/>
          </p:cNvSpPr>
          <p:nvPr>
            <p:ph idx="13"/>
          </p:nvPr>
        </p:nvSpPr>
        <p:spPr>
          <a:xfrm>
            <a:off x="4556216" y="1640681"/>
            <a:ext cx="3995601" cy="414866"/>
          </a:xfrm>
          <a:prstGeom prst="rect">
            <a:avLst/>
          </a:prstGeom>
        </p:spPr>
        <p:txBody>
          <a:bodyPr>
            <a:noAutofit/>
          </a:bodyPr>
          <a:lstStyle>
            <a:lvl1pPr marL="0" indent="0">
              <a:lnSpc>
                <a:spcPct val="120000"/>
              </a:lnSpc>
              <a:buNone/>
              <a:defRPr sz="16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p:txBody>
      </p:sp>
      <p:sp>
        <p:nvSpPr>
          <p:cNvPr id="27" name="Slide Number Placeholder 4">
            <a:extLst>
              <a:ext uri="{FF2B5EF4-FFF2-40B4-BE49-F238E27FC236}">
                <a16:creationId xmlns:a16="http://schemas.microsoft.com/office/drawing/2014/main" id="{D7C5EEA0-658C-9145-997B-216F83376B00}"/>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29" name="Straight Connector 28">
            <a:extLst>
              <a:ext uri="{FF2B5EF4-FFF2-40B4-BE49-F238E27FC236}">
                <a16:creationId xmlns:a16="http://schemas.microsoft.com/office/drawing/2014/main" id="{9DC10D80-F77F-434B-82B0-FF6BB3E89072}"/>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486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16FE67C2-3B5C-3C42-8A8D-54336841503B}"/>
              </a:ext>
            </a:extLst>
          </p:cNvPr>
          <p:cNvSpPr/>
          <p:nvPr userDrawn="1"/>
        </p:nvSpPr>
        <p:spPr>
          <a:xfrm>
            <a:off x="0" y="542540"/>
            <a:ext cx="8293210" cy="4600960"/>
          </a:xfrm>
          <a:custGeom>
            <a:avLst/>
            <a:gdLst>
              <a:gd name="connsiteX0" fmla="*/ 725774 w 7453290"/>
              <a:gd name="connsiteY0" fmla="*/ 0 h 4134984"/>
              <a:gd name="connsiteX1" fmla="*/ 2632033 w 7453290"/>
              <a:gd name="connsiteY1" fmla="*/ 1134558 h 4134984"/>
              <a:gd name="connsiteX2" fmla="*/ 2722977 w 7453290"/>
              <a:gd name="connsiteY2" fmla="*/ 1323345 h 4134984"/>
              <a:gd name="connsiteX3" fmla="*/ 2727514 w 7453290"/>
              <a:gd name="connsiteY3" fmla="*/ 1323116 h 4134984"/>
              <a:gd name="connsiteX4" fmla="*/ 2779522 w 7453290"/>
              <a:gd name="connsiteY4" fmla="*/ 1465211 h 4134984"/>
              <a:gd name="connsiteX5" fmla="*/ 4355800 w 7453290"/>
              <a:gd name="connsiteY5" fmla="*/ 2510038 h 4134984"/>
              <a:gd name="connsiteX6" fmla="*/ 4700569 w 7453290"/>
              <a:gd name="connsiteY6" fmla="*/ 2475283 h 4134984"/>
              <a:gd name="connsiteX7" fmla="*/ 4709914 w 7453290"/>
              <a:gd name="connsiteY7" fmla="*/ 2472880 h 4134984"/>
              <a:gd name="connsiteX8" fmla="*/ 4710201 w 7453290"/>
              <a:gd name="connsiteY8" fmla="*/ 2473476 h 4134984"/>
              <a:gd name="connsiteX9" fmla="*/ 4889363 w 7453290"/>
              <a:gd name="connsiteY9" fmla="*/ 2427409 h 4134984"/>
              <a:gd name="connsiteX10" fmla="*/ 5326273 w 7453290"/>
              <a:gd name="connsiteY10" fmla="*/ 2383364 h 4134984"/>
              <a:gd name="connsiteX11" fmla="*/ 7450144 w 7453290"/>
              <a:gd name="connsiteY11" fmla="*/ 4114369 h 4134984"/>
              <a:gd name="connsiteX12" fmla="*/ 7453290 w 7453290"/>
              <a:gd name="connsiteY12" fmla="*/ 4134984 h 4134984"/>
              <a:gd name="connsiteX13" fmla="*/ 0 w 7453290"/>
              <a:gd name="connsiteY13" fmla="*/ 4134984 h 4134984"/>
              <a:gd name="connsiteX14" fmla="*/ 0 w 7453290"/>
              <a:gd name="connsiteY14" fmla="*/ 127149 h 4134984"/>
              <a:gd name="connsiteX15" fmla="*/ 81103 w 7453290"/>
              <a:gd name="connsiteY15" fmla="*/ 97465 h 4134984"/>
              <a:gd name="connsiteX16" fmla="*/ 725774 w 7453290"/>
              <a:gd name="connsiteY16" fmla="*/ 0 h 4134984"/>
              <a:gd name="connsiteX0" fmla="*/ 725774 w 7453290"/>
              <a:gd name="connsiteY0" fmla="*/ 0 h 4134984"/>
              <a:gd name="connsiteX1" fmla="*/ 2632033 w 7453290"/>
              <a:gd name="connsiteY1" fmla="*/ 1134558 h 4134984"/>
              <a:gd name="connsiteX2" fmla="*/ 2722977 w 7453290"/>
              <a:gd name="connsiteY2" fmla="*/ 1323345 h 4134984"/>
              <a:gd name="connsiteX3" fmla="*/ 2779522 w 7453290"/>
              <a:gd name="connsiteY3" fmla="*/ 1465211 h 4134984"/>
              <a:gd name="connsiteX4" fmla="*/ 4355800 w 7453290"/>
              <a:gd name="connsiteY4" fmla="*/ 2510038 h 4134984"/>
              <a:gd name="connsiteX5" fmla="*/ 4700569 w 7453290"/>
              <a:gd name="connsiteY5" fmla="*/ 2475283 h 4134984"/>
              <a:gd name="connsiteX6" fmla="*/ 4709914 w 7453290"/>
              <a:gd name="connsiteY6" fmla="*/ 2472880 h 4134984"/>
              <a:gd name="connsiteX7" fmla="*/ 4710201 w 7453290"/>
              <a:gd name="connsiteY7" fmla="*/ 2473476 h 4134984"/>
              <a:gd name="connsiteX8" fmla="*/ 4889363 w 7453290"/>
              <a:gd name="connsiteY8" fmla="*/ 2427409 h 4134984"/>
              <a:gd name="connsiteX9" fmla="*/ 5326273 w 7453290"/>
              <a:gd name="connsiteY9" fmla="*/ 2383364 h 4134984"/>
              <a:gd name="connsiteX10" fmla="*/ 7450144 w 7453290"/>
              <a:gd name="connsiteY10" fmla="*/ 4114369 h 4134984"/>
              <a:gd name="connsiteX11" fmla="*/ 7453290 w 7453290"/>
              <a:gd name="connsiteY11" fmla="*/ 4134984 h 4134984"/>
              <a:gd name="connsiteX12" fmla="*/ 0 w 7453290"/>
              <a:gd name="connsiteY12" fmla="*/ 4134984 h 4134984"/>
              <a:gd name="connsiteX13" fmla="*/ 0 w 7453290"/>
              <a:gd name="connsiteY13" fmla="*/ 127149 h 4134984"/>
              <a:gd name="connsiteX14" fmla="*/ 81103 w 7453290"/>
              <a:gd name="connsiteY14" fmla="*/ 97465 h 4134984"/>
              <a:gd name="connsiteX15" fmla="*/ 725774 w 7453290"/>
              <a:gd name="connsiteY15" fmla="*/ 0 h 4134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53290" h="4134984">
                <a:moveTo>
                  <a:pt x="725774" y="0"/>
                </a:moveTo>
                <a:cubicBezTo>
                  <a:pt x="1548922" y="0"/>
                  <a:pt x="2264920" y="458765"/>
                  <a:pt x="2632033" y="1134558"/>
                </a:cubicBezTo>
                <a:lnTo>
                  <a:pt x="2722977" y="1323345"/>
                </a:lnTo>
                <a:lnTo>
                  <a:pt x="2779522" y="1465211"/>
                </a:lnTo>
                <a:cubicBezTo>
                  <a:pt x="3039222" y="2079212"/>
                  <a:pt x="3647199" y="2510038"/>
                  <a:pt x="4355800" y="2510038"/>
                </a:cubicBezTo>
                <a:cubicBezTo>
                  <a:pt x="4473900" y="2510038"/>
                  <a:pt x="4589206" y="2498071"/>
                  <a:pt x="4700569" y="2475283"/>
                </a:cubicBezTo>
                <a:lnTo>
                  <a:pt x="4709914" y="2472880"/>
                </a:lnTo>
                <a:lnTo>
                  <a:pt x="4710201" y="2473476"/>
                </a:lnTo>
                <a:lnTo>
                  <a:pt x="4889363" y="2427409"/>
                </a:lnTo>
                <a:cubicBezTo>
                  <a:pt x="5030489" y="2398530"/>
                  <a:pt x="5176610" y="2383364"/>
                  <a:pt x="5326273" y="2383364"/>
                </a:cubicBezTo>
                <a:cubicBezTo>
                  <a:pt x="6373916" y="2383364"/>
                  <a:pt x="7247994" y="3126487"/>
                  <a:pt x="7450144" y="4114369"/>
                </a:cubicBezTo>
                <a:lnTo>
                  <a:pt x="7453290" y="4134984"/>
                </a:lnTo>
                <a:lnTo>
                  <a:pt x="0" y="4134984"/>
                </a:lnTo>
                <a:lnTo>
                  <a:pt x="0" y="127149"/>
                </a:lnTo>
                <a:lnTo>
                  <a:pt x="81103" y="97465"/>
                </a:lnTo>
                <a:cubicBezTo>
                  <a:pt x="284754" y="34123"/>
                  <a:pt x="501279" y="0"/>
                  <a:pt x="725774" y="0"/>
                </a:cubicBezTo>
                <a:close/>
              </a:path>
            </a:pathLst>
          </a:custGeom>
          <a:gradFill>
            <a:gsLst>
              <a:gs pos="0">
                <a:schemeClr val="accent1"/>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7">
            <a:extLst>
              <a:ext uri="{FF2B5EF4-FFF2-40B4-BE49-F238E27FC236}">
                <a16:creationId xmlns:a16="http://schemas.microsoft.com/office/drawing/2014/main" id="{8123946C-C0C6-C34E-8552-5103A76C957A}"/>
              </a:ext>
            </a:extLst>
          </p:cNvPr>
          <p:cNvSpPr>
            <a:spLocks noGrp="1"/>
          </p:cNvSpPr>
          <p:nvPr>
            <p:ph type="body" sz="quarter" idx="10" hasCustomPrompt="1"/>
          </p:nvPr>
        </p:nvSpPr>
        <p:spPr>
          <a:xfrm>
            <a:off x="703937" y="600595"/>
            <a:ext cx="1550987"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buNone/>
              <a:defRPr sz="4050">
                <a:solidFill>
                  <a:schemeClr val="accent4"/>
                </a:solidFill>
                <a:latin typeface="+mj-lt"/>
              </a:defRPr>
            </a:lvl1pPr>
            <a:lvl2pPr marL="342900" indent="0">
              <a:buNone/>
              <a:defRPr sz="4050"/>
            </a:lvl2pPr>
            <a:lvl3pPr marL="685800" indent="0">
              <a:buNone/>
              <a:defRPr sz="4050"/>
            </a:lvl3pPr>
            <a:lvl4pPr marL="1028700" indent="0">
              <a:buNone/>
              <a:defRPr sz="4050"/>
            </a:lvl4pPr>
            <a:lvl5pPr marL="1371600" indent="0">
              <a:buNone/>
              <a:defRPr sz="4050"/>
            </a:lvl5pPr>
          </a:lstStyle>
          <a:p>
            <a:pPr lvl="0"/>
            <a:r>
              <a:rPr lang="en-US" dirty="0"/>
              <a:t>Text</a:t>
            </a:r>
          </a:p>
        </p:txBody>
      </p:sp>
      <p:sp>
        <p:nvSpPr>
          <p:cNvPr id="31" name="Text Placeholder 17">
            <a:extLst>
              <a:ext uri="{FF2B5EF4-FFF2-40B4-BE49-F238E27FC236}">
                <a16:creationId xmlns:a16="http://schemas.microsoft.com/office/drawing/2014/main" id="{B875F993-0C01-884C-A089-663CDD78BD3D}"/>
              </a:ext>
            </a:extLst>
          </p:cNvPr>
          <p:cNvSpPr>
            <a:spLocks noGrp="1"/>
          </p:cNvSpPr>
          <p:nvPr>
            <p:ph type="body" sz="quarter" idx="11" hasCustomPrompt="1"/>
          </p:nvPr>
        </p:nvSpPr>
        <p:spPr>
          <a:xfrm>
            <a:off x="2490766" y="1312913"/>
            <a:ext cx="1550987"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buNone/>
              <a:defRPr sz="4050">
                <a:solidFill>
                  <a:schemeClr val="accent2"/>
                </a:solidFill>
                <a:latin typeface="+mj-lt"/>
              </a:defRPr>
            </a:lvl1pPr>
            <a:lvl2pPr marL="342900" indent="0">
              <a:buNone/>
              <a:defRPr sz="4050"/>
            </a:lvl2pPr>
            <a:lvl3pPr marL="685800" indent="0">
              <a:buNone/>
              <a:defRPr sz="4050"/>
            </a:lvl3pPr>
            <a:lvl4pPr marL="1028700" indent="0">
              <a:buNone/>
              <a:defRPr sz="4050"/>
            </a:lvl4pPr>
            <a:lvl5pPr marL="1371600" indent="0">
              <a:buNone/>
              <a:defRPr sz="4050"/>
            </a:lvl5pPr>
          </a:lstStyle>
          <a:p>
            <a:pPr lvl="0"/>
            <a:r>
              <a:rPr lang="en-US" dirty="0"/>
              <a:t>Text</a:t>
            </a:r>
          </a:p>
        </p:txBody>
      </p:sp>
      <p:sp>
        <p:nvSpPr>
          <p:cNvPr id="32" name="Text Placeholder 17">
            <a:extLst>
              <a:ext uri="{FF2B5EF4-FFF2-40B4-BE49-F238E27FC236}">
                <a16:creationId xmlns:a16="http://schemas.microsoft.com/office/drawing/2014/main" id="{BBEF70AF-6058-A84B-91C4-BC8BDD9F2B83}"/>
              </a:ext>
            </a:extLst>
          </p:cNvPr>
          <p:cNvSpPr>
            <a:spLocks noGrp="1"/>
          </p:cNvSpPr>
          <p:nvPr>
            <p:ph type="body" sz="quarter" idx="12" hasCustomPrompt="1"/>
          </p:nvPr>
        </p:nvSpPr>
        <p:spPr>
          <a:xfrm>
            <a:off x="1124757" y="3079554"/>
            <a:ext cx="1550987"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buNone/>
              <a:defRPr sz="4050">
                <a:solidFill>
                  <a:schemeClr val="accent3"/>
                </a:solidFill>
                <a:latin typeface="+mj-lt"/>
              </a:defRPr>
            </a:lvl1pPr>
            <a:lvl2pPr marL="342900" indent="0">
              <a:buNone/>
              <a:defRPr sz="4050"/>
            </a:lvl2pPr>
            <a:lvl3pPr marL="685800" indent="0">
              <a:buNone/>
              <a:defRPr sz="4050"/>
            </a:lvl3pPr>
            <a:lvl4pPr marL="1028700" indent="0">
              <a:buNone/>
              <a:defRPr sz="4050"/>
            </a:lvl4pPr>
            <a:lvl5pPr marL="1371600" indent="0">
              <a:buNone/>
              <a:defRPr sz="4050"/>
            </a:lvl5pPr>
          </a:lstStyle>
          <a:p>
            <a:pPr lvl="0"/>
            <a:r>
              <a:rPr lang="en-US" dirty="0"/>
              <a:t>Text</a:t>
            </a:r>
          </a:p>
        </p:txBody>
      </p:sp>
      <p:sp>
        <p:nvSpPr>
          <p:cNvPr id="36" name="Slide Number Placeholder 4">
            <a:extLst>
              <a:ext uri="{FF2B5EF4-FFF2-40B4-BE49-F238E27FC236}">
                <a16:creationId xmlns:a16="http://schemas.microsoft.com/office/drawing/2014/main" id="{CC5119B5-8212-7144-B398-0A51DE4B8B80}"/>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Tree>
    <p:extLst>
      <p:ext uri="{BB962C8B-B14F-4D97-AF65-F5344CB8AC3E}">
        <p14:creationId xmlns:p14="http://schemas.microsoft.com/office/powerpoint/2010/main" val="223394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tmplLst>
          <p:tmpl>
            <p:tnLst>
              <p:par>
                <p:cTn presetID="2" presetClass="entr" presetSubtype="8"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1"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animBg="1">
        <p:tmplLst>
          <p:tmpl>
            <p:tnLst>
              <p:par>
                <p:cTn presetID="2" presetClass="entr" presetSubtype="4" fill="hold" nodeType="click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18" name="Picture Placeholder 11">
            <a:extLst>
              <a:ext uri="{FF2B5EF4-FFF2-40B4-BE49-F238E27FC236}">
                <a16:creationId xmlns:a16="http://schemas.microsoft.com/office/drawing/2014/main" id="{F6410ED2-1B98-D645-8654-6458AA1652EF}"/>
              </a:ext>
            </a:extLst>
          </p:cNvPr>
          <p:cNvSpPr>
            <a:spLocks noGrp="1"/>
          </p:cNvSpPr>
          <p:nvPr>
            <p:ph type="pic" sz="quarter" idx="12"/>
          </p:nvPr>
        </p:nvSpPr>
        <p:spPr>
          <a:xfrm>
            <a:off x="0" y="0"/>
            <a:ext cx="5151119" cy="3911600"/>
          </a:xfrm>
          <a:prstGeom prst="rect">
            <a:avLst/>
          </a:prstGeom>
          <a:solidFill>
            <a:schemeClr val="bg2"/>
          </a:solidFill>
        </p:spPr>
        <p:txBody>
          <a:bodyPr lIns="972000" tIns="1548000" rIns="288000"/>
          <a:lstStyle>
            <a:lvl1pPr marL="0" indent="0">
              <a:buNone/>
              <a:defRPr>
                <a:solidFill>
                  <a:schemeClr val="tx2"/>
                </a:solidFill>
              </a:defRPr>
            </a:lvl1pPr>
          </a:lstStyle>
          <a:p>
            <a:endParaRPr lang="en-US" dirty="0"/>
          </a:p>
        </p:txBody>
      </p:sp>
      <p:sp>
        <p:nvSpPr>
          <p:cNvPr id="19" name="Text Placeholder 3">
            <a:extLst>
              <a:ext uri="{FF2B5EF4-FFF2-40B4-BE49-F238E27FC236}">
                <a16:creationId xmlns:a16="http://schemas.microsoft.com/office/drawing/2014/main" id="{C2BFBE8C-463C-7446-B433-9CCC7FA77467}"/>
              </a:ext>
            </a:extLst>
          </p:cNvPr>
          <p:cNvSpPr>
            <a:spLocks noGrp="1"/>
          </p:cNvSpPr>
          <p:nvPr>
            <p:ph type="body" sz="quarter" idx="11" hasCustomPrompt="1"/>
          </p:nvPr>
        </p:nvSpPr>
        <p:spPr>
          <a:xfrm>
            <a:off x="0" y="0"/>
            <a:ext cx="9144000" cy="5143500"/>
          </a:xfrm>
          <a:prstGeom prst="rect">
            <a:avLst/>
          </a:prstGeom>
          <a:gradFill>
            <a:gsLst>
              <a:gs pos="0">
                <a:schemeClr val="accent4">
                  <a:alpha val="80000"/>
                </a:schemeClr>
              </a:gs>
              <a:gs pos="53000">
                <a:schemeClr val="accent1">
                  <a:alpha val="80000"/>
                </a:schemeClr>
              </a:gs>
            </a:gsLst>
            <a:lin ang="2700000" scaled="1"/>
          </a:gradFill>
        </p:spPr>
        <p:txBody>
          <a:bodyPr lIns="540000" tIns="1620000" rIns="720000" bIns="3816000" anchor="ctr" anchorCtr="0"/>
          <a:lstStyle>
            <a:lvl1pPr marL="0" indent="0" algn="ctr">
              <a:buNone/>
              <a:defRPr>
                <a:solidFill>
                  <a:schemeClr val="bg1"/>
                </a:solidFill>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dirty="0"/>
              <a:t> </a:t>
            </a:r>
          </a:p>
        </p:txBody>
      </p:sp>
      <p:sp>
        <p:nvSpPr>
          <p:cNvPr id="17" name="Text Placeholder 16">
            <a:extLst>
              <a:ext uri="{FF2B5EF4-FFF2-40B4-BE49-F238E27FC236}">
                <a16:creationId xmlns:a16="http://schemas.microsoft.com/office/drawing/2014/main" id="{3858E2FD-C914-DD43-9189-AB2AEB274B2A}"/>
              </a:ext>
            </a:extLst>
          </p:cNvPr>
          <p:cNvSpPr>
            <a:spLocks noGrp="1"/>
          </p:cNvSpPr>
          <p:nvPr>
            <p:ph type="body" sz="quarter" idx="10"/>
          </p:nvPr>
        </p:nvSpPr>
        <p:spPr>
          <a:xfrm>
            <a:off x="0" y="-2830"/>
            <a:ext cx="9144000" cy="5146330"/>
          </a:xfrm>
          <a:custGeom>
            <a:avLst/>
            <a:gdLst>
              <a:gd name="connsiteX0" fmla="*/ 5077476 w 9144000"/>
              <a:gd name="connsiteY0" fmla="*/ 0 h 5143500"/>
              <a:gd name="connsiteX1" fmla="*/ 5279229 w 9144000"/>
              <a:gd name="connsiteY1" fmla="*/ 10109 h 5143500"/>
              <a:gd name="connsiteX2" fmla="*/ 9144000 w 9144000"/>
              <a:gd name="connsiteY2" fmla="*/ 10109 h 5143500"/>
              <a:gd name="connsiteX3" fmla="*/ 9144000 w 9144000"/>
              <a:gd name="connsiteY3" fmla="*/ 2094282 h 5143500"/>
              <a:gd name="connsiteX4" fmla="*/ 9144000 w 9144000"/>
              <a:gd name="connsiteY4" fmla="*/ 3070940 h 5143500"/>
              <a:gd name="connsiteX5" fmla="*/ 9144000 w 9144000"/>
              <a:gd name="connsiteY5" fmla="*/ 5143500 h 5143500"/>
              <a:gd name="connsiteX6" fmla="*/ 0 w 9144000"/>
              <a:gd name="connsiteY6" fmla="*/ 5143500 h 5143500"/>
              <a:gd name="connsiteX7" fmla="*/ 0 w 9144000"/>
              <a:gd name="connsiteY7" fmla="*/ 3654924 h 5143500"/>
              <a:gd name="connsiteX8" fmla="*/ 77755 w 9144000"/>
              <a:gd name="connsiteY8" fmla="*/ 3683382 h 5143500"/>
              <a:gd name="connsiteX9" fmla="*/ 683207 w 9144000"/>
              <a:gd name="connsiteY9" fmla="*/ 3774918 h 5143500"/>
              <a:gd name="connsiteX10" fmla="*/ 2708723 w 9144000"/>
              <a:gd name="connsiteY10" fmla="*/ 1947062 h 5143500"/>
              <a:gd name="connsiteX11" fmla="*/ 2709213 w 9144000"/>
              <a:gd name="connsiteY11" fmla="*/ 1937373 h 5143500"/>
              <a:gd name="connsiteX12" fmla="*/ 2713092 w 9144000"/>
              <a:gd name="connsiteY12" fmla="*/ 1912149 h 5143500"/>
              <a:gd name="connsiteX13" fmla="*/ 5077476 w 9144000"/>
              <a:gd name="connsiteY13" fmla="*/ 0 h 5143500"/>
              <a:gd name="connsiteX0" fmla="*/ 5077476 w 9144000"/>
              <a:gd name="connsiteY0" fmla="*/ 0 h 5143500"/>
              <a:gd name="connsiteX1" fmla="*/ 5279229 w 9144000"/>
              <a:gd name="connsiteY1" fmla="*/ 10109 h 5143500"/>
              <a:gd name="connsiteX2" fmla="*/ 9144000 w 9144000"/>
              <a:gd name="connsiteY2" fmla="*/ 10109 h 5143500"/>
              <a:gd name="connsiteX3" fmla="*/ 9144000 w 9144000"/>
              <a:gd name="connsiteY3" fmla="*/ 2094282 h 5143500"/>
              <a:gd name="connsiteX4" fmla="*/ 9144000 w 9144000"/>
              <a:gd name="connsiteY4" fmla="*/ 3070940 h 5143500"/>
              <a:gd name="connsiteX5" fmla="*/ 9144000 w 9144000"/>
              <a:gd name="connsiteY5" fmla="*/ 5143500 h 5143500"/>
              <a:gd name="connsiteX6" fmla="*/ 0 w 9144000"/>
              <a:gd name="connsiteY6" fmla="*/ 5143500 h 5143500"/>
              <a:gd name="connsiteX7" fmla="*/ 0 w 9144000"/>
              <a:gd name="connsiteY7" fmla="*/ 3654924 h 5143500"/>
              <a:gd name="connsiteX8" fmla="*/ 77755 w 9144000"/>
              <a:gd name="connsiteY8" fmla="*/ 3683382 h 5143500"/>
              <a:gd name="connsiteX9" fmla="*/ 683207 w 9144000"/>
              <a:gd name="connsiteY9" fmla="*/ 3774918 h 5143500"/>
              <a:gd name="connsiteX10" fmla="*/ 2708723 w 9144000"/>
              <a:gd name="connsiteY10" fmla="*/ 1947062 h 5143500"/>
              <a:gd name="connsiteX11" fmla="*/ 2709213 w 9144000"/>
              <a:gd name="connsiteY11" fmla="*/ 1937373 h 5143500"/>
              <a:gd name="connsiteX12" fmla="*/ 2713092 w 9144000"/>
              <a:gd name="connsiteY12" fmla="*/ 1912149 h 5143500"/>
              <a:gd name="connsiteX13" fmla="*/ 5077476 w 9144000"/>
              <a:gd name="connsiteY13" fmla="*/ 0 h 5143500"/>
              <a:gd name="connsiteX0" fmla="*/ 5077476 w 9144000"/>
              <a:gd name="connsiteY0" fmla="*/ 0 h 5143500"/>
              <a:gd name="connsiteX1" fmla="*/ 9144000 w 9144000"/>
              <a:gd name="connsiteY1" fmla="*/ 10109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0 h 5143500"/>
              <a:gd name="connsiteX1" fmla="*/ 9144000 w 9144000"/>
              <a:gd name="connsiteY1" fmla="*/ 169698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0 h 5143500"/>
              <a:gd name="connsiteX1" fmla="*/ 9144000 w 9144000"/>
              <a:gd name="connsiteY1" fmla="*/ 5796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0 h 5143500"/>
              <a:gd name="connsiteX1" fmla="*/ 9144000 w 9144000"/>
              <a:gd name="connsiteY1" fmla="*/ 5796 h 5143500"/>
              <a:gd name="connsiteX2" fmla="*/ 9144000 w 9144000"/>
              <a:gd name="connsiteY2" fmla="*/ 2094282 h 5143500"/>
              <a:gd name="connsiteX3" fmla="*/ 9144000 w 9144000"/>
              <a:gd name="connsiteY3" fmla="*/ 3070940 h 5143500"/>
              <a:gd name="connsiteX4" fmla="*/ 9144000 w 9144000"/>
              <a:gd name="connsiteY4" fmla="*/ 5143500 h 5143500"/>
              <a:gd name="connsiteX5" fmla="*/ 0 w 9144000"/>
              <a:gd name="connsiteY5" fmla="*/ 5143500 h 5143500"/>
              <a:gd name="connsiteX6" fmla="*/ 0 w 9144000"/>
              <a:gd name="connsiteY6" fmla="*/ 3654924 h 5143500"/>
              <a:gd name="connsiteX7" fmla="*/ 77755 w 9144000"/>
              <a:gd name="connsiteY7" fmla="*/ 3683382 h 5143500"/>
              <a:gd name="connsiteX8" fmla="*/ 683207 w 9144000"/>
              <a:gd name="connsiteY8" fmla="*/ 3774918 h 5143500"/>
              <a:gd name="connsiteX9" fmla="*/ 2708723 w 9144000"/>
              <a:gd name="connsiteY9" fmla="*/ 1947062 h 5143500"/>
              <a:gd name="connsiteX10" fmla="*/ 2709213 w 9144000"/>
              <a:gd name="connsiteY10" fmla="*/ 1937373 h 5143500"/>
              <a:gd name="connsiteX11" fmla="*/ 2713092 w 9144000"/>
              <a:gd name="connsiteY11" fmla="*/ 1912149 h 5143500"/>
              <a:gd name="connsiteX12" fmla="*/ 5077476 w 9144000"/>
              <a:gd name="connsiteY12" fmla="*/ 0 h 5143500"/>
              <a:gd name="connsiteX0" fmla="*/ 5077476 w 9144000"/>
              <a:gd name="connsiteY0" fmla="*/ 2830 h 5146330"/>
              <a:gd name="connsiteX1" fmla="*/ 9144000 w 9144000"/>
              <a:gd name="connsiteY1" fmla="*/ 0 h 5146330"/>
              <a:gd name="connsiteX2" fmla="*/ 9144000 w 9144000"/>
              <a:gd name="connsiteY2" fmla="*/ 2097112 h 5146330"/>
              <a:gd name="connsiteX3" fmla="*/ 9144000 w 9144000"/>
              <a:gd name="connsiteY3" fmla="*/ 3073770 h 5146330"/>
              <a:gd name="connsiteX4" fmla="*/ 9144000 w 9144000"/>
              <a:gd name="connsiteY4" fmla="*/ 5146330 h 5146330"/>
              <a:gd name="connsiteX5" fmla="*/ 0 w 9144000"/>
              <a:gd name="connsiteY5" fmla="*/ 5146330 h 5146330"/>
              <a:gd name="connsiteX6" fmla="*/ 0 w 9144000"/>
              <a:gd name="connsiteY6" fmla="*/ 3657754 h 5146330"/>
              <a:gd name="connsiteX7" fmla="*/ 77755 w 9144000"/>
              <a:gd name="connsiteY7" fmla="*/ 3686212 h 5146330"/>
              <a:gd name="connsiteX8" fmla="*/ 683207 w 9144000"/>
              <a:gd name="connsiteY8" fmla="*/ 3777748 h 5146330"/>
              <a:gd name="connsiteX9" fmla="*/ 2708723 w 9144000"/>
              <a:gd name="connsiteY9" fmla="*/ 1949892 h 5146330"/>
              <a:gd name="connsiteX10" fmla="*/ 2709213 w 9144000"/>
              <a:gd name="connsiteY10" fmla="*/ 1940203 h 5146330"/>
              <a:gd name="connsiteX11" fmla="*/ 2713092 w 9144000"/>
              <a:gd name="connsiteY11" fmla="*/ 1914979 h 5146330"/>
              <a:gd name="connsiteX12" fmla="*/ 5077476 w 9144000"/>
              <a:gd name="connsiteY12" fmla="*/ 2830 h 514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00" h="5146330">
                <a:moveTo>
                  <a:pt x="5077476" y="2830"/>
                </a:moveTo>
                <a:lnTo>
                  <a:pt x="9144000" y="0"/>
                </a:lnTo>
                <a:lnTo>
                  <a:pt x="9144000" y="2097112"/>
                </a:lnTo>
                <a:lnTo>
                  <a:pt x="9144000" y="3073770"/>
                </a:lnTo>
                <a:lnTo>
                  <a:pt x="9144000" y="5146330"/>
                </a:lnTo>
                <a:lnTo>
                  <a:pt x="0" y="5146330"/>
                </a:lnTo>
                <a:lnTo>
                  <a:pt x="0" y="3657754"/>
                </a:lnTo>
                <a:lnTo>
                  <a:pt x="77755" y="3686212"/>
                </a:lnTo>
                <a:cubicBezTo>
                  <a:pt x="269017" y="3745701"/>
                  <a:pt x="472370" y="3777748"/>
                  <a:pt x="683207" y="3777748"/>
                </a:cubicBezTo>
                <a:cubicBezTo>
                  <a:pt x="1737395" y="3777748"/>
                  <a:pt x="2604459" y="2976571"/>
                  <a:pt x="2708723" y="1949892"/>
                </a:cubicBezTo>
                <a:cubicBezTo>
                  <a:pt x="2708886" y="1946662"/>
                  <a:pt x="2709050" y="1943433"/>
                  <a:pt x="2709213" y="1940203"/>
                </a:cubicBezTo>
                <a:lnTo>
                  <a:pt x="2713092" y="1914979"/>
                </a:lnTo>
                <a:cubicBezTo>
                  <a:pt x="2938134" y="823718"/>
                  <a:pt x="3911195" y="2830"/>
                  <a:pt x="5077476" y="2830"/>
                </a:cubicBezTo>
                <a:close/>
              </a:path>
            </a:pathLst>
          </a:custGeom>
          <a:solidFill>
            <a:schemeClr val="bg1"/>
          </a:solidFill>
          <a:effectLst>
            <a:outerShdw blurRad="635000" sx="102000" sy="102000" algn="ctr" rotWithShape="0">
              <a:schemeClr val="accent2">
                <a:alpha val="20000"/>
              </a:schemeClr>
            </a:outerShdw>
          </a:effectLst>
        </p:spPr>
        <p:txBody>
          <a:bodyPr wrap="square" lIns="4644000" tIns="1620000" rIns="180000">
            <a:noAutofit/>
          </a:bodyPr>
          <a:lstStyle>
            <a:lvl1pPr marL="0" indent="0">
              <a:buNone/>
              <a:defRPr sz="1600">
                <a:solidFill>
                  <a:schemeClr val="tx2"/>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907279"/>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a:extLst>
              <a:ext uri="{FF2B5EF4-FFF2-40B4-BE49-F238E27FC236}">
                <a16:creationId xmlns:a16="http://schemas.microsoft.com/office/drawing/2014/main" id="{D1B67F5D-1113-F44A-9C3B-5201BE1F83C8}"/>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2" name="Straight Connector 11">
            <a:extLst>
              <a:ext uri="{FF2B5EF4-FFF2-40B4-BE49-F238E27FC236}">
                <a16:creationId xmlns:a16="http://schemas.microsoft.com/office/drawing/2014/main" id="{2B2D68AB-6FBB-4741-9504-B5E580D786C8}"/>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542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C5BBFF27-4A89-B942-A111-9E72304E49C6}"/>
              </a:ext>
            </a:extLst>
          </p:cNvPr>
          <p:cNvSpPr/>
          <p:nvPr userDrawn="1"/>
        </p:nvSpPr>
        <p:spPr>
          <a:xfrm flipV="1">
            <a:off x="3951413" y="0"/>
            <a:ext cx="5192588" cy="5143500"/>
          </a:xfrm>
          <a:custGeom>
            <a:avLst/>
            <a:gdLst>
              <a:gd name="connsiteX0" fmla="*/ 795256 w 5423249"/>
              <a:gd name="connsiteY0" fmla="*/ 5143500 h 5143500"/>
              <a:gd name="connsiteX1" fmla="*/ 2490578 w 5423249"/>
              <a:gd name="connsiteY1" fmla="*/ 5143500 h 5143500"/>
              <a:gd name="connsiteX2" fmla="*/ 4296399 w 5423249"/>
              <a:gd name="connsiteY2" fmla="*/ 5143500 h 5143500"/>
              <a:gd name="connsiteX3" fmla="*/ 5423249 w 5423249"/>
              <a:gd name="connsiteY3" fmla="*/ 5143500 h 5143500"/>
              <a:gd name="connsiteX4" fmla="*/ 5423249 w 5423249"/>
              <a:gd name="connsiteY4" fmla="*/ 2143805 h 5143500"/>
              <a:gd name="connsiteX5" fmla="*/ 5423249 w 5423249"/>
              <a:gd name="connsiteY5" fmla="*/ 0 h 5143500"/>
              <a:gd name="connsiteX6" fmla="*/ 2490578 w 5423249"/>
              <a:gd name="connsiteY6" fmla="*/ 0 h 5143500"/>
              <a:gd name="connsiteX7" fmla="*/ 627575 w 5423249"/>
              <a:gd name="connsiteY7" fmla="*/ 0 h 5143500"/>
              <a:gd name="connsiteX8" fmla="*/ 491790 w 5423249"/>
              <a:gd name="connsiteY8" fmla="*/ 193857 h 5143500"/>
              <a:gd name="connsiteX9" fmla="*/ 204793 w 5423249"/>
              <a:gd name="connsiteY9" fmla="*/ 773395 h 5143500"/>
              <a:gd name="connsiteX10" fmla="*/ 426064 w 5423249"/>
              <a:gd name="connsiteY10" fmla="*/ 3488284 h 5143500"/>
              <a:gd name="connsiteX11" fmla="*/ 428622 w 5423249"/>
              <a:gd name="connsiteY11" fmla="*/ 3492281 h 5143500"/>
              <a:gd name="connsiteX12" fmla="*/ 426338 w 5423249"/>
              <a:gd name="connsiteY12" fmla="*/ 3494940 h 5143500"/>
              <a:gd name="connsiteX13" fmla="*/ 515016 w 5423249"/>
              <a:gd name="connsiteY13" fmla="*/ 3667900 h 5143500"/>
              <a:gd name="connsiteX14" fmla="*/ 800808 w 5423249"/>
              <a:gd name="connsiteY14" fmla="*/ 5043677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23249" h="5143500">
                <a:moveTo>
                  <a:pt x="795256" y="5143500"/>
                </a:moveTo>
                <a:lnTo>
                  <a:pt x="2490578" y="5143500"/>
                </a:lnTo>
                <a:lnTo>
                  <a:pt x="4296399" y="5143500"/>
                </a:lnTo>
                <a:lnTo>
                  <a:pt x="5423249" y="5143500"/>
                </a:lnTo>
                <a:lnTo>
                  <a:pt x="5423249" y="2143805"/>
                </a:lnTo>
                <a:lnTo>
                  <a:pt x="5423249" y="0"/>
                </a:lnTo>
                <a:lnTo>
                  <a:pt x="2490578" y="0"/>
                </a:lnTo>
                <a:lnTo>
                  <a:pt x="627575" y="0"/>
                </a:lnTo>
                <a:lnTo>
                  <a:pt x="491790" y="193857"/>
                </a:lnTo>
                <a:cubicBezTo>
                  <a:pt x="378887" y="373465"/>
                  <a:pt x="282303" y="567061"/>
                  <a:pt x="204793" y="773395"/>
                </a:cubicBezTo>
                <a:cubicBezTo>
                  <a:pt x="-144004" y="1701899"/>
                  <a:pt x="-32258" y="2690563"/>
                  <a:pt x="426064" y="3488284"/>
                </a:cubicBezTo>
                <a:lnTo>
                  <a:pt x="428622" y="3492281"/>
                </a:lnTo>
                <a:lnTo>
                  <a:pt x="426338" y="3494940"/>
                </a:lnTo>
                <a:lnTo>
                  <a:pt x="515016" y="3667900"/>
                </a:lnTo>
                <a:cubicBezTo>
                  <a:pt x="708923" y="4095146"/>
                  <a:pt x="809238" y="4564869"/>
                  <a:pt x="800808" y="5043677"/>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7" name="Title 1">
            <a:extLst>
              <a:ext uri="{FF2B5EF4-FFF2-40B4-BE49-F238E27FC236}">
                <a16:creationId xmlns:a16="http://schemas.microsoft.com/office/drawing/2014/main" id="{7629D760-5623-704C-A5E2-6E6569A5435D}"/>
              </a:ext>
            </a:extLst>
          </p:cNvPr>
          <p:cNvSpPr>
            <a:spLocks noGrp="1"/>
          </p:cNvSpPr>
          <p:nvPr>
            <p:ph type="title"/>
          </p:nvPr>
        </p:nvSpPr>
        <p:spPr>
          <a:xfrm>
            <a:off x="5148308" y="538442"/>
            <a:ext cx="3596197"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9" name="Table Placeholder 8">
            <a:extLst>
              <a:ext uri="{FF2B5EF4-FFF2-40B4-BE49-F238E27FC236}">
                <a16:creationId xmlns:a16="http://schemas.microsoft.com/office/drawing/2014/main" id="{1C25349D-52E0-DD4D-9E92-31C036E52990}"/>
              </a:ext>
            </a:extLst>
          </p:cNvPr>
          <p:cNvSpPr>
            <a:spLocks noGrp="1"/>
          </p:cNvSpPr>
          <p:nvPr>
            <p:ph type="tbl" sz="quarter" idx="10"/>
          </p:nvPr>
        </p:nvSpPr>
        <p:spPr>
          <a:xfrm>
            <a:off x="5148263" y="1639888"/>
            <a:ext cx="3595687" cy="1498368"/>
          </a:xfrm>
          <a:prstGeom prst="rect">
            <a:avLst/>
          </a:prstGeom>
        </p:spPr>
        <p:txBody>
          <a:bodyPr/>
          <a:lstStyle>
            <a:lvl1pPr marL="0" indent="0">
              <a:buNone/>
              <a:defRPr sz="1200">
                <a:solidFill>
                  <a:schemeClr val="tx2"/>
                </a:solidFill>
              </a:defRPr>
            </a:lvl1pPr>
          </a:lstStyle>
          <a:p>
            <a:endParaRPr lang="en-US"/>
          </a:p>
        </p:txBody>
      </p:sp>
      <p:sp>
        <p:nvSpPr>
          <p:cNvPr id="10" name="Slide Number Placeholder 4">
            <a:extLst>
              <a:ext uri="{FF2B5EF4-FFF2-40B4-BE49-F238E27FC236}">
                <a16:creationId xmlns:a16="http://schemas.microsoft.com/office/drawing/2014/main" id="{9E64183F-D82A-E142-A2D2-7024872FC5B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2" name="Straight Connector 11">
            <a:extLst>
              <a:ext uri="{FF2B5EF4-FFF2-40B4-BE49-F238E27FC236}">
                <a16:creationId xmlns:a16="http://schemas.microsoft.com/office/drawing/2014/main" id="{ABF508FC-FED7-0840-B433-E23256B62E77}"/>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634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216"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4556216" y="1640681"/>
            <a:ext cx="3995601" cy="414866"/>
          </a:xfrm>
          <a:prstGeom prst="rect">
            <a:avLst/>
          </a:prstGeom>
        </p:spPr>
        <p:txBody>
          <a:bodyPr>
            <a:noAutofit/>
          </a:bodyPr>
          <a:lstStyle>
            <a:lvl1pPr marL="0" indent="0">
              <a:lnSpc>
                <a:spcPct val="120000"/>
              </a:lnSpc>
              <a:buNone/>
              <a:defRPr sz="16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p:txBody>
      </p:sp>
      <p:sp>
        <p:nvSpPr>
          <p:cNvPr id="11" name="Picture Placeholder 10">
            <a:extLst>
              <a:ext uri="{FF2B5EF4-FFF2-40B4-BE49-F238E27FC236}">
                <a16:creationId xmlns:a16="http://schemas.microsoft.com/office/drawing/2014/main" id="{3BB0265C-0134-BE45-BA23-8338C48E6DA8}"/>
              </a:ext>
            </a:extLst>
          </p:cNvPr>
          <p:cNvSpPr>
            <a:spLocks noGrp="1"/>
          </p:cNvSpPr>
          <p:nvPr>
            <p:ph type="pic" sz="quarter" idx="10"/>
          </p:nvPr>
        </p:nvSpPr>
        <p:spPr>
          <a:xfrm>
            <a:off x="739941" y="593245"/>
            <a:ext cx="3286532" cy="4045874"/>
          </a:xfrm>
          <a:custGeom>
            <a:avLst/>
            <a:gdLst>
              <a:gd name="connsiteX0" fmla="*/ 2875078 w 3538582"/>
              <a:gd name="connsiteY0" fmla="*/ 352880 h 4356160"/>
              <a:gd name="connsiteX1" fmla="*/ 3109727 w 3538582"/>
              <a:gd name="connsiteY1" fmla="*/ 451818 h 4356160"/>
              <a:gd name="connsiteX2" fmla="*/ 3213312 w 3538582"/>
              <a:gd name="connsiteY2" fmla="*/ 866264 h 4356160"/>
              <a:gd name="connsiteX3" fmla="*/ 2786922 w 3538582"/>
              <a:gd name="connsiteY3" fmla="*/ 840056 h 4356160"/>
              <a:gd name="connsiteX4" fmla="*/ 2683337 w 3538582"/>
              <a:gd name="connsiteY4" fmla="*/ 425610 h 4356160"/>
              <a:gd name="connsiteX5" fmla="*/ 2875078 w 3538582"/>
              <a:gd name="connsiteY5" fmla="*/ 352880 h 4356160"/>
              <a:gd name="connsiteX6" fmla="*/ 1607903 w 3538582"/>
              <a:gd name="connsiteY6" fmla="*/ 0 h 4356160"/>
              <a:gd name="connsiteX7" fmla="*/ 1675328 w 3538582"/>
              <a:gd name="connsiteY7" fmla="*/ 4500 h 4356160"/>
              <a:gd name="connsiteX8" fmla="*/ 1742300 w 3538582"/>
              <a:gd name="connsiteY8" fmla="*/ 15225 h 4356160"/>
              <a:gd name="connsiteX9" fmla="*/ 1808815 w 3538582"/>
              <a:gd name="connsiteY9" fmla="*/ 32174 h 4356160"/>
              <a:gd name="connsiteX10" fmla="*/ 1871750 w 3538582"/>
              <a:gd name="connsiteY10" fmla="*/ 53824 h 4356160"/>
              <a:gd name="connsiteX11" fmla="*/ 1941522 w 3538582"/>
              <a:gd name="connsiteY11" fmla="*/ 85253 h 4356160"/>
              <a:gd name="connsiteX12" fmla="*/ 2008221 w 3538582"/>
              <a:gd name="connsiteY12" fmla="*/ 120341 h 4356160"/>
              <a:gd name="connsiteX13" fmla="*/ 2068240 w 3538582"/>
              <a:gd name="connsiteY13" fmla="*/ 161198 h 4356160"/>
              <a:gd name="connsiteX14" fmla="*/ 2126229 w 3538582"/>
              <a:gd name="connsiteY14" fmla="*/ 206222 h 4356160"/>
              <a:gd name="connsiteX15" fmla="*/ 2179088 w 3538582"/>
              <a:gd name="connsiteY15" fmla="*/ 256482 h 4356160"/>
              <a:gd name="connsiteX16" fmla="*/ 2227324 w 3538582"/>
              <a:gd name="connsiteY16" fmla="*/ 310934 h 4356160"/>
              <a:gd name="connsiteX17" fmla="*/ 2270938 w 3538582"/>
              <a:gd name="connsiteY17" fmla="*/ 369579 h 4356160"/>
              <a:gd name="connsiteX18" fmla="*/ 2308379 w 3538582"/>
              <a:gd name="connsiteY18" fmla="*/ 432953 h 4356160"/>
              <a:gd name="connsiteX19" fmla="*/ 2344298 w 3538582"/>
              <a:gd name="connsiteY19" fmla="*/ 499451 h 4356160"/>
              <a:gd name="connsiteX20" fmla="*/ 2373003 w 3538582"/>
              <a:gd name="connsiteY20" fmla="*/ 570169 h 4356160"/>
              <a:gd name="connsiteX21" fmla="*/ 2387369 w 3538582"/>
              <a:gd name="connsiteY21" fmla="*/ 606823 h 4356160"/>
              <a:gd name="connsiteX22" fmla="*/ 2424084 w 3538582"/>
              <a:gd name="connsiteY22" fmla="*/ 700784 h 4356160"/>
              <a:gd name="connsiteX23" fmla="*/ 2488279 w 3538582"/>
              <a:gd name="connsiteY23" fmla="*/ 846816 h 4356160"/>
              <a:gd name="connsiteX24" fmla="*/ 2559713 w 3538582"/>
              <a:gd name="connsiteY24" fmla="*/ 991221 h 4356160"/>
              <a:gd name="connsiteX25" fmla="*/ 2635288 w 3538582"/>
              <a:gd name="connsiteY25" fmla="*/ 1135064 h 4356160"/>
              <a:gd name="connsiteX26" fmla="*/ 2716019 w 3538582"/>
              <a:gd name="connsiteY26" fmla="*/ 1276264 h 4356160"/>
              <a:gd name="connsiteX27" fmla="*/ 2799317 w 3538582"/>
              <a:gd name="connsiteY27" fmla="*/ 1414845 h 4356160"/>
              <a:gd name="connsiteX28" fmla="*/ 2885152 w 3538582"/>
              <a:gd name="connsiteY28" fmla="*/ 1548219 h 4356160"/>
              <a:gd name="connsiteX29" fmla="*/ 2953601 w 3538582"/>
              <a:gd name="connsiteY29" fmla="*/ 1653779 h 4356160"/>
              <a:gd name="connsiteX30" fmla="*/ 3020475 w 3538582"/>
              <a:gd name="connsiteY30" fmla="*/ 1757283 h 4356160"/>
              <a:gd name="connsiteX31" fmla="*/ 3087374 w 3538582"/>
              <a:gd name="connsiteY31" fmla="*/ 1863378 h 4356160"/>
              <a:gd name="connsiteX32" fmla="*/ 3151683 w 3538582"/>
              <a:gd name="connsiteY32" fmla="*/ 1969498 h 4356160"/>
              <a:gd name="connsiteX33" fmla="*/ 3212385 w 3538582"/>
              <a:gd name="connsiteY33" fmla="*/ 2077729 h 4356160"/>
              <a:gd name="connsiteX34" fmla="*/ 3270496 w 3538582"/>
              <a:gd name="connsiteY34" fmla="*/ 2185986 h 4356160"/>
              <a:gd name="connsiteX35" fmla="*/ 3325026 w 3538582"/>
              <a:gd name="connsiteY35" fmla="*/ 2298944 h 4356160"/>
              <a:gd name="connsiteX36" fmla="*/ 3374374 w 3538582"/>
              <a:gd name="connsiteY36" fmla="*/ 2411954 h 4356160"/>
              <a:gd name="connsiteX37" fmla="*/ 3409513 w 3538582"/>
              <a:gd name="connsiteY37" fmla="*/ 2503857 h 4356160"/>
              <a:gd name="connsiteX38" fmla="*/ 3441019 w 3538582"/>
              <a:gd name="connsiteY38" fmla="*/ 2595279 h 4356160"/>
              <a:gd name="connsiteX39" fmla="*/ 3469453 w 3538582"/>
              <a:gd name="connsiteY39" fmla="*/ 2690362 h 4356160"/>
              <a:gd name="connsiteX40" fmla="*/ 3492703 w 3538582"/>
              <a:gd name="connsiteY40" fmla="*/ 2785494 h 4356160"/>
              <a:gd name="connsiteX41" fmla="*/ 3510771 w 3538582"/>
              <a:gd name="connsiteY41" fmla="*/ 2880681 h 4356160"/>
              <a:gd name="connsiteX42" fmla="*/ 3525741 w 3538582"/>
              <a:gd name="connsiteY42" fmla="*/ 2976936 h 4356160"/>
              <a:gd name="connsiteX43" fmla="*/ 3533978 w 3538582"/>
              <a:gd name="connsiteY43" fmla="*/ 3073777 h 4356160"/>
              <a:gd name="connsiteX44" fmla="*/ 3538582 w 3538582"/>
              <a:gd name="connsiteY44" fmla="*/ 3170136 h 4356160"/>
              <a:gd name="connsiteX45" fmla="*/ 3535412 w 3538582"/>
              <a:gd name="connsiteY45" fmla="*/ 3266574 h 4356160"/>
              <a:gd name="connsiteX46" fmla="*/ 3526018 w 3538582"/>
              <a:gd name="connsiteY46" fmla="*/ 3362557 h 4356160"/>
              <a:gd name="connsiteX47" fmla="*/ 3509892 w 3538582"/>
              <a:gd name="connsiteY47" fmla="*/ 3459126 h 4356160"/>
              <a:gd name="connsiteX48" fmla="*/ 3493022 w 3538582"/>
              <a:gd name="connsiteY48" fmla="*/ 3533415 h 4356160"/>
              <a:gd name="connsiteX49" fmla="*/ 3472518 w 3538582"/>
              <a:gd name="connsiteY49" fmla="*/ 3607223 h 4356160"/>
              <a:gd name="connsiteX50" fmla="*/ 3445256 w 3538582"/>
              <a:gd name="connsiteY50" fmla="*/ 3679026 h 4356160"/>
              <a:gd name="connsiteX51" fmla="*/ 3414362 w 3538582"/>
              <a:gd name="connsiteY51" fmla="*/ 3750347 h 4356160"/>
              <a:gd name="connsiteX52" fmla="*/ 3379808 w 3538582"/>
              <a:gd name="connsiteY52" fmla="*/ 3818596 h 4356160"/>
              <a:gd name="connsiteX53" fmla="*/ 3340045 w 3538582"/>
              <a:gd name="connsiteY53" fmla="*/ 3884305 h 4356160"/>
              <a:gd name="connsiteX54" fmla="*/ 3296115 w 3538582"/>
              <a:gd name="connsiteY54" fmla="*/ 3947985 h 4356160"/>
              <a:gd name="connsiteX55" fmla="*/ 3250076 w 3538582"/>
              <a:gd name="connsiteY55" fmla="*/ 4008058 h 4356160"/>
              <a:gd name="connsiteX56" fmla="*/ 3198293 w 3538582"/>
              <a:gd name="connsiteY56" fmla="*/ 4064041 h 4356160"/>
              <a:gd name="connsiteX57" fmla="*/ 3143359 w 3538582"/>
              <a:gd name="connsiteY57" fmla="*/ 4115910 h 4356160"/>
              <a:gd name="connsiteX58" fmla="*/ 3085274 w 3538582"/>
              <a:gd name="connsiteY58" fmla="*/ 4163664 h 4356160"/>
              <a:gd name="connsiteX59" fmla="*/ 3021445 w 3538582"/>
              <a:gd name="connsiteY59" fmla="*/ 4207331 h 4356160"/>
              <a:gd name="connsiteX60" fmla="*/ 2957565 w 3538582"/>
              <a:gd name="connsiteY60" fmla="*/ 4245814 h 4356160"/>
              <a:gd name="connsiteX61" fmla="*/ 2887915 w 3538582"/>
              <a:gd name="connsiteY61" fmla="*/ 4277618 h 4356160"/>
              <a:gd name="connsiteX62" fmla="*/ 2818212 w 3538582"/>
              <a:gd name="connsiteY62" fmla="*/ 4304240 h 4356160"/>
              <a:gd name="connsiteX63" fmla="*/ 2746373 w 3538582"/>
              <a:gd name="connsiteY63" fmla="*/ 4324663 h 4356160"/>
              <a:gd name="connsiteX64" fmla="*/ 2674483 w 3538582"/>
              <a:gd name="connsiteY64" fmla="*/ 4339904 h 4356160"/>
              <a:gd name="connsiteX65" fmla="*/ 2600989 w 3538582"/>
              <a:gd name="connsiteY65" fmla="*/ 4350496 h 4356160"/>
              <a:gd name="connsiteX66" fmla="*/ 2525361 w 3538582"/>
              <a:gd name="connsiteY66" fmla="*/ 4354891 h 4356160"/>
              <a:gd name="connsiteX67" fmla="*/ 2451255 w 3538582"/>
              <a:gd name="connsiteY67" fmla="*/ 4356160 h 4356160"/>
              <a:gd name="connsiteX68" fmla="*/ 2375013 w 3538582"/>
              <a:gd name="connsiteY68" fmla="*/ 4351230 h 4356160"/>
              <a:gd name="connsiteX69" fmla="*/ 2301336 w 3538582"/>
              <a:gd name="connsiteY69" fmla="*/ 4343683 h 4356160"/>
              <a:gd name="connsiteX70" fmla="*/ 2227607 w 3538582"/>
              <a:gd name="connsiteY70" fmla="*/ 4330954 h 4356160"/>
              <a:gd name="connsiteX71" fmla="*/ 2154360 w 3538582"/>
              <a:gd name="connsiteY71" fmla="*/ 4314591 h 4356160"/>
              <a:gd name="connsiteX72" fmla="*/ 2051969 w 3538582"/>
              <a:gd name="connsiteY72" fmla="*/ 4286603 h 4356160"/>
              <a:gd name="connsiteX73" fmla="*/ 1950034 w 3538582"/>
              <a:gd name="connsiteY73" fmla="*/ 4252390 h 4356160"/>
              <a:gd name="connsiteX74" fmla="*/ 1852187 w 3538582"/>
              <a:gd name="connsiteY74" fmla="*/ 4212434 h 4356160"/>
              <a:gd name="connsiteX75" fmla="*/ 1753779 w 3538582"/>
              <a:gd name="connsiteY75" fmla="*/ 4168338 h 4356160"/>
              <a:gd name="connsiteX76" fmla="*/ 1658445 w 3538582"/>
              <a:gd name="connsiteY76" fmla="*/ 4120582 h 4356160"/>
              <a:gd name="connsiteX77" fmla="*/ 1564125 w 3538582"/>
              <a:gd name="connsiteY77" fmla="*/ 4070742 h 4356160"/>
              <a:gd name="connsiteX78" fmla="*/ 1469780 w 3538582"/>
              <a:gd name="connsiteY78" fmla="*/ 4018313 h 4356160"/>
              <a:gd name="connsiteX79" fmla="*/ 1363922 w 3538582"/>
              <a:gd name="connsiteY79" fmla="*/ 3955114 h 4356160"/>
              <a:gd name="connsiteX80" fmla="*/ 1256490 w 3538582"/>
              <a:gd name="connsiteY80" fmla="*/ 3889858 h 4356160"/>
              <a:gd name="connsiteX81" fmla="*/ 1153171 w 3538582"/>
              <a:gd name="connsiteY81" fmla="*/ 3821450 h 4356160"/>
              <a:gd name="connsiteX82" fmla="*/ 1049319 w 3538582"/>
              <a:gd name="connsiteY82" fmla="*/ 3751494 h 4356160"/>
              <a:gd name="connsiteX83" fmla="*/ 949581 w 3538582"/>
              <a:gd name="connsiteY83" fmla="*/ 3678385 h 4356160"/>
              <a:gd name="connsiteX84" fmla="*/ 850833 w 3538582"/>
              <a:gd name="connsiteY84" fmla="*/ 3600602 h 4356160"/>
              <a:gd name="connsiteX85" fmla="*/ 756732 w 3538582"/>
              <a:gd name="connsiteY85" fmla="*/ 3521216 h 4356160"/>
              <a:gd name="connsiteX86" fmla="*/ 665171 w 3538582"/>
              <a:gd name="connsiteY86" fmla="*/ 3436622 h 4356160"/>
              <a:gd name="connsiteX87" fmla="*/ 576683 w 3538582"/>
              <a:gd name="connsiteY87" fmla="*/ 3348369 h 4356160"/>
              <a:gd name="connsiteX88" fmla="*/ 493859 w 3538582"/>
              <a:gd name="connsiteY88" fmla="*/ 3256430 h 4356160"/>
              <a:gd name="connsiteX89" fmla="*/ 432483 w 3538582"/>
              <a:gd name="connsiteY89" fmla="*/ 3183970 h 4356160"/>
              <a:gd name="connsiteX90" fmla="*/ 374686 w 3538582"/>
              <a:gd name="connsiteY90" fmla="*/ 3106808 h 4356160"/>
              <a:gd name="connsiteX91" fmla="*/ 318948 w 3538582"/>
              <a:gd name="connsiteY91" fmla="*/ 3028071 h 4356160"/>
              <a:gd name="connsiteX92" fmla="*/ 267325 w 3538582"/>
              <a:gd name="connsiteY92" fmla="*/ 2946183 h 4356160"/>
              <a:gd name="connsiteX93" fmla="*/ 220349 w 3538582"/>
              <a:gd name="connsiteY93" fmla="*/ 2862692 h 4356160"/>
              <a:gd name="connsiteX94" fmla="*/ 175431 w 3538582"/>
              <a:gd name="connsiteY94" fmla="*/ 2777626 h 4356160"/>
              <a:gd name="connsiteX95" fmla="*/ 135670 w 3538582"/>
              <a:gd name="connsiteY95" fmla="*/ 2689915 h 4356160"/>
              <a:gd name="connsiteX96" fmla="*/ 101091 w 3538582"/>
              <a:gd name="connsiteY96" fmla="*/ 2602152 h 4356160"/>
              <a:gd name="connsiteX97" fmla="*/ 70626 w 3538582"/>
              <a:gd name="connsiteY97" fmla="*/ 2511238 h 4356160"/>
              <a:gd name="connsiteX98" fmla="*/ 45345 w 3538582"/>
              <a:gd name="connsiteY98" fmla="*/ 2420272 h 4356160"/>
              <a:gd name="connsiteX99" fmla="*/ 26261 w 3538582"/>
              <a:gd name="connsiteY99" fmla="*/ 2327169 h 4356160"/>
              <a:gd name="connsiteX100" fmla="*/ 11825 w 3538582"/>
              <a:gd name="connsiteY100" fmla="*/ 2232464 h 4356160"/>
              <a:gd name="connsiteX101" fmla="*/ 3081 w 3538582"/>
              <a:gd name="connsiteY101" fmla="*/ 2136665 h 4356160"/>
              <a:gd name="connsiteX102" fmla="*/ 0 w 3538582"/>
              <a:gd name="connsiteY102" fmla="*/ 2037180 h 4356160"/>
              <a:gd name="connsiteX103" fmla="*/ 5201 w 3538582"/>
              <a:gd name="connsiteY103" fmla="*/ 1936575 h 4356160"/>
              <a:gd name="connsiteX104" fmla="*/ 15610 w 3538582"/>
              <a:gd name="connsiteY104" fmla="*/ 1838509 h 4356160"/>
              <a:gd name="connsiteX105" fmla="*/ 31710 w 3538582"/>
              <a:gd name="connsiteY105" fmla="*/ 1739348 h 4356160"/>
              <a:gd name="connsiteX106" fmla="*/ 53020 w 3538582"/>
              <a:gd name="connsiteY106" fmla="*/ 1642727 h 4356160"/>
              <a:gd name="connsiteX107" fmla="*/ 78469 w 3538582"/>
              <a:gd name="connsiteY107" fmla="*/ 1545545 h 4356160"/>
              <a:gd name="connsiteX108" fmla="*/ 110677 w 3538582"/>
              <a:gd name="connsiteY108" fmla="*/ 1450368 h 4356160"/>
              <a:gd name="connsiteX109" fmla="*/ 146518 w 3538582"/>
              <a:gd name="connsiteY109" fmla="*/ 1355672 h 4356160"/>
              <a:gd name="connsiteX110" fmla="*/ 186018 w 3538582"/>
              <a:gd name="connsiteY110" fmla="*/ 1264049 h 4356160"/>
              <a:gd name="connsiteX111" fmla="*/ 229660 w 3538582"/>
              <a:gd name="connsiteY111" fmla="*/ 1171866 h 4356160"/>
              <a:gd name="connsiteX112" fmla="*/ 277468 w 3538582"/>
              <a:gd name="connsiteY112" fmla="*/ 1081714 h 4356160"/>
              <a:gd name="connsiteX113" fmla="*/ 327359 w 3538582"/>
              <a:gd name="connsiteY113" fmla="*/ 992577 h 4356160"/>
              <a:gd name="connsiteX114" fmla="*/ 380911 w 3538582"/>
              <a:gd name="connsiteY114" fmla="*/ 906514 h 4356160"/>
              <a:gd name="connsiteX115" fmla="*/ 436546 w 3538582"/>
              <a:gd name="connsiteY115" fmla="*/ 821466 h 4356160"/>
              <a:gd name="connsiteX116" fmla="*/ 495306 w 3538582"/>
              <a:gd name="connsiteY116" fmla="*/ 737941 h 4356160"/>
              <a:gd name="connsiteX117" fmla="*/ 555134 w 3538582"/>
              <a:gd name="connsiteY117" fmla="*/ 657515 h 4356160"/>
              <a:gd name="connsiteX118" fmla="*/ 611914 w 3538582"/>
              <a:gd name="connsiteY118" fmla="*/ 583339 h 4356160"/>
              <a:gd name="connsiteX119" fmla="*/ 670806 w 3538582"/>
              <a:gd name="connsiteY119" fmla="*/ 512771 h 4356160"/>
              <a:gd name="connsiteX120" fmla="*/ 731781 w 3538582"/>
              <a:gd name="connsiteY120" fmla="*/ 443218 h 4356160"/>
              <a:gd name="connsiteX121" fmla="*/ 795373 w 3538582"/>
              <a:gd name="connsiteY121" fmla="*/ 376230 h 4356160"/>
              <a:gd name="connsiteX122" fmla="*/ 862625 w 3538582"/>
              <a:gd name="connsiteY122" fmla="*/ 312315 h 4356160"/>
              <a:gd name="connsiteX123" fmla="*/ 931477 w 3538582"/>
              <a:gd name="connsiteY123" fmla="*/ 253048 h 4356160"/>
              <a:gd name="connsiteX124" fmla="*/ 1006074 w 3538582"/>
              <a:gd name="connsiteY124" fmla="*/ 197871 h 4356160"/>
              <a:gd name="connsiteX125" fmla="*/ 1065280 w 3538582"/>
              <a:gd name="connsiteY125" fmla="*/ 158398 h 4356160"/>
              <a:gd name="connsiteX126" fmla="*/ 1128653 w 3538582"/>
              <a:gd name="connsiteY126" fmla="*/ 120955 h 4356160"/>
              <a:gd name="connsiteX127" fmla="*/ 1192079 w 3538582"/>
              <a:gd name="connsiteY127" fmla="*/ 88696 h 4356160"/>
              <a:gd name="connsiteX128" fmla="*/ 1258656 w 3538582"/>
              <a:gd name="connsiteY128" fmla="*/ 60552 h 4356160"/>
              <a:gd name="connsiteX129" fmla="*/ 1325819 w 3538582"/>
              <a:gd name="connsiteY129" fmla="*/ 39139 h 4356160"/>
              <a:gd name="connsiteX130" fmla="*/ 1395601 w 3538582"/>
              <a:gd name="connsiteY130" fmla="*/ 20292 h 4356160"/>
              <a:gd name="connsiteX131" fmla="*/ 1465434 w 3538582"/>
              <a:gd name="connsiteY131" fmla="*/ 6627 h 4356160"/>
              <a:gd name="connsiteX132" fmla="*/ 1536896 w 3538582"/>
              <a:gd name="connsiteY132" fmla="*/ 201 h 435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538582" h="4356160">
                <a:moveTo>
                  <a:pt x="2875078" y="352880"/>
                </a:moveTo>
                <a:cubicBezTo>
                  <a:pt x="2952240" y="357622"/>
                  <a:pt x="3036552" y="390976"/>
                  <a:pt x="3109727" y="451818"/>
                </a:cubicBezTo>
                <a:cubicBezTo>
                  <a:pt x="3256074" y="573502"/>
                  <a:pt x="3302451" y="759055"/>
                  <a:pt x="3213312" y="866264"/>
                </a:cubicBezTo>
                <a:cubicBezTo>
                  <a:pt x="3124171" y="973472"/>
                  <a:pt x="2933270" y="961739"/>
                  <a:pt x="2786922" y="840056"/>
                </a:cubicBezTo>
                <a:cubicBezTo>
                  <a:pt x="2640573" y="718373"/>
                  <a:pt x="2594197" y="532819"/>
                  <a:pt x="2683337" y="425610"/>
                </a:cubicBezTo>
                <a:cubicBezTo>
                  <a:pt x="2727906" y="372005"/>
                  <a:pt x="2797917" y="348137"/>
                  <a:pt x="2875078" y="352880"/>
                </a:cubicBezTo>
                <a:close/>
                <a:moveTo>
                  <a:pt x="1607903" y="0"/>
                </a:moveTo>
                <a:lnTo>
                  <a:pt x="1675328" y="4500"/>
                </a:lnTo>
                <a:lnTo>
                  <a:pt x="1742300" y="15225"/>
                </a:lnTo>
                <a:lnTo>
                  <a:pt x="1808815" y="32174"/>
                </a:lnTo>
                <a:lnTo>
                  <a:pt x="1871750" y="53824"/>
                </a:lnTo>
                <a:lnTo>
                  <a:pt x="1941522" y="85253"/>
                </a:lnTo>
                <a:lnTo>
                  <a:pt x="2008221" y="120341"/>
                </a:lnTo>
                <a:lnTo>
                  <a:pt x="2068240" y="161198"/>
                </a:lnTo>
                <a:lnTo>
                  <a:pt x="2126229" y="206222"/>
                </a:lnTo>
                <a:lnTo>
                  <a:pt x="2179088" y="256482"/>
                </a:lnTo>
                <a:lnTo>
                  <a:pt x="2227324" y="310934"/>
                </a:lnTo>
                <a:lnTo>
                  <a:pt x="2270938" y="369579"/>
                </a:lnTo>
                <a:lnTo>
                  <a:pt x="2308379" y="432953"/>
                </a:lnTo>
                <a:lnTo>
                  <a:pt x="2344298" y="499451"/>
                </a:lnTo>
                <a:lnTo>
                  <a:pt x="2373003" y="570169"/>
                </a:lnTo>
                <a:lnTo>
                  <a:pt x="2387369" y="606823"/>
                </a:lnTo>
                <a:lnTo>
                  <a:pt x="2424084" y="700784"/>
                </a:lnTo>
                <a:lnTo>
                  <a:pt x="2488279" y="846816"/>
                </a:lnTo>
                <a:lnTo>
                  <a:pt x="2559713" y="991221"/>
                </a:lnTo>
                <a:lnTo>
                  <a:pt x="2635288" y="1135064"/>
                </a:lnTo>
                <a:lnTo>
                  <a:pt x="2716019" y="1276264"/>
                </a:lnTo>
                <a:lnTo>
                  <a:pt x="2799317" y="1414845"/>
                </a:lnTo>
                <a:lnTo>
                  <a:pt x="2885152" y="1548219"/>
                </a:lnTo>
                <a:lnTo>
                  <a:pt x="2953601" y="1653779"/>
                </a:lnTo>
                <a:lnTo>
                  <a:pt x="3020475" y="1757283"/>
                </a:lnTo>
                <a:lnTo>
                  <a:pt x="3087374" y="1863378"/>
                </a:lnTo>
                <a:lnTo>
                  <a:pt x="3151683" y="1969498"/>
                </a:lnTo>
                <a:lnTo>
                  <a:pt x="3212385" y="2077729"/>
                </a:lnTo>
                <a:lnTo>
                  <a:pt x="3270496" y="2185986"/>
                </a:lnTo>
                <a:lnTo>
                  <a:pt x="3325026" y="2298944"/>
                </a:lnTo>
                <a:lnTo>
                  <a:pt x="3374374" y="2411954"/>
                </a:lnTo>
                <a:lnTo>
                  <a:pt x="3409513" y="2503857"/>
                </a:lnTo>
                <a:lnTo>
                  <a:pt x="3441019" y="2595279"/>
                </a:lnTo>
                <a:lnTo>
                  <a:pt x="3469453" y="2690362"/>
                </a:lnTo>
                <a:lnTo>
                  <a:pt x="3492703" y="2785494"/>
                </a:lnTo>
                <a:lnTo>
                  <a:pt x="3510771" y="2880681"/>
                </a:lnTo>
                <a:lnTo>
                  <a:pt x="3525741" y="2976936"/>
                </a:lnTo>
                <a:lnTo>
                  <a:pt x="3533978" y="3073777"/>
                </a:lnTo>
                <a:lnTo>
                  <a:pt x="3538582" y="3170136"/>
                </a:lnTo>
                <a:lnTo>
                  <a:pt x="3535412" y="3266574"/>
                </a:lnTo>
                <a:lnTo>
                  <a:pt x="3526018" y="3362557"/>
                </a:lnTo>
                <a:lnTo>
                  <a:pt x="3509892" y="3459126"/>
                </a:lnTo>
                <a:lnTo>
                  <a:pt x="3493022" y="3533415"/>
                </a:lnTo>
                <a:lnTo>
                  <a:pt x="3472518" y="3607223"/>
                </a:lnTo>
                <a:lnTo>
                  <a:pt x="3445256" y="3679026"/>
                </a:lnTo>
                <a:lnTo>
                  <a:pt x="3414362" y="3750347"/>
                </a:lnTo>
                <a:lnTo>
                  <a:pt x="3379808" y="3818596"/>
                </a:lnTo>
                <a:lnTo>
                  <a:pt x="3340045" y="3884305"/>
                </a:lnTo>
                <a:lnTo>
                  <a:pt x="3296115" y="3947985"/>
                </a:lnTo>
                <a:lnTo>
                  <a:pt x="3250076" y="4008058"/>
                </a:lnTo>
                <a:lnTo>
                  <a:pt x="3198293" y="4064041"/>
                </a:lnTo>
                <a:lnTo>
                  <a:pt x="3143359" y="4115910"/>
                </a:lnTo>
                <a:lnTo>
                  <a:pt x="3085274" y="4163664"/>
                </a:lnTo>
                <a:lnTo>
                  <a:pt x="3021445" y="4207331"/>
                </a:lnTo>
                <a:lnTo>
                  <a:pt x="2957565" y="4245814"/>
                </a:lnTo>
                <a:lnTo>
                  <a:pt x="2887915" y="4277618"/>
                </a:lnTo>
                <a:lnTo>
                  <a:pt x="2818212" y="4304240"/>
                </a:lnTo>
                <a:lnTo>
                  <a:pt x="2746373" y="4324663"/>
                </a:lnTo>
                <a:lnTo>
                  <a:pt x="2674483" y="4339904"/>
                </a:lnTo>
                <a:lnTo>
                  <a:pt x="2600989" y="4350496"/>
                </a:lnTo>
                <a:lnTo>
                  <a:pt x="2525361" y="4354891"/>
                </a:lnTo>
                <a:lnTo>
                  <a:pt x="2451255" y="4356160"/>
                </a:lnTo>
                <a:lnTo>
                  <a:pt x="2375013" y="4351230"/>
                </a:lnTo>
                <a:lnTo>
                  <a:pt x="2301336" y="4343683"/>
                </a:lnTo>
                <a:lnTo>
                  <a:pt x="2227607" y="4330954"/>
                </a:lnTo>
                <a:lnTo>
                  <a:pt x="2154360" y="4314591"/>
                </a:lnTo>
                <a:lnTo>
                  <a:pt x="2051969" y="4286603"/>
                </a:lnTo>
                <a:lnTo>
                  <a:pt x="1950034" y="4252390"/>
                </a:lnTo>
                <a:lnTo>
                  <a:pt x="1852187" y="4212434"/>
                </a:lnTo>
                <a:lnTo>
                  <a:pt x="1753779" y="4168338"/>
                </a:lnTo>
                <a:lnTo>
                  <a:pt x="1658445" y="4120582"/>
                </a:lnTo>
                <a:lnTo>
                  <a:pt x="1564125" y="4070742"/>
                </a:lnTo>
                <a:lnTo>
                  <a:pt x="1469780" y="4018313"/>
                </a:lnTo>
                <a:lnTo>
                  <a:pt x="1363922" y="3955114"/>
                </a:lnTo>
                <a:lnTo>
                  <a:pt x="1256490" y="3889858"/>
                </a:lnTo>
                <a:lnTo>
                  <a:pt x="1153171" y="3821450"/>
                </a:lnTo>
                <a:lnTo>
                  <a:pt x="1049319" y="3751494"/>
                </a:lnTo>
                <a:lnTo>
                  <a:pt x="949581" y="3678385"/>
                </a:lnTo>
                <a:lnTo>
                  <a:pt x="850833" y="3600602"/>
                </a:lnTo>
                <a:lnTo>
                  <a:pt x="756732" y="3521216"/>
                </a:lnTo>
                <a:lnTo>
                  <a:pt x="665171" y="3436622"/>
                </a:lnTo>
                <a:lnTo>
                  <a:pt x="576683" y="3348369"/>
                </a:lnTo>
                <a:lnTo>
                  <a:pt x="493859" y="3256430"/>
                </a:lnTo>
                <a:lnTo>
                  <a:pt x="432483" y="3183970"/>
                </a:lnTo>
                <a:lnTo>
                  <a:pt x="374686" y="3106808"/>
                </a:lnTo>
                <a:lnTo>
                  <a:pt x="318948" y="3028071"/>
                </a:lnTo>
                <a:lnTo>
                  <a:pt x="267325" y="2946183"/>
                </a:lnTo>
                <a:lnTo>
                  <a:pt x="220349" y="2862692"/>
                </a:lnTo>
                <a:lnTo>
                  <a:pt x="175431" y="2777626"/>
                </a:lnTo>
                <a:lnTo>
                  <a:pt x="135670" y="2689915"/>
                </a:lnTo>
                <a:lnTo>
                  <a:pt x="101091" y="2602152"/>
                </a:lnTo>
                <a:lnTo>
                  <a:pt x="70626" y="2511238"/>
                </a:lnTo>
                <a:lnTo>
                  <a:pt x="45345" y="2420272"/>
                </a:lnTo>
                <a:lnTo>
                  <a:pt x="26261" y="2327169"/>
                </a:lnTo>
                <a:lnTo>
                  <a:pt x="11825" y="2232464"/>
                </a:lnTo>
                <a:lnTo>
                  <a:pt x="3081" y="2136665"/>
                </a:lnTo>
                <a:lnTo>
                  <a:pt x="0" y="2037180"/>
                </a:lnTo>
                <a:lnTo>
                  <a:pt x="5201" y="1936575"/>
                </a:lnTo>
                <a:lnTo>
                  <a:pt x="15610" y="1838509"/>
                </a:lnTo>
                <a:lnTo>
                  <a:pt x="31710" y="1739348"/>
                </a:lnTo>
                <a:lnTo>
                  <a:pt x="53020" y="1642727"/>
                </a:lnTo>
                <a:lnTo>
                  <a:pt x="78469" y="1545545"/>
                </a:lnTo>
                <a:lnTo>
                  <a:pt x="110677" y="1450368"/>
                </a:lnTo>
                <a:lnTo>
                  <a:pt x="146518" y="1355672"/>
                </a:lnTo>
                <a:lnTo>
                  <a:pt x="186018" y="1264049"/>
                </a:lnTo>
                <a:lnTo>
                  <a:pt x="229660" y="1171866"/>
                </a:lnTo>
                <a:lnTo>
                  <a:pt x="277468" y="1081714"/>
                </a:lnTo>
                <a:lnTo>
                  <a:pt x="327359" y="992577"/>
                </a:lnTo>
                <a:lnTo>
                  <a:pt x="380911" y="906514"/>
                </a:lnTo>
                <a:lnTo>
                  <a:pt x="436546" y="821466"/>
                </a:lnTo>
                <a:lnTo>
                  <a:pt x="495306" y="737941"/>
                </a:lnTo>
                <a:lnTo>
                  <a:pt x="555134" y="657515"/>
                </a:lnTo>
                <a:lnTo>
                  <a:pt x="611914" y="583339"/>
                </a:lnTo>
                <a:lnTo>
                  <a:pt x="670806" y="512771"/>
                </a:lnTo>
                <a:lnTo>
                  <a:pt x="731781" y="443218"/>
                </a:lnTo>
                <a:lnTo>
                  <a:pt x="795373" y="376230"/>
                </a:lnTo>
                <a:lnTo>
                  <a:pt x="862625" y="312315"/>
                </a:lnTo>
                <a:lnTo>
                  <a:pt x="931477" y="253048"/>
                </a:lnTo>
                <a:lnTo>
                  <a:pt x="1006074" y="197871"/>
                </a:lnTo>
                <a:lnTo>
                  <a:pt x="1065280" y="158398"/>
                </a:lnTo>
                <a:lnTo>
                  <a:pt x="1128653" y="120955"/>
                </a:lnTo>
                <a:lnTo>
                  <a:pt x="1192079" y="88696"/>
                </a:lnTo>
                <a:lnTo>
                  <a:pt x="1258656" y="60552"/>
                </a:lnTo>
                <a:lnTo>
                  <a:pt x="1325819" y="39139"/>
                </a:lnTo>
                <a:lnTo>
                  <a:pt x="1395601" y="20292"/>
                </a:lnTo>
                <a:lnTo>
                  <a:pt x="1465434" y="6627"/>
                </a:lnTo>
                <a:lnTo>
                  <a:pt x="1536896" y="201"/>
                </a:lnTo>
                <a:close/>
              </a:path>
            </a:pathLst>
          </a:custGeom>
          <a:solidFill>
            <a:schemeClr val="bg1"/>
          </a:solidFill>
          <a:effectLst>
            <a:outerShdw blurRad="635000" sx="102000" sy="102000" algn="ctr" rotWithShape="0">
              <a:schemeClr val="accent2">
                <a:alpha val="40000"/>
              </a:schemeClr>
            </a:outerShdw>
          </a:effectLst>
        </p:spPr>
        <p:txBody>
          <a:bodyPr wrap="square" anchor="ctr">
            <a:noAutofit/>
          </a:bodyPr>
          <a:lstStyle>
            <a:lvl1pPr marL="0" indent="0" algn="ctr">
              <a:buNone/>
              <a:defRPr sz="1400">
                <a:solidFill>
                  <a:schemeClr val="tx2"/>
                </a:solidFill>
              </a:defRPr>
            </a:lvl1pPr>
          </a:lstStyle>
          <a:p>
            <a:endParaRPr lang="en-US" dirty="0"/>
          </a:p>
        </p:txBody>
      </p:sp>
      <p:sp>
        <p:nvSpPr>
          <p:cNvPr id="15" name="Text Placeholder 14">
            <a:extLst>
              <a:ext uri="{FF2B5EF4-FFF2-40B4-BE49-F238E27FC236}">
                <a16:creationId xmlns:a16="http://schemas.microsoft.com/office/drawing/2014/main" id="{1DC6EB80-9D1F-B748-9357-87BCAE9457F9}"/>
              </a:ext>
            </a:extLst>
          </p:cNvPr>
          <p:cNvSpPr>
            <a:spLocks noGrp="1"/>
          </p:cNvSpPr>
          <p:nvPr>
            <p:ph type="body" sz="quarter" idx="12" hasCustomPrompt="1"/>
          </p:nvPr>
        </p:nvSpPr>
        <p:spPr>
          <a:xfrm>
            <a:off x="739941" y="593245"/>
            <a:ext cx="3286532" cy="4045874"/>
          </a:xfrm>
          <a:custGeom>
            <a:avLst/>
            <a:gdLst>
              <a:gd name="connsiteX0" fmla="*/ 2670289 w 3286532"/>
              <a:gd name="connsiteY0" fmla="*/ 327745 h 4045874"/>
              <a:gd name="connsiteX1" fmla="*/ 2888224 w 3286532"/>
              <a:gd name="connsiteY1" fmla="*/ 419635 h 4045874"/>
              <a:gd name="connsiteX2" fmla="*/ 2984431 w 3286532"/>
              <a:gd name="connsiteY2" fmla="*/ 804561 h 4045874"/>
              <a:gd name="connsiteX3" fmla="*/ 2588412 w 3286532"/>
              <a:gd name="connsiteY3" fmla="*/ 780220 h 4045874"/>
              <a:gd name="connsiteX4" fmla="*/ 2492205 w 3286532"/>
              <a:gd name="connsiteY4" fmla="*/ 395294 h 4045874"/>
              <a:gd name="connsiteX5" fmla="*/ 2670289 w 3286532"/>
              <a:gd name="connsiteY5" fmla="*/ 327745 h 4045874"/>
              <a:gd name="connsiteX6" fmla="*/ 1493374 w 3286532"/>
              <a:gd name="connsiteY6" fmla="*/ 0 h 4045874"/>
              <a:gd name="connsiteX7" fmla="*/ 1555996 w 3286532"/>
              <a:gd name="connsiteY7" fmla="*/ 4180 h 4045874"/>
              <a:gd name="connsiteX8" fmla="*/ 1618198 w 3286532"/>
              <a:gd name="connsiteY8" fmla="*/ 14141 h 4045874"/>
              <a:gd name="connsiteX9" fmla="*/ 1679975 w 3286532"/>
              <a:gd name="connsiteY9" fmla="*/ 29882 h 4045874"/>
              <a:gd name="connsiteX10" fmla="*/ 1738427 w 3286532"/>
              <a:gd name="connsiteY10" fmla="*/ 49990 h 4045874"/>
              <a:gd name="connsiteX11" fmla="*/ 1803229 w 3286532"/>
              <a:gd name="connsiteY11" fmla="*/ 79181 h 4045874"/>
              <a:gd name="connsiteX12" fmla="*/ 1865177 w 3286532"/>
              <a:gd name="connsiteY12" fmla="*/ 111769 h 4045874"/>
              <a:gd name="connsiteX13" fmla="*/ 1920921 w 3286532"/>
              <a:gd name="connsiteY13" fmla="*/ 149716 h 4045874"/>
              <a:gd name="connsiteX14" fmla="*/ 1974780 w 3286532"/>
              <a:gd name="connsiteY14" fmla="*/ 191533 h 4045874"/>
              <a:gd name="connsiteX15" fmla="*/ 2023874 w 3286532"/>
              <a:gd name="connsiteY15" fmla="*/ 238213 h 4045874"/>
              <a:gd name="connsiteX16" fmla="*/ 2068674 w 3286532"/>
              <a:gd name="connsiteY16" fmla="*/ 288786 h 4045874"/>
              <a:gd name="connsiteX17" fmla="*/ 2109181 w 3286532"/>
              <a:gd name="connsiteY17" fmla="*/ 343254 h 4045874"/>
              <a:gd name="connsiteX18" fmla="*/ 2143955 w 3286532"/>
              <a:gd name="connsiteY18" fmla="*/ 402114 h 4045874"/>
              <a:gd name="connsiteX19" fmla="*/ 2177316 w 3286532"/>
              <a:gd name="connsiteY19" fmla="*/ 463876 h 4045874"/>
              <a:gd name="connsiteX20" fmla="*/ 2203976 w 3286532"/>
              <a:gd name="connsiteY20" fmla="*/ 529556 h 4045874"/>
              <a:gd name="connsiteX21" fmla="*/ 2217319 w 3286532"/>
              <a:gd name="connsiteY21" fmla="*/ 563600 h 4045874"/>
              <a:gd name="connsiteX22" fmla="*/ 2251419 w 3286532"/>
              <a:gd name="connsiteY22" fmla="*/ 650868 h 4045874"/>
              <a:gd name="connsiteX23" fmla="*/ 2311041 w 3286532"/>
              <a:gd name="connsiteY23" fmla="*/ 786498 h 4045874"/>
              <a:gd name="connsiteX24" fmla="*/ 2377387 w 3286532"/>
              <a:gd name="connsiteY24" fmla="*/ 920617 h 4045874"/>
              <a:gd name="connsiteX25" fmla="*/ 2447579 w 3286532"/>
              <a:gd name="connsiteY25" fmla="*/ 1054214 h 4045874"/>
              <a:gd name="connsiteX26" fmla="*/ 2522560 w 3286532"/>
              <a:gd name="connsiteY26" fmla="*/ 1185357 h 4045874"/>
              <a:gd name="connsiteX27" fmla="*/ 2599924 w 3286532"/>
              <a:gd name="connsiteY27" fmla="*/ 1314067 h 4045874"/>
              <a:gd name="connsiteX28" fmla="*/ 2679645 w 3286532"/>
              <a:gd name="connsiteY28" fmla="*/ 1437941 h 4045874"/>
              <a:gd name="connsiteX29" fmla="*/ 2743219 w 3286532"/>
              <a:gd name="connsiteY29" fmla="*/ 1535982 h 4045874"/>
              <a:gd name="connsiteX30" fmla="*/ 2805329 w 3286532"/>
              <a:gd name="connsiteY30" fmla="*/ 1632113 h 4045874"/>
              <a:gd name="connsiteX31" fmla="*/ 2867463 w 3286532"/>
              <a:gd name="connsiteY31" fmla="*/ 1730651 h 4045874"/>
              <a:gd name="connsiteX32" fmla="*/ 2927192 w 3286532"/>
              <a:gd name="connsiteY32" fmla="*/ 1829212 h 4045874"/>
              <a:gd name="connsiteX33" fmla="*/ 2983570 w 3286532"/>
              <a:gd name="connsiteY33" fmla="*/ 1929734 h 4045874"/>
              <a:gd name="connsiteX34" fmla="*/ 3037542 w 3286532"/>
              <a:gd name="connsiteY34" fmla="*/ 2030280 h 4045874"/>
              <a:gd name="connsiteX35" fmla="*/ 3088188 w 3286532"/>
              <a:gd name="connsiteY35" fmla="*/ 2135192 h 4045874"/>
              <a:gd name="connsiteX36" fmla="*/ 3134021 w 3286532"/>
              <a:gd name="connsiteY36" fmla="*/ 2240152 h 4045874"/>
              <a:gd name="connsiteX37" fmla="*/ 3166657 w 3286532"/>
              <a:gd name="connsiteY37" fmla="*/ 2325509 h 4045874"/>
              <a:gd name="connsiteX38" fmla="*/ 3195918 w 3286532"/>
              <a:gd name="connsiteY38" fmla="*/ 2410419 h 4045874"/>
              <a:gd name="connsiteX39" fmla="*/ 3222327 w 3286532"/>
              <a:gd name="connsiteY39" fmla="*/ 2498730 h 4045874"/>
              <a:gd name="connsiteX40" fmla="*/ 3243921 w 3286532"/>
              <a:gd name="connsiteY40" fmla="*/ 2587085 h 4045874"/>
              <a:gd name="connsiteX41" fmla="*/ 3260702 w 3286532"/>
              <a:gd name="connsiteY41" fmla="*/ 2675492 h 4045874"/>
              <a:gd name="connsiteX42" fmla="*/ 3274606 w 3286532"/>
              <a:gd name="connsiteY42" fmla="*/ 2764891 h 4045874"/>
              <a:gd name="connsiteX43" fmla="*/ 3282256 w 3286532"/>
              <a:gd name="connsiteY43" fmla="*/ 2854834 h 4045874"/>
              <a:gd name="connsiteX44" fmla="*/ 3286532 w 3286532"/>
              <a:gd name="connsiteY44" fmla="*/ 2944330 h 4045874"/>
              <a:gd name="connsiteX45" fmla="*/ 3283588 w 3286532"/>
              <a:gd name="connsiteY45" fmla="*/ 3033899 h 4045874"/>
              <a:gd name="connsiteX46" fmla="*/ 3274863 w 3286532"/>
              <a:gd name="connsiteY46" fmla="*/ 3123045 h 4045874"/>
              <a:gd name="connsiteX47" fmla="*/ 3259886 w 3286532"/>
              <a:gd name="connsiteY47" fmla="*/ 3212735 h 4045874"/>
              <a:gd name="connsiteX48" fmla="*/ 3244217 w 3286532"/>
              <a:gd name="connsiteY48" fmla="*/ 3281733 h 4045874"/>
              <a:gd name="connsiteX49" fmla="*/ 3225174 w 3286532"/>
              <a:gd name="connsiteY49" fmla="*/ 3350283 h 4045874"/>
              <a:gd name="connsiteX50" fmla="*/ 3199854 w 3286532"/>
              <a:gd name="connsiteY50" fmla="*/ 3416972 h 4045874"/>
              <a:gd name="connsiteX51" fmla="*/ 3171160 w 3286532"/>
              <a:gd name="connsiteY51" fmla="*/ 3483213 h 4045874"/>
              <a:gd name="connsiteX52" fmla="*/ 3139067 w 3286532"/>
              <a:gd name="connsiteY52" fmla="*/ 3546600 h 4045874"/>
              <a:gd name="connsiteX53" fmla="*/ 3102137 w 3286532"/>
              <a:gd name="connsiteY53" fmla="*/ 3607629 h 4045874"/>
              <a:gd name="connsiteX54" fmla="*/ 3061336 w 3286532"/>
              <a:gd name="connsiteY54" fmla="*/ 3666773 h 4045874"/>
              <a:gd name="connsiteX55" fmla="*/ 3018576 w 3286532"/>
              <a:gd name="connsiteY55" fmla="*/ 3722567 h 4045874"/>
              <a:gd name="connsiteX56" fmla="*/ 2970482 w 3286532"/>
              <a:gd name="connsiteY56" fmla="*/ 3774563 h 4045874"/>
              <a:gd name="connsiteX57" fmla="*/ 2919461 w 3286532"/>
              <a:gd name="connsiteY57" fmla="*/ 3822737 h 4045874"/>
              <a:gd name="connsiteX58" fmla="*/ 2865513 w 3286532"/>
              <a:gd name="connsiteY58" fmla="*/ 3867089 h 4045874"/>
              <a:gd name="connsiteX59" fmla="*/ 2806230 w 3286532"/>
              <a:gd name="connsiteY59" fmla="*/ 3907646 h 4045874"/>
              <a:gd name="connsiteX60" fmla="*/ 2746900 w 3286532"/>
              <a:gd name="connsiteY60" fmla="*/ 3943388 h 4045874"/>
              <a:gd name="connsiteX61" fmla="*/ 2682212 w 3286532"/>
              <a:gd name="connsiteY61" fmla="*/ 3972927 h 4045874"/>
              <a:gd name="connsiteX62" fmla="*/ 2617473 w 3286532"/>
              <a:gd name="connsiteY62" fmla="*/ 3997652 h 4045874"/>
              <a:gd name="connsiteX63" fmla="*/ 2550751 w 3286532"/>
              <a:gd name="connsiteY63" fmla="*/ 4016621 h 4045874"/>
              <a:gd name="connsiteX64" fmla="*/ 2483982 w 3286532"/>
              <a:gd name="connsiteY64" fmla="*/ 4030776 h 4045874"/>
              <a:gd name="connsiteX65" fmla="*/ 2415723 w 3286532"/>
              <a:gd name="connsiteY65" fmla="*/ 4040614 h 4045874"/>
              <a:gd name="connsiteX66" fmla="*/ 2345482 w 3286532"/>
              <a:gd name="connsiteY66" fmla="*/ 4044696 h 4045874"/>
              <a:gd name="connsiteX67" fmla="*/ 2276654 w 3286532"/>
              <a:gd name="connsiteY67" fmla="*/ 4045874 h 4045874"/>
              <a:gd name="connsiteX68" fmla="*/ 2205843 w 3286532"/>
              <a:gd name="connsiteY68" fmla="*/ 4041295 h 4045874"/>
              <a:gd name="connsiteX69" fmla="*/ 2137414 w 3286532"/>
              <a:gd name="connsiteY69" fmla="*/ 4034286 h 4045874"/>
              <a:gd name="connsiteX70" fmla="*/ 2068937 w 3286532"/>
              <a:gd name="connsiteY70" fmla="*/ 4022464 h 4045874"/>
              <a:gd name="connsiteX71" fmla="*/ 2000907 w 3286532"/>
              <a:gd name="connsiteY71" fmla="*/ 4007266 h 4045874"/>
              <a:gd name="connsiteX72" fmla="*/ 1905809 w 3286532"/>
              <a:gd name="connsiteY72" fmla="*/ 3981272 h 4045874"/>
              <a:gd name="connsiteX73" fmla="*/ 1811135 w 3286532"/>
              <a:gd name="connsiteY73" fmla="*/ 3949496 h 4045874"/>
              <a:gd name="connsiteX74" fmla="*/ 1720258 w 3286532"/>
              <a:gd name="connsiteY74" fmla="*/ 3912386 h 4045874"/>
              <a:gd name="connsiteX75" fmla="*/ 1628859 w 3286532"/>
              <a:gd name="connsiteY75" fmla="*/ 3871431 h 4045874"/>
              <a:gd name="connsiteX76" fmla="*/ 1540316 w 3286532"/>
              <a:gd name="connsiteY76" fmla="*/ 3827076 h 4045874"/>
              <a:gd name="connsiteX77" fmla="*/ 1452714 w 3286532"/>
              <a:gd name="connsiteY77" fmla="*/ 3780786 h 4045874"/>
              <a:gd name="connsiteX78" fmla="*/ 1365089 w 3286532"/>
              <a:gd name="connsiteY78" fmla="*/ 3732092 h 4045874"/>
              <a:gd name="connsiteX79" fmla="*/ 1266771 w 3286532"/>
              <a:gd name="connsiteY79" fmla="*/ 3673394 h 4045874"/>
              <a:gd name="connsiteX80" fmla="*/ 1166992 w 3286532"/>
              <a:gd name="connsiteY80" fmla="*/ 3612786 h 4045874"/>
              <a:gd name="connsiteX81" fmla="*/ 1071032 w 3286532"/>
              <a:gd name="connsiteY81" fmla="*/ 3549251 h 4045874"/>
              <a:gd name="connsiteX82" fmla="*/ 974577 w 3286532"/>
              <a:gd name="connsiteY82" fmla="*/ 3484278 h 4045874"/>
              <a:gd name="connsiteX83" fmla="*/ 881943 w 3286532"/>
              <a:gd name="connsiteY83" fmla="*/ 3416377 h 4045874"/>
              <a:gd name="connsiteX84" fmla="*/ 790229 w 3286532"/>
              <a:gd name="connsiteY84" fmla="*/ 3344134 h 4045874"/>
              <a:gd name="connsiteX85" fmla="*/ 702831 w 3286532"/>
              <a:gd name="connsiteY85" fmla="*/ 3270403 h 4045874"/>
              <a:gd name="connsiteX86" fmla="*/ 617792 w 3286532"/>
              <a:gd name="connsiteY86" fmla="*/ 3191834 h 4045874"/>
              <a:gd name="connsiteX87" fmla="*/ 535607 w 3286532"/>
              <a:gd name="connsiteY87" fmla="*/ 3109867 h 4045874"/>
              <a:gd name="connsiteX88" fmla="*/ 458682 w 3286532"/>
              <a:gd name="connsiteY88" fmla="*/ 3024477 h 4045874"/>
              <a:gd name="connsiteX89" fmla="*/ 401678 w 3286532"/>
              <a:gd name="connsiteY89" fmla="*/ 2957178 h 4045874"/>
              <a:gd name="connsiteX90" fmla="*/ 347998 w 3286532"/>
              <a:gd name="connsiteY90" fmla="*/ 2885513 h 4045874"/>
              <a:gd name="connsiteX91" fmla="*/ 296230 w 3286532"/>
              <a:gd name="connsiteY91" fmla="*/ 2812384 h 4045874"/>
              <a:gd name="connsiteX92" fmla="*/ 248284 w 3286532"/>
              <a:gd name="connsiteY92" fmla="*/ 2736329 h 4045874"/>
              <a:gd name="connsiteX93" fmla="*/ 204654 w 3286532"/>
              <a:gd name="connsiteY93" fmla="*/ 2658785 h 4045874"/>
              <a:gd name="connsiteX94" fmla="*/ 162935 w 3286532"/>
              <a:gd name="connsiteY94" fmla="*/ 2579778 h 4045874"/>
              <a:gd name="connsiteX95" fmla="*/ 126006 w 3286532"/>
              <a:gd name="connsiteY95" fmla="*/ 2498315 h 4045874"/>
              <a:gd name="connsiteX96" fmla="*/ 93891 w 3286532"/>
              <a:gd name="connsiteY96" fmla="*/ 2416803 h 4045874"/>
              <a:gd name="connsiteX97" fmla="*/ 65596 w 3286532"/>
              <a:gd name="connsiteY97" fmla="*/ 2332365 h 4045874"/>
              <a:gd name="connsiteX98" fmla="*/ 42115 w 3286532"/>
              <a:gd name="connsiteY98" fmla="*/ 2247878 h 4045874"/>
              <a:gd name="connsiteX99" fmla="*/ 24391 w 3286532"/>
              <a:gd name="connsiteY99" fmla="*/ 2161407 h 4045874"/>
              <a:gd name="connsiteX100" fmla="*/ 10983 w 3286532"/>
              <a:gd name="connsiteY100" fmla="*/ 2073447 h 4045874"/>
              <a:gd name="connsiteX101" fmla="*/ 2862 w 3286532"/>
              <a:gd name="connsiteY101" fmla="*/ 1984472 h 4045874"/>
              <a:gd name="connsiteX102" fmla="*/ 0 w 3286532"/>
              <a:gd name="connsiteY102" fmla="*/ 1892073 h 4045874"/>
              <a:gd name="connsiteX103" fmla="*/ 4831 w 3286532"/>
              <a:gd name="connsiteY103" fmla="*/ 1798634 h 4045874"/>
              <a:gd name="connsiteX104" fmla="*/ 14498 w 3286532"/>
              <a:gd name="connsiteY104" fmla="*/ 1707554 h 4045874"/>
              <a:gd name="connsiteX105" fmla="*/ 29451 w 3286532"/>
              <a:gd name="connsiteY105" fmla="*/ 1615456 h 4045874"/>
              <a:gd name="connsiteX106" fmla="*/ 49244 w 3286532"/>
              <a:gd name="connsiteY106" fmla="*/ 1525717 h 4045874"/>
              <a:gd name="connsiteX107" fmla="*/ 72880 w 3286532"/>
              <a:gd name="connsiteY107" fmla="*/ 1435457 h 4045874"/>
              <a:gd name="connsiteX108" fmla="*/ 102794 w 3286532"/>
              <a:gd name="connsiteY108" fmla="*/ 1347059 h 4045874"/>
              <a:gd name="connsiteX109" fmla="*/ 136082 w 3286532"/>
              <a:gd name="connsiteY109" fmla="*/ 1259109 h 4045874"/>
              <a:gd name="connsiteX110" fmla="*/ 172768 w 3286532"/>
              <a:gd name="connsiteY110" fmla="*/ 1174012 h 4045874"/>
              <a:gd name="connsiteX111" fmla="*/ 213302 w 3286532"/>
              <a:gd name="connsiteY111" fmla="*/ 1088395 h 4045874"/>
              <a:gd name="connsiteX112" fmla="*/ 257704 w 3286532"/>
              <a:gd name="connsiteY112" fmla="*/ 1004664 h 4045874"/>
              <a:gd name="connsiteX113" fmla="*/ 304042 w 3286532"/>
              <a:gd name="connsiteY113" fmla="*/ 921877 h 4045874"/>
              <a:gd name="connsiteX114" fmla="*/ 353779 w 3286532"/>
              <a:gd name="connsiteY114" fmla="*/ 841944 h 4045874"/>
              <a:gd name="connsiteX115" fmla="*/ 405451 w 3286532"/>
              <a:gd name="connsiteY115" fmla="*/ 762954 h 4045874"/>
              <a:gd name="connsiteX116" fmla="*/ 460026 w 3286532"/>
              <a:gd name="connsiteY116" fmla="*/ 685378 h 4045874"/>
              <a:gd name="connsiteX117" fmla="*/ 515593 w 3286532"/>
              <a:gd name="connsiteY117" fmla="*/ 610681 h 4045874"/>
              <a:gd name="connsiteX118" fmla="*/ 568328 w 3286532"/>
              <a:gd name="connsiteY118" fmla="*/ 541788 h 4045874"/>
              <a:gd name="connsiteX119" fmla="*/ 623025 w 3286532"/>
              <a:gd name="connsiteY119" fmla="*/ 476247 h 4045874"/>
              <a:gd name="connsiteX120" fmla="*/ 679657 w 3286532"/>
              <a:gd name="connsiteY120" fmla="*/ 411648 h 4045874"/>
              <a:gd name="connsiteX121" fmla="*/ 738720 w 3286532"/>
              <a:gd name="connsiteY121" fmla="*/ 349431 h 4045874"/>
              <a:gd name="connsiteX122" fmla="*/ 801181 w 3286532"/>
              <a:gd name="connsiteY122" fmla="*/ 290069 h 4045874"/>
              <a:gd name="connsiteX123" fmla="*/ 865129 w 3286532"/>
              <a:gd name="connsiteY123" fmla="*/ 235024 h 4045874"/>
              <a:gd name="connsiteX124" fmla="*/ 934412 w 3286532"/>
              <a:gd name="connsiteY124" fmla="*/ 183777 h 4045874"/>
              <a:gd name="connsiteX125" fmla="*/ 989401 w 3286532"/>
              <a:gd name="connsiteY125" fmla="*/ 147116 h 4045874"/>
              <a:gd name="connsiteX126" fmla="*/ 1048260 w 3286532"/>
              <a:gd name="connsiteY126" fmla="*/ 112340 h 4045874"/>
              <a:gd name="connsiteX127" fmla="*/ 1107168 w 3286532"/>
              <a:gd name="connsiteY127" fmla="*/ 82378 h 4045874"/>
              <a:gd name="connsiteX128" fmla="*/ 1169003 w 3286532"/>
              <a:gd name="connsiteY128" fmla="*/ 56239 h 4045874"/>
              <a:gd name="connsiteX129" fmla="*/ 1231382 w 3286532"/>
              <a:gd name="connsiteY129" fmla="*/ 36351 h 4045874"/>
              <a:gd name="connsiteX130" fmla="*/ 1296194 w 3286532"/>
              <a:gd name="connsiteY130" fmla="*/ 18847 h 4045874"/>
              <a:gd name="connsiteX131" fmla="*/ 1361053 w 3286532"/>
              <a:gd name="connsiteY131" fmla="*/ 6155 h 4045874"/>
              <a:gd name="connsiteX132" fmla="*/ 1427424 w 3286532"/>
              <a:gd name="connsiteY132" fmla="*/ 187 h 40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286532" h="4045874">
                <a:moveTo>
                  <a:pt x="2670289" y="327745"/>
                </a:moveTo>
                <a:cubicBezTo>
                  <a:pt x="2741955" y="332149"/>
                  <a:pt x="2820261" y="363127"/>
                  <a:pt x="2888224" y="419635"/>
                </a:cubicBezTo>
                <a:cubicBezTo>
                  <a:pt x="3024147" y="532652"/>
                  <a:pt x="3067221" y="704988"/>
                  <a:pt x="2984431" y="804561"/>
                </a:cubicBezTo>
                <a:cubicBezTo>
                  <a:pt x="2901639" y="904132"/>
                  <a:pt x="2724336" y="893235"/>
                  <a:pt x="2588412" y="780220"/>
                </a:cubicBezTo>
                <a:cubicBezTo>
                  <a:pt x="2452487" y="667204"/>
                  <a:pt x="2409415" y="494867"/>
                  <a:pt x="2492205" y="395294"/>
                </a:cubicBezTo>
                <a:cubicBezTo>
                  <a:pt x="2533600" y="345507"/>
                  <a:pt x="2598624" y="323340"/>
                  <a:pt x="2670289" y="327745"/>
                </a:cubicBezTo>
                <a:close/>
                <a:moveTo>
                  <a:pt x="1493374" y="0"/>
                </a:moveTo>
                <a:lnTo>
                  <a:pt x="1555996" y="4180"/>
                </a:lnTo>
                <a:lnTo>
                  <a:pt x="1618198" y="14141"/>
                </a:lnTo>
                <a:lnTo>
                  <a:pt x="1679975" y="29882"/>
                </a:lnTo>
                <a:lnTo>
                  <a:pt x="1738427" y="49990"/>
                </a:lnTo>
                <a:lnTo>
                  <a:pt x="1803229" y="79181"/>
                </a:lnTo>
                <a:lnTo>
                  <a:pt x="1865177" y="111769"/>
                </a:lnTo>
                <a:lnTo>
                  <a:pt x="1920921" y="149716"/>
                </a:lnTo>
                <a:lnTo>
                  <a:pt x="1974780" y="191533"/>
                </a:lnTo>
                <a:lnTo>
                  <a:pt x="2023874" y="238213"/>
                </a:lnTo>
                <a:lnTo>
                  <a:pt x="2068674" y="288786"/>
                </a:lnTo>
                <a:lnTo>
                  <a:pt x="2109181" y="343254"/>
                </a:lnTo>
                <a:lnTo>
                  <a:pt x="2143955" y="402114"/>
                </a:lnTo>
                <a:lnTo>
                  <a:pt x="2177316" y="463876"/>
                </a:lnTo>
                <a:lnTo>
                  <a:pt x="2203976" y="529556"/>
                </a:lnTo>
                <a:lnTo>
                  <a:pt x="2217319" y="563600"/>
                </a:lnTo>
                <a:lnTo>
                  <a:pt x="2251419" y="650868"/>
                </a:lnTo>
                <a:lnTo>
                  <a:pt x="2311041" y="786498"/>
                </a:lnTo>
                <a:lnTo>
                  <a:pt x="2377387" y="920617"/>
                </a:lnTo>
                <a:lnTo>
                  <a:pt x="2447579" y="1054214"/>
                </a:lnTo>
                <a:lnTo>
                  <a:pt x="2522560" y="1185357"/>
                </a:lnTo>
                <a:lnTo>
                  <a:pt x="2599924" y="1314067"/>
                </a:lnTo>
                <a:lnTo>
                  <a:pt x="2679645" y="1437941"/>
                </a:lnTo>
                <a:lnTo>
                  <a:pt x="2743219" y="1535982"/>
                </a:lnTo>
                <a:lnTo>
                  <a:pt x="2805329" y="1632113"/>
                </a:lnTo>
                <a:lnTo>
                  <a:pt x="2867463" y="1730651"/>
                </a:lnTo>
                <a:lnTo>
                  <a:pt x="2927192" y="1829212"/>
                </a:lnTo>
                <a:lnTo>
                  <a:pt x="2983570" y="1929734"/>
                </a:lnTo>
                <a:lnTo>
                  <a:pt x="3037542" y="2030280"/>
                </a:lnTo>
                <a:lnTo>
                  <a:pt x="3088188" y="2135192"/>
                </a:lnTo>
                <a:lnTo>
                  <a:pt x="3134021" y="2240152"/>
                </a:lnTo>
                <a:lnTo>
                  <a:pt x="3166657" y="2325509"/>
                </a:lnTo>
                <a:lnTo>
                  <a:pt x="3195918" y="2410419"/>
                </a:lnTo>
                <a:lnTo>
                  <a:pt x="3222327" y="2498730"/>
                </a:lnTo>
                <a:lnTo>
                  <a:pt x="3243921" y="2587085"/>
                </a:lnTo>
                <a:lnTo>
                  <a:pt x="3260702" y="2675492"/>
                </a:lnTo>
                <a:lnTo>
                  <a:pt x="3274606" y="2764891"/>
                </a:lnTo>
                <a:lnTo>
                  <a:pt x="3282256" y="2854834"/>
                </a:lnTo>
                <a:lnTo>
                  <a:pt x="3286532" y="2944330"/>
                </a:lnTo>
                <a:lnTo>
                  <a:pt x="3283588" y="3033899"/>
                </a:lnTo>
                <a:lnTo>
                  <a:pt x="3274863" y="3123045"/>
                </a:lnTo>
                <a:lnTo>
                  <a:pt x="3259886" y="3212735"/>
                </a:lnTo>
                <a:lnTo>
                  <a:pt x="3244217" y="3281733"/>
                </a:lnTo>
                <a:lnTo>
                  <a:pt x="3225174" y="3350283"/>
                </a:lnTo>
                <a:lnTo>
                  <a:pt x="3199854" y="3416972"/>
                </a:lnTo>
                <a:lnTo>
                  <a:pt x="3171160" y="3483213"/>
                </a:lnTo>
                <a:lnTo>
                  <a:pt x="3139067" y="3546600"/>
                </a:lnTo>
                <a:lnTo>
                  <a:pt x="3102137" y="3607629"/>
                </a:lnTo>
                <a:lnTo>
                  <a:pt x="3061336" y="3666773"/>
                </a:lnTo>
                <a:lnTo>
                  <a:pt x="3018576" y="3722567"/>
                </a:lnTo>
                <a:lnTo>
                  <a:pt x="2970482" y="3774563"/>
                </a:lnTo>
                <a:lnTo>
                  <a:pt x="2919461" y="3822737"/>
                </a:lnTo>
                <a:lnTo>
                  <a:pt x="2865513" y="3867089"/>
                </a:lnTo>
                <a:lnTo>
                  <a:pt x="2806230" y="3907646"/>
                </a:lnTo>
                <a:lnTo>
                  <a:pt x="2746900" y="3943388"/>
                </a:lnTo>
                <a:lnTo>
                  <a:pt x="2682212" y="3972927"/>
                </a:lnTo>
                <a:lnTo>
                  <a:pt x="2617473" y="3997652"/>
                </a:lnTo>
                <a:lnTo>
                  <a:pt x="2550751" y="4016621"/>
                </a:lnTo>
                <a:lnTo>
                  <a:pt x="2483982" y="4030776"/>
                </a:lnTo>
                <a:lnTo>
                  <a:pt x="2415723" y="4040614"/>
                </a:lnTo>
                <a:lnTo>
                  <a:pt x="2345482" y="4044696"/>
                </a:lnTo>
                <a:lnTo>
                  <a:pt x="2276654" y="4045874"/>
                </a:lnTo>
                <a:lnTo>
                  <a:pt x="2205843" y="4041295"/>
                </a:lnTo>
                <a:lnTo>
                  <a:pt x="2137414" y="4034286"/>
                </a:lnTo>
                <a:lnTo>
                  <a:pt x="2068937" y="4022464"/>
                </a:lnTo>
                <a:lnTo>
                  <a:pt x="2000907" y="4007266"/>
                </a:lnTo>
                <a:lnTo>
                  <a:pt x="1905809" y="3981272"/>
                </a:lnTo>
                <a:lnTo>
                  <a:pt x="1811135" y="3949496"/>
                </a:lnTo>
                <a:lnTo>
                  <a:pt x="1720258" y="3912386"/>
                </a:lnTo>
                <a:lnTo>
                  <a:pt x="1628859" y="3871431"/>
                </a:lnTo>
                <a:lnTo>
                  <a:pt x="1540316" y="3827076"/>
                </a:lnTo>
                <a:lnTo>
                  <a:pt x="1452714" y="3780786"/>
                </a:lnTo>
                <a:lnTo>
                  <a:pt x="1365089" y="3732092"/>
                </a:lnTo>
                <a:lnTo>
                  <a:pt x="1266771" y="3673394"/>
                </a:lnTo>
                <a:lnTo>
                  <a:pt x="1166992" y="3612786"/>
                </a:lnTo>
                <a:lnTo>
                  <a:pt x="1071032" y="3549251"/>
                </a:lnTo>
                <a:lnTo>
                  <a:pt x="974577" y="3484278"/>
                </a:lnTo>
                <a:lnTo>
                  <a:pt x="881943" y="3416377"/>
                </a:lnTo>
                <a:lnTo>
                  <a:pt x="790229" y="3344134"/>
                </a:lnTo>
                <a:lnTo>
                  <a:pt x="702831" y="3270403"/>
                </a:lnTo>
                <a:lnTo>
                  <a:pt x="617792" y="3191834"/>
                </a:lnTo>
                <a:lnTo>
                  <a:pt x="535607" y="3109867"/>
                </a:lnTo>
                <a:lnTo>
                  <a:pt x="458682" y="3024477"/>
                </a:lnTo>
                <a:lnTo>
                  <a:pt x="401678" y="2957178"/>
                </a:lnTo>
                <a:lnTo>
                  <a:pt x="347998" y="2885513"/>
                </a:lnTo>
                <a:lnTo>
                  <a:pt x="296230" y="2812384"/>
                </a:lnTo>
                <a:lnTo>
                  <a:pt x="248284" y="2736329"/>
                </a:lnTo>
                <a:lnTo>
                  <a:pt x="204654" y="2658785"/>
                </a:lnTo>
                <a:lnTo>
                  <a:pt x="162935" y="2579778"/>
                </a:lnTo>
                <a:lnTo>
                  <a:pt x="126006" y="2498315"/>
                </a:lnTo>
                <a:lnTo>
                  <a:pt x="93891" y="2416803"/>
                </a:lnTo>
                <a:lnTo>
                  <a:pt x="65596" y="2332365"/>
                </a:lnTo>
                <a:lnTo>
                  <a:pt x="42115" y="2247878"/>
                </a:lnTo>
                <a:lnTo>
                  <a:pt x="24391" y="2161407"/>
                </a:lnTo>
                <a:lnTo>
                  <a:pt x="10983" y="2073447"/>
                </a:lnTo>
                <a:lnTo>
                  <a:pt x="2862" y="1984472"/>
                </a:lnTo>
                <a:lnTo>
                  <a:pt x="0" y="1892073"/>
                </a:lnTo>
                <a:lnTo>
                  <a:pt x="4831" y="1798634"/>
                </a:lnTo>
                <a:lnTo>
                  <a:pt x="14498" y="1707554"/>
                </a:lnTo>
                <a:lnTo>
                  <a:pt x="29451" y="1615456"/>
                </a:lnTo>
                <a:lnTo>
                  <a:pt x="49244" y="1525717"/>
                </a:lnTo>
                <a:lnTo>
                  <a:pt x="72880" y="1435457"/>
                </a:lnTo>
                <a:lnTo>
                  <a:pt x="102794" y="1347059"/>
                </a:lnTo>
                <a:lnTo>
                  <a:pt x="136082" y="1259109"/>
                </a:lnTo>
                <a:lnTo>
                  <a:pt x="172768" y="1174012"/>
                </a:lnTo>
                <a:lnTo>
                  <a:pt x="213302" y="1088395"/>
                </a:lnTo>
                <a:lnTo>
                  <a:pt x="257704" y="1004664"/>
                </a:lnTo>
                <a:lnTo>
                  <a:pt x="304042" y="921877"/>
                </a:lnTo>
                <a:lnTo>
                  <a:pt x="353779" y="841944"/>
                </a:lnTo>
                <a:lnTo>
                  <a:pt x="405451" y="762954"/>
                </a:lnTo>
                <a:lnTo>
                  <a:pt x="460026" y="685378"/>
                </a:lnTo>
                <a:lnTo>
                  <a:pt x="515593" y="610681"/>
                </a:lnTo>
                <a:lnTo>
                  <a:pt x="568328" y="541788"/>
                </a:lnTo>
                <a:lnTo>
                  <a:pt x="623025" y="476247"/>
                </a:lnTo>
                <a:lnTo>
                  <a:pt x="679657" y="411648"/>
                </a:lnTo>
                <a:lnTo>
                  <a:pt x="738720" y="349431"/>
                </a:lnTo>
                <a:lnTo>
                  <a:pt x="801181" y="290069"/>
                </a:lnTo>
                <a:lnTo>
                  <a:pt x="865129" y="235024"/>
                </a:lnTo>
                <a:lnTo>
                  <a:pt x="934412" y="183777"/>
                </a:lnTo>
                <a:lnTo>
                  <a:pt x="989401" y="147116"/>
                </a:lnTo>
                <a:lnTo>
                  <a:pt x="1048260" y="112340"/>
                </a:lnTo>
                <a:lnTo>
                  <a:pt x="1107168" y="82378"/>
                </a:lnTo>
                <a:lnTo>
                  <a:pt x="1169003" y="56239"/>
                </a:lnTo>
                <a:lnTo>
                  <a:pt x="1231382" y="36351"/>
                </a:lnTo>
                <a:lnTo>
                  <a:pt x="1296194" y="18847"/>
                </a:lnTo>
                <a:lnTo>
                  <a:pt x="1361053" y="6155"/>
                </a:lnTo>
                <a:lnTo>
                  <a:pt x="1427424" y="187"/>
                </a:lnTo>
                <a:close/>
              </a:path>
            </a:pathLst>
          </a:custGeom>
          <a:gradFill>
            <a:gsLst>
              <a:gs pos="0">
                <a:schemeClr val="accent4">
                  <a:alpha val="80000"/>
                </a:schemeClr>
              </a:gs>
              <a:gs pos="84000">
                <a:schemeClr val="accent5">
                  <a:alpha val="80000"/>
                </a:schemeClr>
              </a:gs>
            </a:gsLst>
            <a:lin ang="2700000" scaled="1"/>
          </a:gradFill>
        </p:spPr>
        <p:txBody>
          <a:bodyPr wrap="square">
            <a:noAutofit/>
          </a:bodyPr>
          <a:lstStyle>
            <a:lvl1pPr marL="0" indent="0">
              <a:buNone/>
              <a:defRPr/>
            </a:lvl1pPr>
          </a:lstStyle>
          <a:p>
            <a:pPr lvl="0"/>
            <a:r>
              <a:rPr lang="en-US" dirty="0"/>
              <a:t> </a:t>
            </a:r>
          </a:p>
        </p:txBody>
      </p:sp>
      <p:sp>
        <p:nvSpPr>
          <p:cNvPr id="6" name="Content Placeholder 2">
            <a:extLst>
              <a:ext uri="{FF2B5EF4-FFF2-40B4-BE49-F238E27FC236}">
                <a16:creationId xmlns:a16="http://schemas.microsoft.com/office/drawing/2014/main" id="{A84385E5-494C-DF43-9955-7B8FFD42C58F}"/>
              </a:ext>
            </a:extLst>
          </p:cNvPr>
          <p:cNvSpPr>
            <a:spLocks noGrp="1"/>
          </p:cNvSpPr>
          <p:nvPr>
            <p:ph idx="13"/>
          </p:nvPr>
        </p:nvSpPr>
        <p:spPr>
          <a:xfrm>
            <a:off x="4556216" y="2064014"/>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a:extLst>
              <a:ext uri="{FF2B5EF4-FFF2-40B4-BE49-F238E27FC236}">
                <a16:creationId xmlns:a16="http://schemas.microsoft.com/office/drawing/2014/main" id="{AA16B682-8013-9B40-9FED-C02200B661B3}"/>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3" name="Straight Connector 12">
            <a:extLst>
              <a:ext uri="{FF2B5EF4-FFF2-40B4-BE49-F238E27FC236}">
                <a16:creationId xmlns:a16="http://schemas.microsoft.com/office/drawing/2014/main" id="{D919F9D4-B690-0145-B2B7-81092166ACAA}"/>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990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CD23F0-7EAF-1444-A9E6-04BE9560D982}"/>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7" name="Straight Connector 6">
            <a:extLst>
              <a:ext uri="{FF2B5EF4-FFF2-40B4-BE49-F238E27FC236}">
                <a16:creationId xmlns:a16="http://schemas.microsoft.com/office/drawing/2014/main" id="{5FF71304-323D-8E42-AA4E-9F0AB4EE2626}"/>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253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9D8770D-4DC3-C44F-8943-D8F546EF878F}"/>
              </a:ext>
            </a:extLst>
          </p:cNvPr>
          <p:cNvGrpSpPr/>
          <p:nvPr userDrawn="1"/>
        </p:nvGrpSpPr>
        <p:grpSpPr>
          <a:xfrm>
            <a:off x="1308082" y="342859"/>
            <a:ext cx="6527840" cy="5648341"/>
            <a:chOff x="1770295" y="373573"/>
            <a:chExt cx="7015897" cy="6070641"/>
          </a:xfrm>
        </p:grpSpPr>
        <p:sp>
          <p:nvSpPr>
            <p:cNvPr id="22" name="Freeform 21">
              <a:extLst>
                <a:ext uri="{FF2B5EF4-FFF2-40B4-BE49-F238E27FC236}">
                  <a16:creationId xmlns:a16="http://schemas.microsoft.com/office/drawing/2014/main" id="{CDE56C13-8231-0E42-B641-A2C089EE6CCC}"/>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 name="Rounded Rectangle 22">
              <a:extLst>
                <a:ext uri="{FF2B5EF4-FFF2-40B4-BE49-F238E27FC236}">
                  <a16:creationId xmlns:a16="http://schemas.microsoft.com/office/drawing/2014/main" id="{CF472CB4-6D1A-EE4E-9B76-44870E668B68}"/>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Rectangle 23">
              <a:extLst>
                <a:ext uri="{FF2B5EF4-FFF2-40B4-BE49-F238E27FC236}">
                  <a16:creationId xmlns:a16="http://schemas.microsoft.com/office/drawing/2014/main" id="{A47D5269-3F7B-5040-A0D3-8CC9457A32C2}"/>
                </a:ext>
              </a:extLst>
            </p:cNvPr>
            <p:cNvSpPr/>
            <p:nvPr/>
          </p:nvSpPr>
          <p:spPr>
            <a:xfrm>
              <a:off x="2019631" y="659958"/>
              <a:ext cx="6472362" cy="3101009"/>
            </a:xfrm>
            <a:prstGeom prst="rect">
              <a:avLst/>
            </a:prstGeom>
            <a:gradFill>
              <a:gsLst>
                <a:gs pos="0">
                  <a:schemeClr val="accent5"/>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5" name="Freeform 24">
              <a:extLst>
                <a:ext uri="{FF2B5EF4-FFF2-40B4-BE49-F238E27FC236}">
                  <a16:creationId xmlns:a16="http://schemas.microsoft.com/office/drawing/2014/main" id="{AAC4900E-57A9-F84D-962A-A4E3868C0A66}"/>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100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6" name="Freeform 25">
              <a:extLst>
                <a:ext uri="{FF2B5EF4-FFF2-40B4-BE49-F238E27FC236}">
                  <a16:creationId xmlns:a16="http://schemas.microsoft.com/office/drawing/2014/main" id="{074E00C6-5F5E-4144-8F07-32988B0BC325}"/>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27" name="Text Placeholder 9">
            <a:extLst>
              <a:ext uri="{FF2B5EF4-FFF2-40B4-BE49-F238E27FC236}">
                <a16:creationId xmlns:a16="http://schemas.microsoft.com/office/drawing/2014/main" id="{0465A54E-6C71-7746-879B-AB0B96A70A1F}"/>
              </a:ext>
            </a:extLst>
          </p:cNvPr>
          <p:cNvSpPr>
            <a:spLocks noGrp="1"/>
          </p:cNvSpPr>
          <p:nvPr>
            <p:ph type="body" sz="quarter" idx="10" hasCustomPrompt="1"/>
          </p:nvPr>
        </p:nvSpPr>
        <p:spPr>
          <a:xfrm>
            <a:off x="1839788" y="897061"/>
            <a:ext cx="3996469" cy="2297113"/>
          </a:xfrm>
          <a:prstGeom prst="rect">
            <a:avLst/>
          </a:prstGeom>
        </p:spPr>
        <p:txBody>
          <a:bodyPr/>
          <a:lstStyle>
            <a:lvl1pPr marL="0" indent="0">
              <a:buNone/>
              <a:defRPr sz="4800">
                <a:solidFill>
                  <a:schemeClr val="bg1"/>
                </a:solidFill>
                <a:latin typeface="+mj-lt"/>
              </a:defRPr>
            </a:lvl1pPr>
            <a:lvl2pPr marL="5143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lvl2pPr>
          </a:lstStyle>
          <a:p>
            <a:pPr lvl="0"/>
            <a:r>
              <a:rPr lang="en-US" dirty="0"/>
              <a:t>“Big text or quote goes here”</a:t>
            </a:r>
          </a:p>
        </p:txBody>
      </p:sp>
      <p:sp>
        <p:nvSpPr>
          <p:cNvPr id="31" name="Slide Number Placeholder 4">
            <a:extLst>
              <a:ext uri="{FF2B5EF4-FFF2-40B4-BE49-F238E27FC236}">
                <a16:creationId xmlns:a16="http://schemas.microsoft.com/office/drawing/2014/main" id="{FF4F7991-4E31-E542-AB4B-5C4ACDF5E78A}"/>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Tree>
    <p:extLst>
      <p:ext uri="{BB962C8B-B14F-4D97-AF65-F5344CB8AC3E}">
        <p14:creationId xmlns:p14="http://schemas.microsoft.com/office/powerpoint/2010/main" val="91326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5" name="Text Placeholder 3">
            <a:extLst>
              <a:ext uri="{FF2B5EF4-FFF2-40B4-BE49-F238E27FC236}">
                <a16:creationId xmlns:a16="http://schemas.microsoft.com/office/drawing/2014/main" id="{3DB3A15C-6A66-624F-9718-8E5F8DE04689}"/>
              </a:ext>
            </a:extLst>
          </p:cNvPr>
          <p:cNvSpPr>
            <a:spLocks noGrp="1"/>
          </p:cNvSpPr>
          <p:nvPr>
            <p:ph type="body" sz="quarter" idx="11" hasCustomPrompt="1"/>
          </p:nvPr>
        </p:nvSpPr>
        <p:spPr>
          <a:xfrm>
            <a:off x="0" y="0"/>
            <a:ext cx="9144000" cy="5143500"/>
          </a:xfrm>
          <a:prstGeom prst="rect">
            <a:avLst/>
          </a:prstGeom>
          <a:gradFill>
            <a:gsLst>
              <a:gs pos="0">
                <a:schemeClr val="accent3">
                  <a:alpha val="80000"/>
                </a:schemeClr>
              </a:gs>
              <a:gs pos="84000">
                <a:schemeClr val="accent2">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6" name="Title 1">
            <a:extLst>
              <a:ext uri="{FF2B5EF4-FFF2-40B4-BE49-F238E27FC236}">
                <a16:creationId xmlns:a16="http://schemas.microsoft.com/office/drawing/2014/main" id="{158CC170-CAD4-BF47-A9EC-056D917D5BFD}"/>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3201981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BF3E5DC1-DA91-DB4A-9E0E-445DA8843A17}"/>
              </a:ext>
            </a:extLst>
          </p:cNvPr>
          <p:cNvGrpSpPr/>
          <p:nvPr userDrawn="1"/>
        </p:nvGrpSpPr>
        <p:grpSpPr>
          <a:xfrm>
            <a:off x="1308082" y="342859"/>
            <a:ext cx="6527840" cy="5648341"/>
            <a:chOff x="1770295" y="373573"/>
            <a:chExt cx="7015897" cy="6070641"/>
          </a:xfrm>
          <a:effectLst/>
        </p:grpSpPr>
        <p:sp>
          <p:nvSpPr>
            <p:cNvPr id="53" name="Freeform 52">
              <a:extLst>
                <a:ext uri="{FF2B5EF4-FFF2-40B4-BE49-F238E27FC236}">
                  <a16:creationId xmlns:a16="http://schemas.microsoft.com/office/drawing/2014/main" id="{5A9F7642-16B0-C044-8425-17D5B2A7D8FB}"/>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Rounded Rectangle 53">
              <a:extLst>
                <a:ext uri="{FF2B5EF4-FFF2-40B4-BE49-F238E27FC236}">
                  <a16:creationId xmlns:a16="http://schemas.microsoft.com/office/drawing/2014/main" id="{128BBE69-843F-784F-901C-67129FA40E24}"/>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Rectangle 54">
              <a:extLst>
                <a:ext uri="{FF2B5EF4-FFF2-40B4-BE49-F238E27FC236}">
                  <a16:creationId xmlns:a16="http://schemas.microsoft.com/office/drawing/2014/main" id="{3462AB4F-C52B-AD45-A011-D62C1DD27DC5}"/>
                </a:ext>
              </a:extLst>
            </p:cNvPr>
            <p:cNvSpPr/>
            <p:nvPr/>
          </p:nvSpPr>
          <p:spPr>
            <a:xfrm>
              <a:off x="2019631" y="659958"/>
              <a:ext cx="6472362" cy="310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6" name="Freeform 55">
              <a:extLst>
                <a:ext uri="{FF2B5EF4-FFF2-40B4-BE49-F238E27FC236}">
                  <a16:creationId xmlns:a16="http://schemas.microsoft.com/office/drawing/2014/main" id="{1457824C-B106-A74C-8014-517D197685D6}"/>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100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7" name="Freeform 56">
              <a:extLst>
                <a:ext uri="{FF2B5EF4-FFF2-40B4-BE49-F238E27FC236}">
                  <a16:creationId xmlns:a16="http://schemas.microsoft.com/office/drawing/2014/main" id="{9A77FF89-71EA-6D42-921B-D3935CC1EA02}"/>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58" name="Chart Placeholder 16">
            <a:extLst>
              <a:ext uri="{FF2B5EF4-FFF2-40B4-BE49-F238E27FC236}">
                <a16:creationId xmlns:a16="http://schemas.microsoft.com/office/drawing/2014/main" id="{F3DA7F6F-8F1C-7842-B0C7-F48AE9F463CA}"/>
              </a:ext>
            </a:extLst>
          </p:cNvPr>
          <p:cNvSpPr>
            <a:spLocks noGrp="1"/>
          </p:cNvSpPr>
          <p:nvPr>
            <p:ph type="chart" sz="quarter" idx="10"/>
          </p:nvPr>
        </p:nvSpPr>
        <p:spPr>
          <a:xfrm>
            <a:off x="1846263" y="714347"/>
            <a:ext cx="2852737" cy="2671763"/>
          </a:xfrm>
          <a:prstGeom prst="rect">
            <a:avLst/>
          </a:prstGeom>
        </p:spPr>
        <p:txBody>
          <a:bodyPr anchor="ctr"/>
          <a:lstStyle>
            <a:lvl1pPr marL="0" indent="0" algn="ctr">
              <a:buNone/>
              <a:defRPr sz="1400">
                <a:solidFill>
                  <a:schemeClr val="tx2"/>
                </a:solidFill>
              </a:defRPr>
            </a:lvl1pPr>
          </a:lstStyle>
          <a:p>
            <a:endParaRPr lang="en-US" dirty="0"/>
          </a:p>
        </p:txBody>
      </p:sp>
      <p:sp>
        <p:nvSpPr>
          <p:cNvPr id="59" name="Text Placeholder 8">
            <a:extLst>
              <a:ext uri="{FF2B5EF4-FFF2-40B4-BE49-F238E27FC236}">
                <a16:creationId xmlns:a16="http://schemas.microsoft.com/office/drawing/2014/main" id="{2B822FE7-7BC3-2C47-8F5F-E8E989A5B09D}"/>
              </a:ext>
            </a:extLst>
          </p:cNvPr>
          <p:cNvSpPr>
            <a:spLocks noGrp="1"/>
          </p:cNvSpPr>
          <p:nvPr>
            <p:ph type="body" sz="quarter" idx="11" hasCustomPrompt="1"/>
          </p:nvPr>
        </p:nvSpPr>
        <p:spPr>
          <a:xfrm>
            <a:off x="4804816" y="841033"/>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60" name="Text Placeholder 8">
            <a:extLst>
              <a:ext uri="{FF2B5EF4-FFF2-40B4-BE49-F238E27FC236}">
                <a16:creationId xmlns:a16="http://schemas.microsoft.com/office/drawing/2014/main" id="{F9D8E401-8965-C54E-9E4E-AF6060750642}"/>
              </a:ext>
            </a:extLst>
          </p:cNvPr>
          <p:cNvSpPr>
            <a:spLocks noGrp="1"/>
          </p:cNvSpPr>
          <p:nvPr>
            <p:ph type="body" sz="quarter" idx="12" hasCustomPrompt="1"/>
          </p:nvPr>
        </p:nvSpPr>
        <p:spPr>
          <a:xfrm>
            <a:off x="4804816" y="1074405"/>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1" name="Text Placeholder 8">
            <a:extLst>
              <a:ext uri="{FF2B5EF4-FFF2-40B4-BE49-F238E27FC236}">
                <a16:creationId xmlns:a16="http://schemas.microsoft.com/office/drawing/2014/main" id="{0A0465DB-E590-C947-9CBE-921C35207B01}"/>
              </a:ext>
            </a:extLst>
          </p:cNvPr>
          <p:cNvSpPr>
            <a:spLocks noGrp="1"/>
          </p:cNvSpPr>
          <p:nvPr>
            <p:ph type="body" sz="quarter" idx="13" hasCustomPrompt="1"/>
          </p:nvPr>
        </p:nvSpPr>
        <p:spPr>
          <a:xfrm>
            <a:off x="4804816" y="1709081"/>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62" name="Text Placeholder 8">
            <a:extLst>
              <a:ext uri="{FF2B5EF4-FFF2-40B4-BE49-F238E27FC236}">
                <a16:creationId xmlns:a16="http://schemas.microsoft.com/office/drawing/2014/main" id="{04A81AE6-D5CD-B646-8B6E-0020D2E5E65B}"/>
              </a:ext>
            </a:extLst>
          </p:cNvPr>
          <p:cNvSpPr>
            <a:spLocks noGrp="1"/>
          </p:cNvSpPr>
          <p:nvPr>
            <p:ph type="body" sz="quarter" idx="14" hasCustomPrompt="1"/>
          </p:nvPr>
        </p:nvSpPr>
        <p:spPr>
          <a:xfrm>
            <a:off x="4804816" y="1942453"/>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3" name="Text Placeholder 8">
            <a:extLst>
              <a:ext uri="{FF2B5EF4-FFF2-40B4-BE49-F238E27FC236}">
                <a16:creationId xmlns:a16="http://schemas.microsoft.com/office/drawing/2014/main" id="{930FEB03-C59C-7849-8A86-D4FA8DCD5AE4}"/>
              </a:ext>
            </a:extLst>
          </p:cNvPr>
          <p:cNvSpPr>
            <a:spLocks noGrp="1"/>
          </p:cNvSpPr>
          <p:nvPr>
            <p:ph type="body" sz="quarter" idx="15" hasCustomPrompt="1"/>
          </p:nvPr>
        </p:nvSpPr>
        <p:spPr>
          <a:xfrm>
            <a:off x="4804816" y="2572915"/>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64" name="Text Placeholder 8">
            <a:extLst>
              <a:ext uri="{FF2B5EF4-FFF2-40B4-BE49-F238E27FC236}">
                <a16:creationId xmlns:a16="http://schemas.microsoft.com/office/drawing/2014/main" id="{E5E25BD4-1CE0-6A40-9424-939541BA3FDD}"/>
              </a:ext>
            </a:extLst>
          </p:cNvPr>
          <p:cNvSpPr>
            <a:spLocks noGrp="1"/>
          </p:cNvSpPr>
          <p:nvPr>
            <p:ph type="body" sz="quarter" idx="16" hasCustomPrompt="1"/>
          </p:nvPr>
        </p:nvSpPr>
        <p:spPr>
          <a:xfrm>
            <a:off x="4804816" y="2806287"/>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65" name="Slide Number Placeholder 4">
            <a:extLst>
              <a:ext uri="{FF2B5EF4-FFF2-40B4-BE49-F238E27FC236}">
                <a16:creationId xmlns:a16="http://schemas.microsoft.com/office/drawing/2014/main" id="{ABD9AC2F-FEA7-B741-A864-1263B8337CE1}"/>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Tree>
    <p:extLst>
      <p:ext uri="{BB962C8B-B14F-4D97-AF65-F5344CB8AC3E}">
        <p14:creationId xmlns:p14="http://schemas.microsoft.com/office/powerpoint/2010/main" val="36535586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3F8D606-C7CB-924E-AA24-221B3CD0A8DF}"/>
              </a:ext>
            </a:extLst>
          </p:cNvPr>
          <p:cNvSpPr/>
          <p:nvPr userDrawn="1"/>
        </p:nvSpPr>
        <p:spPr>
          <a:xfrm rot="5400000">
            <a:off x="2603863" y="-1452152"/>
            <a:ext cx="3936273" cy="7807232"/>
          </a:xfrm>
          <a:prstGeom prst="roundRect">
            <a:avLst>
              <a:gd name="adj" fmla="val 3628"/>
            </a:avLst>
          </a:prstGeom>
          <a:solidFill>
            <a:schemeClr val="bg1"/>
          </a:solidFill>
          <a:ln>
            <a:noFill/>
          </a:ln>
          <a:effectLst>
            <a:outerShdw blurRad="635000" dist="38100" dir="5400000" algn="t"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4">
            <a:extLst>
              <a:ext uri="{FF2B5EF4-FFF2-40B4-BE49-F238E27FC236}">
                <a16:creationId xmlns:a16="http://schemas.microsoft.com/office/drawing/2014/main" id="{39C79158-3E05-9246-B866-E0C8C2493030}"/>
              </a:ext>
            </a:extLst>
          </p:cNvPr>
          <p:cNvSpPr>
            <a:spLocks noGrp="1"/>
          </p:cNvSpPr>
          <p:nvPr>
            <p:ph sz="quarter" idx="10" hasCustomPrompt="1"/>
          </p:nvPr>
        </p:nvSpPr>
        <p:spPr>
          <a:xfrm>
            <a:off x="901700" y="711200"/>
            <a:ext cx="7340600" cy="3487089"/>
          </a:xfrm>
          <a:prstGeom prst="rect">
            <a:avLst/>
          </a:prstGeom>
        </p:spPr>
        <p:txBody>
          <a:bodyPr/>
          <a:lstStyle>
            <a:lvl1pPr marL="0" indent="0">
              <a:buNone/>
              <a:defRPr/>
            </a:lvl1pPr>
          </a:lstStyle>
          <a:p>
            <a:pPr lvl="0"/>
            <a:r>
              <a:rPr lang="en-US" dirty="0"/>
              <a:t> </a:t>
            </a:r>
          </a:p>
        </p:txBody>
      </p:sp>
      <p:sp>
        <p:nvSpPr>
          <p:cNvPr id="13" name="Slide Number Placeholder 4">
            <a:extLst>
              <a:ext uri="{FF2B5EF4-FFF2-40B4-BE49-F238E27FC236}">
                <a16:creationId xmlns:a16="http://schemas.microsoft.com/office/drawing/2014/main" id="{6DEB0FDD-B5B4-B748-A515-A6095E41C0E3}"/>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5" name="Straight Connector 14">
            <a:extLst>
              <a:ext uri="{FF2B5EF4-FFF2-40B4-BE49-F238E27FC236}">
                <a16:creationId xmlns:a16="http://schemas.microsoft.com/office/drawing/2014/main" id="{ABD89C55-8395-1244-B050-85AA99D63485}"/>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7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3A31A7B3-3D41-E745-9F7F-FD0639821C0C}"/>
              </a:ext>
            </a:extLst>
          </p:cNvPr>
          <p:cNvSpPr/>
          <p:nvPr userDrawn="1"/>
        </p:nvSpPr>
        <p:spPr>
          <a:xfrm>
            <a:off x="0" y="0"/>
            <a:ext cx="9144000" cy="5143500"/>
          </a:xfrm>
          <a:custGeom>
            <a:avLst/>
            <a:gdLst>
              <a:gd name="connsiteX0" fmla="*/ 0 w 9144000"/>
              <a:gd name="connsiteY0" fmla="*/ 0 h 5143500"/>
              <a:gd name="connsiteX1" fmla="*/ 8498107 w 9144000"/>
              <a:gd name="connsiteY1" fmla="*/ 0 h 5143500"/>
              <a:gd name="connsiteX2" fmla="*/ 8500649 w 9144000"/>
              <a:gd name="connsiteY2" fmla="*/ 1901 h 5143500"/>
              <a:gd name="connsiteX3" fmla="*/ 9055545 w 9144000"/>
              <a:gd name="connsiteY3" fmla="*/ 585015 h 5143500"/>
              <a:gd name="connsiteX4" fmla="*/ 9144000 w 9144000"/>
              <a:gd name="connsiteY4" fmla="*/ 717421 h 5143500"/>
              <a:gd name="connsiteX5" fmla="*/ 9144000 w 9144000"/>
              <a:gd name="connsiteY5" fmla="*/ 4253994 h 5143500"/>
              <a:gd name="connsiteX6" fmla="*/ 8968981 w 9144000"/>
              <a:gd name="connsiteY6" fmla="*/ 4512673 h 5143500"/>
              <a:gd name="connsiteX7" fmla="*/ 8508634 w 9144000"/>
              <a:gd name="connsiteY7" fmla="*/ 5021334 h 5143500"/>
              <a:gd name="connsiteX8" fmla="*/ 8361985 w 9144000"/>
              <a:gd name="connsiteY8" fmla="*/ 5143500 h 5143500"/>
              <a:gd name="connsiteX9" fmla="*/ 3628782 w 9144000"/>
              <a:gd name="connsiteY9" fmla="*/ 5143500 h 5143500"/>
              <a:gd name="connsiteX10" fmla="*/ 3479240 w 9144000"/>
              <a:gd name="connsiteY10" fmla="*/ 5055744 h 5143500"/>
              <a:gd name="connsiteX11" fmla="*/ 164776 w 9144000"/>
              <a:gd name="connsiteY11" fmla="*/ 5029539 h 5143500"/>
              <a:gd name="connsiteX12" fmla="*/ 2496 w 9144000"/>
              <a:gd name="connsiteY12" fmla="*/ 5114340 h 5143500"/>
              <a:gd name="connsiteX13" fmla="*/ 0 w 9144000"/>
              <a:gd name="connsiteY13" fmla="*/ 5115799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0" y="0"/>
                </a:moveTo>
                <a:lnTo>
                  <a:pt x="8498107" y="0"/>
                </a:lnTo>
                <a:lnTo>
                  <a:pt x="8500649" y="1901"/>
                </a:lnTo>
                <a:cubicBezTo>
                  <a:pt x="8707641" y="170368"/>
                  <a:pt x="8894494" y="365315"/>
                  <a:pt x="9055545" y="585015"/>
                </a:cubicBezTo>
                <a:lnTo>
                  <a:pt x="9144000" y="717421"/>
                </a:lnTo>
                <a:lnTo>
                  <a:pt x="9144000" y="4253994"/>
                </a:lnTo>
                <a:lnTo>
                  <a:pt x="8968981" y="4512673"/>
                </a:lnTo>
                <a:cubicBezTo>
                  <a:pt x="8833557" y="4693974"/>
                  <a:pt x="8679725" y="4864548"/>
                  <a:pt x="8508634" y="5021334"/>
                </a:cubicBezTo>
                <a:lnTo>
                  <a:pt x="8361985" y="5143500"/>
                </a:lnTo>
                <a:lnTo>
                  <a:pt x="3628782" y="5143500"/>
                </a:lnTo>
                <a:lnTo>
                  <a:pt x="3479240" y="5055744"/>
                </a:lnTo>
                <a:cubicBezTo>
                  <a:pt x="2510656" y="4532663"/>
                  <a:pt x="1273071" y="4483464"/>
                  <a:pt x="164776" y="5029539"/>
                </a:cubicBezTo>
                <a:cubicBezTo>
                  <a:pt x="109706" y="5056673"/>
                  <a:pt x="55606" y="5084956"/>
                  <a:pt x="2496" y="5114340"/>
                </a:cubicBezTo>
                <a:lnTo>
                  <a:pt x="0" y="5115799"/>
                </a:lnTo>
                <a:close/>
              </a:path>
            </a:pathLst>
          </a:custGeom>
          <a:gradFill>
            <a:gsLst>
              <a:gs pos="100000">
                <a:schemeClr val="accent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 Placeholder 10">
            <a:extLst>
              <a:ext uri="{FF2B5EF4-FFF2-40B4-BE49-F238E27FC236}">
                <a16:creationId xmlns:a16="http://schemas.microsoft.com/office/drawing/2014/main" id="{C5EB9903-B509-1B41-BC78-1192BE91D54E}"/>
              </a:ext>
            </a:extLst>
          </p:cNvPr>
          <p:cNvSpPr>
            <a:spLocks noGrp="1"/>
          </p:cNvSpPr>
          <p:nvPr>
            <p:ph type="body" sz="quarter" idx="10" hasCustomPrompt="1"/>
          </p:nvPr>
        </p:nvSpPr>
        <p:spPr>
          <a:xfrm>
            <a:off x="719139" y="790575"/>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01</a:t>
            </a:r>
          </a:p>
        </p:txBody>
      </p:sp>
      <p:sp>
        <p:nvSpPr>
          <p:cNvPr id="20" name="Text Placeholder 10">
            <a:extLst>
              <a:ext uri="{FF2B5EF4-FFF2-40B4-BE49-F238E27FC236}">
                <a16:creationId xmlns:a16="http://schemas.microsoft.com/office/drawing/2014/main" id="{D0AD9FAB-209E-D844-A9B7-1C54CE288320}"/>
              </a:ext>
            </a:extLst>
          </p:cNvPr>
          <p:cNvSpPr>
            <a:spLocks noGrp="1"/>
          </p:cNvSpPr>
          <p:nvPr>
            <p:ph type="body" sz="quarter" idx="11" hasCustomPrompt="1"/>
          </p:nvPr>
        </p:nvSpPr>
        <p:spPr>
          <a:xfrm>
            <a:off x="3396455" y="790575"/>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02</a:t>
            </a:r>
          </a:p>
        </p:txBody>
      </p:sp>
      <p:sp>
        <p:nvSpPr>
          <p:cNvPr id="21" name="Text Placeholder 10">
            <a:extLst>
              <a:ext uri="{FF2B5EF4-FFF2-40B4-BE49-F238E27FC236}">
                <a16:creationId xmlns:a16="http://schemas.microsoft.com/office/drawing/2014/main" id="{EC62427F-CA3A-FE48-96F0-74F9FA7FCF20}"/>
              </a:ext>
            </a:extLst>
          </p:cNvPr>
          <p:cNvSpPr>
            <a:spLocks noGrp="1"/>
          </p:cNvSpPr>
          <p:nvPr>
            <p:ph type="body" sz="quarter" idx="12" hasCustomPrompt="1"/>
          </p:nvPr>
        </p:nvSpPr>
        <p:spPr>
          <a:xfrm>
            <a:off x="6073772" y="790575"/>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03</a:t>
            </a:r>
          </a:p>
        </p:txBody>
      </p:sp>
      <p:sp>
        <p:nvSpPr>
          <p:cNvPr id="22" name="Text Placeholder 10">
            <a:extLst>
              <a:ext uri="{FF2B5EF4-FFF2-40B4-BE49-F238E27FC236}">
                <a16:creationId xmlns:a16="http://schemas.microsoft.com/office/drawing/2014/main" id="{E3D544F0-79BD-CB47-993F-D07A606FFEF4}"/>
              </a:ext>
            </a:extLst>
          </p:cNvPr>
          <p:cNvSpPr>
            <a:spLocks noGrp="1"/>
          </p:cNvSpPr>
          <p:nvPr>
            <p:ph type="body" sz="quarter" idx="13" hasCustomPrompt="1"/>
          </p:nvPr>
        </p:nvSpPr>
        <p:spPr>
          <a:xfrm>
            <a:off x="719139" y="2652584"/>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04</a:t>
            </a:r>
          </a:p>
        </p:txBody>
      </p:sp>
      <p:sp>
        <p:nvSpPr>
          <p:cNvPr id="23" name="Text Placeholder 10">
            <a:extLst>
              <a:ext uri="{FF2B5EF4-FFF2-40B4-BE49-F238E27FC236}">
                <a16:creationId xmlns:a16="http://schemas.microsoft.com/office/drawing/2014/main" id="{E079B3D3-003D-FB42-B375-11A4587B677D}"/>
              </a:ext>
            </a:extLst>
          </p:cNvPr>
          <p:cNvSpPr>
            <a:spLocks noGrp="1"/>
          </p:cNvSpPr>
          <p:nvPr>
            <p:ph type="body" sz="quarter" idx="14" hasCustomPrompt="1"/>
          </p:nvPr>
        </p:nvSpPr>
        <p:spPr>
          <a:xfrm>
            <a:off x="3396455" y="2652584"/>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05</a:t>
            </a:r>
          </a:p>
        </p:txBody>
      </p:sp>
      <p:sp>
        <p:nvSpPr>
          <p:cNvPr id="24" name="Text Placeholder 10">
            <a:extLst>
              <a:ext uri="{FF2B5EF4-FFF2-40B4-BE49-F238E27FC236}">
                <a16:creationId xmlns:a16="http://schemas.microsoft.com/office/drawing/2014/main" id="{C48074E7-C353-864F-A8CA-92D6038846CB}"/>
              </a:ext>
            </a:extLst>
          </p:cNvPr>
          <p:cNvSpPr>
            <a:spLocks noGrp="1"/>
          </p:cNvSpPr>
          <p:nvPr>
            <p:ph type="body" sz="quarter" idx="15" hasCustomPrompt="1"/>
          </p:nvPr>
        </p:nvSpPr>
        <p:spPr>
          <a:xfrm>
            <a:off x="6073772" y="2652584"/>
            <a:ext cx="2351088" cy="1647825"/>
          </a:xfrm>
          <a:prstGeom prst="roundRect">
            <a:avLst>
              <a:gd name="adj" fmla="val 4520"/>
            </a:avLst>
          </a:prstGeom>
          <a:solidFill>
            <a:schemeClr val="bg1"/>
          </a:solidFill>
          <a:effectLst>
            <a:outerShdw blurRad="508000" sx="102000" sy="102000" algn="ctr" rotWithShape="0">
              <a:schemeClr val="accent2">
                <a:alpha val="40000"/>
              </a:schemeClr>
            </a:outerShdw>
          </a:effectLst>
        </p:spPr>
        <p:txBody>
          <a:bodyPr lIns="180000" tIns="180000" rIns="180000" bIns="180000"/>
          <a:lstStyle>
            <a:lvl1pPr marL="0" indent="0">
              <a:buNone/>
              <a:defRPr sz="4000">
                <a:gradFill>
                  <a:gsLst>
                    <a:gs pos="100000">
                      <a:schemeClr val="accent1"/>
                    </a:gs>
                    <a:gs pos="0">
                      <a:schemeClr val="accent4"/>
                    </a:gs>
                  </a:gsLst>
                  <a:lin ang="2700000" scaled="0"/>
                </a:gradFill>
                <a:latin typeface="+mj-lt"/>
              </a:defRPr>
            </a:lvl1pPr>
            <a:lvl2pPr marL="342900" indent="0">
              <a:buNone/>
              <a:defRPr sz="4000"/>
            </a:lvl2pPr>
            <a:lvl3pPr marL="685800" indent="0">
              <a:buNone/>
              <a:defRPr sz="4000"/>
            </a:lvl3pPr>
            <a:lvl4pPr marL="1028700" indent="0">
              <a:buNone/>
              <a:defRPr sz="4000"/>
            </a:lvl4pPr>
            <a:lvl5pPr marL="1371600" indent="0">
              <a:buNone/>
              <a:defRPr sz="4000"/>
            </a:lvl5pPr>
          </a:lstStyle>
          <a:p>
            <a:pPr lvl="0"/>
            <a:r>
              <a:rPr lang="en-US" dirty="0"/>
              <a:t>06</a:t>
            </a:r>
          </a:p>
        </p:txBody>
      </p:sp>
      <p:sp>
        <p:nvSpPr>
          <p:cNvPr id="25" name="Content Placeholder 2">
            <a:extLst>
              <a:ext uri="{FF2B5EF4-FFF2-40B4-BE49-F238E27FC236}">
                <a16:creationId xmlns:a16="http://schemas.microsoft.com/office/drawing/2014/main" id="{0248FD6E-3929-9D48-8968-3BB5BA28A952}"/>
              </a:ext>
            </a:extLst>
          </p:cNvPr>
          <p:cNvSpPr>
            <a:spLocks noGrp="1"/>
          </p:cNvSpPr>
          <p:nvPr>
            <p:ph idx="1"/>
          </p:nvPr>
        </p:nvSpPr>
        <p:spPr>
          <a:xfrm>
            <a:off x="719140" y="1620456"/>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6" name="Content Placeholder 2">
            <a:extLst>
              <a:ext uri="{FF2B5EF4-FFF2-40B4-BE49-F238E27FC236}">
                <a16:creationId xmlns:a16="http://schemas.microsoft.com/office/drawing/2014/main" id="{B5E7F87F-0D6D-A34B-B537-C91D1437385C}"/>
              </a:ext>
            </a:extLst>
          </p:cNvPr>
          <p:cNvSpPr>
            <a:spLocks noGrp="1"/>
          </p:cNvSpPr>
          <p:nvPr>
            <p:ph idx="16"/>
          </p:nvPr>
        </p:nvSpPr>
        <p:spPr>
          <a:xfrm>
            <a:off x="3396455" y="1620456"/>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7" name="Content Placeholder 2">
            <a:extLst>
              <a:ext uri="{FF2B5EF4-FFF2-40B4-BE49-F238E27FC236}">
                <a16:creationId xmlns:a16="http://schemas.microsoft.com/office/drawing/2014/main" id="{789704CE-7157-A248-9C8D-7D6823308FAD}"/>
              </a:ext>
            </a:extLst>
          </p:cNvPr>
          <p:cNvSpPr>
            <a:spLocks noGrp="1"/>
          </p:cNvSpPr>
          <p:nvPr>
            <p:ph idx="17"/>
          </p:nvPr>
        </p:nvSpPr>
        <p:spPr>
          <a:xfrm>
            <a:off x="6073772" y="1620456"/>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8" name="Content Placeholder 2">
            <a:extLst>
              <a:ext uri="{FF2B5EF4-FFF2-40B4-BE49-F238E27FC236}">
                <a16:creationId xmlns:a16="http://schemas.microsoft.com/office/drawing/2014/main" id="{E92EBDEF-8D59-5A49-8045-F3592783D321}"/>
              </a:ext>
            </a:extLst>
          </p:cNvPr>
          <p:cNvSpPr>
            <a:spLocks noGrp="1"/>
          </p:cNvSpPr>
          <p:nvPr>
            <p:ph idx="18"/>
          </p:nvPr>
        </p:nvSpPr>
        <p:spPr>
          <a:xfrm>
            <a:off x="719140" y="3482465"/>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29" name="Content Placeholder 2">
            <a:extLst>
              <a:ext uri="{FF2B5EF4-FFF2-40B4-BE49-F238E27FC236}">
                <a16:creationId xmlns:a16="http://schemas.microsoft.com/office/drawing/2014/main" id="{F410A47A-4FD6-BE4B-83D2-68F5FA28692E}"/>
              </a:ext>
            </a:extLst>
          </p:cNvPr>
          <p:cNvSpPr>
            <a:spLocks noGrp="1"/>
          </p:cNvSpPr>
          <p:nvPr>
            <p:ph idx="19"/>
          </p:nvPr>
        </p:nvSpPr>
        <p:spPr>
          <a:xfrm>
            <a:off x="3396455" y="3482465"/>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30" name="Content Placeholder 2">
            <a:extLst>
              <a:ext uri="{FF2B5EF4-FFF2-40B4-BE49-F238E27FC236}">
                <a16:creationId xmlns:a16="http://schemas.microsoft.com/office/drawing/2014/main" id="{4EF6AB06-E18C-2A45-BB92-1442D6DEACF1}"/>
              </a:ext>
            </a:extLst>
          </p:cNvPr>
          <p:cNvSpPr>
            <a:spLocks noGrp="1"/>
          </p:cNvSpPr>
          <p:nvPr>
            <p:ph idx="20"/>
          </p:nvPr>
        </p:nvSpPr>
        <p:spPr>
          <a:xfrm>
            <a:off x="6073772" y="3482465"/>
            <a:ext cx="2351088" cy="817944"/>
          </a:xfrm>
          <a:prstGeom prst="rect">
            <a:avLst/>
          </a:prstGeom>
        </p:spPr>
        <p:txBody>
          <a:bodyPr lIns="180000" tIns="0" rIns="180000" bIns="0">
            <a:noAutofit/>
          </a:bodyPr>
          <a:lstStyle>
            <a:lvl1pPr marL="0" indent="0">
              <a:lnSpc>
                <a:spcPct val="120000"/>
              </a:lnSpc>
              <a:buNone/>
              <a:defRPr sz="1100">
                <a:solidFill>
                  <a:schemeClr val="tx2"/>
                </a:solidFill>
              </a:defRPr>
            </a:lvl1pPr>
            <a:lvl2pPr marL="342900" indent="0">
              <a:lnSpc>
                <a:spcPct val="120000"/>
              </a:lnSpc>
              <a:buNone/>
              <a:defRPr sz="11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p:txBody>
      </p:sp>
      <p:sp>
        <p:nvSpPr>
          <p:cNvPr id="32" name="Text Placeholder 31">
            <a:extLst>
              <a:ext uri="{FF2B5EF4-FFF2-40B4-BE49-F238E27FC236}">
                <a16:creationId xmlns:a16="http://schemas.microsoft.com/office/drawing/2014/main" id="{CDC5D10F-D87B-3243-AC3B-40B5DD201384}"/>
              </a:ext>
            </a:extLst>
          </p:cNvPr>
          <p:cNvSpPr>
            <a:spLocks noGrp="1"/>
          </p:cNvSpPr>
          <p:nvPr>
            <p:ph type="body" sz="quarter" idx="21" hasCustomPrompt="1"/>
          </p:nvPr>
        </p:nvSpPr>
        <p:spPr>
          <a:xfrm>
            <a:off x="1431103" y="990087"/>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3" name="Text Placeholder 31">
            <a:extLst>
              <a:ext uri="{FF2B5EF4-FFF2-40B4-BE49-F238E27FC236}">
                <a16:creationId xmlns:a16="http://schemas.microsoft.com/office/drawing/2014/main" id="{6E1F887F-61E9-3B43-B96D-3D9A98D438CD}"/>
              </a:ext>
            </a:extLst>
          </p:cNvPr>
          <p:cNvSpPr>
            <a:spLocks noGrp="1"/>
          </p:cNvSpPr>
          <p:nvPr>
            <p:ph type="body" sz="quarter" idx="22" hasCustomPrompt="1"/>
          </p:nvPr>
        </p:nvSpPr>
        <p:spPr>
          <a:xfrm>
            <a:off x="4108420" y="990087"/>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4" name="Text Placeholder 31">
            <a:extLst>
              <a:ext uri="{FF2B5EF4-FFF2-40B4-BE49-F238E27FC236}">
                <a16:creationId xmlns:a16="http://schemas.microsoft.com/office/drawing/2014/main" id="{12B7A212-D3CB-934F-AFAE-8E6FE3BDC784}"/>
              </a:ext>
            </a:extLst>
          </p:cNvPr>
          <p:cNvSpPr>
            <a:spLocks noGrp="1"/>
          </p:cNvSpPr>
          <p:nvPr>
            <p:ph type="body" sz="quarter" idx="23" hasCustomPrompt="1"/>
          </p:nvPr>
        </p:nvSpPr>
        <p:spPr>
          <a:xfrm>
            <a:off x="6785737" y="990087"/>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5" name="Text Placeholder 31">
            <a:extLst>
              <a:ext uri="{FF2B5EF4-FFF2-40B4-BE49-F238E27FC236}">
                <a16:creationId xmlns:a16="http://schemas.microsoft.com/office/drawing/2014/main" id="{B94927E1-1B93-8846-B321-6696B5A9C2D6}"/>
              </a:ext>
            </a:extLst>
          </p:cNvPr>
          <p:cNvSpPr>
            <a:spLocks noGrp="1"/>
          </p:cNvSpPr>
          <p:nvPr>
            <p:ph type="body" sz="quarter" idx="24" hasCustomPrompt="1"/>
          </p:nvPr>
        </p:nvSpPr>
        <p:spPr>
          <a:xfrm>
            <a:off x="1431103" y="2852096"/>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6" name="Text Placeholder 31">
            <a:extLst>
              <a:ext uri="{FF2B5EF4-FFF2-40B4-BE49-F238E27FC236}">
                <a16:creationId xmlns:a16="http://schemas.microsoft.com/office/drawing/2014/main" id="{737C10D5-1853-FA43-9411-EAFDE0ACB884}"/>
              </a:ext>
            </a:extLst>
          </p:cNvPr>
          <p:cNvSpPr>
            <a:spLocks noGrp="1"/>
          </p:cNvSpPr>
          <p:nvPr>
            <p:ph type="body" sz="quarter" idx="25" hasCustomPrompt="1"/>
          </p:nvPr>
        </p:nvSpPr>
        <p:spPr>
          <a:xfrm>
            <a:off x="4108420" y="2852096"/>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37" name="Text Placeholder 31">
            <a:extLst>
              <a:ext uri="{FF2B5EF4-FFF2-40B4-BE49-F238E27FC236}">
                <a16:creationId xmlns:a16="http://schemas.microsoft.com/office/drawing/2014/main" id="{2147F63E-1648-3B4D-BC17-7A3DC0AF587D}"/>
              </a:ext>
            </a:extLst>
          </p:cNvPr>
          <p:cNvSpPr>
            <a:spLocks noGrp="1"/>
          </p:cNvSpPr>
          <p:nvPr>
            <p:ph type="body" sz="quarter" idx="26" hasCustomPrompt="1"/>
          </p:nvPr>
        </p:nvSpPr>
        <p:spPr>
          <a:xfrm>
            <a:off x="6785737" y="2852096"/>
            <a:ext cx="1639123" cy="540917"/>
          </a:xfrm>
          <a:prstGeom prst="rect">
            <a:avLst/>
          </a:prstGeom>
        </p:spPr>
        <p:txBody>
          <a:bodyPr/>
          <a:lstStyle>
            <a:lvl1pPr marL="0" indent="0">
              <a:buNone/>
              <a:defRPr sz="1600">
                <a:solidFill>
                  <a:schemeClr val="tx2"/>
                </a:solidFill>
              </a:defRPr>
            </a:lvl1pPr>
          </a:lstStyle>
          <a:p>
            <a:pPr lvl="0"/>
            <a:r>
              <a:rPr lang="en-US" dirty="0"/>
              <a:t>Heading </a:t>
            </a:r>
            <a:br>
              <a:rPr lang="en-US" dirty="0"/>
            </a:br>
            <a:r>
              <a:rPr lang="en-US" dirty="0"/>
              <a:t>goes here</a:t>
            </a:r>
          </a:p>
        </p:txBody>
      </p:sp>
      <p:sp>
        <p:nvSpPr>
          <p:cNvPr id="40" name="Slide Number Placeholder 4">
            <a:extLst>
              <a:ext uri="{FF2B5EF4-FFF2-40B4-BE49-F238E27FC236}">
                <a16:creationId xmlns:a16="http://schemas.microsoft.com/office/drawing/2014/main" id="{D4749750-E180-0847-97EF-E969E9020043}"/>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42" name="Straight Connector 41">
            <a:extLst>
              <a:ext uri="{FF2B5EF4-FFF2-40B4-BE49-F238E27FC236}">
                <a16:creationId xmlns:a16="http://schemas.microsoft.com/office/drawing/2014/main" id="{EF18B1A0-16F4-6E42-BE83-2AD2E922CF78}"/>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10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47AB3F5F-3541-CA48-AE7D-92F7054CCE3E}"/>
              </a:ext>
            </a:extLst>
          </p:cNvPr>
          <p:cNvSpPr>
            <a:spLocks noGrp="1"/>
          </p:cNvSpPr>
          <p:nvPr>
            <p:ph type="body" sz="quarter" idx="11"/>
          </p:nvPr>
        </p:nvSpPr>
        <p:spPr>
          <a:xfrm>
            <a:off x="844559" y="3613165"/>
            <a:ext cx="6520269" cy="258532"/>
          </a:xfrm>
          <a:prstGeom prst="rect">
            <a:avLst/>
          </a:prstGeom>
        </p:spPr>
        <p:txBody>
          <a:bodyPr/>
          <a:lstStyle>
            <a:lvl1pPr marL="0" indent="0">
              <a:buNone/>
              <a:defRPr sz="1200">
                <a:solidFill>
                  <a:schemeClr val="tx2">
                    <a:lumMod val="60000"/>
                    <a:lumOff val="40000"/>
                  </a:schemeClr>
                </a:solidFill>
                <a:latin typeface="+mj-lt"/>
              </a:defRPr>
            </a:lvl1pPr>
            <a:lvl2pPr>
              <a:defRPr sz="2000"/>
            </a:lvl2pPr>
            <a:lvl3pPr>
              <a:defRPr sz="1600"/>
            </a:lvl3pPr>
            <a:lvl4pPr>
              <a:defRPr sz="1400"/>
            </a:lvl4pPr>
            <a:lvl5pPr>
              <a:defRPr sz="1400"/>
            </a:lvl5pPr>
          </a:lstStyle>
          <a:p>
            <a:pPr lvl="0"/>
            <a:r>
              <a:rPr lang="en-US" dirty="0"/>
              <a:t>Edit Master text styles</a:t>
            </a:r>
          </a:p>
        </p:txBody>
      </p:sp>
      <p:sp>
        <p:nvSpPr>
          <p:cNvPr id="3" name="Oval 2">
            <a:extLst>
              <a:ext uri="{FF2B5EF4-FFF2-40B4-BE49-F238E27FC236}">
                <a16:creationId xmlns:a16="http://schemas.microsoft.com/office/drawing/2014/main" id="{47DB0C09-0C28-C841-A0AD-A97854F0E51C}"/>
              </a:ext>
            </a:extLst>
          </p:cNvPr>
          <p:cNvSpPr/>
          <p:nvPr userDrawn="1"/>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CBDE30FD-9989-0B49-BFC4-A4C35CEFACE0}"/>
              </a:ext>
            </a:extLst>
          </p:cNvPr>
          <p:cNvSpPr/>
          <p:nvPr userDrawn="1"/>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 Placeholder 7">
            <a:extLst>
              <a:ext uri="{FF2B5EF4-FFF2-40B4-BE49-F238E27FC236}">
                <a16:creationId xmlns:a16="http://schemas.microsoft.com/office/drawing/2014/main" id="{A9D0150E-8967-6646-A1CF-3FB39AE5427E}"/>
              </a:ext>
            </a:extLst>
          </p:cNvPr>
          <p:cNvSpPr>
            <a:spLocks noGrp="1"/>
          </p:cNvSpPr>
          <p:nvPr>
            <p:ph type="body" sz="quarter" idx="10" hasCustomPrompt="1"/>
          </p:nvPr>
        </p:nvSpPr>
        <p:spPr>
          <a:xfrm>
            <a:off x="844560" y="1744024"/>
            <a:ext cx="6520269" cy="1754326"/>
          </a:xfrm>
          <a:prstGeom prst="rect">
            <a:avLst/>
          </a:prstGeom>
        </p:spPr>
        <p:txBody>
          <a:bodyPr/>
          <a:lstStyle>
            <a:lvl1pPr marL="0" indent="0">
              <a:buNone/>
              <a:defRPr sz="6000">
                <a:gradFill>
                  <a:gsLst>
                    <a:gs pos="0">
                      <a:schemeClr val="accent4"/>
                    </a:gs>
                    <a:gs pos="100000">
                      <a:schemeClr val="accent5"/>
                    </a:gs>
                  </a:gsLst>
                  <a:lin ang="2700000" scaled="0"/>
                </a:gradFill>
                <a:latin typeface="+mj-lt"/>
              </a:defRPr>
            </a:lvl1pPr>
            <a:lvl2pPr marL="342900" indent="0">
              <a:buNone/>
              <a:defRPr sz="6000"/>
            </a:lvl2pPr>
            <a:lvl3pPr marL="685800" indent="0">
              <a:buNone/>
              <a:defRPr sz="6000"/>
            </a:lvl3pPr>
            <a:lvl4pPr marL="1028700" indent="0">
              <a:buNone/>
              <a:defRPr sz="6000"/>
            </a:lvl4pPr>
            <a:lvl5pPr marL="1371600" indent="0">
              <a:buNone/>
              <a:defRPr sz="6000"/>
            </a:lvl5pPr>
          </a:lstStyle>
          <a:p>
            <a:pPr lvl="0"/>
            <a:r>
              <a:rPr lang="en-US" dirty="0"/>
              <a:t>“Big text or quote goes here”</a:t>
            </a:r>
          </a:p>
        </p:txBody>
      </p:sp>
      <p:sp>
        <p:nvSpPr>
          <p:cNvPr id="12" name="Slide Number Placeholder 4">
            <a:extLst>
              <a:ext uri="{FF2B5EF4-FFF2-40B4-BE49-F238E27FC236}">
                <a16:creationId xmlns:a16="http://schemas.microsoft.com/office/drawing/2014/main" id="{8FAE6DBE-627B-EA48-90EF-D5620E2CA08B}"/>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4" name="Straight Connector 13">
            <a:extLst>
              <a:ext uri="{FF2B5EF4-FFF2-40B4-BE49-F238E27FC236}">
                <a16:creationId xmlns:a16="http://schemas.microsoft.com/office/drawing/2014/main" id="{8EFB1651-E96E-9944-BD4D-50916B1FAEF1}"/>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841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2679BCE-BC11-764F-92A2-A9823326038F}"/>
              </a:ext>
            </a:extLst>
          </p:cNvPr>
          <p:cNvSpPr>
            <a:spLocks noGrp="1"/>
          </p:cNvSpPr>
          <p:nvPr>
            <p:ph type="pic" sz="quarter" idx="12"/>
          </p:nvPr>
        </p:nvSpPr>
        <p:spPr>
          <a:xfrm>
            <a:off x="3899646" y="0"/>
            <a:ext cx="5244353" cy="5143500"/>
          </a:xfrm>
          <a:prstGeom prst="rect">
            <a:avLst/>
          </a:prstGeom>
        </p:spPr>
        <p:txBody>
          <a:bodyPr/>
          <a:lstStyle/>
          <a:p>
            <a:endParaRPr lang="en-US"/>
          </a:p>
        </p:txBody>
      </p:sp>
      <p:sp>
        <p:nvSpPr>
          <p:cNvPr id="10" name="Text Placeholder 3">
            <a:extLst>
              <a:ext uri="{FF2B5EF4-FFF2-40B4-BE49-F238E27FC236}">
                <a16:creationId xmlns:a16="http://schemas.microsoft.com/office/drawing/2014/main" id="{0F57E771-BD5B-974D-BA37-3B773CDF62EE}"/>
              </a:ext>
            </a:extLst>
          </p:cNvPr>
          <p:cNvSpPr>
            <a:spLocks noGrp="1"/>
          </p:cNvSpPr>
          <p:nvPr>
            <p:ph type="body" sz="quarter" idx="11"/>
          </p:nvPr>
        </p:nvSpPr>
        <p:spPr>
          <a:xfrm>
            <a:off x="0" y="0"/>
            <a:ext cx="9144000" cy="5143500"/>
          </a:xfrm>
          <a:prstGeom prst="rect">
            <a:avLst/>
          </a:prstGeom>
          <a:gradFill>
            <a:gsLst>
              <a:gs pos="0">
                <a:schemeClr val="accent3">
                  <a:lumMod val="75000"/>
                  <a:alpha val="80000"/>
                </a:schemeClr>
              </a:gs>
              <a:gs pos="84000">
                <a:schemeClr val="accent2">
                  <a:alpha val="80000"/>
                </a:schemeClr>
              </a:gs>
            </a:gsLst>
            <a:lin ang="2700000" scaled="1"/>
          </a:gradFill>
        </p:spPr>
        <p:txBody>
          <a:bodyPr lIns="5760000" tIns="3960000" rIns="720000" bIns="3600000" anchor="ctr" anchorCtr="0"/>
          <a:lstStyle>
            <a:lvl1pPr marL="0" indent="0" algn="ctr">
              <a:buNone/>
              <a:defRPr>
                <a:solidFill>
                  <a:schemeClr val="bg1"/>
                </a:solidFill>
              </a:defRPr>
            </a:lvl1pPr>
          </a:lstStyle>
          <a:p>
            <a:pPr marL="0" lvl="0" indent="0" algn="l" defTabSz="685800" rtl="0" eaLnBrk="1" latinLnBrk="0" hangingPunct="1">
              <a:lnSpc>
                <a:spcPct val="90000"/>
              </a:lnSpc>
              <a:spcBef>
                <a:spcPts val="750"/>
              </a:spcBef>
              <a:buFont typeface="Arial" panose="020B0604020202020204" pitchFamily="34" charset="0"/>
              <a:buNone/>
            </a:pPr>
            <a:endParaRPr lang="en-US" dirty="0"/>
          </a:p>
        </p:txBody>
      </p:sp>
      <p:sp>
        <p:nvSpPr>
          <p:cNvPr id="17" name="Text Placeholder 16">
            <a:extLst>
              <a:ext uri="{FF2B5EF4-FFF2-40B4-BE49-F238E27FC236}">
                <a16:creationId xmlns:a16="http://schemas.microsoft.com/office/drawing/2014/main" id="{A42E8D98-5F5D-7241-90FE-8259813F0290}"/>
              </a:ext>
            </a:extLst>
          </p:cNvPr>
          <p:cNvSpPr>
            <a:spLocks noGrp="1"/>
          </p:cNvSpPr>
          <p:nvPr>
            <p:ph type="body" sz="quarter" idx="13" hasCustomPrompt="1"/>
          </p:nvPr>
        </p:nvSpPr>
        <p:spPr>
          <a:xfrm>
            <a:off x="1" y="0"/>
            <a:ext cx="7321923" cy="5143500"/>
          </a:xfrm>
          <a:custGeom>
            <a:avLst/>
            <a:gdLst>
              <a:gd name="connsiteX0" fmla="*/ 0 w 7321923"/>
              <a:gd name="connsiteY0" fmla="*/ 0 h 5143500"/>
              <a:gd name="connsiteX1" fmla="*/ 729706 w 7321923"/>
              <a:gd name="connsiteY1" fmla="*/ 0 h 5143500"/>
              <a:gd name="connsiteX2" fmla="*/ 3419909 w 7321923"/>
              <a:gd name="connsiteY2" fmla="*/ 0 h 5143500"/>
              <a:gd name="connsiteX3" fmla="*/ 7321923 w 7321923"/>
              <a:gd name="connsiteY3" fmla="*/ 0 h 5143500"/>
              <a:gd name="connsiteX4" fmla="*/ 7132944 w 7321923"/>
              <a:gd name="connsiteY4" fmla="*/ 48591 h 5143500"/>
              <a:gd name="connsiteX5" fmla="*/ 4931177 w 7321923"/>
              <a:gd name="connsiteY5" fmla="*/ 2740703 h 5143500"/>
              <a:gd name="connsiteX6" fmla="*/ 4919818 w 7321923"/>
              <a:gd name="connsiteY6" fmla="*/ 2965636 h 5143500"/>
              <a:gd name="connsiteX7" fmla="*/ 4916705 w 7321923"/>
              <a:gd name="connsiteY7" fmla="*/ 2966437 h 5143500"/>
              <a:gd name="connsiteX8" fmla="*/ 4917576 w 7321923"/>
              <a:gd name="connsiteY8" fmla="*/ 2983694 h 5143500"/>
              <a:gd name="connsiteX9" fmla="*/ 4034115 w 7321923"/>
              <a:gd name="connsiteY9" fmla="*/ 5116559 h 5143500"/>
              <a:gd name="connsiteX10" fmla="*/ 4004472 w 7321923"/>
              <a:gd name="connsiteY10" fmla="*/ 5143500 h 5143500"/>
              <a:gd name="connsiteX11" fmla="*/ 0 w 7321923"/>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21923" h="5143500">
                <a:moveTo>
                  <a:pt x="0" y="0"/>
                </a:moveTo>
                <a:lnTo>
                  <a:pt x="729706" y="0"/>
                </a:lnTo>
                <a:lnTo>
                  <a:pt x="3419909" y="0"/>
                </a:lnTo>
                <a:lnTo>
                  <a:pt x="7321923" y="0"/>
                </a:lnTo>
                <a:lnTo>
                  <a:pt x="7132944" y="48591"/>
                </a:lnTo>
                <a:cubicBezTo>
                  <a:pt x="5946758" y="417533"/>
                  <a:pt x="5060505" y="1467234"/>
                  <a:pt x="4931177" y="2740703"/>
                </a:cubicBezTo>
                <a:lnTo>
                  <a:pt x="4919818" y="2965636"/>
                </a:lnTo>
                <a:lnTo>
                  <a:pt x="4916705" y="2966437"/>
                </a:lnTo>
                <a:lnTo>
                  <a:pt x="4917576" y="2983694"/>
                </a:lnTo>
                <a:cubicBezTo>
                  <a:pt x="4917576" y="3816630"/>
                  <a:pt x="4579962" y="4570712"/>
                  <a:pt x="4034115" y="5116559"/>
                </a:cubicBezTo>
                <a:lnTo>
                  <a:pt x="4004472" y="5143500"/>
                </a:lnTo>
                <a:lnTo>
                  <a:pt x="0" y="5143500"/>
                </a:lnTo>
                <a:close/>
              </a:path>
            </a:pathLst>
          </a:custGeom>
          <a:solidFill>
            <a:schemeClr val="bg1"/>
          </a:solidFill>
          <a:effectLst>
            <a:outerShdw blurRad="635000" sx="102000" sy="102000" algn="ctr" rotWithShape="0">
              <a:schemeClr val="accent2">
                <a:lumMod val="50000"/>
                <a:alpha val="40000"/>
              </a:schemeClr>
            </a:outerShdw>
          </a:effectLst>
        </p:spPr>
        <p:txBody>
          <a:bodyPr wrap="square" lIns="720000" tIns="1620000" rIns="3168000">
            <a:noAutofit/>
          </a:bodyPr>
          <a:lstStyle>
            <a:lvl1pPr marL="0" indent="0">
              <a:buNone/>
              <a:defRPr sz="1600">
                <a:solidFill>
                  <a:schemeClr val="tx2"/>
                </a:solidFill>
                <a:latin typeface="+mn-lt"/>
              </a:defRPr>
            </a:lvl1pPr>
            <a:lvl2pPr>
              <a:defRPr sz="2800">
                <a:solidFill>
                  <a:schemeClr val="tx2"/>
                </a:solidFill>
                <a:latin typeface="+mj-lt"/>
              </a:defRPr>
            </a:lvl2pPr>
            <a:lvl3pPr>
              <a:defRPr sz="2800">
                <a:solidFill>
                  <a:schemeClr val="tx2"/>
                </a:solidFill>
                <a:latin typeface="+mj-lt"/>
              </a:defRPr>
            </a:lvl3pPr>
            <a:lvl4pPr>
              <a:defRPr sz="2800">
                <a:solidFill>
                  <a:schemeClr val="tx2"/>
                </a:solidFill>
                <a:latin typeface="+mj-lt"/>
              </a:defRPr>
            </a:lvl4pPr>
            <a:lvl5pPr>
              <a:defRPr sz="2800">
                <a:solidFill>
                  <a:schemeClr val="tx2"/>
                </a:solidFill>
                <a:latin typeface="+mj-lt"/>
              </a:defRPr>
            </a:lvl5pPr>
          </a:lstStyle>
          <a:p>
            <a:pPr lvl="0"/>
            <a:r>
              <a:rPr lang="en-US" dirty="0"/>
              <a:t>Add a subtitle</a:t>
            </a:r>
          </a:p>
        </p:txBody>
      </p:sp>
      <p:sp>
        <p:nvSpPr>
          <p:cNvPr id="13" name="Title 1">
            <a:extLst>
              <a:ext uri="{FF2B5EF4-FFF2-40B4-BE49-F238E27FC236}">
                <a16:creationId xmlns:a16="http://schemas.microsoft.com/office/drawing/2014/main" id="{F31C1A57-7423-3B41-91BA-889D279CF4FA}"/>
              </a:ext>
            </a:extLst>
          </p:cNvPr>
          <p:cNvSpPr>
            <a:spLocks noGrp="1"/>
          </p:cNvSpPr>
          <p:nvPr>
            <p:ph type="title"/>
          </p:nvPr>
        </p:nvSpPr>
        <p:spPr>
          <a:xfrm>
            <a:off x="628650" y="538442"/>
            <a:ext cx="3465979"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18" name="Content Placeholder 2">
            <a:extLst>
              <a:ext uri="{FF2B5EF4-FFF2-40B4-BE49-F238E27FC236}">
                <a16:creationId xmlns:a16="http://schemas.microsoft.com/office/drawing/2014/main" id="{2137F773-E566-B140-AE6D-8FF5B62A4518}"/>
              </a:ext>
            </a:extLst>
          </p:cNvPr>
          <p:cNvSpPr>
            <a:spLocks noGrp="1"/>
          </p:cNvSpPr>
          <p:nvPr>
            <p:ph idx="1"/>
          </p:nvPr>
        </p:nvSpPr>
        <p:spPr>
          <a:xfrm>
            <a:off x="628650" y="1956687"/>
            <a:ext cx="3465979"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4">
            <a:extLst>
              <a:ext uri="{FF2B5EF4-FFF2-40B4-BE49-F238E27FC236}">
                <a16:creationId xmlns:a16="http://schemas.microsoft.com/office/drawing/2014/main" id="{13874F07-34F1-8A44-A957-E2C672A674A9}"/>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bg1"/>
                </a:solidFill>
                <a:latin typeface="+mn-lt"/>
              </a:defRPr>
            </a:lvl1pPr>
          </a:lstStyle>
          <a:p>
            <a:fld id="{D60983F0-243D-CF42-9100-E15EC5C8060D}" type="slidenum">
              <a:rPr lang="en-US" smtClean="0"/>
              <a:pPr/>
              <a:t>‹#›</a:t>
            </a:fld>
            <a:endParaRPr lang="en-US" dirty="0"/>
          </a:p>
        </p:txBody>
      </p:sp>
      <p:cxnSp>
        <p:nvCxnSpPr>
          <p:cNvPr id="15" name="Straight Connector 14">
            <a:extLst>
              <a:ext uri="{FF2B5EF4-FFF2-40B4-BE49-F238E27FC236}">
                <a16:creationId xmlns:a16="http://schemas.microsoft.com/office/drawing/2014/main" id="{31654345-7483-AC43-B01F-55A8E53F3E92}"/>
              </a:ext>
            </a:extLst>
          </p:cNvPr>
          <p:cNvCxnSpPr/>
          <p:nvPr userDrawn="1"/>
        </p:nvCxnSpPr>
        <p:spPr>
          <a:xfrm flipV="1">
            <a:off x="8205746" y="4508756"/>
            <a:ext cx="0" cy="274637"/>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59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5" name="Text Placeholder 3">
            <a:extLst>
              <a:ext uri="{FF2B5EF4-FFF2-40B4-BE49-F238E27FC236}">
                <a16:creationId xmlns:a16="http://schemas.microsoft.com/office/drawing/2014/main" id="{5A8AB8AB-61CC-5C44-9B07-7F689598E0D5}"/>
              </a:ext>
            </a:extLst>
          </p:cNvPr>
          <p:cNvSpPr>
            <a:spLocks noGrp="1"/>
          </p:cNvSpPr>
          <p:nvPr>
            <p:ph type="body" sz="quarter" idx="11" hasCustomPrompt="1"/>
          </p:nvPr>
        </p:nvSpPr>
        <p:spPr>
          <a:xfrm>
            <a:off x="0" y="0"/>
            <a:ext cx="9144000" cy="5143500"/>
          </a:xfrm>
          <a:prstGeom prst="rect">
            <a:avLst/>
          </a:prstGeom>
          <a:gradFill>
            <a:gsLst>
              <a:gs pos="0">
                <a:schemeClr val="accent4">
                  <a:alpha val="80000"/>
                </a:schemeClr>
              </a:gs>
              <a:gs pos="84000">
                <a:schemeClr val="accent5">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6" name="Title 1">
            <a:extLst>
              <a:ext uri="{FF2B5EF4-FFF2-40B4-BE49-F238E27FC236}">
                <a16:creationId xmlns:a16="http://schemas.microsoft.com/office/drawing/2014/main" id="{89719473-E431-004F-AEA1-32F8D10D5BB6}"/>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68663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986987E-1029-ED4A-8451-B55C08D2D992}"/>
              </a:ext>
            </a:extLst>
          </p:cNvPr>
          <p:cNvSpPr>
            <a:spLocks noGrp="1"/>
          </p:cNvSpPr>
          <p:nvPr userDrawn="1">
            <p:ph type="pic" sz="quarter" idx="10"/>
          </p:nvPr>
        </p:nvSpPr>
        <p:spPr>
          <a:xfrm>
            <a:off x="0" y="0"/>
            <a:ext cx="9144000" cy="5143500"/>
          </a:xfrm>
          <a:prstGeom prst="rect">
            <a:avLst/>
          </a:prstGeom>
        </p:spPr>
        <p:txBody>
          <a:bodyPr anchor="ctr"/>
          <a:lstStyle>
            <a:lvl1pPr marL="0" indent="0" algn="ctr">
              <a:buNone/>
              <a:defRPr>
                <a:solidFill>
                  <a:schemeClr val="tx2"/>
                </a:solidFill>
              </a:defRPr>
            </a:lvl1pPr>
          </a:lstStyle>
          <a:p>
            <a:endParaRPr lang="en-US" dirty="0"/>
          </a:p>
        </p:txBody>
      </p:sp>
      <p:sp>
        <p:nvSpPr>
          <p:cNvPr id="5" name="Text Placeholder 3">
            <a:extLst>
              <a:ext uri="{FF2B5EF4-FFF2-40B4-BE49-F238E27FC236}">
                <a16:creationId xmlns:a16="http://schemas.microsoft.com/office/drawing/2014/main" id="{D3013168-32C5-8F43-BC25-8B85E2B2C8C0}"/>
              </a:ext>
            </a:extLst>
          </p:cNvPr>
          <p:cNvSpPr>
            <a:spLocks noGrp="1"/>
          </p:cNvSpPr>
          <p:nvPr>
            <p:ph type="body" sz="quarter" idx="11" hasCustomPrompt="1"/>
          </p:nvPr>
        </p:nvSpPr>
        <p:spPr>
          <a:xfrm>
            <a:off x="0" y="0"/>
            <a:ext cx="9144000" cy="5143500"/>
          </a:xfrm>
          <a:prstGeom prst="rect">
            <a:avLst/>
          </a:prstGeom>
          <a:gradFill>
            <a:gsLst>
              <a:gs pos="0">
                <a:schemeClr val="accent2">
                  <a:alpha val="80000"/>
                </a:schemeClr>
              </a:gs>
              <a:gs pos="84000">
                <a:schemeClr val="accent1">
                  <a:lumMod val="75000"/>
                  <a:alpha val="80000"/>
                </a:schemeClr>
              </a:gs>
            </a:gsLst>
            <a:lin ang="2700000" scaled="1"/>
          </a:gradFill>
        </p:spPr>
        <p:txBody>
          <a:bodyPr lIns="756000" bIns="540000" anchor="b" anchorCtr="0"/>
          <a:lstStyle>
            <a:lvl1pPr marL="0" indent="0">
              <a:buNone/>
              <a:defRPr>
                <a:solidFill>
                  <a:schemeClr val="bg1"/>
                </a:solidFill>
              </a:defRPr>
            </a:lvl1pPr>
          </a:lstStyle>
          <a:p>
            <a:pPr lvl="0"/>
            <a:r>
              <a:rPr lang="en-US" dirty="0"/>
              <a:t>Subtitle</a:t>
            </a:r>
          </a:p>
        </p:txBody>
      </p:sp>
      <p:sp>
        <p:nvSpPr>
          <p:cNvPr id="6" name="Title 1">
            <a:extLst>
              <a:ext uri="{FF2B5EF4-FFF2-40B4-BE49-F238E27FC236}">
                <a16:creationId xmlns:a16="http://schemas.microsoft.com/office/drawing/2014/main" id="{99CEA23D-28D1-2A4E-97D5-21982C3CAB36}"/>
              </a:ext>
            </a:extLst>
          </p:cNvPr>
          <p:cNvSpPr>
            <a:spLocks noGrp="1"/>
          </p:cNvSpPr>
          <p:nvPr>
            <p:ph type="ctrTitle"/>
          </p:nvPr>
        </p:nvSpPr>
        <p:spPr>
          <a:xfrm>
            <a:off x="628650" y="3290504"/>
            <a:ext cx="5555112" cy="880700"/>
          </a:xfrm>
          <a:prstGeom prst="rect">
            <a:avLst/>
          </a:prstGeom>
        </p:spPr>
        <p:txBody>
          <a:bodyPr anchor="b"/>
          <a:lstStyle>
            <a:lvl1pPr algn="l">
              <a:defRPr sz="4500">
                <a:solidFill>
                  <a:schemeClr val="bg1"/>
                </a:solidFill>
              </a:defRPr>
            </a:lvl1pPr>
          </a:lstStyle>
          <a:p>
            <a:r>
              <a:rPr lang="en-US" dirty="0"/>
              <a:t>Click to edit</a:t>
            </a:r>
          </a:p>
        </p:txBody>
      </p:sp>
    </p:spTree>
    <p:extLst>
      <p:ext uri="{BB962C8B-B14F-4D97-AF65-F5344CB8AC3E}">
        <p14:creationId xmlns:p14="http://schemas.microsoft.com/office/powerpoint/2010/main" val="140469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8" name="Text Placeholder 15">
            <a:extLst>
              <a:ext uri="{FF2B5EF4-FFF2-40B4-BE49-F238E27FC236}">
                <a16:creationId xmlns:a16="http://schemas.microsoft.com/office/drawing/2014/main" id="{4C3AE5AA-D9EE-BA46-8993-14A2CAD6A96E}"/>
              </a:ext>
            </a:extLst>
          </p:cNvPr>
          <p:cNvSpPr>
            <a:spLocks noGrp="1"/>
          </p:cNvSpPr>
          <p:nvPr>
            <p:ph type="body" sz="quarter" idx="12" hasCustomPrompt="1"/>
          </p:nvPr>
        </p:nvSpPr>
        <p:spPr>
          <a:xfrm>
            <a:off x="4623523" y="3301037"/>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3">
                    <a:lumMod val="75000"/>
                  </a:schemeClr>
                </a:solidFill>
                <a:latin typeface="+mj-lt"/>
              </a:defRPr>
            </a:lvl1pPr>
          </a:lstStyle>
          <a:p>
            <a:pPr lvl="0"/>
            <a:r>
              <a:rPr lang="en-US" dirty="0"/>
              <a:t>4</a:t>
            </a:r>
          </a:p>
        </p:txBody>
      </p:sp>
      <p:sp>
        <p:nvSpPr>
          <p:cNvPr id="19" name="Text Placeholder 15">
            <a:extLst>
              <a:ext uri="{FF2B5EF4-FFF2-40B4-BE49-F238E27FC236}">
                <a16:creationId xmlns:a16="http://schemas.microsoft.com/office/drawing/2014/main" id="{DF76B708-BE75-3C45-BF04-AF0DB003A114}"/>
              </a:ext>
            </a:extLst>
          </p:cNvPr>
          <p:cNvSpPr>
            <a:spLocks noGrp="1"/>
          </p:cNvSpPr>
          <p:nvPr>
            <p:ph type="body" sz="quarter" idx="13" hasCustomPrompt="1"/>
          </p:nvPr>
        </p:nvSpPr>
        <p:spPr>
          <a:xfrm>
            <a:off x="4623523" y="2073275"/>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4"/>
                </a:solidFill>
                <a:latin typeface="+mj-lt"/>
              </a:defRPr>
            </a:lvl1pPr>
          </a:lstStyle>
          <a:p>
            <a:pPr lvl="0"/>
            <a:r>
              <a:rPr lang="en-US" dirty="0"/>
              <a:t>3</a:t>
            </a:r>
          </a:p>
        </p:txBody>
      </p:sp>
      <p:sp>
        <p:nvSpPr>
          <p:cNvPr id="17" name="Text Placeholder 15">
            <a:extLst>
              <a:ext uri="{FF2B5EF4-FFF2-40B4-BE49-F238E27FC236}">
                <a16:creationId xmlns:a16="http://schemas.microsoft.com/office/drawing/2014/main" id="{9D78F1B2-3091-4643-816A-0893D4A88B80}"/>
              </a:ext>
            </a:extLst>
          </p:cNvPr>
          <p:cNvSpPr>
            <a:spLocks noGrp="1"/>
          </p:cNvSpPr>
          <p:nvPr>
            <p:ph type="body" sz="quarter" idx="11" hasCustomPrompt="1"/>
          </p:nvPr>
        </p:nvSpPr>
        <p:spPr>
          <a:xfrm>
            <a:off x="687388" y="3301037"/>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5"/>
                </a:solidFill>
                <a:latin typeface="+mj-lt"/>
              </a:defRPr>
            </a:lvl1pPr>
          </a:lstStyle>
          <a:p>
            <a:pPr lvl="0"/>
            <a:r>
              <a:rPr lang="en-US" dirty="0"/>
              <a:t>2</a:t>
            </a:r>
          </a:p>
        </p:txBody>
      </p:sp>
      <p:sp>
        <p:nvSpPr>
          <p:cNvPr id="16" name="Text Placeholder 15">
            <a:extLst>
              <a:ext uri="{FF2B5EF4-FFF2-40B4-BE49-F238E27FC236}">
                <a16:creationId xmlns:a16="http://schemas.microsoft.com/office/drawing/2014/main" id="{2F254852-770F-6344-8AE9-ECCE8723A7A2}"/>
              </a:ext>
            </a:extLst>
          </p:cNvPr>
          <p:cNvSpPr>
            <a:spLocks noGrp="1"/>
          </p:cNvSpPr>
          <p:nvPr>
            <p:ph type="body" sz="quarter" idx="10" hasCustomPrompt="1"/>
          </p:nvPr>
        </p:nvSpPr>
        <p:spPr>
          <a:xfrm>
            <a:off x="687388" y="2073275"/>
            <a:ext cx="681211" cy="679750"/>
          </a:xfrm>
          <a:prstGeom prst="ellipse">
            <a:avLst/>
          </a:prstGeom>
          <a:solidFill>
            <a:schemeClr val="bg1"/>
          </a:solidFill>
          <a:effectLst>
            <a:outerShdw blurRad="635000" sx="102000" sy="102000" algn="ctr" rotWithShape="0">
              <a:schemeClr val="accent2">
                <a:alpha val="20000"/>
              </a:schemeClr>
            </a:outerShdw>
          </a:effectLst>
        </p:spPr>
        <p:txBody>
          <a:bodyPr anchor="ctr"/>
          <a:lstStyle>
            <a:lvl1pPr marL="0" indent="0" algn="ctr">
              <a:buNone/>
              <a:defRPr sz="2400" b="0">
                <a:solidFill>
                  <a:schemeClr val="accent2"/>
                </a:solidFill>
                <a:latin typeface="+mj-lt"/>
              </a:defRPr>
            </a:lvl1pPr>
          </a:lstStyle>
          <a:p>
            <a:pPr lvl="0"/>
            <a:r>
              <a:rPr lang="en-US" dirty="0"/>
              <a:t>1</a:t>
            </a:r>
          </a:p>
        </p:txBody>
      </p:sp>
      <p:sp>
        <p:nvSpPr>
          <p:cNvPr id="2" name="Title 1"/>
          <p:cNvSpPr>
            <a:spLocks noGrp="1"/>
          </p:cNvSpPr>
          <p:nvPr>
            <p:ph type="title"/>
          </p:nvPr>
        </p:nvSpPr>
        <p:spPr>
          <a:xfrm>
            <a:off x="628650" y="129139"/>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26" name="Text Placeholder 20">
            <a:extLst>
              <a:ext uri="{FF2B5EF4-FFF2-40B4-BE49-F238E27FC236}">
                <a16:creationId xmlns:a16="http://schemas.microsoft.com/office/drawing/2014/main" id="{2EAFF01E-D116-2D4B-A138-423B93DEDC67}"/>
              </a:ext>
            </a:extLst>
          </p:cNvPr>
          <p:cNvSpPr>
            <a:spLocks noGrp="1"/>
          </p:cNvSpPr>
          <p:nvPr>
            <p:ph type="body" sz="quarter" idx="14" hasCustomPrompt="1"/>
          </p:nvPr>
        </p:nvSpPr>
        <p:spPr>
          <a:xfrm>
            <a:off x="1490332" y="2040724"/>
            <a:ext cx="2074862" cy="342900"/>
          </a:xfrm>
          <a:prstGeom prst="rect">
            <a:avLst/>
          </a:prstGeom>
        </p:spPr>
        <p:txBody>
          <a:bodyPr/>
          <a:lstStyle>
            <a:lvl1pPr marL="0" indent="0">
              <a:buNone/>
              <a:defRPr sz="1800">
                <a:solidFill>
                  <a:schemeClr val="accent2"/>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27" name="Content Placeholder 2">
            <a:extLst>
              <a:ext uri="{FF2B5EF4-FFF2-40B4-BE49-F238E27FC236}">
                <a16:creationId xmlns:a16="http://schemas.microsoft.com/office/drawing/2014/main" id="{74CD3268-A7B5-E244-A701-4860259553BC}"/>
              </a:ext>
            </a:extLst>
          </p:cNvPr>
          <p:cNvSpPr>
            <a:spLocks noGrp="1"/>
          </p:cNvSpPr>
          <p:nvPr>
            <p:ph idx="1" hasCustomPrompt="1"/>
          </p:nvPr>
        </p:nvSpPr>
        <p:spPr>
          <a:xfrm>
            <a:off x="1490333" y="2297047"/>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31" name="Text Placeholder 20">
            <a:extLst>
              <a:ext uri="{FF2B5EF4-FFF2-40B4-BE49-F238E27FC236}">
                <a16:creationId xmlns:a16="http://schemas.microsoft.com/office/drawing/2014/main" id="{31C27DBD-1E7D-2344-8DD9-C6891D3EF738}"/>
              </a:ext>
            </a:extLst>
          </p:cNvPr>
          <p:cNvSpPr>
            <a:spLocks noGrp="1"/>
          </p:cNvSpPr>
          <p:nvPr>
            <p:ph type="body" sz="quarter" idx="15" hasCustomPrompt="1"/>
          </p:nvPr>
        </p:nvSpPr>
        <p:spPr>
          <a:xfrm>
            <a:off x="1490332" y="3289035"/>
            <a:ext cx="2074862" cy="342900"/>
          </a:xfrm>
          <a:prstGeom prst="rect">
            <a:avLst/>
          </a:prstGeom>
        </p:spPr>
        <p:txBody>
          <a:bodyPr/>
          <a:lstStyle>
            <a:lvl1pPr marL="0" indent="0">
              <a:buNone/>
              <a:defRPr sz="1800">
                <a:solidFill>
                  <a:schemeClr val="accent5"/>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32" name="Text Placeholder 20">
            <a:extLst>
              <a:ext uri="{FF2B5EF4-FFF2-40B4-BE49-F238E27FC236}">
                <a16:creationId xmlns:a16="http://schemas.microsoft.com/office/drawing/2014/main" id="{8AF68C56-88D4-E24A-8A3F-0E8AE21A09D5}"/>
              </a:ext>
            </a:extLst>
          </p:cNvPr>
          <p:cNvSpPr>
            <a:spLocks noGrp="1"/>
          </p:cNvSpPr>
          <p:nvPr>
            <p:ph type="body" sz="quarter" idx="16" hasCustomPrompt="1"/>
          </p:nvPr>
        </p:nvSpPr>
        <p:spPr>
          <a:xfrm>
            <a:off x="5430471" y="2040724"/>
            <a:ext cx="2074862" cy="342900"/>
          </a:xfrm>
          <a:prstGeom prst="rect">
            <a:avLst/>
          </a:prstGeom>
        </p:spPr>
        <p:txBody>
          <a:bodyPr/>
          <a:lstStyle>
            <a:lvl1pPr marL="0" indent="0">
              <a:buNone/>
              <a:defRPr sz="1800">
                <a:solidFill>
                  <a:schemeClr val="accent4"/>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33" name="Text Placeholder 20">
            <a:extLst>
              <a:ext uri="{FF2B5EF4-FFF2-40B4-BE49-F238E27FC236}">
                <a16:creationId xmlns:a16="http://schemas.microsoft.com/office/drawing/2014/main" id="{1AE22CA3-A90A-E547-BFD8-1DF5B7E089C7}"/>
              </a:ext>
            </a:extLst>
          </p:cNvPr>
          <p:cNvSpPr>
            <a:spLocks noGrp="1"/>
          </p:cNvSpPr>
          <p:nvPr>
            <p:ph type="body" sz="quarter" idx="17" hasCustomPrompt="1"/>
          </p:nvPr>
        </p:nvSpPr>
        <p:spPr>
          <a:xfrm>
            <a:off x="5430471" y="3289035"/>
            <a:ext cx="2074862" cy="342900"/>
          </a:xfrm>
          <a:prstGeom prst="rect">
            <a:avLst/>
          </a:prstGeom>
        </p:spPr>
        <p:txBody>
          <a:bodyPr/>
          <a:lstStyle>
            <a:lvl1pPr marL="0" indent="0">
              <a:buNone/>
              <a:defRPr sz="1800">
                <a:solidFill>
                  <a:schemeClr val="accent3">
                    <a:lumMod val="75000"/>
                  </a:schemeClr>
                </a:solidFill>
                <a:latin typeface="+mj-lt"/>
              </a:defRPr>
            </a:lvl1pPr>
            <a:lvl2pPr marL="342900" indent="0">
              <a:buNone/>
              <a:defRPr sz="1800">
                <a:solidFill>
                  <a:schemeClr val="accent2"/>
                </a:solidFill>
                <a:latin typeface="+mj-lt"/>
              </a:defRPr>
            </a:lvl2pPr>
            <a:lvl3pPr marL="685800" indent="0">
              <a:buNone/>
              <a:defRPr sz="1800">
                <a:solidFill>
                  <a:schemeClr val="accent2"/>
                </a:solidFill>
                <a:latin typeface="+mj-lt"/>
              </a:defRPr>
            </a:lvl3pPr>
            <a:lvl4pPr marL="1028700" indent="0">
              <a:buNone/>
              <a:defRPr sz="1800">
                <a:solidFill>
                  <a:schemeClr val="accent2"/>
                </a:solidFill>
                <a:latin typeface="+mj-lt"/>
              </a:defRPr>
            </a:lvl4pPr>
            <a:lvl5pPr marL="1371600" indent="0">
              <a:buNone/>
              <a:defRPr sz="1800">
                <a:solidFill>
                  <a:schemeClr val="accent2"/>
                </a:solidFill>
                <a:latin typeface="+mj-lt"/>
              </a:defRPr>
            </a:lvl5pPr>
          </a:lstStyle>
          <a:p>
            <a:pPr lvl="0"/>
            <a:r>
              <a:rPr lang="en-US" dirty="0"/>
              <a:t>Section Here</a:t>
            </a:r>
          </a:p>
        </p:txBody>
      </p:sp>
      <p:sp>
        <p:nvSpPr>
          <p:cNvPr id="34" name="Content Placeholder 2">
            <a:extLst>
              <a:ext uri="{FF2B5EF4-FFF2-40B4-BE49-F238E27FC236}">
                <a16:creationId xmlns:a16="http://schemas.microsoft.com/office/drawing/2014/main" id="{0ACD5FB6-0334-E644-8B0F-F06177E29183}"/>
              </a:ext>
            </a:extLst>
          </p:cNvPr>
          <p:cNvSpPr>
            <a:spLocks noGrp="1"/>
          </p:cNvSpPr>
          <p:nvPr>
            <p:ph idx="18" hasCustomPrompt="1"/>
          </p:nvPr>
        </p:nvSpPr>
        <p:spPr>
          <a:xfrm>
            <a:off x="5430472" y="2297047"/>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35" name="Content Placeholder 2">
            <a:extLst>
              <a:ext uri="{FF2B5EF4-FFF2-40B4-BE49-F238E27FC236}">
                <a16:creationId xmlns:a16="http://schemas.microsoft.com/office/drawing/2014/main" id="{7CCF06C2-7BB4-E44C-B0F8-9C884252655C}"/>
              </a:ext>
            </a:extLst>
          </p:cNvPr>
          <p:cNvSpPr>
            <a:spLocks noGrp="1"/>
          </p:cNvSpPr>
          <p:nvPr>
            <p:ph idx="19" hasCustomPrompt="1"/>
          </p:nvPr>
        </p:nvSpPr>
        <p:spPr>
          <a:xfrm>
            <a:off x="1490333" y="3540220"/>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36" name="Content Placeholder 2">
            <a:extLst>
              <a:ext uri="{FF2B5EF4-FFF2-40B4-BE49-F238E27FC236}">
                <a16:creationId xmlns:a16="http://schemas.microsoft.com/office/drawing/2014/main" id="{B3BE367E-1AA9-F847-9966-A8E4FCCA2931}"/>
              </a:ext>
            </a:extLst>
          </p:cNvPr>
          <p:cNvSpPr>
            <a:spLocks noGrp="1"/>
          </p:cNvSpPr>
          <p:nvPr>
            <p:ph idx="20" hasCustomPrompt="1"/>
          </p:nvPr>
        </p:nvSpPr>
        <p:spPr>
          <a:xfrm>
            <a:off x="5430472" y="3540220"/>
            <a:ext cx="2074862" cy="575003"/>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Section description here</a:t>
            </a:r>
          </a:p>
        </p:txBody>
      </p:sp>
      <p:sp>
        <p:nvSpPr>
          <p:cNvPr id="24" name="Slide Number Placeholder 4">
            <a:extLst>
              <a:ext uri="{FF2B5EF4-FFF2-40B4-BE49-F238E27FC236}">
                <a16:creationId xmlns:a16="http://schemas.microsoft.com/office/drawing/2014/main" id="{BE04436D-AB7E-734D-B7B1-BAEA1C7A756B}"/>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28" name="Straight Connector 27">
            <a:extLst>
              <a:ext uri="{FF2B5EF4-FFF2-40B4-BE49-F238E27FC236}">
                <a16:creationId xmlns:a16="http://schemas.microsoft.com/office/drawing/2014/main" id="{B40FE2ED-D8E1-8E4A-9380-F383164F4992}"/>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39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4">
            <a:extLst>
              <a:ext uri="{FF2B5EF4-FFF2-40B4-BE49-F238E27FC236}">
                <a16:creationId xmlns:a16="http://schemas.microsoft.com/office/drawing/2014/main" id="{88FD4442-335B-BC42-8684-2C4AD4081DA4}"/>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6" name="Straight Connector 15">
            <a:extLst>
              <a:ext uri="{FF2B5EF4-FFF2-40B4-BE49-F238E27FC236}">
                <a16:creationId xmlns:a16="http://schemas.microsoft.com/office/drawing/2014/main" id="{990255B2-9392-0848-9A78-4370E3A37DFA}"/>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8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7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8097529-1EAC-E140-B2E8-A6CB98237B9D}"/>
              </a:ext>
            </a:extLst>
          </p:cNvPr>
          <p:cNvSpPr/>
          <p:nvPr userDrawn="1"/>
        </p:nvSpPr>
        <p:spPr>
          <a:xfrm>
            <a:off x="0" y="0"/>
            <a:ext cx="5977966" cy="4898700"/>
          </a:xfrm>
          <a:custGeom>
            <a:avLst/>
            <a:gdLst>
              <a:gd name="connsiteX0" fmla="*/ 0 w 5977966"/>
              <a:gd name="connsiteY0" fmla="*/ 0 h 4898700"/>
              <a:gd name="connsiteX1" fmla="*/ 595768 w 5977966"/>
              <a:gd name="connsiteY1" fmla="*/ 0 h 4898700"/>
              <a:gd name="connsiteX2" fmla="*/ 2792177 w 5977966"/>
              <a:gd name="connsiteY2" fmla="*/ 0 h 4898700"/>
              <a:gd name="connsiteX3" fmla="*/ 5977966 w 5977966"/>
              <a:gd name="connsiteY3" fmla="*/ 0 h 4898700"/>
              <a:gd name="connsiteX4" fmla="*/ 5823674 w 5977966"/>
              <a:gd name="connsiteY4" fmla="*/ 39672 h 4898700"/>
              <a:gd name="connsiteX5" fmla="*/ 4026048 w 5977966"/>
              <a:gd name="connsiteY5" fmla="*/ 2237639 h 4898700"/>
              <a:gd name="connsiteX6" fmla="*/ 4016774 w 5977966"/>
              <a:gd name="connsiteY6" fmla="*/ 2421285 h 4898700"/>
              <a:gd name="connsiteX7" fmla="*/ 4014232 w 5977966"/>
              <a:gd name="connsiteY7" fmla="*/ 2421939 h 4898700"/>
              <a:gd name="connsiteX8" fmla="*/ 4014943 w 5977966"/>
              <a:gd name="connsiteY8" fmla="*/ 2436029 h 4898700"/>
              <a:gd name="connsiteX9" fmla="*/ 1552272 w 5977966"/>
              <a:gd name="connsiteY9" fmla="*/ 4898700 h 4898700"/>
              <a:gd name="connsiteX10" fmla="*/ 175369 w 5977966"/>
              <a:gd name="connsiteY10" fmla="*/ 4478115 h 4898700"/>
              <a:gd name="connsiteX11" fmla="*/ 0 w 5977966"/>
              <a:gd name="connsiteY11" fmla="*/ 4346976 h 4898700"/>
              <a:gd name="connsiteX12" fmla="*/ 0 w 5977966"/>
              <a:gd name="connsiteY12" fmla="*/ 2539676 h 4898700"/>
              <a:gd name="connsiteX13" fmla="*/ 0 w 5977966"/>
              <a:gd name="connsiteY13" fmla="*/ 524814 h 48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7966" h="4898700">
                <a:moveTo>
                  <a:pt x="0" y="0"/>
                </a:moveTo>
                <a:lnTo>
                  <a:pt x="595768" y="0"/>
                </a:lnTo>
                <a:lnTo>
                  <a:pt x="2792177" y="0"/>
                </a:lnTo>
                <a:lnTo>
                  <a:pt x="5977966" y="0"/>
                </a:lnTo>
                <a:lnTo>
                  <a:pt x="5823674" y="39672"/>
                </a:lnTo>
                <a:cubicBezTo>
                  <a:pt x="4855216" y="340894"/>
                  <a:pt x="4131637" y="1197919"/>
                  <a:pt x="4026048" y="2237639"/>
                </a:cubicBezTo>
                <a:lnTo>
                  <a:pt x="4016774" y="2421285"/>
                </a:lnTo>
                <a:lnTo>
                  <a:pt x="4014232" y="2421939"/>
                </a:lnTo>
                <a:lnTo>
                  <a:pt x="4014943" y="2436029"/>
                </a:lnTo>
                <a:cubicBezTo>
                  <a:pt x="4014943" y="3796125"/>
                  <a:pt x="2912368" y="4898700"/>
                  <a:pt x="1552272" y="4898700"/>
                </a:cubicBezTo>
                <a:cubicBezTo>
                  <a:pt x="1042236" y="4898700"/>
                  <a:pt x="568414" y="4743651"/>
                  <a:pt x="175369" y="4478115"/>
                </a:cubicBezTo>
                <a:lnTo>
                  <a:pt x="0" y="4346976"/>
                </a:lnTo>
                <a:lnTo>
                  <a:pt x="0" y="2539676"/>
                </a:lnTo>
                <a:lnTo>
                  <a:pt x="0" y="524814"/>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628650" y="538442"/>
            <a:ext cx="3995601"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995601"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4">
            <a:extLst>
              <a:ext uri="{FF2B5EF4-FFF2-40B4-BE49-F238E27FC236}">
                <a16:creationId xmlns:a16="http://schemas.microsoft.com/office/drawing/2014/main" id="{10861D71-948E-0D4E-A475-5B66AE730A35}"/>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cxnSp>
        <p:nvCxnSpPr>
          <p:cNvPr id="13" name="Straight Connector 12">
            <a:extLst>
              <a:ext uri="{FF2B5EF4-FFF2-40B4-BE49-F238E27FC236}">
                <a16:creationId xmlns:a16="http://schemas.microsoft.com/office/drawing/2014/main" id="{3039F9A1-1004-0A4A-936E-E93FCA828ED0}"/>
              </a:ext>
            </a:extLst>
          </p:cNvPr>
          <p:cNvCxnSpPr/>
          <p:nvPr userDrawn="1"/>
        </p:nvCxnSpPr>
        <p:spPr>
          <a:xfrm flipV="1">
            <a:off x="8205746" y="4508756"/>
            <a:ext cx="0" cy="274637"/>
          </a:xfrm>
          <a:prstGeom prst="line">
            <a:avLst/>
          </a:prstGeom>
          <a:ln w="12700" cap="rn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74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1D5E3803-C492-0E43-B362-F747EAB24EAE}"/>
              </a:ext>
            </a:extLst>
          </p:cNvPr>
          <p:cNvSpPr/>
          <p:nvPr userDrawn="1"/>
        </p:nvSpPr>
        <p:spPr>
          <a:xfrm>
            <a:off x="0" y="0"/>
            <a:ext cx="4593780" cy="5143500"/>
          </a:xfrm>
          <a:custGeom>
            <a:avLst/>
            <a:gdLst>
              <a:gd name="connsiteX0" fmla="*/ 0 w 4593780"/>
              <a:gd name="connsiteY0" fmla="*/ 0 h 5143500"/>
              <a:gd name="connsiteX1" fmla="*/ 2465107 w 4593780"/>
              <a:gd name="connsiteY1" fmla="*/ 0 h 5143500"/>
              <a:gd name="connsiteX2" fmla="*/ 2582518 w 4593780"/>
              <a:gd name="connsiteY2" fmla="*/ 5928 h 5143500"/>
              <a:gd name="connsiteX3" fmla="*/ 4593780 w 4593780"/>
              <a:gd name="connsiteY3" fmla="*/ 2234439 h 5143500"/>
              <a:gd name="connsiteX4" fmla="*/ 3937605 w 4593780"/>
              <a:gd name="connsiteY4" fmla="*/ 3818412 h 5143500"/>
              <a:gd name="connsiteX5" fmla="*/ 3787670 w 4593780"/>
              <a:gd name="connsiteY5" fmla="*/ 3954667 h 5143500"/>
              <a:gd name="connsiteX6" fmla="*/ 3788976 w 4593780"/>
              <a:gd name="connsiteY6" fmla="*/ 3959112 h 5143500"/>
              <a:gd name="connsiteX7" fmla="*/ 3748592 w 4593780"/>
              <a:gd name="connsiteY7" fmla="*/ 3995811 h 5143500"/>
              <a:gd name="connsiteX8" fmla="*/ 3046803 w 4593780"/>
              <a:gd name="connsiteY8" fmla="*/ 5036590 h 5143500"/>
              <a:gd name="connsiteX9" fmla="*/ 3007669 w 4593780"/>
              <a:gd name="connsiteY9" fmla="*/ 5143500 h 5143500"/>
              <a:gd name="connsiteX10" fmla="*/ 0 w 4593780"/>
              <a:gd name="connsiteY10"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93780" h="5143500">
                <a:moveTo>
                  <a:pt x="0" y="0"/>
                </a:moveTo>
                <a:lnTo>
                  <a:pt x="2465107" y="0"/>
                </a:lnTo>
                <a:lnTo>
                  <a:pt x="2582518" y="5928"/>
                </a:lnTo>
                <a:cubicBezTo>
                  <a:pt x="3712214" y="120643"/>
                  <a:pt x="4593780" y="1074602"/>
                  <a:pt x="4593780" y="2234439"/>
                </a:cubicBezTo>
                <a:cubicBezTo>
                  <a:pt x="4593780" y="2853019"/>
                  <a:pt x="4343023" y="3413038"/>
                  <a:pt x="3937605" y="3818412"/>
                </a:cubicBezTo>
                <a:lnTo>
                  <a:pt x="3787670" y="3954667"/>
                </a:lnTo>
                <a:lnTo>
                  <a:pt x="3788976" y="3959112"/>
                </a:lnTo>
                <a:lnTo>
                  <a:pt x="3748592" y="3995811"/>
                </a:lnTo>
                <a:cubicBezTo>
                  <a:pt x="3452293" y="4292078"/>
                  <a:pt x="3212510" y="4644856"/>
                  <a:pt x="3046803" y="5036590"/>
                </a:cubicBezTo>
                <a:lnTo>
                  <a:pt x="3007669" y="5143500"/>
                </a:lnTo>
                <a:lnTo>
                  <a:pt x="0" y="5143500"/>
                </a:ln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 name="Straight Connector 4">
            <a:extLst>
              <a:ext uri="{FF2B5EF4-FFF2-40B4-BE49-F238E27FC236}">
                <a16:creationId xmlns:a16="http://schemas.microsoft.com/office/drawing/2014/main" id="{A2E2979D-8189-6548-BD36-8E5C82E31604}"/>
              </a:ext>
            </a:extLst>
          </p:cNvPr>
          <p:cNvCxnSpPr>
            <a:cxnSpLocks/>
          </p:cNvCxnSpPr>
          <p:nvPr userDrawn="1"/>
        </p:nvCxnSpPr>
        <p:spPr>
          <a:xfrm>
            <a:off x="6208295" y="721895"/>
            <a:ext cx="0" cy="4514248"/>
          </a:xfrm>
          <a:prstGeom prst="line">
            <a:avLst/>
          </a:prstGeom>
          <a:ln w="635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538442"/>
            <a:ext cx="3192579" cy="994172"/>
          </a:xfrm>
          <a:prstGeom prst="rect">
            <a:avLst/>
          </a:prstGeom>
        </p:spPr>
        <p:txBody>
          <a:bodyPr anchor="b"/>
          <a:lstStyle>
            <a:lvl1pPr marL="0" indent="0">
              <a:buFont typeface="Arial" panose="020B0604020202020204" pitchFamily="34" charset="0"/>
              <a:buNone/>
              <a:defRPr sz="2800">
                <a:solidFill>
                  <a:schemeClr val="tx2"/>
                </a:solidFill>
              </a:defRPr>
            </a:lvl1pPr>
          </a:lstStyle>
          <a:p>
            <a:r>
              <a:rPr lang="en-US" dirty="0"/>
              <a:t>Click to edit</a:t>
            </a:r>
          </a:p>
        </p:txBody>
      </p:sp>
      <p:sp>
        <p:nvSpPr>
          <p:cNvPr id="3" name="Content Placeholder 2"/>
          <p:cNvSpPr>
            <a:spLocks noGrp="1"/>
          </p:cNvSpPr>
          <p:nvPr>
            <p:ph idx="1"/>
          </p:nvPr>
        </p:nvSpPr>
        <p:spPr>
          <a:xfrm>
            <a:off x="628650" y="1640681"/>
            <a:ext cx="3192579" cy="1328942"/>
          </a:xfrm>
          <a:prstGeom prst="rect">
            <a:avLst/>
          </a:prstGeom>
        </p:spPr>
        <p:txBody>
          <a:bodyPr>
            <a:noAutofit/>
          </a:bodyPr>
          <a:lstStyle>
            <a:lvl1pPr marL="0" indent="0">
              <a:lnSpc>
                <a:spcPct val="120000"/>
              </a:lnSpc>
              <a:buNone/>
              <a:defRPr sz="1200">
                <a:solidFill>
                  <a:schemeClr val="tx2"/>
                </a:solidFill>
              </a:defRPr>
            </a:lvl1pPr>
            <a:lvl2pPr marL="342900" indent="0">
              <a:lnSpc>
                <a:spcPct val="120000"/>
              </a:lnSpc>
              <a:buNone/>
              <a:defRPr sz="1200">
                <a:solidFill>
                  <a:schemeClr val="tx2"/>
                </a:solidFill>
              </a:defRPr>
            </a:lvl2pPr>
            <a:lvl3pPr marL="685800" indent="0">
              <a:lnSpc>
                <a:spcPct val="120000"/>
              </a:lnSpc>
              <a:buNone/>
              <a:defRPr sz="1200">
                <a:solidFill>
                  <a:schemeClr val="tx2"/>
                </a:solidFill>
              </a:defRPr>
            </a:lvl3pPr>
            <a:lvl4pPr marL="1028700" indent="0">
              <a:lnSpc>
                <a:spcPct val="120000"/>
              </a:lnSpc>
              <a:buNone/>
              <a:defRPr sz="1200">
                <a:solidFill>
                  <a:schemeClr val="tx2"/>
                </a:solidFill>
              </a:defRPr>
            </a:lvl4pPr>
            <a:lvl5pPr marL="1371600" indent="0">
              <a:lnSpc>
                <a:spcPct val="120000"/>
              </a:lnSpc>
              <a:buNone/>
              <a:defRPr sz="1200">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4">
            <a:extLst>
              <a:ext uri="{FF2B5EF4-FFF2-40B4-BE49-F238E27FC236}">
                <a16:creationId xmlns:a16="http://schemas.microsoft.com/office/drawing/2014/main" id="{CCE7E1B2-3AD3-B144-9D7A-614355647E8C}"/>
              </a:ext>
            </a:extLst>
          </p:cNvPr>
          <p:cNvSpPr>
            <a:spLocks noGrp="1"/>
          </p:cNvSpPr>
          <p:nvPr>
            <p:ph type="sldNum" sz="quarter" idx="4"/>
          </p:nvPr>
        </p:nvSpPr>
        <p:spPr>
          <a:xfrm>
            <a:off x="8022866" y="4508756"/>
            <a:ext cx="492484" cy="274637"/>
          </a:xfrm>
          <a:prstGeom prst="rect">
            <a:avLst/>
          </a:prstGeom>
        </p:spPr>
        <p:txBody>
          <a:bodyPr vert="horz" lIns="91440" tIns="45720" rIns="91440" bIns="45720" rtlCol="0" anchor="ctr"/>
          <a:lstStyle>
            <a:lvl1pPr algn="r">
              <a:defRPr sz="800" b="0">
                <a:solidFill>
                  <a:schemeClr val="tx1">
                    <a:tint val="75000"/>
                  </a:schemeClr>
                </a:solidFill>
                <a:latin typeface="+mn-lt"/>
              </a:defRPr>
            </a:lvl1pPr>
          </a:lstStyle>
          <a:p>
            <a:fld id="{D60983F0-243D-CF42-9100-E15EC5C8060D}" type="slidenum">
              <a:rPr lang="en-US" smtClean="0"/>
              <a:pPr/>
              <a:t>‹#›</a:t>
            </a:fld>
            <a:endParaRPr lang="en-US" dirty="0"/>
          </a:p>
        </p:txBody>
      </p:sp>
      <p:sp>
        <p:nvSpPr>
          <p:cNvPr id="21" name="Text Placeholder 8">
            <a:extLst>
              <a:ext uri="{FF2B5EF4-FFF2-40B4-BE49-F238E27FC236}">
                <a16:creationId xmlns:a16="http://schemas.microsoft.com/office/drawing/2014/main" id="{A5B6850C-E216-474A-897B-E178963771EF}"/>
              </a:ext>
            </a:extLst>
          </p:cNvPr>
          <p:cNvSpPr>
            <a:spLocks noGrp="1"/>
          </p:cNvSpPr>
          <p:nvPr>
            <p:ph type="body" sz="quarter" idx="10" hasCustomPrompt="1"/>
          </p:nvPr>
        </p:nvSpPr>
        <p:spPr>
          <a:xfrm>
            <a:off x="6292850" y="80215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22" name="Text Placeholder 8">
            <a:extLst>
              <a:ext uri="{FF2B5EF4-FFF2-40B4-BE49-F238E27FC236}">
                <a16:creationId xmlns:a16="http://schemas.microsoft.com/office/drawing/2014/main" id="{EB99D178-949D-B241-BC9A-C6695C411886}"/>
              </a:ext>
            </a:extLst>
          </p:cNvPr>
          <p:cNvSpPr>
            <a:spLocks noGrp="1"/>
          </p:cNvSpPr>
          <p:nvPr>
            <p:ph type="body" sz="quarter" idx="11" hasCustomPrompt="1"/>
          </p:nvPr>
        </p:nvSpPr>
        <p:spPr>
          <a:xfrm>
            <a:off x="6292850" y="103552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23" name="Text Placeholder 8">
            <a:extLst>
              <a:ext uri="{FF2B5EF4-FFF2-40B4-BE49-F238E27FC236}">
                <a16:creationId xmlns:a16="http://schemas.microsoft.com/office/drawing/2014/main" id="{4DA8E77F-D6DE-BE42-AED5-4BD9FE441CF9}"/>
              </a:ext>
            </a:extLst>
          </p:cNvPr>
          <p:cNvSpPr>
            <a:spLocks noGrp="1"/>
          </p:cNvSpPr>
          <p:nvPr>
            <p:ph type="body" sz="quarter" idx="12" hasCustomPrompt="1"/>
          </p:nvPr>
        </p:nvSpPr>
        <p:spPr>
          <a:xfrm>
            <a:off x="4971216" y="74992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24" name="Text Placeholder 8">
            <a:extLst>
              <a:ext uri="{FF2B5EF4-FFF2-40B4-BE49-F238E27FC236}">
                <a16:creationId xmlns:a16="http://schemas.microsoft.com/office/drawing/2014/main" id="{981FFB89-1411-F745-AB76-4E2AD4EAFB86}"/>
              </a:ext>
            </a:extLst>
          </p:cNvPr>
          <p:cNvSpPr>
            <a:spLocks noGrp="1"/>
          </p:cNvSpPr>
          <p:nvPr>
            <p:ph type="body" sz="quarter" idx="15" hasCustomPrompt="1"/>
          </p:nvPr>
        </p:nvSpPr>
        <p:spPr>
          <a:xfrm>
            <a:off x="4971216" y="2132812"/>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25" name="Text Placeholder 8">
            <a:extLst>
              <a:ext uri="{FF2B5EF4-FFF2-40B4-BE49-F238E27FC236}">
                <a16:creationId xmlns:a16="http://schemas.microsoft.com/office/drawing/2014/main" id="{EE4BD3DB-03E7-AD44-8572-1867E931449E}"/>
              </a:ext>
            </a:extLst>
          </p:cNvPr>
          <p:cNvSpPr>
            <a:spLocks noGrp="1"/>
          </p:cNvSpPr>
          <p:nvPr>
            <p:ph type="body" sz="quarter" idx="16" hasCustomPrompt="1"/>
          </p:nvPr>
        </p:nvSpPr>
        <p:spPr>
          <a:xfrm>
            <a:off x="6292850" y="3567926"/>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35" name="Text Placeholder 8">
            <a:extLst>
              <a:ext uri="{FF2B5EF4-FFF2-40B4-BE49-F238E27FC236}">
                <a16:creationId xmlns:a16="http://schemas.microsoft.com/office/drawing/2014/main" id="{16A7B52F-31A7-1045-9860-C7D3AA676F2A}"/>
              </a:ext>
            </a:extLst>
          </p:cNvPr>
          <p:cNvSpPr>
            <a:spLocks noGrp="1"/>
          </p:cNvSpPr>
          <p:nvPr>
            <p:ph type="body" sz="quarter" idx="17" hasCustomPrompt="1"/>
          </p:nvPr>
        </p:nvSpPr>
        <p:spPr>
          <a:xfrm>
            <a:off x="6292850" y="3801298"/>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
        <p:nvSpPr>
          <p:cNvPr id="36" name="Text Placeholder 8">
            <a:extLst>
              <a:ext uri="{FF2B5EF4-FFF2-40B4-BE49-F238E27FC236}">
                <a16:creationId xmlns:a16="http://schemas.microsoft.com/office/drawing/2014/main" id="{7397E468-1582-FA45-AF4C-6A77A24DA819}"/>
              </a:ext>
            </a:extLst>
          </p:cNvPr>
          <p:cNvSpPr>
            <a:spLocks noGrp="1"/>
          </p:cNvSpPr>
          <p:nvPr>
            <p:ph type="body" sz="quarter" idx="18" hasCustomPrompt="1"/>
          </p:nvPr>
        </p:nvSpPr>
        <p:spPr>
          <a:xfrm>
            <a:off x="4971216" y="3515697"/>
            <a:ext cx="1146175" cy="496419"/>
          </a:xfrm>
          <a:prstGeom prst="rect">
            <a:avLst/>
          </a:prstGeom>
        </p:spPr>
        <p:txBody>
          <a:bodyPr/>
          <a:lstStyle>
            <a:lvl1pPr marL="0" indent="0" algn="r">
              <a:buNone/>
              <a:defRPr sz="3200">
                <a:gradFill>
                  <a:gsLst>
                    <a:gs pos="0">
                      <a:schemeClr val="accent3">
                        <a:lumMod val="75000"/>
                      </a:schemeClr>
                    </a:gs>
                    <a:gs pos="99000">
                      <a:schemeClr val="accent2"/>
                    </a:gs>
                  </a:gsLst>
                  <a:lin ang="2700000" scaled="0"/>
                </a:gradFill>
                <a:latin typeface="+mj-lt"/>
              </a:defRPr>
            </a:lvl1pPr>
          </a:lstStyle>
          <a:p>
            <a:pPr lvl="0"/>
            <a:r>
              <a:rPr lang="en-US" dirty="0"/>
              <a:t>11:00</a:t>
            </a:r>
          </a:p>
        </p:txBody>
      </p:sp>
      <p:sp>
        <p:nvSpPr>
          <p:cNvPr id="37" name="Text Placeholder 8">
            <a:extLst>
              <a:ext uri="{FF2B5EF4-FFF2-40B4-BE49-F238E27FC236}">
                <a16:creationId xmlns:a16="http://schemas.microsoft.com/office/drawing/2014/main" id="{3104C17F-3370-1B46-B834-98A41D092D50}"/>
              </a:ext>
            </a:extLst>
          </p:cNvPr>
          <p:cNvSpPr>
            <a:spLocks noGrp="1"/>
          </p:cNvSpPr>
          <p:nvPr>
            <p:ph type="body" sz="quarter" idx="19" hasCustomPrompt="1"/>
          </p:nvPr>
        </p:nvSpPr>
        <p:spPr>
          <a:xfrm>
            <a:off x="6292850" y="2184399"/>
            <a:ext cx="2082800" cy="284162"/>
          </a:xfrm>
          <a:prstGeom prst="rect">
            <a:avLst/>
          </a:prstGeom>
        </p:spPr>
        <p:txBody>
          <a:bodyPr/>
          <a:lstStyle>
            <a:lvl1pPr marL="0" indent="0">
              <a:buNone/>
              <a:defRPr sz="1500">
                <a:solidFill>
                  <a:schemeClr val="tx2"/>
                </a:solidFill>
                <a:latin typeface="+mj-lt"/>
              </a:defRPr>
            </a:lvl1pPr>
          </a:lstStyle>
          <a:p>
            <a:pPr lvl="0"/>
            <a:r>
              <a:rPr lang="en-US" dirty="0"/>
              <a:t>Heading Here</a:t>
            </a:r>
          </a:p>
        </p:txBody>
      </p:sp>
      <p:sp>
        <p:nvSpPr>
          <p:cNvPr id="38" name="Text Placeholder 8">
            <a:extLst>
              <a:ext uri="{FF2B5EF4-FFF2-40B4-BE49-F238E27FC236}">
                <a16:creationId xmlns:a16="http://schemas.microsoft.com/office/drawing/2014/main" id="{9DA44DF3-4A99-1F43-8830-C21EE9AA12F5}"/>
              </a:ext>
            </a:extLst>
          </p:cNvPr>
          <p:cNvSpPr>
            <a:spLocks noGrp="1"/>
          </p:cNvSpPr>
          <p:nvPr>
            <p:ph type="body" sz="quarter" idx="20" hasCustomPrompt="1"/>
          </p:nvPr>
        </p:nvSpPr>
        <p:spPr>
          <a:xfrm>
            <a:off x="6292850" y="2417771"/>
            <a:ext cx="2082800" cy="497086"/>
          </a:xfrm>
          <a:prstGeom prst="rect">
            <a:avLst/>
          </a:prstGeom>
        </p:spPr>
        <p:txBody>
          <a:bodyPr/>
          <a:lstStyle>
            <a:lvl1pPr marL="0" indent="0">
              <a:lnSpc>
                <a:spcPct val="120000"/>
              </a:lnSpc>
              <a:buNone/>
              <a:defRPr sz="1050">
                <a:solidFill>
                  <a:schemeClr val="tx2"/>
                </a:solidFill>
                <a:latin typeface="+mn-lt"/>
              </a:defRPr>
            </a:lvl1pPr>
          </a:lstStyle>
          <a:p>
            <a:pPr lvl="0"/>
            <a:r>
              <a:rPr lang="en-US" dirty="0"/>
              <a:t>Text goes here</a:t>
            </a:r>
          </a:p>
        </p:txBody>
      </p:sp>
    </p:spTree>
    <p:extLst>
      <p:ext uri="{BB962C8B-B14F-4D97-AF65-F5344CB8AC3E}">
        <p14:creationId xmlns:p14="http://schemas.microsoft.com/office/powerpoint/2010/main" val="8703290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801385"/>
      </p:ext>
    </p:extLst>
  </p:cSld>
  <p:clrMap bg1="lt1" tx1="dk1" bg2="lt2" tx2="dk2" accent1="accent1" accent2="accent2" accent3="accent3" accent4="accent4" accent5="accent5" accent6="accent6" hlink="hlink" folHlink="folHlink"/>
  <p:sldLayoutIdLst>
    <p:sldLayoutId id="2147483662" r:id="rId1"/>
    <p:sldLayoutId id="2147483678" r:id="rId2"/>
    <p:sldLayoutId id="2147483679" r:id="rId3"/>
    <p:sldLayoutId id="2147483680" r:id="rId4"/>
    <p:sldLayoutId id="2147483687" r:id="rId5"/>
    <p:sldLayoutId id="2147483681" r:id="rId6"/>
    <p:sldLayoutId id="2147483663" r:id="rId7"/>
    <p:sldLayoutId id="2147483699" r:id="rId8"/>
    <p:sldLayoutId id="2147483695" r:id="rId9"/>
    <p:sldLayoutId id="2147483696" r:id="rId10"/>
    <p:sldLayoutId id="2147483676" r:id="rId11"/>
    <p:sldLayoutId id="2147483693" r:id="rId12"/>
    <p:sldLayoutId id="2147483674" r:id="rId13"/>
    <p:sldLayoutId id="2147483705" r:id="rId14"/>
    <p:sldLayoutId id="2147483704" r:id="rId15"/>
    <p:sldLayoutId id="2147483697" r:id="rId16"/>
    <p:sldLayoutId id="2147483690" r:id="rId17"/>
    <p:sldLayoutId id="2147483698" r:id="rId18"/>
    <p:sldLayoutId id="2147483689" r:id="rId19"/>
    <p:sldLayoutId id="2147483673" r:id="rId20"/>
    <p:sldLayoutId id="2147483700" r:id="rId21"/>
    <p:sldLayoutId id="2147483694" r:id="rId22"/>
    <p:sldLayoutId id="2147483692" r:id="rId23"/>
    <p:sldLayoutId id="2147483685" r:id="rId24"/>
    <p:sldLayoutId id="2147483691" r:id="rId25"/>
    <p:sldLayoutId id="2147483684" r:id="rId26"/>
    <p:sldLayoutId id="2147483683" r:id="rId27"/>
    <p:sldLayoutId id="2147483668" r:id="rId28"/>
    <p:sldLayoutId id="2147483703" r:id="rId29"/>
    <p:sldLayoutId id="2147483702" r:id="rId30"/>
    <p:sldLayoutId id="2147483701" r:id="rId31"/>
    <p:sldLayoutId id="2147483688" r:id="rId32"/>
    <p:sldLayoutId id="2147483686" r:id="rId33"/>
    <p:sldLayoutId id="2147483682" r:id="rId3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5A909B-5506-9B4B-B885-EA70C1CEA112}"/>
              </a:ext>
            </a:extLst>
          </p:cNvPr>
          <p:cNvSpPr>
            <a:spLocks noGrp="1"/>
          </p:cNvSpPr>
          <p:nvPr>
            <p:ph type="ctrTitle"/>
          </p:nvPr>
        </p:nvSpPr>
        <p:spPr>
          <a:xfrm>
            <a:off x="5324451" y="841772"/>
            <a:ext cx="3190899" cy="2348468"/>
          </a:xfrm>
        </p:spPr>
        <p:txBody>
          <a:bodyPr/>
          <a:lstStyle/>
          <a:p>
            <a:r>
              <a:rPr lang="en-US" dirty="0"/>
              <a:t>Sometimes what you need is chaos</a:t>
            </a:r>
            <a:br>
              <a:rPr lang="en-US" dirty="0"/>
            </a:br>
            <a:endParaRPr lang="en-US" dirty="0"/>
          </a:p>
        </p:txBody>
      </p:sp>
    </p:spTree>
    <p:extLst>
      <p:ext uri="{BB962C8B-B14F-4D97-AF65-F5344CB8AC3E}">
        <p14:creationId xmlns:p14="http://schemas.microsoft.com/office/powerpoint/2010/main" val="94246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7A995D-9296-C244-807A-AA6858379DF0}"/>
              </a:ext>
            </a:extLst>
          </p:cNvPr>
          <p:cNvSpPr>
            <a:spLocks noGrp="1"/>
          </p:cNvSpPr>
          <p:nvPr>
            <p:ph type="title"/>
          </p:nvPr>
        </p:nvSpPr>
        <p:spPr/>
        <p:txBody>
          <a:bodyPr/>
          <a:lstStyle/>
          <a:p>
            <a:r>
              <a:rPr lang="en-US" b="1" dirty="0"/>
              <a:t>The 5 phases of Chaos Engineering</a:t>
            </a:r>
            <a:endParaRPr lang="en-US" dirty="0"/>
          </a:p>
        </p:txBody>
      </p:sp>
      <p:sp>
        <p:nvSpPr>
          <p:cNvPr id="16" name="Slide Number Placeholder 15">
            <a:extLst>
              <a:ext uri="{FF2B5EF4-FFF2-40B4-BE49-F238E27FC236}">
                <a16:creationId xmlns:a16="http://schemas.microsoft.com/office/drawing/2014/main" id="{CD47936D-B0CD-434E-8185-D2D9425CBCD1}"/>
              </a:ext>
            </a:extLst>
          </p:cNvPr>
          <p:cNvSpPr>
            <a:spLocks noGrp="1"/>
          </p:cNvSpPr>
          <p:nvPr>
            <p:ph type="sldNum" sz="quarter" idx="4"/>
          </p:nvPr>
        </p:nvSpPr>
        <p:spPr/>
        <p:txBody>
          <a:bodyPr/>
          <a:lstStyle/>
          <a:p>
            <a:fld id="{D60983F0-243D-CF42-9100-E15EC5C8060D}" type="slidenum">
              <a:rPr lang="en-US" smtClean="0"/>
              <a:pPr/>
              <a:t>10</a:t>
            </a:fld>
            <a:endParaRPr lang="en-US" dirty="0"/>
          </a:p>
        </p:txBody>
      </p:sp>
      <p:grpSp>
        <p:nvGrpSpPr>
          <p:cNvPr id="41" name="Group 40">
            <a:extLst>
              <a:ext uri="{FF2B5EF4-FFF2-40B4-BE49-F238E27FC236}">
                <a16:creationId xmlns:a16="http://schemas.microsoft.com/office/drawing/2014/main" id="{6E8179A6-ECE7-B142-BB3D-8C9725C37E9A}"/>
              </a:ext>
            </a:extLst>
          </p:cNvPr>
          <p:cNvGrpSpPr/>
          <p:nvPr/>
        </p:nvGrpSpPr>
        <p:grpSpPr>
          <a:xfrm>
            <a:off x="719138" y="840493"/>
            <a:ext cx="3200278" cy="3496143"/>
            <a:chOff x="719138" y="840493"/>
            <a:chExt cx="3200278" cy="3496143"/>
          </a:xfrm>
        </p:grpSpPr>
        <p:sp>
          <p:nvSpPr>
            <p:cNvPr id="15" name="Rounded Rectangle 14">
              <a:extLst>
                <a:ext uri="{FF2B5EF4-FFF2-40B4-BE49-F238E27FC236}">
                  <a16:creationId xmlns:a16="http://schemas.microsoft.com/office/drawing/2014/main" id="{64DCC800-EDA5-A842-96C1-9B19D66686AA}"/>
                </a:ext>
              </a:extLst>
            </p:cNvPr>
            <p:cNvSpPr/>
            <p:nvPr/>
          </p:nvSpPr>
          <p:spPr>
            <a:xfrm>
              <a:off x="719138" y="840493"/>
              <a:ext cx="2575484"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9F98A6-7A2B-6D4A-A750-95D0C4E62325}"/>
                </a:ext>
              </a:extLst>
            </p:cNvPr>
            <p:cNvGrpSpPr/>
            <p:nvPr/>
          </p:nvGrpSpPr>
          <p:grpSpPr>
            <a:xfrm>
              <a:off x="3628767" y="1407070"/>
              <a:ext cx="290649" cy="2929566"/>
              <a:chOff x="1055077" y="750277"/>
              <a:chExt cx="369276" cy="3722077"/>
            </a:xfrm>
            <a:effectLst>
              <a:outerShdw blurRad="635000" sx="102000" sy="102000" algn="ctr" rotWithShape="0">
                <a:schemeClr val="accent2">
                  <a:alpha val="20000"/>
                </a:schemeClr>
              </a:outerShdw>
            </a:effectLst>
          </p:grpSpPr>
          <p:sp>
            <p:nvSpPr>
              <p:cNvPr id="5" name="Rectangle 4">
                <a:extLst>
                  <a:ext uri="{FF2B5EF4-FFF2-40B4-BE49-F238E27FC236}">
                    <a16:creationId xmlns:a16="http://schemas.microsoft.com/office/drawing/2014/main" id="{9D82BE7F-3CB5-064A-B169-34F161F9B186}"/>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D27886-73FB-A14F-B704-C43FD574B3E6}"/>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EB21B7-5323-C846-8512-912CE11B7128}"/>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FD29D58D-6D57-4C47-BB84-4E84F06C8A7E}"/>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AE0743-2085-F046-9FDE-8C9CC03316D9}"/>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a:extLst>
                  <a:ext uri="{FF2B5EF4-FFF2-40B4-BE49-F238E27FC236}">
                    <a16:creationId xmlns:a16="http://schemas.microsoft.com/office/drawing/2014/main" id="{9395BA30-AC28-EF40-8DF4-738D8BE19FE9}"/>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B06342F0-1E32-494D-B3C6-D0E28E8B4AAE}"/>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a:extLst>
              <a:ext uri="{FF2B5EF4-FFF2-40B4-BE49-F238E27FC236}">
                <a16:creationId xmlns:a16="http://schemas.microsoft.com/office/drawing/2014/main" id="{A4866CF1-B5B3-A844-BD6B-CBABE3416B52}"/>
              </a:ext>
            </a:extLst>
          </p:cNvPr>
          <p:cNvSpPr txBox="1"/>
          <p:nvPr/>
        </p:nvSpPr>
        <p:spPr>
          <a:xfrm>
            <a:off x="1483008" y="1294291"/>
            <a:ext cx="1656118" cy="276999"/>
          </a:xfrm>
          <a:prstGeom prst="rect">
            <a:avLst/>
          </a:prstGeom>
          <a:noFill/>
        </p:spPr>
        <p:txBody>
          <a:bodyPr wrap="square" rtlCol="0">
            <a:spAutoFit/>
          </a:bodyPr>
          <a:lstStyle>
            <a:defPPr>
              <a:defRPr lang="en-US"/>
            </a:defPPr>
            <a:lvl1pPr>
              <a:defRPr sz="1200">
                <a:solidFill>
                  <a:schemeClr val="tx2"/>
                </a:solidFill>
              </a:defRPr>
            </a:lvl1pPr>
          </a:lstStyle>
          <a:p>
            <a:r>
              <a:rPr lang="en-US" dirty="0"/>
              <a:t>Phase 1: Steady-state</a:t>
            </a:r>
          </a:p>
        </p:txBody>
      </p:sp>
      <p:sp>
        <p:nvSpPr>
          <p:cNvPr id="20" name="TextBox 19">
            <a:extLst>
              <a:ext uri="{FF2B5EF4-FFF2-40B4-BE49-F238E27FC236}">
                <a16:creationId xmlns:a16="http://schemas.microsoft.com/office/drawing/2014/main" id="{9BAD56BF-AD5A-4941-9986-FBE3B99ED27D}"/>
              </a:ext>
            </a:extLst>
          </p:cNvPr>
          <p:cNvSpPr txBox="1"/>
          <p:nvPr/>
        </p:nvSpPr>
        <p:spPr>
          <a:xfrm>
            <a:off x="1483008" y="1961125"/>
            <a:ext cx="1531620" cy="276999"/>
          </a:xfrm>
          <a:prstGeom prst="rect">
            <a:avLst/>
          </a:prstGeom>
          <a:noFill/>
        </p:spPr>
        <p:txBody>
          <a:bodyPr wrap="square" rtlCol="0">
            <a:spAutoFit/>
          </a:bodyPr>
          <a:lstStyle/>
          <a:p>
            <a:r>
              <a:rPr lang="en-GB" sz="1200" dirty="0">
                <a:solidFill>
                  <a:schemeClr val="tx2"/>
                </a:solidFill>
              </a:rPr>
              <a:t>Phase 2: Hypothesis</a:t>
            </a:r>
            <a:endParaRPr lang="en-US" sz="1200" dirty="0">
              <a:solidFill>
                <a:schemeClr val="tx2"/>
              </a:solidFill>
            </a:endParaRPr>
          </a:p>
        </p:txBody>
      </p:sp>
      <p:sp>
        <p:nvSpPr>
          <p:cNvPr id="23" name="TextBox 22">
            <a:extLst>
              <a:ext uri="{FF2B5EF4-FFF2-40B4-BE49-F238E27FC236}">
                <a16:creationId xmlns:a16="http://schemas.microsoft.com/office/drawing/2014/main" id="{B0E6C8DF-1197-1744-8823-B04D7AE33644}"/>
              </a:ext>
            </a:extLst>
          </p:cNvPr>
          <p:cNvSpPr txBox="1"/>
          <p:nvPr/>
        </p:nvSpPr>
        <p:spPr>
          <a:xfrm>
            <a:off x="1483008" y="3046476"/>
            <a:ext cx="1531620" cy="461665"/>
          </a:xfrm>
          <a:prstGeom prst="rect">
            <a:avLst/>
          </a:prstGeom>
          <a:noFill/>
        </p:spPr>
        <p:txBody>
          <a:bodyPr wrap="square" rtlCol="0">
            <a:spAutoFit/>
          </a:bodyPr>
          <a:lstStyle/>
          <a:p>
            <a:r>
              <a:rPr lang="en-GB" sz="1200" dirty="0">
                <a:solidFill>
                  <a:schemeClr val="tx2"/>
                </a:solidFill>
              </a:rPr>
              <a:t>Phase 4: Learning and result</a:t>
            </a:r>
            <a:endParaRPr lang="en-US" sz="1200" dirty="0">
              <a:solidFill>
                <a:schemeClr val="tx2"/>
              </a:solidFill>
            </a:endParaRPr>
          </a:p>
        </p:txBody>
      </p:sp>
      <p:sp>
        <p:nvSpPr>
          <p:cNvPr id="28" name="Rectangle 27">
            <a:extLst>
              <a:ext uri="{FF2B5EF4-FFF2-40B4-BE49-F238E27FC236}">
                <a16:creationId xmlns:a16="http://schemas.microsoft.com/office/drawing/2014/main" id="{E64D304F-9201-A942-92B4-5C9282959DBA}"/>
              </a:ext>
            </a:extLst>
          </p:cNvPr>
          <p:cNvSpPr/>
          <p:nvPr/>
        </p:nvSpPr>
        <p:spPr>
          <a:xfrm>
            <a:off x="1010506" y="2536160"/>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AB97F82-18D4-9D42-A32E-0DDFAB47E1AC}"/>
              </a:ext>
            </a:extLst>
          </p:cNvPr>
          <p:cNvSpPr txBox="1"/>
          <p:nvPr/>
        </p:nvSpPr>
        <p:spPr>
          <a:xfrm>
            <a:off x="1494005" y="2443466"/>
            <a:ext cx="1531620" cy="461665"/>
          </a:xfrm>
          <a:prstGeom prst="rect">
            <a:avLst/>
          </a:prstGeom>
          <a:noFill/>
        </p:spPr>
        <p:txBody>
          <a:bodyPr wrap="square" rtlCol="0">
            <a:spAutoFit/>
          </a:bodyPr>
          <a:lstStyle/>
          <a:p>
            <a:r>
              <a:rPr lang="en-GB" sz="1200" dirty="0">
                <a:solidFill>
                  <a:schemeClr val="tx2"/>
                </a:solidFill>
              </a:rPr>
              <a:t>Phase 3: Design the experiment</a:t>
            </a:r>
            <a:endParaRPr lang="en-US" sz="1200" dirty="0">
              <a:solidFill>
                <a:schemeClr val="tx2"/>
              </a:solidFill>
            </a:endParaRPr>
          </a:p>
        </p:txBody>
      </p:sp>
      <p:sp>
        <p:nvSpPr>
          <p:cNvPr id="31" name="Rectangle 30">
            <a:extLst>
              <a:ext uri="{FF2B5EF4-FFF2-40B4-BE49-F238E27FC236}">
                <a16:creationId xmlns:a16="http://schemas.microsoft.com/office/drawing/2014/main" id="{548998D2-0C60-3246-8E77-AF1E8F389937}"/>
              </a:ext>
            </a:extLst>
          </p:cNvPr>
          <p:cNvSpPr/>
          <p:nvPr/>
        </p:nvSpPr>
        <p:spPr>
          <a:xfrm>
            <a:off x="1001079" y="375221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E43136A-2087-7945-BA7B-27EE3085E5EB}"/>
              </a:ext>
            </a:extLst>
          </p:cNvPr>
          <p:cNvSpPr txBox="1"/>
          <p:nvPr/>
        </p:nvSpPr>
        <p:spPr>
          <a:xfrm>
            <a:off x="1484578" y="3753789"/>
            <a:ext cx="1531620" cy="276999"/>
          </a:xfrm>
          <a:prstGeom prst="rect">
            <a:avLst/>
          </a:prstGeom>
          <a:noFill/>
        </p:spPr>
        <p:txBody>
          <a:bodyPr wrap="square" rtlCol="0">
            <a:spAutoFit/>
          </a:bodyPr>
          <a:lstStyle/>
          <a:p>
            <a:r>
              <a:rPr lang="en-GB" sz="1200" dirty="0">
                <a:solidFill>
                  <a:schemeClr val="tx2"/>
                </a:solidFill>
              </a:rPr>
              <a:t>Phase 5: Fixes</a:t>
            </a:r>
            <a:endParaRPr lang="en-US" sz="1200" dirty="0">
              <a:solidFill>
                <a:schemeClr val="tx2"/>
              </a:solidFill>
            </a:endParaRPr>
          </a:p>
        </p:txBody>
      </p:sp>
      <p:pic>
        <p:nvPicPr>
          <p:cNvPr id="19" name="Content Placeholder 18">
            <a:extLst>
              <a:ext uri="{FF2B5EF4-FFF2-40B4-BE49-F238E27FC236}">
                <a16:creationId xmlns:a16="http://schemas.microsoft.com/office/drawing/2014/main" id="{5D964D5A-34E6-EC48-A242-081D646AE6CF}"/>
              </a:ext>
            </a:extLst>
          </p:cNvPr>
          <p:cNvPicPr>
            <a:picLocks noGrp="1" noChangeAspect="1"/>
          </p:cNvPicPr>
          <p:nvPr>
            <p:ph idx="1"/>
          </p:nvPr>
        </p:nvPicPr>
        <p:blipFill>
          <a:blip r:embed="rId3"/>
          <a:stretch>
            <a:fillRect/>
          </a:stretch>
        </p:blipFill>
        <p:spPr>
          <a:xfrm>
            <a:off x="4263543" y="1725161"/>
            <a:ext cx="4552271" cy="1321315"/>
          </a:xfrm>
        </p:spPr>
      </p:pic>
      <p:pic>
        <p:nvPicPr>
          <p:cNvPr id="35" name="Picture 34">
            <a:extLst>
              <a:ext uri="{FF2B5EF4-FFF2-40B4-BE49-F238E27FC236}">
                <a16:creationId xmlns:a16="http://schemas.microsoft.com/office/drawing/2014/main" id="{40719B81-7DA3-BC41-810B-BA10EBF3F90B}"/>
              </a:ext>
            </a:extLst>
          </p:cNvPr>
          <p:cNvPicPr>
            <a:picLocks noChangeAspect="1"/>
          </p:cNvPicPr>
          <p:nvPr/>
        </p:nvPicPr>
        <p:blipFill>
          <a:blip r:embed="rId4"/>
          <a:stretch>
            <a:fillRect/>
          </a:stretch>
        </p:blipFill>
        <p:spPr>
          <a:xfrm>
            <a:off x="4348928" y="1699374"/>
            <a:ext cx="4381500" cy="2476500"/>
          </a:xfrm>
          <a:prstGeom prst="rect">
            <a:avLst/>
          </a:prstGeom>
        </p:spPr>
      </p:pic>
      <p:pic>
        <p:nvPicPr>
          <p:cNvPr id="37" name="Picture 36">
            <a:extLst>
              <a:ext uri="{FF2B5EF4-FFF2-40B4-BE49-F238E27FC236}">
                <a16:creationId xmlns:a16="http://schemas.microsoft.com/office/drawing/2014/main" id="{4238EC96-3F88-C74B-BECE-38B73C80BCC3}"/>
              </a:ext>
            </a:extLst>
          </p:cNvPr>
          <p:cNvPicPr>
            <a:picLocks noChangeAspect="1"/>
          </p:cNvPicPr>
          <p:nvPr/>
        </p:nvPicPr>
        <p:blipFill>
          <a:blip r:embed="rId5"/>
          <a:stretch>
            <a:fillRect/>
          </a:stretch>
        </p:blipFill>
        <p:spPr>
          <a:xfrm>
            <a:off x="4289367" y="1729657"/>
            <a:ext cx="4694617" cy="1298232"/>
          </a:xfrm>
          <a:prstGeom prst="rect">
            <a:avLst/>
          </a:prstGeom>
        </p:spPr>
      </p:pic>
      <p:pic>
        <p:nvPicPr>
          <p:cNvPr id="39" name="Picture 38">
            <a:extLst>
              <a:ext uri="{FF2B5EF4-FFF2-40B4-BE49-F238E27FC236}">
                <a16:creationId xmlns:a16="http://schemas.microsoft.com/office/drawing/2014/main" id="{AD0968CB-962F-024C-940A-3AF046EB3343}"/>
              </a:ext>
            </a:extLst>
          </p:cNvPr>
          <p:cNvPicPr>
            <a:picLocks noChangeAspect="1"/>
          </p:cNvPicPr>
          <p:nvPr/>
        </p:nvPicPr>
        <p:blipFill>
          <a:blip r:embed="rId6"/>
          <a:stretch>
            <a:fillRect/>
          </a:stretch>
        </p:blipFill>
        <p:spPr>
          <a:xfrm>
            <a:off x="5225228" y="1706605"/>
            <a:ext cx="2628900" cy="1752600"/>
          </a:xfrm>
          <a:prstGeom prst="rect">
            <a:avLst/>
          </a:prstGeom>
        </p:spPr>
      </p:pic>
      <p:sp>
        <p:nvSpPr>
          <p:cNvPr id="29" name="L-Shape 28">
            <a:extLst>
              <a:ext uri="{FF2B5EF4-FFF2-40B4-BE49-F238E27FC236}">
                <a16:creationId xmlns:a16="http://schemas.microsoft.com/office/drawing/2014/main" id="{91F68697-43CF-FD42-A66C-604F6953C317}"/>
              </a:ext>
            </a:extLst>
          </p:cNvPr>
          <p:cNvSpPr/>
          <p:nvPr/>
        </p:nvSpPr>
        <p:spPr>
          <a:xfrm rot="18900000">
            <a:off x="1065263" y="251266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Shape 31">
            <a:extLst>
              <a:ext uri="{FF2B5EF4-FFF2-40B4-BE49-F238E27FC236}">
                <a16:creationId xmlns:a16="http://schemas.microsoft.com/office/drawing/2014/main" id="{FC44B3AB-B93B-C144-9089-53917447EEDE}"/>
              </a:ext>
            </a:extLst>
          </p:cNvPr>
          <p:cNvSpPr/>
          <p:nvPr/>
        </p:nvSpPr>
        <p:spPr>
          <a:xfrm rot="18900000">
            <a:off x="1055836" y="3728718"/>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3C5D95-ED6B-8C47-99D2-E7B7469AFCD1}"/>
              </a:ext>
            </a:extLst>
          </p:cNvPr>
          <p:cNvSpPr/>
          <p:nvPr/>
        </p:nvSpPr>
        <p:spPr>
          <a:xfrm>
            <a:off x="999509" y="128630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03C42D-390D-9F4E-A9E6-824125EDEA4F}"/>
              </a:ext>
            </a:extLst>
          </p:cNvPr>
          <p:cNvSpPr/>
          <p:nvPr/>
        </p:nvSpPr>
        <p:spPr>
          <a:xfrm>
            <a:off x="999509" y="195012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790742-FF8D-5743-91C8-1039145774B3}"/>
              </a:ext>
            </a:extLst>
          </p:cNvPr>
          <p:cNvSpPr/>
          <p:nvPr/>
        </p:nvSpPr>
        <p:spPr>
          <a:xfrm>
            <a:off x="999509" y="3133756"/>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Shape 24">
            <a:extLst>
              <a:ext uri="{FF2B5EF4-FFF2-40B4-BE49-F238E27FC236}">
                <a16:creationId xmlns:a16="http://schemas.microsoft.com/office/drawing/2014/main" id="{4598DBFD-C9E6-BC4F-895B-866B3CC1A14E}"/>
              </a:ext>
            </a:extLst>
          </p:cNvPr>
          <p:cNvSpPr/>
          <p:nvPr/>
        </p:nvSpPr>
        <p:spPr>
          <a:xfrm rot="18900000">
            <a:off x="1054266" y="126167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89433584-B307-3645-8EE1-736AAF225EFB}"/>
              </a:ext>
            </a:extLst>
          </p:cNvPr>
          <p:cNvSpPr/>
          <p:nvPr/>
        </p:nvSpPr>
        <p:spPr>
          <a:xfrm rot="18900000">
            <a:off x="1054266" y="1926628"/>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Shape 26">
            <a:extLst>
              <a:ext uri="{FF2B5EF4-FFF2-40B4-BE49-F238E27FC236}">
                <a16:creationId xmlns:a16="http://schemas.microsoft.com/office/drawing/2014/main" id="{DE94FC42-6FD8-A544-B9BD-CB55823F307E}"/>
              </a:ext>
            </a:extLst>
          </p:cNvPr>
          <p:cNvSpPr/>
          <p:nvPr/>
        </p:nvSpPr>
        <p:spPr>
          <a:xfrm rot="18900000">
            <a:off x="1054266" y="3111398"/>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840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3" grpId="0"/>
      <p:bldP spid="28" grpId="0" animBg="1"/>
      <p:bldP spid="30" grpId="0"/>
      <p:bldP spid="31" grpId="0" animBg="1"/>
      <p:bldP spid="33" grpId="0"/>
      <p:bldP spid="29" grpId="0" animBg="1"/>
      <p:bldP spid="32" grpId="0" animBg="1"/>
      <p:bldP spid="13" grpId="0" animBg="1"/>
      <p:bldP spid="21" grpId="0" animBg="1"/>
      <p:bldP spid="22" grpId="0" animBg="1"/>
      <p:bldP spid="25"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5943-AE3D-1744-A4F1-7D987582252C}"/>
              </a:ext>
            </a:extLst>
          </p:cNvPr>
          <p:cNvSpPr>
            <a:spLocks noGrp="1"/>
          </p:cNvSpPr>
          <p:nvPr>
            <p:ph type="title"/>
          </p:nvPr>
        </p:nvSpPr>
        <p:spPr/>
        <p:txBody>
          <a:bodyPr/>
          <a:lstStyle/>
          <a:p>
            <a:r>
              <a:rPr lang="en-US" dirty="0"/>
              <a:t>My Chaos Engineering Story</a:t>
            </a:r>
          </a:p>
        </p:txBody>
      </p:sp>
      <p:graphicFrame>
        <p:nvGraphicFramePr>
          <p:cNvPr id="3" name="Content Placeholder 2">
            <a:extLst>
              <a:ext uri="{FF2B5EF4-FFF2-40B4-BE49-F238E27FC236}">
                <a16:creationId xmlns:a16="http://schemas.microsoft.com/office/drawing/2014/main" id="{E1A72F9A-1B6B-FF45-8E97-B9085EA6CF84}"/>
              </a:ext>
            </a:extLst>
          </p:cNvPr>
          <p:cNvGraphicFramePr>
            <a:graphicFrameLocks noGrp="1"/>
          </p:cNvGraphicFramePr>
          <p:nvPr>
            <p:ph idx="1"/>
          </p:nvPr>
        </p:nvGraphicFramePr>
        <p:xfrm>
          <a:off x="628650" y="1639888"/>
          <a:ext cx="4768210" cy="21696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1F88130-2E70-E94C-B9FB-5D050278B216}"/>
              </a:ext>
            </a:extLst>
          </p:cNvPr>
          <p:cNvSpPr>
            <a:spLocks noGrp="1"/>
          </p:cNvSpPr>
          <p:nvPr>
            <p:ph type="sldNum" sz="quarter" idx="4"/>
          </p:nvPr>
        </p:nvSpPr>
        <p:spPr/>
        <p:txBody>
          <a:bodyPr/>
          <a:lstStyle/>
          <a:p>
            <a:fld id="{D60983F0-243D-CF42-9100-E15EC5C8060D}" type="slidenum">
              <a:rPr lang="en-US" smtClean="0"/>
              <a:pPr/>
              <a:t>11</a:t>
            </a:fld>
            <a:endParaRPr lang="en-US" dirty="0"/>
          </a:p>
        </p:txBody>
      </p:sp>
      <p:grpSp>
        <p:nvGrpSpPr>
          <p:cNvPr id="50" name="Group 49">
            <a:extLst>
              <a:ext uri="{FF2B5EF4-FFF2-40B4-BE49-F238E27FC236}">
                <a16:creationId xmlns:a16="http://schemas.microsoft.com/office/drawing/2014/main" id="{49158925-ADB7-3543-A3A9-3D57E3DE03A3}"/>
              </a:ext>
            </a:extLst>
          </p:cNvPr>
          <p:cNvGrpSpPr/>
          <p:nvPr/>
        </p:nvGrpSpPr>
        <p:grpSpPr>
          <a:xfrm>
            <a:off x="4982572" y="-146994"/>
            <a:ext cx="5230270" cy="4226014"/>
            <a:chOff x="5077987" y="679942"/>
            <a:chExt cx="5387784" cy="4353284"/>
          </a:xfrm>
          <a:effectLst>
            <a:outerShdw blurRad="635000" sx="102000" sy="102000" algn="ctr" rotWithShape="0">
              <a:schemeClr val="accent2">
                <a:alpha val="20000"/>
              </a:schemeClr>
            </a:outerShdw>
          </a:effectLst>
        </p:grpSpPr>
        <p:sp>
          <p:nvSpPr>
            <p:cNvPr id="40" name="Freeform 39">
              <a:extLst>
                <a:ext uri="{FF2B5EF4-FFF2-40B4-BE49-F238E27FC236}">
                  <a16:creationId xmlns:a16="http://schemas.microsoft.com/office/drawing/2014/main" id="{B62A90B4-4F76-9644-9746-1F45CE30EF27}"/>
                </a:ext>
              </a:extLst>
            </p:cNvPr>
            <p:cNvSpPr/>
            <p:nvPr/>
          </p:nvSpPr>
          <p:spPr>
            <a:xfrm rot="18900000">
              <a:off x="6149123" y="679942"/>
              <a:ext cx="3074562" cy="4270276"/>
            </a:xfrm>
            <a:custGeom>
              <a:avLst/>
              <a:gdLst>
                <a:gd name="connsiteX0" fmla="*/ 365024 w 3074562"/>
                <a:gd name="connsiteY0" fmla="*/ 2705375 h 4270276"/>
                <a:gd name="connsiteX1" fmla="*/ 268856 w 3074562"/>
                <a:gd name="connsiteY1" fmla="*/ 2665541 h 4270276"/>
                <a:gd name="connsiteX2" fmla="*/ 132854 w 3074562"/>
                <a:gd name="connsiteY2" fmla="*/ 2801543 h 4270276"/>
                <a:gd name="connsiteX3" fmla="*/ 268856 w 3074562"/>
                <a:gd name="connsiteY3" fmla="*/ 2937545 h 4270276"/>
                <a:gd name="connsiteX4" fmla="*/ 404858 w 3074562"/>
                <a:gd name="connsiteY4" fmla="*/ 2801543 h 4270276"/>
                <a:gd name="connsiteX5" fmla="*/ 365024 w 3074562"/>
                <a:gd name="connsiteY5" fmla="*/ 2705375 h 4270276"/>
                <a:gd name="connsiteX6" fmla="*/ 365023 w 3074562"/>
                <a:gd name="connsiteY6" fmla="*/ 1617370 h 4270276"/>
                <a:gd name="connsiteX7" fmla="*/ 268855 w 3074562"/>
                <a:gd name="connsiteY7" fmla="*/ 1577536 h 4270276"/>
                <a:gd name="connsiteX8" fmla="*/ 132853 w 3074562"/>
                <a:gd name="connsiteY8" fmla="*/ 1713538 h 4270276"/>
                <a:gd name="connsiteX9" fmla="*/ 268855 w 3074562"/>
                <a:gd name="connsiteY9" fmla="*/ 1849540 h 4270276"/>
                <a:gd name="connsiteX10" fmla="*/ 404857 w 3074562"/>
                <a:gd name="connsiteY10" fmla="*/ 1713538 h 4270276"/>
                <a:gd name="connsiteX11" fmla="*/ 365023 w 3074562"/>
                <a:gd name="connsiteY11" fmla="*/ 1617370 h 4270276"/>
                <a:gd name="connsiteX12" fmla="*/ 3061072 w 3074562"/>
                <a:gd name="connsiteY12" fmla="*/ 13490 h 4270276"/>
                <a:gd name="connsiteX13" fmla="*/ 3074562 w 3074562"/>
                <a:gd name="connsiteY13" fmla="*/ 46057 h 4270276"/>
                <a:gd name="connsiteX14" fmla="*/ 3074562 w 3074562"/>
                <a:gd name="connsiteY14" fmla="*/ 4224219 h 4270276"/>
                <a:gd name="connsiteX15" fmla="*/ 3028505 w 3074562"/>
                <a:gd name="connsiteY15" fmla="*/ 4270276 h 4270276"/>
                <a:gd name="connsiteX16" fmla="*/ 46057 w 3074562"/>
                <a:gd name="connsiteY16" fmla="*/ 4270276 h 4270276"/>
                <a:gd name="connsiteX17" fmla="*/ 0 w 3074562"/>
                <a:gd name="connsiteY17" fmla="*/ 4224219 h 4270276"/>
                <a:gd name="connsiteX18" fmla="*/ 0 w 3074562"/>
                <a:gd name="connsiteY18" fmla="*/ 46057 h 4270276"/>
                <a:gd name="connsiteX19" fmla="*/ 46057 w 3074562"/>
                <a:gd name="connsiteY19" fmla="*/ 0 h 4270276"/>
                <a:gd name="connsiteX20" fmla="*/ 3028505 w 3074562"/>
                <a:gd name="connsiteY20" fmla="*/ 0 h 4270276"/>
                <a:gd name="connsiteX21" fmla="*/ 3061072 w 3074562"/>
                <a:gd name="connsiteY21" fmla="*/ 13490 h 42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4562" h="4270276">
                  <a:moveTo>
                    <a:pt x="365024" y="2705375"/>
                  </a:moveTo>
                  <a:cubicBezTo>
                    <a:pt x="340412" y="2680763"/>
                    <a:pt x="306412" y="2665541"/>
                    <a:pt x="268856" y="2665541"/>
                  </a:cubicBezTo>
                  <a:cubicBezTo>
                    <a:pt x="193744" y="2665541"/>
                    <a:pt x="132854" y="2726431"/>
                    <a:pt x="132854" y="2801543"/>
                  </a:cubicBezTo>
                  <a:cubicBezTo>
                    <a:pt x="132854" y="2876655"/>
                    <a:pt x="193744" y="2937545"/>
                    <a:pt x="268856" y="2937545"/>
                  </a:cubicBezTo>
                  <a:cubicBezTo>
                    <a:pt x="343968" y="2937545"/>
                    <a:pt x="404858" y="2876655"/>
                    <a:pt x="404858" y="2801543"/>
                  </a:cubicBezTo>
                  <a:cubicBezTo>
                    <a:pt x="404858" y="2763987"/>
                    <a:pt x="389635" y="2729986"/>
                    <a:pt x="365024" y="2705375"/>
                  </a:cubicBezTo>
                  <a:close/>
                  <a:moveTo>
                    <a:pt x="365023" y="1617370"/>
                  </a:moveTo>
                  <a:cubicBezTo>
                    <a:pt x="340412" y="1592759"/>
                    <a:pt x="306411" y="1577536"/>
                    <a:pt x="268855" y="1577536"/>
                  </a:cubicBezTo>
                  <a:cubicBezTo>
                    <a:pt x="193743" y="1577536"/>
                    <a:pt x="132853" y="1638426"/>
                    <a:pt x="132853" y="1713538"/>
                  </a:cubicBezTo>
                  <a:cubicBezTo>
                    <a:pt x="132853" y="1788650"/>
                    <a:pt x="193743" y="1849540"/>
                    <a:pt x="268855" y="1849540"/>
                  </a:cubicBezTo>
                  <a:cubicBezTo>
                    <a:pt x="343967" y="1849540"/>
                    <a:pt x="404857" y="1788650"/>
                    <a:pt x="404857" y="1713538"/>
                  </a:cubicBezTo>
                  <a:cubicBezTo>
                    <a:pt x="404857" y="1675982"/>
                    <a:pt x="389634" y="1641981"/>
                    <a:pt x="365023" y="1617370"/>
                  </a:cubicBezTo>
                  <a:close/>
                  <a:moveTo>
                    <a:pt x="3061072" y="13490"/>
                  </a:moveTo>
                  <a:cubicBezTo>
                    <a:pt x="3069407" y="21825"/>
                    <a:pt x="3074562" y="33339"/>
                    <a:pt x="3074562" y="46057"/>
                  </a:cubicBezTo>
                  <a:lnTo>
                    <a:pt x="3074562" y="4224219"/>
                  </a:lnTo>
                  <a:cubicBezTo>
                    <a:pt x="3074562" y="4249656"/>
                    <a:pt x="3053942" y="4270276"/>
                    <a:pt x="3028505" y="4270276"/>
                  </a:cubicBezTo>
                  <a:lnTo>
                    <a:pt x="46057" y="4270276"/>
                  </a:lnTo>
                  <a:cubicBezTo>
                    <a:pt x="20620" y="4270276"/>
                    <a:pt x="0" y="4249656"/>
                    <a:pt x="0" y="4224219"/>
                  </a:cubicBezTo>
                  <a:lnTo>
                    <a:pt x="0" y="46057"/>
                  </a:lnTo>
                  <a:cubicBezTo>
                    <a:pt x="0" y="20620"/>
                    <a:pt x="20620" y="0"/>
                    <a:pt x="46057" y="0"/>
                  </a:cubicBezTo>
                  <a:lnTo>
                    <a:pt x="3028505" y="0"/>
                  </a:lnTo>
                  <a:cubicBezTo>
                    <a:pt x="3041224" y="0"/>
                    <a:pt x="3052738" y="5155"/>
                    <a:pt x="3061072" y="134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 name="Straight Connector 16">
              <a:extLst>
                <a:ext uri="{FF2B5EF4-FFF2-40B4-BE49-F238E27FC236}">
                  <a16:creationId xmlns:a16="http://schemas.microsoft.com/office/drawing/2014/main" id="{D71B4D88-DCD2-9E4F-9BE4-5871E590B964}"/>
                </a:ext>
              </a:extLst>
            </p:cNvPr>
            <p:cNvCxnSpPr>
              <a:cxnSpLocks/>
            </p:cNvCxnSpPr>
            <p:nvPr/>
          </p:nvCxnSpPr>
          <p:spPr>
            <a:xfrm>
              <a:off x="5481726" y="2042037"/>
              <a:ext cx="2991187" cy="299118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E1084-4B09-044C-95F9-3EC485845D2D}"/>
                </a:ext>
              </a:extLst>
            </p:cNvPr>
            <p:cNvCxnSpPr/>
            <p:nvPr/>
          </p:nvCxnSpPr>
          <p:spPr>
            <a:xfrm rot="18900000">
              <a:off x="5077987" y="1743895"/>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71521E-C9AA-434C-9452-CAE316D26206}"/>
                </a:ext>
              </a:extLst>
            </p:cNvPr>
            <p:cNvCxnSpPr/>
            <p:nvPr/>
          </p:nvCxnSpPr>
          <p:spPr>
            <a:xfrm rot="18900000">
              <a:off x="5233777" y="189968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D57CFD-E5E1-8B4B-9880-79DC307A1A32}"/>
                </a:ext>
              </a:extLst>
            </p:cNvPr>
            <p:cNvCxnSpPr/>
            <p:nvPr/>
          </p:nvCxnSpPr>
          <p:spPr>
            <a:xfrm rot="18900000">
              <a:off x="5545358" y="221126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347C155-688D-704D-84BC-75198BDAC4CD}"/>
                </a:ext>
              </a:extLst>
            </p:cNvPr>
            <p:cNvCxnSpPr/>
            <p:nvPr/>
          </p:nvCxnSpPr>
          <p:spPr>
            <a:xfrm rot="18900000">
              <a:off x="5389568" y="205547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BE2321-4813-4E41-B255-9683C3CA2B99}"/>
                </a:ext>
              </a:extLst>
            </p:cNvPr>
            <p:cNvCxnSpPr/>
            <p:nvPr/>
          </p:nvCxnSpPr>
          <p:spPr>
            <a:xfrm rot="18900000">
              <a:off x="5701148" y="2367057"/>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9CE22A-DF72-3748-98A2-C8730B700AAA}"/>
                </a:ext>
              </a:extLst>
            </p:cNvPr>
            <p:cNvCxnSpPr/>
            <p:nvPr/>
          </p:nvCxnSpPr>
          <p:spPr>
            <a:xfrm rot="18900000">
              <a:off x="6012729" y="267863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CAC125-DCFD-2B43-AEE3-F3FFBB060EE7}"/>
                </a:ext>
              </a:extLst>
            </p:cNvPr>
            <p:cNvCxnSpPr/>
            <p:nvPr/>
          </p:nvCxnSpPr>
          <p:spPr>
            <a:xfrm rot="18900000">
              <a:off x="6168520" y="283442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FD19EE-6670-3B45-9917-5C38B778437F}"/>
                </a:ext>
              </a:extLst>
            </p:cNvPr>
            <p:cNvCxnSpPr/>
            <p:nvPr/>
          </p:nvCxnSpPr>
          <p:spPr>
            <a:xfrm rot="18900000">
              <a:off x="6324310" y="299021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9864D-1F7D-344B-B568-CAA9FAF3C84A}"/>
                </a:ext>
              </a:extLst>
            </p:cNvPr>
            <p:cNvCxnSpPr/>
            <p:nvPr/>
          </p:nvCxnSpPr>
          <p:spPr>
            <a:xfrm rot="18900000">
              <a:off x="6480100" y="314600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F5296C-73BA-6549-B3E4-0C2A17804028}"/>
                </a:ext>
              </a:extLst>
            </p:cNvPr>
            <p:cNvCxnSpPr>
              <a:cxnSpLocks/>
            </p:cNvCxnSpPr>
            <p:nvPr/>
          </p:nvCxnSpPr>
          <p:spPr>
            <a:xfrm flipV="1">
              <a:off x="7365313" y="222313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2BEBCF-2A94-8145-88BE-09FE071D1F7C}"/>
                </a:ext>
              </a:extLst>
            </p:cNvPr>
            <p:cNvCxnSpPr/>
            <p:nvPr/>
          </p:nvCxnSpPr>
          <p:spPr>
            <a:xfrm rot="18900000">
              <a:off x="6791681" y="345759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1B20A4-C43D-0B44-8EFD-9AE19322D062}"/>
                </a:ext>
              </a:extLst>
            </p:cNvPr>
            <p:cNvCxnSpPr/>
            <p:nvPr/>
          </p:nvCxnSpPr>
          <p:spPr>
            <a:xfrm rot="18900000">
              <a:off x="6947472" y="361338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043A00-277F-9A4A-92B5-3358D7FFB90E}"/>
                </a:ext>
              </a:extLst>
            </p:cNvPr>
            <p:cNvCxnSpPr/>
            <p:nvPr/>
          </p:nvCxnSpPr>
          <p:spPr>
            <a:xfrm rot="18900000">
              <a:off x="7103262" y="376917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ED8D9B-2CE3-AD48-91DD-1B861AC84651}"/>
                </a:ext>
              </a:extLst>
            </p:cNvPr>
            <p:cNvCxnSpPr/>
            <p:nvPr/>
          </p:nvCxnSpPr>
          <p:spPr>
            <a:xfrm rot="18900000">
              <a:off x="7259052" y="3924961"/>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278564-1835-AC43-9A16-AB7CB7D01AFC}"/>
                </a:ext>
              </a:extLst>
            </p:cNvPr>
            <p:cNvCxnSpPr/>
            <p:nvPr/>
          </p:nvCxnSpPr>
          <p:spPr>
            <a:xfrm rot="18900000">
              <a:off x="7414840" y="408074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70642D-0516-0749-A00D-33562E3E217F}"/>
                </a:ext>
              </a:extLst>
            </p:cNvPr>
            <p:cNvCxnSpPr>
              <a:cxnSpLocks/>
            </p:cNvCxnSpPr>
            <p:nvPr/>
          </p:nvCxnSpPr>
          <p:spPr>
            <a:xfrm flipV="1">
              <a:off x="7071854" y="428830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4E3336D-CA74-0E42-96A5-1FE4141553C9}"/>
                </a:ext>
              </a:extLst>
            </p:cNvPr>
            <p:cNvCxnSpPr>
              <a:cxnSpLocks/>
            </p:cNvCxnSpPr>
            <p:nvPr/>
          </p:nvCxnSpPr>
          <p:spPr>
            <a:xfrm flipV="1">
              <a:off x="6590613" y="144208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D56F4A0-DE13-2146-84F5-4013FB3597C0}"/>
                </a:ext>
              </a:extLst>
            </p:cNvPr>
            <p:cNvCxnSpPr>
              <a:cxnSpLocks/>
            </p:cNvCxnSpPr>
            <p:nvPr/>
          </p:nvCxnSpPr>
          <p:spPr>
            <a:xfrm flipV="1">
              <a:off x="6297154" y="350725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EC3ED4B-4D55-FA46-99A8-399355FF48B9}"/>
              </a:ext>
            </a:extLst>
          </p:cNvPr>
          <p:cNvGrpSpPr/>
          <p:nvPr/>
        </p:nvGrpSpPr>
        <p:grpSpPr>
          <a:xfrm rot="18000000">
            <a:off x="7685069" y="692127"/>
            <a:ext cx="282152" cy="2843921"/>
            <a:chOff x="1055077" y="750277"/>
            <a:chExt cx="369276" cy="3722077"/>
          </a:xfrm>
          <a:effectLst>
            <a:outerShdw blurRad="635000" sx="102000" sy="102000" algn="ctr" rotWithShape="0">
              <a:schemeClr val="accent2">
                <a:alpha val="40000"/>
              </a:schemeClr>
            </a:outerShdw>
          </a:effectLst>
        </p:grpSpPr>
        <p:sp>
          <p:nvSpPr>
            <p:cNvPr id="54" name="Rectangle 53">
              <a:extLst>
                <a:ext uri="{FF2B5EF4-FFF2-40B4-BE49-F238E27FC236}">
                  <a16:creationId xmlns:a16="http://schemas.microsoft.com/office/drawing/2014/main" id="{24B49E0F-87B5-EE49-9EC6-F79C0D38BF32}"/>
                </a:ext>
              </a:extLst>
            </p:cNvPr>
            <p:cNvSpPr/>
            <p:nvPr/>
          </p:nvSpPr>
          <p:spPr>
            <a:xfrm>
              <a:off x="1055077"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465D96A-416B-F845-9148-1DC7EE1DF6D0}"/>
                </a:ext>
              </a:extLst>
            </p:cNvPr>
            <p:cNvSpPr/>
            <p:nvPr/>
          </p:nvSpPr>
          <p:spPr>
            <a:xfrm>
              <a:off x="1178169" y="1248508"/>
              <a:ext cx="123092" cy="2649415"/>
            </a:xfrm>
            <a:prstGeom prst="rect">
              <a:avLst/>
            </a:prstGeom>
            <a:gradFill>
              <a:gsLst>
                <a:gs pos="0">
                  <a:schemeClr val="accent2">
                    <a:lumMod val="40000"/>
                    <a:lumOff val="60000"/>
                  </a:schemeClr>
                </a:gs>
                <a:gs pos="100000">
                  <a:schemeClr val="accent2">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95ABAA-A3E6-4845-BCB8-EAC158BFD692}"/>
                </a:ext>
              </a:extLst>
            </p:cNvPr>
            <p:cNvSpPr/>
            <p:nvPr/>
          </p:nvSpPr>
          <p:spPr>
            <a:xfrm>
              <a:off x="1301261"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iangle 56">
              <a:extLst>
                <a:ext uri="{FF2B5EF4-FFF2-40B4-BE49-F238E27FC236}">
                  <a16:creationId xmlns:a16="http://schemas.microsoft.com/office/drawing/2014/main" id="{2EB1FFA5-4ACB-C441-AC81-F1609A184D51}"/>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B5E7742-7DEB-4749-9D34-58EC8295FAFF}"/>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 Same Side Corner Rectangle 58">
              <a:extLst>
                <a:ext uri="{FF2B5EF4-FFF2-40B4-BE49-F238E27FC236}">
                  <a16:creationId xmlns:a16="http://schemas.microsoft.com/office/drawing/2014/main" id="{BE7A0808-E6AA-8C45-9D34-9141B0709BC7}"/>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iangle 59">
              <a:extLst>
                <a:ext uri="{FF2B5EF4-FFF2-40B4-BE49-F238E27FC236}">
                  <a16:creationId xmlns:a16="http://schemas.microsoft.com/office/drawing/2014/main" id="{7E04D5A9-E65B-2945-8477-85E8933C299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21855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7A995D-9296-C244-807A-AA6858379DF0}"/>
              </a:ext>
            </a:extLst>
          </p:cNvPr>
          <p:cNvSpPr>
            <a:spLocks noGrp="1"/>
          </p:cNvSpPr>
          <p:nvPr>
            <p:ph type="title"/>
          </p:nvPr>
        </p:nvSpPr>
        <p:spPr/>
        <p:txBody>
          <a:bodyPr/>
          <a:lstStyle/>
          <a:p>
            <a:r>
              <a:rPr lang="en-US" b="1" dirty="0"/>
              <a:t>Planning your First Experiment</a:t>
            </a:r>
          </a:p>
        </p:txBody>
      </p:sp>
      <p:sp>
        <p:nvSpPr>
          <p:cNvPr id="4" name="Content Placeholder 3">
            <a:extLst>
              <a:ext uri="{FF2B5EF4-FFF2-40B4-BE49-F238E27FC236}">
                <a16:creationId xmlns:a16="http://schemas.microsoft.com/office/drawing/2014/main" id="{629B17DE-A5C9-6245-8DCA-DFC64E31C5CA}"/>
              </a:ext>
            </a:extLst>
          </p:cNvPr>
          <p:cNvSpPr>
            <a:spLocks noGrp="1"/>
          </p:cNvSpPr>
          <p:nvPr>
            <p:ph idx="1"/>
          </p:nvPr>
        </p:nvSpPr>
        <p:spPr/>
        <p:txBody>
          <a:bodyPr/>
          <a:lstStyle/>
          <a:p>
            <a:r>
              <a:rPr lang="en-US" dirty="0"/>
              <a:t>One of the most powerful questions in Chaos Engineering is “What could go wrong?”. By asking this question about our services and environments, we can review potential weaknesses and discuss expected outcomes. Similar to a risk assessment, this informs priorities about which scenarios are more likely (or more frightening) and should be tested first. </a:t>
            </a:r>
          </a:p>
        </p:txBody>
      </p:sp>
      <p:sp>
        <p:nvSpPr>
          <p:cNvPr id="16" name="Slide Number Placeholder 15">
            <a:extLst>
              <a:ext uri="{FF2B5EF4-FFF2-40B4-BE49-F238E27FC236}">
                <a16:creationId xmlns:a16="http://schemas.microsoft.com/office/drawing/2014/main" id="{CD47936D-B0CD-434E-8185-D2D9425CBCD1}"/>
              </a:ext>
            </a:extLst>
          </p:cNvPr>
          <p:cNvSpPr>
            <a:spLocks noGrp="1"/>
          </p:cNvSpPr>
          <p:nvPr>
            <p:ph type="sldNum" sz="quarter" idx="4"/>
          </p:nvPr>
        </p:nvSpPr>
        <p:spPr/>
        <p:txBody>
          <a:bodyPr/>
          <a:lstStyle/>
          <a:p>
            <a:fld id="{D60983F0-243D-CF42-9100-E15EC5C8060D}" type="slidenum">
              <a:rPr lang="en-US" smtClean="0"/>
              <a:pPr/>
              <a:t>12</a:t>
            </a:fld>
            <a:endParaRPr lang="en-US" dirty="0"/>
          </a:p>
        </p:txBody>
      </p:sp>
      <p:sp>
        <p:nvSpPr>
          <p:cNvPr id="15" name="Rounded Rectangle 14">
            <a:extLst>
              <a:ext uri="{FF2B5EF4-FFF2-40B4-BE49-F238E27FC236}">
                <a16:creationId xmlns:a16="http://schemas.microsoft.com/office/drawing/2014/main" id="{64DCC800-EDA5-A842-96C1-9B19D66686AA}"/>
              </a:ext>
            </a:extLst>
          </p:cNvPr>
          <p:cNvSpPr/>
          <p:nvPr/>
        </p:nvSpPr>
        <p:spPr>
          <a:xfrm>
            <a:off x="719138" y="840493"/>
            <a:ext cx="2575484"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3C5D95-ED6B-8C47-99D2-E7B7469AFCD1}"/>
              </a:ext>
            </a:extLst>
          </p:cNvPr>
          <p:cNvSpPr/>
          <p:nvPr/>
        </p:nvSpPr>
        <p:spPr>
          <a:xfrm>
            <a:off x="999509" y="1286303"/>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03C42D-390D-9F4E-A9E6-824125EDEA4F}"/>
              </a:ext>
            </a:extLst>
          </p:cNvPr>
          <p:cNvSpPr/>
          <p:nvPr/>
        </p:nvSpPr>
        <p:spPr>
          <a:xfrm>
            <a:off x="999509" y="1921840"/>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790742-FF8D-5743-91C8-1039145774B3}"/>
              </a:ext>
            </a:extLst>
          </p:cNvPr>
          <p:cNvSpPr/>
          <p:nvPr/>
        </p:nvSpPr>
        <p:spPr>
          <a:xfrm>
            <a:off x="999509" y="2511582"/>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Shape 24">
            <a:extLst>
              <a:ext uri="{FF2B5EF4-FFF2-40B4-BE49-F238E27FC236}">
                <a16:creationId xmlns:a16="http://schemas.microsoft.com/office/drawing/2014/main" id="{4598DBFD-C9E6-BC4F-895B-866B3CC1A14E}"/>
              </a:ext>
            </a:extLst>
          </p:cNvPr>
          <p:cNvSpPr/>
          <p:nvPr/>
        </p:nvSpPr>
        <p:spPr>
          <a:xfrm rot="18900000">
            <a:off x="1054266" y="126167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89433584-B307-3645-8EE1-736AAF225EFB}"/>
              </a:ext>
            </a:extLst>
          </p:cNvPr>
          <p:cNvSpPr/>
          <p:nvPr/>
        </p:nvSpPr>
        <p:spPr>
          <a:xfrm rot="18900000">
            <a:off x="1054266" y="189834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Shape 26">
            <a:extLst>
              <a:ext uri="{FF2B5EF4-FFF2-40B4-BE49-F238E27FC236}">
                <a16:creationId xmlns:a16="http://schemas.microsoft.com/office/drawing/2014/main" id="{DE94FC42-6FD8-A544-B9BD-CB55823F307E}"/>
              </a:ext>
            </a:extLst>
          </p:cNvPr>
          <p:cNvSpPr/>
          <p:nvPr/>
        </p:nvSpPr>
        <p:spPr>
          <a:xfrm rot="18900000">
            <a:off x="1054266" y="2489224"/>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9F98A6-7A2B-6D4A-A750-95D0C4E62325}"/>
              </a:ext>
            </a:extLst>
          </p:cNvPr>
          <p:cNvGrpSpPr/>
          <p:nvPr/>
        </p:nvGrpSpPr>
        <p:grpSpPr>
          <a:xfrm>
            <a:off x="3628767" y="1407070"/>
            <a:ext cx="290649" cy="2929566"/>
            <a:chOff x="1055077" y="750277"/>
            <a:chExt cx="369276" cy="3722077"/>
          </a:xfrm>
          <a:effectLst>
            <a:outerShdw blurRad="635000" sx="102000" sy="102000" algn="ctr" rotWithShape="0">
              <a:schemeClr val="accent2">
                <a:alpha val="20000"/>
              </a:schemeClr>
            </a:outerShdw>
          </a:effectLst>
        </p:grpSpPr>
        <p:sp>
          <p:nvSpPr>
            <p:cNvPr id="5" name="Rectangle 4">
              <a:extLst>
                <a:ext uri="{FF2B5EF4-FFF2-40B4-BE49-F238E27FC236}">
                  <a16:creationId xmlns:a16="http://schemas.microsoft.com/office/drawing/2014/main" id="{9D82BE7F-3CB5-064A-B169-34F161F9B186}"/>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D27886-73FB-A14F-B704-C43FD574B3E6}"/>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EB21B7-5323-C846-8512-912CE11B7128}"/>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FD29D58D-6D57-4C47-BB84-4E84F06C8A7E}"/>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AE0743-2085-F046-9FDE-8C9CC03316D9}"/>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a:extLst>
                <a:ext uri="{FF2B5EF4-FFF2-40B4-BE49-F238E27FC236}">
                  <a16:creationId xmlns:a16="http://schemas.microsoft.com/office/drawing/2014/main" id="{9395BA30-AC28-EF40-8DF4-738D8BE19FE9}"/>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B06342F0-1E32-494D-B3C6-D0E28E8B4AAE}"/>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4866CF1-B5B3-A844-BD6B-CBABE3416B52}"/>
              </a:ext>
            </a:extLst>
          </p:cNvPr>
          <p:cNvSpPr txBox="1"/>
          <p:nvPr/>
        </p:nvSpPr>
        <p:spPr>
          <a:xfrm>
            <a:off x="1483008" y="1209448"/>
            <a:ext cx="1531620" cy="507831"/>
          </a:xfrm>
          <a:prstGeom prst="rect">
            <a:avLst/>
          </a:prstGeom>
          <a:noFill/>
        </p:spPr>
        <p:txBody>
          <a:bodyPr wrap="square" rtlCol="0">
            <a:spAutoFit/>
          </a:bodyPr>
          <a:lstStyle>
            <a:defPPr>
              <a:defRPr lang="en-US"/>
            </a:defPPr>
            <a:lvl1pPr>
              <a:defRPr sz="1200">
                <a:solidFill>
                  <a:schemeClr val="tx2"/>
                </a:solidFill>
              </a:defRPr>
            </a:lvl1pPr>
          </a:lstStyle>
          <a:p>
            <a:r>
              <a:rPr lang="en-US" dirty="0"/>
              <a:t>Creating a Hypothesis</a:t>
            </a:r>
          </a:p>
        </p:txBody>
      </p:sp>
      <p:sp>
        <p:nvSpPr>
          <p:cNvPr id="20" name="TextBox 19">
            <a:extLst>
              <a:ext uri="{FF2B5EF4-FFF2-40B4-BE49-F238E27FC236}">
                <a16:creationId xmlns:a16="http://schemas.microsoft.com/office/drawing/2014/main" id="{9BAD56BF-AD5A-4941-9986-FBE3B99ED27D}"/>
              </a:ext>
            </a:extLst>
          </p:cNvPr>
          <p:cNvSpPr txBox="1"/>
          <p:nvPr/>
        </p:nvSpPr>
        <p:spPr>
          <a:xfrm>
            <a:off x="1483008" y="1829146"/>
            <a:ext cx="1531620" cy="461665"/>
          </a:xfrm>
          <a:prstGeom prst="rect">
            <a:avLst/>
          </a:prstGeom>
          <a:noFill/>
        </p:spPr>
        <p:txBody>
          <a:bodyPr wrap="square" rtlCol="0">
            <a:spAutoFit/>
          </a:bodyPr>
          <a:lstStyle/>
          <a:p>
            <a:r>
              <a:rPr lang="en-GB" sz="1200" dirty="0">
                <a:solidFill>
                  <a:schemeClr val="tx2"/>
                </a:solidFill>
              </a:rPr>
              <a:t>Measuring the Impact</a:t>
            </a:r>
            <a:endParaRPr lang="en-US" sz="1200" dirty="0">
              <a:solidFill>
                <a:schemeClr val="tx2"/>
              </a:solidFill>
            </a:endParaRPr>
          </a:p>
        </p:txBody>
      </p:sp>
      <p:sp>
        <p:nvSpPr>
          <p:cNvPr id="23" name="TextBox 22">
            <a:extLst>
              <a:ext uri="{FF2B5EF4-FFF2-40B4-BE49-F238E27FC236}">
                <a16:creationId xmlns:a16="http://schemas.microsoft.com/office/drawing/2014/main" id="{B0E6C8DF-1197-1744-8823-B04D7AE33644}"/>
              </a:ext>
            </a:extLst>
          </p:cNvPr>
          <p:cNvSpPr txBox="1"/>
          <p:nvPr/>
        </p:nvSpPr>
        <p:spPr>
          <a:xfrm>
            <a:off x="1483008" y="2518571"/>
            <a:ext cx="1531620" cy="276999"/>
          </a:xfrm>
          <a:prstGeom prst="rect">
            <a:avLst/>
          </a:prstGeom>
          <a:noFill/>
        </p:spPr>
        <p:txBody>
          <a:bodyPr wrap="square" rtlCol="0">
            <a:spAutoFit/>
          </a:bodyPr>
          <a:lstStyle/>
          <a:p>
            <a:r>
              <a:rPr lang="en-GB" sz="1200" dirty="0">
                <a:solidFill>
                  <a:schemeClr val="tx2"/>
                </a:solidFill>
              </a:rPr>
              <a:t>Have a rollback plan</a:t>
            </a:r>
            <a:endParaRPr lang="en-US" sz="1200" dirty="0">
              <a:solidFill>
                <a:schemeClr val="tx2"/>
              </a:solidFill>
            </a:endParaRPr>
          </a:p>
        </p:txBody>
      </p:sp>
      <p:sp>
        <p:nvSpPr>
          <p:cNvPr id="28" name="Rectangle 27">
            <a:extLst>
              <a:ext uri="{FF2B5EF4-FFF2-40B4-BE49-F238E27FC236}">
                <a16:creationId xmlns:a16="http://schemas.microsoft.com/office/drawing/2014/main" id="{39CF737C-EA1E-B74B-B3FE-D8765E077CD1}"/>
              </a:ext>
            </a:extLst>
          </p:cNvPr>
          <p:cNvSpPr/>
          <p:nvPr/>
        </p:nvSpPr>
        <p:spPr>
          <a:xfrm>
            <a:off x="999509" y="3104572"/>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AF38E90-0B0D-BD45-99FF-6CA9253A96EB}"/>
              </a:ext>
            </a:extLst>
          </p:cNvPr>
          <p:cNvSpPr/>
          <p:nvPr/>
        </p:nvSpPr>
        <p:spPr>
          <a:xfrm>
            <a:off x="999509" y="3703741"/>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Shape 29">
            <a:extLst>
              <a:ext uri="{FF2B5EF4-FFF2-40B4-BE49-F238E27FC236}">
                <a16:creationId xmlns:a16="http://schemas.microsoft.com/office/drawing/2014/main" id="{8396ADA8-AA80-2540-8B04-AB535ABC3F1F}"/>
              </a:ext>
            </a:extLst>
          </p:cNvPr>
          <p:cNvSpPr/>
          <p:nvPr/>
        </p:nvSpPr>
        <p:spPr>
          <a:xfrm rot="18900000">
            <a:off x="1054266" y="3081077"/>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Shape 30">
            <a:extLst>
              <a:ext uri="{FF2B5EF4-FFF2-40B4-BE49-F238E27FC236}">
                <a16:creationId xmlns:a16="http://schemas.microsoft.com/office/drawing/2014/main" id="{54688C9C-96C1-914B-BD6D-C355118F8E0B}"/>
              </a:ext>
            </a:extLst>
          </p:cNvPr>
          <p:cNvSpPr/>
          <p:nvPr/>
        </p:nvSpPr>
        <p:spPr>
          <a:xfrm rot="18900000">
            <a:off x="1054266" y="3681383"/>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2E059E0-0AC4-AB40-8DE1-F649F2C8F582}"/>
              </a:ext>
            </a:extLst>
          </p:cNvPr>
          <p:cNvSpPr txBox="1"/>
          <p:nvPr/>
        </p:nvSpPr>
        <p:spPr>
          <a:xfrm>
            <a:off x="1483008" y="3106147"/>
            <a:ext cx="1531620" cy="276999"/>
          </a:xfrm>
          <a:prstGeom prst="rect">
            <a:avLst/>
          </a:prstGeom>
          <a:noFill/>
        </p:spPr>
        <p:txBody>
          <a:bodyPr wrap="square" rtlCol="0">
            <a:spAutoFit/>
          </a:bodyPr>
          <a:lstStyle/>
          <a:p>
            <a:r>
              <a:rPr lang="en-GB" sz="1200" dirty="0">
                <a:solidFill>
                  <a:schemeClr val="tx2"/>
                </a:solidFill>
              </a:rPr>
              <a:t>Go for it!</a:t>
            </a:r>
            <a:endParaRPr lang="en-US" sz="1200" dirty="0">
              <a:solidFill>
                <a:schemeClr val="tx2"/>
              </a:solidFill>
            </a:endParaRPr>
          </a:p>
        </p:txBody>
      </p:sp>
      <p:sp>
        <p:nvSpPr>
          <p:cNvPr id="33" name="TextBox 32">
            <a:extLst>
              <a:ext uri="{FF2B5EF4-FFF2-40B4-BE49-F238E27FC236}">
                <a16:creationId xmlns:a16="http://schemas.microsoft.com/office/drawing/2014/main" id="{0DC7638C-7801-4C48-87AC-67F2F30ACE84}"/>
              </a:ext>
            </a:extLst>
          </p:cNvPr>
          <p:cNvSpPr txBox="1"/>
          <p:nvPr/>
        </p:nvSpPr>
        <p:spPr>
          <a:xfrm>
            <a:off x="1483008" y="3710730"/>
            <a:ext cx="1531620" cy="276999"/>
          </a:xfrm>
          <a:prstGeom prst="rect">
            <a:avLst/>
          </a:prstGeom>
          <a:noFill/>
        </p:spPr>
        <p:txBody>
          <a:bodyPr wrap="square" rtlCol="0">
            <a:spAutoFit/>
          </a:bodyPr>
          <a:lstStyle/>
          <a:p>
            <a:r>
              <a:rPr lang="en-GB" sz="1200" dirty="0">
                <a:solidFill>
                  <a:schemeClr val="tx2"/>
                </a:solidFill>
              </a:rPr>
              <a:t>Have fun!!</a:t>
            </a:r>
          </a:p>
        </p:txBody>
      </p:sp>
    </p:spTree>
    <p:extLst>
      <p:ext uri="{BB962C8B-B14F-4D97-AF65-F5344CB8AC3E}">
        <p14:creationId xmlns:p14="http://schemas.microsoft.com/office/powerpoint/2010/main" val="30008383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2E24EA-B3D4-514E-B63C-AC91DC2A0798}"/>
              </a:ext>
            </a:extLst>
          </p:cNvPr>
          <p:cNvSpPr>
            <a:spLocks noGrp="1"/>
          </p:cNvSpPr>
          <p:nvPr>
            <p:ph type="title"/>
          </p:nvPr>
        </p:nvSpPr>
        <p:spPr>
          <a:xfrm>
            <a:off x="5486400" y="538442"/>
            <a:ext cx="3553905" cy="1737398"/>
          </a:xfrm>
        </p:spPr>
        <p:txBody>
          <a:bodyPr/>
          <a:lstStyle/>
          <a:p>
            <a:r>
              <a:rPr lang="en-US" b="1" dirty="0"/>
              <a:t>Which Chaos Engineering experiments do you perform first?</a:t>
            </a:r>
          </a:p>
        </p:txBody>
      </p:sp>
      <p:sp>
        <p:nvSpPr>
          <p:cNvPr id="22" name="Slide Number Placeholder 21">
            <a:extLst>
              <a:ext uri="{FF2B5EF4-FFF2-40B4-BE49-F238E27FC236}">
                <a16:creationId xmlns:a16="http://schemas.microsoft.com/office/drawing/2014/main" id="{215B3BBC-76B4-0242-B7FF-5470666D4327}"/>
              </a:ext>
            </a:extLst>
          </p:cNvPr>
          <p:cNvSpPr>
            <a:spLocks noGrp="1"/>
          </p:cNvSpPr>
          <p:nvPr>
            <p:ph type="sldNum" sz="quarter" idx="4"/>
          </p:nvPr>
        </p:nvSpPr>
        <p:spPr>
          <a:xfrm>
            <a:off x="8022866" y="4508756"/>
            <a:ext cx="492484" cy="274637"/>
          </a:xfrm>
          <a:prstGeom prst="rect">
            <a:avLst/>
          </a:prstGeom>
        </p:spPr>
        <p:txBody>
          <a:bodyPr/>
          <a:lstStyle/>
          <a:p>
            <a:fld id="{D60983F0-243D-CF42-9100-E15EC5C8060D}" type="slidenum">
              <a:rPr lang="en-US" smtClean="0"/>
              <a:pPr/>
              <a:t>13</a:t>
            </a:fld>
            <a:endParaRPr lang="en-US" dirty="0"/>
          </a:p>
        </p:txBody>
      </p:sp>
      <p:pic>
        <p:nvPicPr>
          <p:cNvPr id="5" name="Picture 4">
            <a:extLst>
              <a:ext uri="{FF2B5EF4-FFF2-40B4-BE49-F238E27FC236}">
                <a16:creationId xmlns:a16="http://schemas.microsoft.com/office/drawing/2014/main" id="{546A0AA5-B62A-1645-9D15-D499B6CD9A88}"/>
              </a:ext>
            </a:extLst>
          </p:cNvPr>
          <p:cNvPicPr>
            <a:picLocks noChangeAspect="1"/>
          </p:cNvPicPr>
          <p:nvPr/>
        </p:nvPicPr>
        <p:blipFill>
          <a:blip r:embed="rId3"/>
          <a:stretch>
            <a:fillRect/>
          </a:stretch>
        </p:blipFill>
        <p:spPr>
          <a:xfrm>
            <a:off x="-723288" y="341340"/>
            <a:ext cx="6996195" cy="4657380"/>
          </a:xfrm>
          <a:prstGeom prst="rect">
            <a:avLst/>
          </a:prstGeom>
        </p:spPr>
      </p:pic>
    </p:spTree>
    <p:extLst>
      <p:ext uri="{BB962C8B-B14F-4D97-AF65-F5344CB8AC3E}">
        <p14:creationId xmlns:p14="http://schemas.microsoft.com/office/powerpoint/2010/main" val="1910301514"/>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5943-AE3D-1744-A4F1-7D987582252C}"/>
              </a:ext>
            </a:extLst>
          </p:cNvPr>
          <p:cNvSpPr>
            <a:spLocks noGrp="1"/>
          </p:cNvSpPr>
          <p:nvPr>
            <p:ph type="title"/>
          </p:nvPr>
        </p:nvSpPr>
        <p:spPr/>
        <p:txBody>
          <a:bodyPr/>
          <a:lstStyle/>
          <a:p>
            <a:r>
              <a:rPr lang="en-US" dirty="0"/>
              <a:t>How we did it story</a:t>
            </a:r>
          </a:p>
        </p:txBody>
      </p:sp>
      <p:graphicFrame>
        <p:nvGraphicFramePr>
          <p:cNvPr id="3" name="Content Placeholder 2">
            <a:extLst>
              <a:ext uri="{FF2B5EF4-FFF2-40B4-BE49-F238E27FC236}">
                <a16:creationId xmlns:a16="http://schemas.microsoft.com/office/drawing/2014/main" id="{D62104C9-6116-3147-863A-B6BB1F762F94}"/>
              </a:ext>
            </a:extLst>
          </p:cNvPr>
          <p:cNvGraphicFramePr>
            <a:graphicFrameLocks noGrp="1"/>
          </p:cNvGraphicFramePr>
          <p:nvPr>
            <p:ph idx="1"/>
          </p:nvPr>
        </p:nvGraphicFramePr>
        <p:xfrm>
          <a:off x="212446" y="1551286"/>
          <a:ext cx="5794749" cy="2903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1F88130-2E70-E94C-B9FB-5D050278B216}"/>
              </a:ext>
            </a:extLst>
          </p:cNvPr>
          <p:cNvSpPr>
            <a:spLocks noGrp="1"/>
          </p:cNvSpPr>
          <p:nvPr>
            <p:ph type="sldNum" sz="quarter" idx="4"/>
          </p:nvPr>
        </p:nvSpPr>
        <p:spPr/>
        <p:txBody>
          <a:bodyPr/>
          <a:lstStyle/>
          <a:p>
            <a:fld id="{D60983F0-243D-CF42-9100-E15EC5C8060D}" type="slidenum">
              <a:rPr lang="en-US" smtClean="0"/>
              <a:pPr/>
              <a:t>14</a:t>
            </a:fld>
            <a:endParaRPr lang="en-US" dirty="0"/>
          </a:p>
        </p:txBody>
      </p:sp>
      <p:grpSp>
        <p:nvGrpSpPr>
          <p:cNvPr id="50" name="Group 49">
            <a:extLst>
              <a:ext uri="{FF2B5EF4-FFF2-40B4-BE49-F238E27FC236}">
                <a16:creationId xmlns:a16="http://schemas.microsoft.com/office/drawing/2014/main" id="{49158925-ADB7-3543-A3A9-3D57E3DE03A3}"/>
              </a:ext>
            </a:extLst>
          </p:cNvPr>
          <p:cNvGrpSpPr/>
          <p:nvPr/>
        </p:nvGrpSpPr>
        <p:grpSpPr>
          <a:xfrm>
            <a:off x="4982572" y="-146994"/>
            <a:ext cx="5230270" cy="4226014"/>
            <a:chOff x="5077987" y="679942"/>
            <a:chExt cx="5387784" cy="4353284"/>
          </a:xfrm>
          <a:effectLst>
            <a:outerShdw blurRad="635000" sx="102000" sy="102000" algn="ctr" rotWithShape="0">
              <a:schemeClr val="accent2">
                <a:alpha val="20000"/>
              </a:schemeClr>
            </a:outerShdw>
          </a:effectLst>
        </p:grpSpPr>
        <p:sp>
          <p:nvSpPr>
            <p:cNvPr id="40" name="Freeform 39">
              <a:extLst>
                <a:ext uri="{FF2B5EF4-FFF2-40B4-BE49-F238E27FC236}">
                  <a16:creationId xmlns:a16="http://schemas.microsoft.com/office/drawing/2014/main" id="{B62A90B4-4F76-9644-9746-1F45CE30EF27}"/>
                </a:ext>
              </a:extLst>
            </p:cNvPr>
            <p:cNvSpPr/>
            <p:nvPr/>
          </p:nvSpPr>
          <p:spPr>
            <a:xfrm rot="18900000">
              <a:off x="6149123" y="679942"/>
              <a:ext cx="3074562" cy="4270276"/>
            </a:xfrm>
            <a:custGeom>
              <a:avLst/>
              <a:gdLst>
                <a:gd name="connsiteX0" fmla="*/ 365024 w 3074562"/>
                <a:gd name="connsiteY0" fmla="*/ 2705375 h 4270276"/>
                <a:gd name="connsiteX1" fmla="*/ 268856 w 3074562"/>
                <a:gd name="connsiteY1" fmla="*/ 2665541 h 4270276"/>
                <a:gd name="connsiteX2" fmla="*/ 132854 w 3074562"/>
                <a:gd name="connsiteY2" fmla="*/ 2801543 h 4270276"/>
                <a:gd name="connsiteX3" fmla="*/ 268856 w 3074562"/>
                <a:gd name="connsiteY3" fmla="*/ 2937545 h 4270276"/>
                <a:gd name="connsiteX4" fmla="*/ 404858 w 3074562"/>
                <a:gd name="connsiteY4" fmla="*/ 2801543 h 4270276"/>
                <a:gd name="connsiteX5" fmla="*/ 365024 w 3074562"/>
                <a:gd name="connsiteY5" fmla="*/ 2705375 h 4270276"/>
                <a:gd name="connsiteX6" fmla="*/ 365023 w 3074562"/>
                <a:gd name="connsiteY6" fmla="*/ 1617370 h 4270276"/>
                <a:gd name="connsiteX7" fmla="*/ 268855 w 3074562"/>
                <a:gd name="connsiteY7" fmla="*/ 1577536 h 4270276"/>
                <a:gd name="connsiteX8" fmla="*/ 132853 w 3074562"/>
                <a:gd name="connsiteY8" fmla="*/ 1713538 h 4270276"/>
                <a:gd name="connsiteX9" fmla="*/ 268855 w 3074562"/>
                <a:gd name="connsiteY9" fmla="*/ 1849540 h 4270276"/>
                <a:gd name="connsiteX10" fmla="*/ 404857 w 3074562"/>
                <a:gd name="connsiteY10" fmla="*/ 1713538 h 4270276"/>
                <a:gd name="connsiteX11" fmla="*/ 365023 w 3074562"/>
                <a:gd name="connsiteY11" fmla="*/ 1617370 h 4270276"/>
                <a:gd name="connsiteX12" fmla="*/ 3061072 w 3074562"/>
                <a:gd name="connsiteY12" fmla="*/ 13490 h 4270276"/>
                <a:gd name="connsiteX13" fmla="*/ 3074562 w 3074562"/>
                <a:gd name="connsiteY13" fmla="*/ 46057 h 4270276"/>
                <a:gd name="connsiteX14" fmla="*/ 3074562 w 3074562"/>
                <a:gd name="connsiteY14" fmla="*/ 4224219 h 4270276"/>
                <a:gd name="connsiteX15" fmla="*/ 3028505 w 3074562"/>
                <a:gd name="connsiteY15" fmla="*/ 4270276 h 4270276"/>
                <a:gd name="connsiteX16" fmla="*/ 46057 w 3074562"/>
                <a:gd name="connsiteY16" fmla="*/ 4270276 h 4270276"/>
                <a:gd name="connsiteX17" fmla="*/ 0 w 3074562"/>
                <a:gd name="connsiteY17" fmla="*/ 4224219 h 4270276"/>
                <a:gd name="connsiteX18" fmla="*/ 0 w 3074562"/>
                <a:gd name="connsiteY18" fmla="*/ 46057 h 4270276"/>
                <a:gd name="connsiteX19" fmla="*/ 46057 w 3074562"/>
                <a:gd name="connsiteY19" fmla="*/ 0 h 4270276"/>
                <a:gd name="connsiteX20" fmla="*/ 3028505 w 3074562"/>
                <a:gd name="connsiteY20" fmla="*/ 0 h 4270276"/>
                <a:gd name="connsiteX21" fmla="*/ 3061072 w 3074562"/>
                <a:gd name="connsiteY21" fmla="*/ 13490 h 4270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4562" h="4270276">
                  <a:moveTo>
                    <a:pt x="365024" y="2705375"/>
                  </a:moveTo>
                  <a:cubicBezTo>
                    <a:pt x="340412" y="2680763"/>
                    <a:pt x="306412" y="2665541"/>
                    <a:pt x="268856" y="2665541"/>
                  </a:cubicBezTo>
                  <a:cubicBezTo>
                    <a:pt x="193744" y="2665541"/>
                    <a:pt x="132854" y="2726431"/>
                    <a:pt x="132854" y="2801543"/>
                  </a:cubicBezTo>
                  <a:cubicBezTo>
                    <a:pt x="132854" y="2876655"/>
                    <a:pt x="193744" y="2937545"/>
                    <a:pt x="268856" y="2937545"/>
                  </a:cubicBezTo>
                  <a:cubicBezTo>
                    <a:pt x="343968" y="2937545"/>
                    <a:pt x="404858" y="2876655"/>
                    <a:pt x="404858" y="2801543"/>
                  </a:cubicBezTo>
                  <a:cubicBezTo>
                    <a:pt x="404858" y="2763987"/>
                    <a:pt x="389635" y="2729986"/>
                    <a:pt x="365024" y="2705375"/>
                  </a:cubicBezTo>
                  <a:close/>
                  <a:moveTo>
                    <a:pt x="365023" y="1617370"/>
                  </a:moveTo>
                  <a:cubicBezTo>
                    <a:pt x="340412" y="1592759"/>
                    <a:pt x="306411" y="1577536"/>
                    <a:pt x="268855" y="1577536"/>
                  </a:cubicBezTo>
                  <a:cubicBezTo>
                    <a:pt x="193743" y="1577536"/>
                    <a:pt x="132853" y="1638426"/>
                    <a:pt x="132853" y="1713538"/>
                  </a:cubicBezTo>
                  <a:cubicBezTo>
                    <a:pt x="132853" y="1788650"/>
                    <a:pt x="193743" y="1849540"/>
                    <a:pt x="268855" y="1849540"/>
                  </a:cubicBezTo>
                  <a:cubicBezTo>
                    <a:pt x="343967" y="1849540"/>
                    <a:pt x="404857" y="1788650"/>
                    <a:pt x="404857" y="1713538"/>
                  </a:cubicBezTo>
                  <a:cubicBezTo>
                    <a:pt x="404857" y="1675982"/>
                    <a:pt x="389634" y="1641981"/>
                    <a:pt x="365023" y="1617370"/>
                  </a:cubicBezTo>
                  <a:close/>
                  <a:moveTo>
                    <a:pt x="3061072" y="13490"/>
                  </a:moveTo>
                  <a:cubicBezTo>
                    <a:pt x="3069407" y="21825"/>
                    <a:pt x="3074562" y="33339"/>
                    <a:pt x="3074562" y="46057"/>
                  </a:cubicBezTo>
                  <a:lnTo>
                    <a:pt x="3074562" y="4224219"/>
                  </a:lnTo>
                  <a:cubicBezTo>
                    <a:pt x="3074562" y="4249656"/>
                    <a:pt x="3053942" y="4270276"/>
                    <a:pt x="3028505" y="4270276"/>
                  </a:cubicBezTo>
                  <a:lnTo>
                    <a:pt x="46057" y="4270276"/>
                  </a:lnTo>
                  <a:cubicBezTo>
                    <a:pt x="20620" y="4270276"/>
                    <a:pt x="0" y="4249656"/>
                    <a:pt x="0" y="4224219"/>
                  </a:cubicBezTo>
                  <a:lnTo>
                    <a:pt x="0" y="46057"/>
                  </a:lnTo>
                  <a:cubicBezTo>
                    <a:pt x="0" y="20620"/>
                    <a:pt x="20620" y="0"/>
                    <a:pt x="46057" y="0"/>
                  </a:cubicBezTo>
                  <a:lnTo>
                    <a:pt x="3028505" y="0"/>
                  </a:lnTo>
                  <a:cubicBezTo>
                    <a:pt x="3041224" y="0"/>
                    <a:pt x="3052738" y="5155"/>
                    <a:pt x="3061072" y="134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 name="Straight Connector 16">
              <a:extLst>
                <a:ext uri="{FF2B5EF4-FFF2-40B4-BE49-F238E27FC236}">
                  <a16:creationId xmlns:a16="http://schemas.microsoft.com/office/drawing/2014/main" id="{D71B4D88-DCD2-9E4F-9BE4-5871E590B964}"/>
                </a:ext>
              </a:extLst>
            </p:cNvPr>
            <p:cNvCxnSpPr>
              <a:cxnSpLocks/>
            </p:cNvCxnSpPr>
            <p:nvPr/>
          </p:nvCxnSpPr>
          <p:spPr>
            <a:xfrm>
              <a:off x="5481726" y="2042037"/>
              <a:ext cx="2991187" cy="299118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E1084-4B09-044C-95F9-3EC485845D2D}"/>
                </a:ext>
              </a:extLst>
            </p:cNvPr>
            <p:cNvCxnSpPr/>
            <p:nvPr/>
          </p:nvCxnSpPr>
          <p:spPr>
            <a:xfrm rot="18900000">
              <a:off x="5077987" y="1743895"/>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71521E-C9AA-434C-9452-CAE316D26206}"/>
                </a:ext>
              </a:extLst>
            </p:cNvPr>
            <p:cNvCxnSpPr/>
            <p:nvPr/>
          </p:nvCxnSpPr>
          <p:spPr>
            <a:xfrm rot="18900000">
              <a:off x="5233777" y="189968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D57CFD-E5E1-8B4B-9880-79DC307A1A32}"/>
                </a:ext>
              </a:extLst>
            </p:cNvPr>
            <p:cNvCxnSpPr/>
            <p:nvPr/>
          </p:nvCxnSpPr>
          <p:spPr>
            <a:xfrm rot="18900000">
              <a:off x="5545358" y="221126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347C155-688D-704D-84BC-75198BDAC4CD}"/>
                </a:ext>
              </a:extLst>
            </p:cNvPr>
            <p:cNvCxnSpPr/>
            <p:nvPr/>
          </p:nvCxnSpPr>
          <p:spPr>
            <a:xfrm rot="18900000">
              <a:off x="5389568" y="2055476"/>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BE2321-4813-4E41-B255-9683C3CA2B99}"/>
                </a:ext>
              </a:extLst>
            </p:cNvPr>
            <p:cNvCxnSpPr/>
            <p:nvPr/>
          </p:nvCxnSpPr>
          <p:spPr>
            <a:xfrm rot="18900000">
              <a:off x="5701148" y="2367057"/>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9CE22A-DF72-3748-98A2-C8730B700AAA}"/>
                </a:ext>
              </a:extLst>
            </p:cNvPr>
            <p:cNvCxnSpPr/>
            <p:nvPr/>
          </p:nvCxnSpPr>
          <p:spPr>
            <a:xfrm rot="18900000">
              <a:off x="6012729" y="267863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CAC125-DCFD-2B43-AEE3-F3FFBB060EE7}"/>
                </a:ext>
              </a:extLst>
            </p:cNvPr>
            <p:cNvCxnSpPr/>
            <p:nvPr/>
          </p:nvCxnSpPr>
          <p:spPr>
            <a:xfrm rot="18900000">
              <a:off x="6168520" y="283442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FD19EE-6670-3B45-9917-5C38B778437F}"/>
                </a:ext>
              </a:extLst>
            </p:cNvPr>
            <p:cNvCxnSpPr/>
            <p:nvPr/>
          </p:nvCxnSpPr>
          <p:spPr>
            <a:xfrm rot="18900000">
              <a:off x="6324310" y="2990218"/>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9864D-1F7D-344B-B568-CAA9FAF3C84A}"/>
                </a:ext>
              </a:extLst>
            </p:cNvPr>
            <p:cNvCxnSpPr/>
            <p:nvPr/>
          </p:nvCxnSpPr>
          <p:spPr>
            <a:xfrm rot="18900000">
              <a:off x="6480100" y="314600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F5296C-73BA-6549-B3E4-0C2A17804028}"/>
                </a:ext>
              </a:extLst>
            </p:cNvPr>
            <p:cNvCxnSpPr>
              <a:cxnSpLocks/>
            </p:cNvCxnSpPr>
            <p:nvPr/>
          </p:nvCxnSpPr>
          <p:spPr>
            <a:xfrm flipV="1">
              <a:off x="7365313" y="222313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2BEBCF-2A94-8145-88BE-09FE071D1F7C}"/>
                </a:ext>
              </a:extLst>
            </p:cNvPr>
            <p:cNvCxnSpPr/>
            <p:nvPr/>
          </p:nvCxnSpPr>
          <p:spPr>
            <a:xfrm rot="18900000">
              <a:off x="6791681" y="345759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1B20A4-C43D-0B44-8EFD-9AE19322D062}"/>
                </a:ext>
              </a:extLst>
            </p:cNvPr>
            <p:cNvCxnSpPr/>
            <p:nvPr/>
          </p:nvCxnSpPr>
          <p:spPr>
            <a:xfrm rot="18900000">
              <a:off x="6947472" y="361338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043A00-277F-9A4A-92B5-3358D7FFB90E}"/>
                </a:ext>
              </a:extLst>
            </p:cNvPr>
            <p:cNvCxnSpPr/>
            <p:nvPr/>
          </p:nvCxnSpPr>
          <p:spPr>
            <a:xfrm rot="18900000">
              <a:off x="7103262" y="3769170"/>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ED8D9B-2CE3-AD48-91DD-1B861AC84651}"/>
                </a:ext>
              </a:extLst>
            </p:cNvPr>
            <p:cNvCxnSpPr/>
            <p:nvPr/>
          </p:nvCxnSpPr>
          <p:spPr>
            <a:xfrm rot="18900000">
              <a:off x="7259052" y="3924961"/>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278564-1835-AC43-9A16-AB7CB7D01AFC}"/>
                </a:ext>
              </a:extLst>
            </p:cNvPr>
            <p:cNvCxnSpPr/>
            <p:nvPr/>
          </p:nvCxnSpPr>
          <p:spPr>
            <a:xfrm rot="18900000">
              <a:off x="7414840" y="4080749"/>
              <a:ext cx="305093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70642D-0516-0749-A00D-33562E3E217F}"/>
                </a:ext>
              </a:extLst>
            </p:cNvPr>
            <p:cNvCxnSpPr>
              <a:cxnSpLocks/>
            </p:cNvCxnSpPr>
            <p:nvPr/>
          </p:nvCxnSpPr>
          <p:spPr>
            <a:xfrm flipV="1">
              <a:off x="7071854" y="428830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4E3336D-CA74-0E42-96A5-1FE4141553C9}"/>
                </a:ext>
              </a:extLst>
            </p:cNvPr>
            <p:cNvCxnSpPr>
              <a:cxnSpLocks/>
            </p:cNvCxnSpPr>
            <p:nvPr/>
          </p:nvCxnSpPr>
          <p:spPr>
            <a:xfrm flipV="1">
              <a:off x="6590613" y="1442082"/>
              <a:ext cx="1871058" cy="1871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D56F4A0-DE13-2146-84F5-4013FB3597C0}"/>
                </a:ext>
              </a:extLst>
            </p:cNvPr>
            <p:cNvCxnSpPr>
              <a:cxnSpLocks/>
            </p:cNvCxnSpPr>
            <p:nvPr/>
          </p:nvCxnSpPr>
          <p:spPr>
            <a:xfrm flipV="1">
              <a:off x="6297154" y="3507255"/>
              <a:ext cx="92162" cy="9216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EC3ED4B-4D55-FA46-99A8-399355FF48B9}"/>
              </a:ext>
            </a:extLst>
          </p:cNvPr>
          <p:cNvGrpSpPr/>
          <p:nvPr/>
        </p:nvGrpSpPr>
        <p:grpSpPr>
          <a:xfrm rot="18000000">
            <a:off x="7685069" y="692127"/>
            <a:ext cx="282152" cy="2843921"/>
            <a:chOff x="1055077" y="750277"/>
            <a:chExt cx="369276" cy="3722077"/>
          </a:xfrm>
          <a:effectLst>
            <a:outerShdw blurRad="635000" sx="102000" sy="102000" algn="ctr" rotWithShape="0">
              <a:schemeClr val="accent2">
                <a:alpha val="40000"/>
              </a:schemeClr>
            </a:outerShdw>
          </a:effectLst>
        </p:grpSpPr>
        <p:sp>
          <p:nvSpPr>
            <p:cNvPr id="54" name="Rectangle 53">
              <a:extLst>
                <a:ext uri="{FF2B5EF4-FFF2-40B4-BE49-F238E27FC236}">
                  <a16:creationId xmlns:a16="http://schemas.microsoft.com/office/drawing/2014/main" id="{24B49E0F-87B5-EE49-9EC6-F79C0D38BF32}"/>
                </a:ext>
              </a:extLst>
            </p:cNvPr>
            <p:cNvSpPr/>
            <p:nvPr/>
          </p:nvSpPr>
          <p:spPr>
            <a:xfrm>
              <a:off x="1055077"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465D96A-416B-F845-9148-1DC7EE1DF6D0}"/>
                </a:ext>
              </a:extLst>
            </p:cNvPr>
            <p:cNvSpPr/>
            <p:nvPr/>
          </p:nvSpPr>
          <p:spPr>
            <a:xfrm>
              <a:off x="1178169" y="1248508"/>
              <a:ext cx="123092" cy="2649415"/>
            </a:xfrm>
            <a:prstGeom prst="rect">
              <a:avLst/>
            </a:prstGeom>
            <a:gradFill>
              <a:gsLst>
                <a:gs pos="0">
                  <a:schemeClr val="accent2">
                    <a:lumMod val="40000"/>
                    <a:lumOff val="60000"/>
                  </a:schemeClr>
                </a:gs>
                <a:gs pos="100000">
                  <a:schemeClr val="accent2">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95ABAA-A3E6-4845-BCB8-EAC158BFD692}"/>
                </a:ext>
              </a:extLst>
            </p:cNvPr>
            <p:cNvSpPr/>
            <p:nvPr/>
          </p:nvSpPr>
          <p:spPr>
            <a:xfrm>
              <a:off x="1301261" y="1248508"/>
              <a:ext cx="123092" cy="2649415"/>
            </a:xfrm>
            <a:prstGeom prst="rect">
              <a:avLst/>
            </a:prstGeom>
            <a:gradFill>
              <a:gsLst>
                <a:gs pos="0">
                  <a:schemeClr val="accent2">
                    <a:lumMod val="60000"/>
                    <a:lumOff val="40000"/>
                  </a:schemeClr>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iangle 56">
              <a:extLst>
                <a:ext uri="{FF2B5EF4-FFF2-40B4-BE49-F238E27FC236}">
                  <a16:creationId xmlns:a16="http://schemas.microsoft.com/office/drawing/2014/main" id="{2EB1FFA5-4ACB-C441-AC81-F1609A184D51}"/>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B5E7742-7DEB-4749-9D34-58EC8295FAFF}"/>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 Same Side Corner Rectangle 58">
              <a:extLst>
                <a:ext uri="{FF2B5EF4-FFF2-40B4-BE49-F238E27FC236}">
                  <a16:creationId xmlns:a16="http://schemas.microsoft.com/office/drawing/2014/main" id="{BE7A0808-E6AA-8C45-9D34-9141B0709BC7}"/>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iangle 59">
              <a:extLst>
                <a:ext uri="{FF2B5EF4-FFF2-40B4-BE49-F238E27FC236}">
                  <a16:creationId xmlns:a16="http://schemas.microsoft.com/office/drawing/2014/main" id="{7E04D5A9-E65B-2945-8477-85E8933C299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899374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0E5E5DD-B35D-3D47-AC40-9FB0039BF5CC}"/>
              </a:ext>
            </a:extLst>
          </p:cNvPr>
          <p:cNvGrpSpPr/>
          <p:nvPr/>
        </p:nvGrpSpPr>
        <p:grpSpPr>
          <a:xfrm>
            <a:off x="-3585984" y="314114"/>
            <a:ext cx="5261923" cy="4552981"/>
            <a:chOff x="1770295" y="373573"/>
            <a:chExt cx="7015897" cy="6070641"/>
          </a:xfrm>
        </p:grpSpPr>
        <p:sp>
          <p:nvSpPr>
            <p:cNvPr id="48" name="Freeform 47">
              <a:extLst>
                <a:ext uri="{FF2B5EF4-FFF2-40B4-BE49-F238E27FC236}">
                  <a16:creationId xmlns:a16="http://schemas.microsoft.com/office/drawing/2014/main" id="{8351B412-76EF-4B45-A5C0-7C1D5F0C4F69}"/>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9" name="Rounded Rectangle 48">
              <a:extLst>
                <a:ext uri="{FF2B5EF4-FFF2-40B4-BE49-F238E27FC236}">
                  <a16:creationId xmlns:a16="http://schemas.microsoft.com/office/drawing/2014/main" id="{3267C200-51CD-5946-9534-316E17DCAA85}"/>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0" name="Rectangle 49">
              <a:extLst>
                <a:ext uri="{FF2B5EF4-FFF2-40B4-BE49-F238E27FC236}">
                  <a16:creationId xmlns:a16="http://schemas.microsoft.com/office/drawing/2014/main" id="{C9D28B22-8422-A944-9767-0E100B466725}"/>
                </a:ext>
              </a:extLst>
            </p:cNvPr>
            <p:cNvSpPr/>
            <p:nvPr/>
          </p:nvSpPr>
          <p:spPr>
            <a:xfrm>
              <a:off x="2019631" y="659958"/>
              <a:ext cx="6472362" cy="310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1" name="Freeform 50">
              <a:extLst>
                <a:ext uri="{FF2B5EF4-FFF2-40B4-BE49-F238E27FC236}">
                  <a16:creationId xmlns:a16="http://schemas.microsoft.com/office/drawing/2014/main" id="{7028BC42-91C2-7D4B-9426-C72149825258}"/>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99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2" name="Freeform 51">
              <a:extLst>
                <a:ext uri="{FF2B5EF4-FFF2-40B4-BE49-F238E27FC236}">
                  <a16:creationId xmlns:a16="http://schemas.microsoft.com/office/drawing/2014/main" id="{C3314A75-1DEC-394E-B164-13EF0CE7F0A8}"/>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4" name="Rectangle 43">
            <a:extLst>
              <a:ext uri="{FF2B5EF4-FFF2-40B4-BE49-F238E27FC236}">
                <a16:creationId xmlns:a16="http://schemas.microsoft.com/office/drawing/2014/main" id="{35627C9C-6E0C-6644-876A-D1526D45BEE3}"/>
              </a:ext>
            </a:extLst>
          </p:cNvPr>
          <p:cNvSpPr/>
          <p:nvPr/>
        </p:nvSpPr>
        <p:spPr>
          <a:xfrm>
            <a:off x="0" y="4867277"/>
            <a:ext cx="9144000" cy="27622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B9C6CFC-E573-4243-84E1-9878BDF6F898}"/>
              </a:ext>
            </a:extLst>
          </p:cNvPr>
          <p:cNvSpPr>
            <a:spLocks noGrp="1"/>
          </p:cNvSpPr>
          <p:nvPr>
            <p:ph type="title"/>
          </p:nvPr>
        </p:nvSpPr>
        <p:spPr>
          <a:xfrm>
            <a:off x="3612489" y="1623345"/>
            <a:ext cx="3995601" cy="507113"/>
          </a:xfrm>
        </p:spPr>
        <p:txBody>
          <a:bodyPr/>
          <a:lstStyle/>
          <a:p>
            <a:r>
              <a:rPr lang="en-US" b="1" dirty="0"/>
              <a:t>Your turn!</a:t>
            </a:r>
          </a:p>
        </p:txBody>
      </p:sp>
      <p:sp>
        <p:nvSpPr>
          <p:cNvPr id="7" name="Slide Number Placeholder 6">
            <a:extLst>
              <a:ext uri="{FF2B5EF4-FFF2-40B4-BE49-F238E27FC236}">
                <a16:creationId xmlns:a16="http://schemas.microsoft.com/office/drawing/2014/main" id="{E402AFA3-4F33-5446-93B6-0E94A2869C9C}"/>
              </a:ext>
            </a:extLst>
          </p:cNvPr>
          <p:cNvSpPr>
            <a:spLocks noGrp="1"/>
          </p:cNvSpPr>
          <p:nvPr>
            <p:ph type="sldNum" sz="quarter" idx="4"/>
          </p:nvPr>
        </p:nvSpPr>
        <p:spPr/>
        <p:txBody>
          <a:bodyPr/>
          <a:lstStyle/>
          <a:p>
            <a:fld id="{D60983F0-243D-CF42-9100-E15EC5C8060D}" type="slidenum">
              <a:rPr lang="en-US" smtClean="0"/>
              <a:pPr/>
              <a:t>15</a:t>
            </a:fld>
            <a:endParaRPr lang="en-US" dirty="0"/>
          </a:p>
        </p:txBody>
      </p:sp>
      <p:sp>
        <p:nvSpPr>
          <p:cNvPr id="11" name="Content Placeholder 3">
            <a:extLst>
              <a:ext uri="{FF2B5EF4-FFF2-40B4-BE49-F238E27FC236}">
                <a16:creationId xmlns:a16="http://schemas.microsoft.com/office/drawing/2014/main" id="{628F27A8-D750-934C-9D8D-15031C4B0142}"/>
              </a:ext>
            </a:extLst>
          </p:cNvPr>
          <p:cNvSpPr>
            <a:spLocks noGrp="1"/>
          </p:cNvSpPr>
          <p:nvPr>
            <p:ph idx="1"/>
          </p:nvPr>
        </p:nvSpPr>
        <p:spPr>
          <a:xfrm>
            <a:off x="3612489" y="2240978"/>
            <a:ext cx="3995601" cy="1328942"/>
          </a:xfrm>
        </p:spPr>
        <p:txBody>
          <a:bodyPr/>
          <a:lstStyle/>
          <a:p>
            <a:r>
              <a:rPr lang="en-US" dirty="0"/>
              <a:t>Getting started into chaos engineering world is all about… starting! Start small… baby steps for the win.</a:t>
            </a:r>
          </a:p>
          <a:p>
            <a:r>
              <a:rPr lang="en-US" dirty="0"/>
              <a:t>Choose the smallest and easiest possible part of your services and apply the principles covered here. If you need any help, just say it!</a:t>
            </a:r>
          </a:p>
        </p:txBody>
      </p:sp>
    </p:spTree>
    <p:extLst>
      <p:ext uri="{BB962C8B-B14F-4D97-AF65-F5344CB8AC3E}">
        <p14:creationId xmlns:p14="http://schemas.microsoft.com/office/powerpoint/2010/main" val="179694411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261067" y="1799978"/>
            <a:ext cx="8407395" cy="2708778"/>
          </a:xfrm>
        </p:spPr>
        <p:txBody>
          <a:bodyPr/>
          <a:lstStyle/>
          <a:p>
            <a:r>
              <a:rPr lang="en-US" sz="3600" dirty="0"/>
              <a:t>“</a:t>
            </a:r>
            <a:r>
              <a:rPr lang="en-US" sz="3600" i="1" dirty="0"/>
              <a:t>We learn from failure, not from success</a:t>
            </a:r>
            <a:r>
              <a:rPr lang="en-US" sz="3600" dirty="0"/>
              <a:t>”  </a:t>
            </a:r>
            <a:r>
              <a:rPr lang="en-US" sz="2000" i="1" dirty="0"/>
              <a:t>— Dracula, Bram Stoker</a:t>
            </a:r>
          </a:p>
          <a:p>
            <a:endParaRPr lang="en-US" sz="2000" i="1" dirty="0"/>
          </a:p>
          <a:p>
            <a:endParaRPr lang="en-US" sz="2000" i="1" dirty="0"/>
          </a:p>
          <a:p>
            <a:endParaRPr lang="en-US" sz="2000" i="1" dirty="0"/>
          </a:p>
          <a:p>
            <a:endParaRPr lang="en-US" sz="2000" i="1" dirty="0"/>
          </a:p>
          <a:p>
            <a:r>
              <a:rPr lang="en-US" sz="2000" i="1" dirty="0"/>
              <a:t>@</a:t>
            </a:r>
            <a:r>
              <a:rPr lang="en-US" sz="2000" i="1" dirty="0" err="1"/>
              <a:t>mattos_leonardo</a:t>
            </a:r>
            <a:r>
              <a:rPr lang="en-US" sz="2000" i="1" dirty="0"/>
              <a:t>				</a:t>
            </a:r>
            <a:r>
              <a:rPr lang="en-US" sz="2000" i="1" dirty="0" err="1"/>
              <a:t>Leonardo.mattos@gmail.com</a:t>
            </a:r>
            <a:endParaRPr lang="en-US" sz="2000" dirty="0"/>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16</a:t>
            </a:fld>
            <a:endParaRPr lang="en-US" dirty="0"/>
          </a:p>
        </p:txBody>
      </p:sp>
    </p:spTree>
    <p:extLst>
      <p:ext uri="{BB962C8B-B14F-4D97-AF65-F5344CB8AC3E}">
        <p14:creationId xmlns:p14="http://schemas.microsoft.com/office/powerpoint/2010/main" val="293220736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17</a:t>
            </a:fld>
            <a:endParaRPr lang="en-US" dirty="0"/>
          </a:p>
        </p:txBody>
      </p:sp>
      <p:pic>
        <p:nvPicPr>
          <p:cNvPr id="7" name="Picture 6">
            <a:extLst>
              <a:ext uri="{FF2B5EF4-FFF2-40B4-BE49-F238E27FC236}">
                <a16:creationId xmlns:a16="http://schemas.microsoft.com/office/drawing/2014/main" id="{F1D83E3B-E6A1-3D4C-8975-AB9A53B3CEBB}"/>
              </a:ext>
            </a:extLst>
          </p:cNvPr>
          <p:cNvPicPr>
            <a:picLocks noChangeAspect="1"/>
          </p:cNvPicPr>
          <p:nvPr/>
        </p:nvPicPr>
        <p:blipFill>
          <a:blip r:embed="rId3"/>
          <a:stretch>
            <a:fillRect/>
          </a:stretch>
        </p:blipFill>
        <p:spPr>
          <a:xfrm>
            <a:off x="708784" y="0"/>
            <a:ext cx="7726432" cy="5143500"/>
          </a:xfrm>
          <a:prstGeom prst="rect">
            <a:avLst/>
          </a:prstGeom>
        </p:spPr>
      </p:pic>
    </p:spTree>
    <p:extLst>
      <p:ext uri="{BB962C8B-B14F-4D97-AF65-F5344CB8AC3E}">
        <p14:creationId xmlns:p14="http://schemas.microsoft.com/office/powerpoint/2010/main" val="170227744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2</a:t>
            </a:fld>
            <a:endParaRPr lang="en-US" dirty="0"/>
          </a:p>
        </p:txBody>
      </p:sp>
      <p:grpSp>
        <p:nvGrpSpPr>
          <p:cNvPr id="9" name="Group 8">
            <a:extLst>
              <a:ext uri="{FF2B5EF4-FFF2-40B4-BE49-F238E27FC236}">
                <a16:creationId xmlns:a16="http://schemas.microsoft.com/office/drawing/2014/main" id="{32BA3AC1-6D50-4047-A4FC-6A177E789A3C}"/>
              </a:ext>
            </a:extLst>
          </p:cNvPr>
          <p:cNvGrpSpPr/>
          <p:nvPr/>
        </p:nvGrpSpPr>
        <p:grpSpPr>
          <a:xfrm>
            <a:off x="615700" y="333402"/>
            <a:ext cx="3323646" cy="2246907"/>
            <a:chOff x="5014453" y="1286064"/>
            <a:chExt cx="4045435" cy="2798542"/>
          </a:xfrm>
        </p:grpSpPr>
        <p:grpSp>
          <p:nvGrpSpPr>
            <p:cNvPr id="10" name="Group 9">
              <a:extLst>
                <a:ext uri="{FF2B5EF4-FFF2-40B4-BE49-F238E27FC236}">
                  <a16:creationId xmlns:a16="http://schemas.microsoft.com/office/drawing/2014/main" id="{A0593329-8588-1443-BA0E-5D47A4FA3984}"/>
                </a:ext>
              </a:extLst>
            </p:cNvPr>
            <p:cNvGrpSpPr/>
            <p:nvPr/>
          </p:nvGrpSpPr>
          <p:grpSpPr>
            <a:xfrm>
              <a:off x="5014453" y="3428999"/>
              <a:ext cx="4045435" cy="655607"/>
              <a:chOff x="4168474" y="3874286"/>
              <a:chExt cx="4045435" cy="655607"/>
            </a:xfrm>
          </p:grpSpPr>
          <p:sp>
            <p:nvSpPr>
              <p:cNvPr id="12" name="TextBox 11">
                <a:extLst>
                  <a:ext uri="{FF2B5EF4-FFF2-40B4-BE49-F238E27FC236}">
                    <a16:creationId xmlns:a16="http://schemas.microsoft.com/office/drawing/2014/main" id="{260D754C-EF79-DE49-9875-9060922C21A8}"/>
                  </a:ext>
                </a:extLst>
              </p:cNvPr>
              <p:cNvSpPr txBox="1"/>
              <p:nvPr/>
            </p:nvSpPr>
            <p:spPr>
              <a:xfrm>
                <a:off x="4168474" y="3874286"/>
                <a:ext cx="4045435" cy="306670"/>
              </a:xfrm>
              <a:prstGeom prst="rect">
                <a:avLst/>
              </a:prstGeom>
              <a:noFill/>
            </p:spPr>
            <p:txBody>
              <a:bodyPr wrap="square" rtlCol="0">
                <a:spAutoFit/>
              </a:bodyPr>
              <a:lstStyle/>
              <a:p>
                <a:pPr algn="ctr"/>
                <a:r>
                  <a:rPr lang="en-US" sz="1000" dirty="0">
                    <a:solidFill>
                      <a:schemeClr val="bg1"/>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47B7C0FD-6248-4540-8578-A0E6413583F0}"/>
                  </a:ext>
                </a:extLst>
              </p:cNvPr>
              <p:cNvSpPr txBox="1"/>
              <p:nvPr/>
            </p:nvSpPr>
            <p:spPr>
              <a:xfrm>
                <a:off x="4868806" y="4156138"/>
                <a:ext cx="2644771" cy="373755"/>
              </a:xfrm>
              <a:prstGeom prst="rect">
                <a:avLst/>
              </a:prstGeom>
              <a:noFill/>
            </p:spPr>
            <p:txBody>
              <a:bodyPr wrap="square" rtlCol="0">
                <a:spAutoFit/>
              </a:bodyPr>
              <a:lstStyle/>
              <a:p>
                <a:pPr algn="ctr"/>
                <a:r>
                  <a:rPr lang="en-US" dirty="0">
                    <a:solidFill>
                      <a:srgbClr val="002060"/>
                    </a:solidFill>
                    <a:latin typeface="Century Gothic" panose="020B0502020202020204" pitchFamily="34" charset="0"/>
                  </a:rPr>
                  <a:t>LEO MATTOS</a:t>
                </a:r>
              </a:p>
            </p:txBody>
          </p:sp>
        </p:grpSp>
        <p:pic>
          <p:nvPicPr>
            <p:cNvPr id="11" name="Picture 10" descr="A person smiling for the camera&#10;&#10;Description automatically generated">
              <a:extLst>
                <a:ext uri="{FF2B5EF4-FFF2-40B4-BE49-F238E27FC236}">
                  <a16:creationId xmlns:a16="http://schemas.microsoft.com/office/drawing/2014/main" id="{437C376C-FEDC-E842-BA25-7364D3DE0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sp>
        <p:nvSpPr>
          <p:cNvPr id="15" name="Rectangle 14">
            <a:extLst>
              <a:ext uri="{FF2B5EF4-FFF2-40B4-BE49-F238E27FC236}">
                <a16:creationId xmlns:a16="http://schemas.microsoft.com/office/drawing/2014/main" id="{4A2BC3AC-587A-CC48-BDF0-793F15DC4EAA}"/>
              </a:ext>
            </a:extLst>
          </p:cNvPr>
          <p:cNvSpPr/>
          <p:nvPr/>
        </p:nvSpPr>
        <p:spPr>
          <a:xfrm>
            <a:off x="298449" y="3787355"/>
            <a:ext cx="1670649" cy="461664"/>
          </a:xfrm>
          <a:prstGeom prst="rect">
            <a:avLst/>
          </a:prstGeom>
        </p:spPr>
        <p:txBody>
          <a:bodyPr/>
          <a:lstStyle/>
          <a:p>
            <a:pPr algn="ctr" defTabSz="685800">
              <a:lnSpc>
                <a:spcPct val="90000"/>
              </a:lnSpc>
              <a:spcBef>
                <a:spcPts val="750"/>
              </a:spcBef>
            </a:pPr>
            <a:r>
              <a:rPr lang="en-US" sz="1400" dirty="0">
                <a:solidFill>
                  <a:srgbClr val="002060"/>
                </a:solidFill>
                <a:latin typeface="+mj-lt"/>
              </a:rPr>
              <a:t>Technical Acceleration Coach</a:t>
            </a:r>
          </a:p>
        </p:txBody>
      </p:sp>
      <p:sp>
        <p:nvSpPr>
          <p:cNvPr id="16" name="Rectangle 15">
            <a:extLst>
              <a:ext uri="{FF2B5EF4-FFF2-40B4-BE49-F238E27FC236}">
                <a16:creationId xmlns:a16="http://schemas.microsoft.com/office/drawing/2014/main" id="{78BF0230-848D-B54C-92EB-C45913F14966}"/>
              </a:ext>
            </a:extLst>
          </p:cNvPr>
          <p:cNvSpPr/>
          <p:nvPr/>
        </p:nvSpPr>
        <p:spPr>
          <a:xfrm>
            <a:off x="2027715" y="3827764"/>
            <a:ext cx="1004508" cy="369332"/>
          </a:xfrm>
          <a:prstGeom prst="rect">
            <a:avLst/>
          </a:prstGeom>
        </p:spPr>
        <p:txBody>
          <a:bodyPr/>
          <a:lstStyle/>
          <a:p>
            <a:pPr defTabSz="685800">
              <a:lnSpc>
                <a:spcPct val="90000"/>
              </a:lnSpc>
              <a:spcBef>
                <a:spcPts val="750"/>
              </a:spcBef>
            </a:pPr>
            <a:r>
              <a:rPr lang="en-US" sz="1400" dirty="0">
                <a:solidFill>
                  <a:srgbClr val="002060"/>
                </a:solidFill>
                <a:latin typeface="+mj-lt"/>
              </a:rPr>
              <a:t>Developer</a:t>
            </a:r>
          </a:p>
        </p:txBody>
      </p:sp>
      <p:sp>
        <p:nvSpPr>
          <p:cNvPr id="17" name="Rectangle 16">
            <a:extLst>
              <a:ext uri="{FF2B5EF4-FFF2-40B4-BE49-F238E27FC236}">
                <a16:creationId xmlns:a16="http://schemas.microsoft.com/office/drawing/2014/main" id="{22A1C57D-CB98-1349-9668-4B22AB90EE08}"/>
              </a:ext>
            </a:extLst>
          </p:cNvPr>
          <p:cNvSpPr/>
          <p:nvPr/>
        </p:nvSpPr>
        <p:spPr>
          <a:xfrm>
            <a:off x="3334526" y="3820915"/>
            <a:ext cx="1222280" cy="369332"/>
          </a:xfrm>
          <a:prstGeom prst="rect">
            <a:avLst/>
          </a:prstGeom>
        </p:spPr>
        <p:txBody>
          <a:bodyPr/>
          <a:lstStyle/>
          <a:p>
            <a:pPr defTabSz="685800">
              <a:lnSpc>
                <a:spcPct val="90000"/>
              </a:lnSpc>
              <a:spcBef>
                <a:spcPts val="750"/>
              </a:spcBef>
            </a:pPr>
            <a:r>
              <a:rPr lang="en-US" sz="1400" dirty="0">
                <a:solidFill>
                  <a:srgbClr val="002060"/>
                </a:solidFill>
                <a:latin typeface="+mj-lt"/>
              </a:rPr>
              <a:t>Soccer coach</a:t>
            </a:r>
          </a:p>
        </p:txBody>
      </p:sp>
      <p:sp>
        <p:nvSpPr>
          <p:cNvPr id="18" name="Rectangle 17">
            <a:extLst>
              <a:ext uri="{FF2B5EF4-FFF2-40B4-BE49-F238E27FC236}">
                <a16:creationId xmlns:a16="http://schemas.microsoft.com/office/drawing/2014/main" id="{19825AD4-38D0-1347-8BBF-0C743ED5425C}"/>
              </a:ext>
            </a:extLst>
          </p:cNvPr>
          <p:cNvSpPr/>
          <p:nvPr/>
        </p:nvSpPr>
        <p:spPr>
          <a:xfrm>
            <a:off x="4879211" y="3827764"/>
            <a:ext cx="1063360" cy="369332"/>
          </a:xfrm>
          <a:prstGeom prst="rect">
            <a:avLst/>
          </a:prstGeom>
        </p:spPr>
        <p:txBody>
          <a:bodyPr/>
          <a:lstStyle/>
          <a:p>
            <a:pPr defTabSz="685800">
              <a:lnSpc>
                <a:spcPct val="90000"/>
              </a:lnSpc>
              <a:spcBef>
                <a:spcPts val="750"/>
              </a:spcBef>
            </a:pPr>
            <a:r>
              <a:rPr lang="en-US" sz="1400" dirty="0">
                <a:solidFill>
                  <a:srgbClr val="002060"/>
                </a:solidFill>
                <a:latin typeface="+mj-lt"/>
              </a:rPr>
              <a:t>Adventurer</a:t>
            </a:r>
          </a:p>
        </p:txBody>
      </p:sp>
      <p:sp>
        <p:nvSpPr>
          <p:cNvPr id="19" name="Rectangle 18">
            <a:extLst>
              <a:ext uri="{FF2B5EF4-FFF2-40B4-BE49-F238E27FC236}">
                <a16:creationId xmlns:a16="http://schemas.microsoft.com/office/drawing/2014/main" id="{ADF96FC8-17C5-4541-9A43-52A69B8CB902}"/>
              </a:ext>
            </a:extLst>
          </p:cNvPr>
          <p:cNvSpPr/>
          <p:nvPr/>
        </p:nvSpPr>
        <p:spPr>
          <a:xfrm>
            <a:off x="224405" y="4277125"/>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20" name="Rectangle 19">
            <a:extLst>
              <a:ext uri="{FF2B5EF4-FFF2-40B4-BE49-F238E27FC236}">
                <a16:creationId xmlns:a16="http://schemas.microsoft.com/office/drawing/2014/main" id="{AA43F3F2-9EDC-0A43-84FD-F8C75141FC09}"/>
              </a:ext>
            </a:extLst>
          </p:cNvPr>
          <p:cNvSpPr/>
          <p:nvPr/>
        </p:nvSpPr>
        <p:spPr>
          <a:xfrm>
            <a:off x="1886127" y="4288356"/>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21" name="Rectangle 20">
            <a:extLst>
              <a:ext uri="{FF2B5EF4-FFF2-40B4-BE49-F238E27FC236}">
                <a16:creationId xmlns:a16="http://schemas.microsoft.com/office/drawing/2014/main" id="{37F9A5CA-6449-D843-852E-52153C7B487D}"/>
              </a:ext>
            </a:extLst>
          </p:cNvPr>
          <p:cNvSpPr/>
          <p:nvPr/>
        </p:nvSpPr>
        <p:spPr>
          <a:xfrm>
            <a:off x="3129731" y="4288356"/>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U14</a:t>
            </a:r>
          </a:p>
        </p:txBody>
      </p:sp>
      <p:sp>
        <p:nvSpPr>
          <p:cNvPr id="23" name="Rectangle 22">
            <a:extLst>
              <a:ext uri="{FF2B5EF4-FFF2-40B4-BE49-F238E27FC236}">
                <a16:creationId xmlns:a16="http://schemas.microsoft.com/office/drawing/2014/main" id="{22B54709-BCB2-F542-8FE7-1C84542B7A01}"/>
              </a:ext>
            </a:extLst>
          </p:cNvPr>
          <p:cNvSpPr/>
          <p:nvPr/>
        </p:nvSpPr>
        <p:spPr>
          <a:xfrm>
            <a:off x="4694990" y="4232159"/>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24" name="Picture 23">
            <a:extLst>
              <a:ext uri="{FF2B5EF4-FFF2-40B4-BE49-F238E27FC236}">
                <a16:creationId xmlns:a16="http://schemas.microsoft.com/office/drawing/2014/main" id="{85BFCB0A-EB10-7B42-8108-C361158CB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12" y="3106279"/>
            <a:ext cx="1046068" cy="560638"/>
          </a:xfrm>
          <a:prstGeom prst="rect">
            <a:avLst/>
          </a:prstGeom>
        </p:spPr>
      </p:pic>
      <p:pic>
        <p:nvPicPr>
          <p:cNvPr id="25" name="Picture 24">
            <a:extLst>
              <a:ext uri="{FF2B5EF4-FFF2-40B4-BE49-F238E27FC236}">
                <a16:creationId xmlns:a16="http://schemas.microsoft.com/office/drawing/2014/main" id="{EE9EAD10-49B3-164C-AAFB-4486B32CC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3286" y="2910159"/>
            <a:ext cx="545233" cy="805996"/>
          </a:xfrm>
          <a:prstGeom prst="rect">
            <a:avLst/>
          </a:prstGeom>
        </p:spPr>
      </p:pic>
      <p:pic>
        <p:nvPicPr>
          <p:cNvPr id="26" name="Picture 25">
            <a:extLst>
              <a:ext uri="{FF2B5EF4-FFF2-40B4-BE49-F238E27FC236}">
                <a16:creationId xmlns:a16="http://schemas.microsoft.com/office/drawing/2014/main" id="{B030E0D2-F86D-D24C-BC26-7AE6F1C08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4526" y="2910159"/>
            <a:ext cx="1222280" cy="805996"/>
          </a:xfrm>
          <a:prstGeom prst="rect">
            <a:avLst/>
          </a:prstGeom>
        </p:spPr>
      </p:pic>
      <p:pic>
        <p:nvPicPr>
          <p:cNvPr id="27" name="Picture 26">
            <a:extLst>
              <a:ext uri="{FF2B5EF4-FFF2-40B4-BE49-F238E27FC236}">
                <a16:creationId xmlns:a16="http://schemas.microsoft.com/office/drawing/2014/main" id="{0C23BC77-7D4D-E741-AF9E-52ABEA3AEF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9211" y="2700375"/>
            <a:ext cx="958166" cy="958166"/>
          </a:xfrm>
          <a:prstGeom prst="rect">
            <a:avLst/>
          </a:prstGeom>
        </p:spPr>
      </p:pic>
    </p:spTree>
    <p:extLst>
      <p:ext uri="{BB962C8B-B14F-4D97-AF65-F5344CB8AC3E}">
        <p14:creationId xmlns:p14="http://schemas.microsoft.com/office/powerpoint/2010/main" val="10811343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0"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DE893D2F-51F6-EC4E-8D60-D0F4A3138693}"/>
              </a:ext>
            </a:extLst>
          </p:cNvPr>
          <p:cNvSpPr>
            <a:spLocks noGrp="1"/>
          </p:cNvSpPr>
          <p:nvPr>
            <p:ph type="body" sz="quarter" idx="12"/>
          </p:nvPr>
        </p:nvSpPr>
        <p:spPr/>
        <p:txBody>
          <a:bodyPr/>
          <a:lstStyle/>
          <a:p>
            <a:r>
              <a:rPr lang="en-US"/>
              <a:t>4</a:t>
            </a:r>
            <a:endParaRPr lang="en-US" dirty="0"/>
          </a:p>
        </p:txBody>
      </p:sp>
      <p:sp>
        <p:nvSpPr>
          <p:cNvPr id="23" name="Text Placeholder 22">
            <a:extLst>
              <a:ext uri="{FF2B5EF4-FFF2-40B4-BE49-F238E27FC236}">
                <a16:creationId xmlns:a16="http://schemas.microsoft.com/office/drawing/2014/main" id="{3E8E578B-CB9B-E84C-A4CB-EF361CED6588}"/>
              </a:ext>
            </a:extLst>
          </p:cNvPr>
          <p:cNvSpPr>
            <a:spLocks noGrp="1"/>
          </p:cNvSpPr>
          <p:nvPr>
            <p:ph type="body" sz="quarter" idx="13"/>
          </p:nvPr>
        </p:nvSpPr>
        <p:spPr/>
        <p:txBody>
          <a:bodyPr/>
          <a:lstStyle/>
          <a:p>
            <a:r>
              <a:rPr lang="en-US"/>
              <a:t>3</a:t>
            </a:r>
            <a:endParaRPr lang="en-US" dirty="0"/>
          </a:p>
        </p:txBody>
      </p:sp>
      <p:sp>
        <p:nvSpPr>
          <p:cNvPr id="20" name="Text Placeholder 19">
            <a:extLst>
              <a:ext uri="{FF2B5EF4-FFF2-40B4-BE49-F238E27FC236}">
                <a16:creationId xmlns:a16="http://schemas.microsoft.com/office/drawing/2014/main" id="{AC6EBB7B-1444-B94E-A912-D5B8D776C448}"/>
              </a:ext>
            </a:extLst>
          </p:cNvPr>
          <p:cNvSpPr>
            <a:spLocks noGrp="1"/>
          </p:cNvSpPr>
          <p:nvPr>
            <p:ph type="body" sz="quarter" idx="11"/>
          </p:nvPr>
        </p:nvSpPr>
        <p:spPr/>
        <p:txBody>
          <a:bodyPr/>
          <a:lstStyle/>
          <a:p>
            <a:r>
              <a:rPr lang="en-US"/>
              <a:t>2</a:t>
            </a:r>
            <a:endParaRPr lang="en-US" dirty="0"/>
          </a:p>
        </p:txBody>
      </p:sp>
      <p:sp>
        <p:nvSpPr>
          <p:cNvPr id="19" name="Text Placeholder 18">
            <a:extLst>
              <a:ext uri="{FF2B5EF4-FFF2-40B4-BE49-F238E27FC236}">
                <a16:creationId xmlns:a16="http://schemas.microsoft.com/office/drawing/2014/main" id="{C48EA577-83CD-FC4F-B65D-1C055380A538}"/>
              </a:ext>
            </a:extLst>
          </p:cNvPr>
          <p:cNvSpPr>
            <a:spLocks noGrp="1"/>
          </p:cNvSpPr>
          <p:nvPr>
            <p:ph type="body" sz="quarter" idx="10"/>
          </p:nvPr>
        </p:nvSpPr>
        <p:spPr/>
        <p:txBody>
          <a:bodyPr/>
          <a:lstStyle/>
          <a:p>
            <a:r>
              <a:rPr lang="en-US"/>
              <a:t>1</a:t>
            </a:r>
            <a:endParaRPr lang="en-US" dirty="0"/>
          </a:p>
        </p:txBody>
      </p:sp>
      <p:sp>
        <p:nvSpPr>
          <p:cNvPr id="12" name="Title 11">
            <a:extLst>
              <a:ext uri="{FF2B5EF4-FFF2-40B4-BE49-F238E27FC236}">
                <a16:creationId xmlns:a16="http://schemas.microsoft.com/office/drawing/2014/main" id="{D1EDC06E-8680-984C-A032-9B8CFB1A3E76}"/>
              </a:ext>
            </a:extLst>
          </p:cNvPr>
          <p:cNvSpPr>
            <a:spLocks noGrp="1"/>
          </p:cNvSpPr>
          <p:nvPr>
            <p:ph type="title"/>
          </p:nvPr>
        </p:nvSpPr>
        <p:spPr/>
        <p:txBody>
          <a:bodyPr/>
          <a:lstStyle/>
          <a:p>
            <a:r>
              <a:rPr lang="en-US" dirty="0"/>
              <a:t>Today’s Objectives</a:t>
            </a:r>
          </a:p>
        </p:txBody>
      </p:sp>
      <p:sp>
        <p:nvSpPr>
          <p:cNvPr id="24" name="Text Placeholder 23">
            <a:extLst>
              <a:ext uri="{FF2B5EF4-FFF2-40B4-BE49-F238E27FC236}">
                <a16:creationId xmlns:a16="http://schemas.microsoft.com/office/drawing/2014/main" id="{C446790E-65FD-574B-8721-3F9EEE97793D}"/>
              </a:ext>
            </a:extLst>
          </p:cNvPr>
          <p:cNvSpPr>
            <a:spLocks noGrp="1"/>
          </p:cNvSpPr>
          <p:nvPr>
            <p:ph type="body" sz="quarter" idx="14"/>
          </p:nvPr>
        </p:nvSpPr>
        <p:spPr>
          <a:xfrm>
            <a:off x="1490331" y="2040724"/>
            <a:ext cx="2589771" cy="342900"/>
          </a:xfrm>
        </p:spPr>
        <p:txBody>
          <a:bodyPr/>
          <a:lstStyle/>
          <a:p>
            <a:r>
              <a:rPr lang="en-US" dirty="0"/>
              <a:t>Review the five phases of chaos engineering</a:t>
            </a:r>
          </a:p>
        </p:txBody>
      </p:sp>
      <p:sp>
        <p:nvSpPr>
          <p:cNvPr id="17" name="Content Placeholder 16">
            <a:extLst>
              <a:ext uri="{FF2B5EF4-FFF2-40B4-BE49-F238E27FC236}">
                <a16:creationId xmlns:a16="http://schemas.microsoft.com/office/drawing/2014/main" id="{9BEC1F40-5F28-F84D-AAC8-CD129086AB2E}"/>
              </a:ext>
            </a:extLst>
          </p:cNvPr>
          <p:cNvSpPr>
            <a:spLocks noGrp="1"/>
          </p:cNvSpPr>
          <p:nvPr>
            <p:ph idx="1"/>
          </p:nvPr>
        </p:nvSpPr>
        <p:spPr>
          <a:xfrm>
            <a:off x="1490331" y="2574807"/>
            <a:ext cx="2074862" cy="575003"/>
          </a:xfrm>
        </p:spPr>
        <p:txBody>
          <a:bodyPr/>
          <a:lstStyle/>
          <a:p>
            <a:r>
              <a:rPr lang="en-US" dirty="0"/>
              <a:t>Understand how the experiments are structured</a:t>
            </a:r>
          </a:p>
        </p:txBody>
      </p:sp>
      <p:sp>
        <p:nvSpPr>
          <p:cNvPr id="25" name="Text Placeholder 24">
            <a:extLst>
              <a:ext uri="{FF2B5EF4-FFF2-40B4-BE49-F238E27FC236}">
                <a16:creationId xmlns:a16="http://schemas.microsoft.com/office/drawing/2014/main" id="{428B6884-783E-824B-A6A1-7389190A75B2}"/>
              </a:ext>
            </a:extLst>
          </p:cNvPr>
          <p:cNvSpPr>
            <a:spLocks noGrp="1"/>
          </p:cNvSpPr>
          <p:nvPr>
            <p:ph type="body" sz="quarter" idx="15"/>
          </p:nvPr>
        </p:nvSpPr>
        <p:spPr/>
        <p:txBody>
          <a:bodyPr/>
          <a:lstStyle/>
          <a:p>
            <a:r>
              <a:rPr lang="en-US" dirty="0"/>
              <a:t>Define what can go wrong and how to test it</a:t>
            </a:r>
          </a:p>
        </p:txBody>
      </p:sp>
      <p:sp>
        <p:nvSpPr>
          <p:cNvPr id="26" name="Text Placeholder 25">
            <a:extLst>
              <a:ext uri="{FF2B5EF4-FFF2-40B4-BE49-F238E27FC236}">
                <a16:creationId xmlns:a16="http://schemas.microsoft.com/office/drawing/2014/main" id="{D4E6D4AC-515D-4E48-9FF8-CDBC2B71B174}"/>
              </a:ext>
            </a:extLst>
          </p:cNvPr>
          <p:cNvSpPr>
            <a:spLocks noGrp="1"/>
          </p:cNvSpPr>
          <p:nvPr>
            <p:ph type="body" sz="quarter" idx="16"/>
          </p:nvPr>
        </p:nvSpPr>
        <p:spPr>
          <a:xfrm>
            <a:off x="5430471" y="2040724"/>
            <a:ext cx="2589770" cy="342900"/>
          </a:xfrm>
        </p:spPr>
        <p:txBody>
          <a:bodyPr/>
          <a:lstStyle/>
          <a:p>
            <a:r>
              <a:rPr lang="en-US" dirty="0"/>
              <a:t>Plan your first chaos engineering experiment</a:t>
            </a:r>
          </a:p>
        </p:txBody>
      </p:sp>
      <p:sp>
        <p:nvSpPr>
          <p:cNvPr id="27" name="Text Placeholder 26">
            <a:extLst>
              <a:ext uri="{FF2B5EF4-FFF2-40B4-BE49-F238E27FC236}">
                <a16:creationId xmlns:a16="http://schemas.microsoft.com/office/drawing/2014/main" id="{2658D564-E637-9A46-A579-4BCB5660FB63}"/>
              </a:ext>
            </a:extLst>
          </p:cNvPr>
          <p:cNvSpPr>
            <a:spLocks noGrp="1"/>
          </p:cNvSpPr>
          <p:nvPr>
            <p:ph type="body" sz="quarter" idx="17"/>
          </p:nvPr>
        </p:nvSpPr>
        <p:spPr/>
        <p:txBody>
          <a:bodyPr/>
          <a:lstStyle/>
          <a:p>
            <a:r>
              <a:rPr lang="en-US" dirty="0"/>
              <a:t>Future</a:t>
            </a:r>
            <a:r>
              <a:rPr lang="mr-IN" dirty="0"/>
              <a:t>…</a:t>
            </a:r>
            <a:endParaRPr lang="en-US" dirty="0"/>
          </a:p>
        </p:txBody>
      </p:sp>
      <p:sp>
        <p:nvSpPr>
          <p:cNvPr id="28" name="Content Placeholder 27">
            <a:extLst>
              <a:ext uri="{FF2B5EF4-FFF2-40B4-BE49-F238E27FC236}">
                <a16:creationId xmlns:a16="http://schemas.microsoft.com/office/drawing/2014/main" id="{93D34856-CC23-EC46-81EA-0C183282772C}"/>
              </a:ext>
            </a:extLst>
          </p:cNvPr>
          <p:cNvSpPr>
            <a:spLocks noGrp="1"/>
          </p:cNvSpPr>
          <p:nvPr>
            <p:ph idx="18"/>
          </p:nvPr>
        </p:nvSpPr>
        <p:spPr>
          <a:xfrm>
            <a:off x="5430470" y="2634809"/>
            <a:ext cx="2589769" cy="575003"/>
          </a:xfrm>
        </p:spPr>
        <p:txBody>
          <a:bodyPr/>
          <a:lstStyle/>
          <a:p>
            <a:r>
              <a:rPr lang="en-US" dirty="0"/>
              <a:t>Review what is required and how to select the first experiment</a:t>
            </a:r>
          </a:p>
        </p:txBody>
      </p:sp>
      <p:sp>
        <p:nvSpPr>
          <p:cNvPr id="29" name="Content Placeholder 28">
            <a:extLst>
              <a:ext uri="{FF2B5EF4-FFF2-40B4-BE49-F238E27FC236}">
                <a16:creationId xmlns:a16="http://schemas.microsoft.com/office/drawing/2014/main" id="{9AFE114F-FBE6-D941-9BDE-C4DC0826F1A3}"/>
              </a:ext>
            </a:extLst>
          </p:cNvPr>
          <p:cNvSpPr>
            <a:spLocks noGrp="1"/>
          </p:cNvSpPr>
          <p:nvPr>
            <p:ph idx="19"/>
          </p:nvPr>
        </p:nvSpPr>
        <p:spPr>
          <a:xfrm>
            <a:off x="1503997" y="4060357"/>
            <a:ext cx="2074862" cy="723036"/>
          </a:xfrm>
        </p:spPr>
        <p:txBody>
          <a:bodyPr/>
          <a:lstStyle/>
          <a:p>
            <a:r>
              <a:rPr lang="en-US" dirty="0"/>
              <a:t>Reflect on where the issues can happen on distributed systems</a:t>
            </a:r>
          </a:p>
        </p:txBody>
      </p:sp>
      <p:sp>
        <p:nvSpPr>
          <p:cNvPr id="30" name="Content Placeholder 29">
            <a:extLst>
              <a:ext uri="{FF2B5EF4-FFF2-40B4-BE49-F238E27FC236}">
                <a16:creationId xmlns:a16="http://schemas.microsoft.com/office/drawing/2014/main" id="{797DE4A4-B6CE-0F4D-B8C0-EBEE0004E0F3}"/>
              </a:ext>
            </a:extLst>
          </p:cNvPr>
          <p:cNvSpPr>
            <a:spLocks noGrp="1"/>
          </p:cNvSpPr>
          <p:nvPr>
            <p:ph idx="20"/>
          </p:nvPr>
        </p:nvSpPr>
        <p:spPr/>
        <p:txBody>
          <a:bodyPr/>
          <a:lstStyle/>
          <a:p>
            <a:r>
              <a:rPr lang="en-US" dirty="0"/>
              <a:t>Lean in the conversation and create the future of fun</a:t>
            </a:r>
          </a:p>
        </p:txBody>
      </p:sp>
      <p:sp>
        <p:nvSpPr>
          <p:cNvPr id="54" name="Slide Number Placeholder 53">
            <a:extLst>
              <a:ext uri="{FF2B5EF4-FFF2-40B4-BE49-F238E27FC236}">
                <a16:creationId xmlns:a16="http://schemas.microsoft.com/office/drawing/2014/main" id="{C5E6F510-210A-B84D-A62C-118BB783C7AA}"/>
              </a:ext>
            </a:extLst>
          </p:cNvPr>
          <p:cNvSpPr>
            <a:spLocks noGrp="1"/>
          </p:cNvSpPr>
          <p:nvPr>
            <p:ph type="sldNum" sz="quarter" idx="4"/>
          </p:nvPr>
        </p:nvSpPr>
        <p:spPr/>
        <p:txBody>
          <a:bodyPr/>
          <a:lstStyle/>
          <a:p>
            <a:fld id="{D60983F0-243D-CF42-9100-E15EC5C8060D}" type="slidenum">
              <a:rPr lang="en-US" smtClean="0"/>
              <a:pPr/>
              <a:t>3</a:t>
            </a:fld>
            <a:endParaRPr lang="en-US" dirty="0"/>
          </a:p>
        </p:txBody>
      </p:sp>
      <p:sp>
        <p:nvSpPr>
          <p:cNvPr id="22" name="Rounded Rectangle 21">
            <a:extLst>
              <a:ext uri="{FF2B5EF4-FFF2-40B4-BE49-F238E27FC236}">
                <a16:creationId xmlns:a16="http://schemas.microsoft.com/office/drawing/2014/main" id="{F3B8330B-DEDC-0148-8FD1-35AF02BC2C13}"/>
              </a:ext>
            </a:extLst>
          </p:cNvPr>
          <p:cNvSpPr/>
          <p:nvPr/>
        </p:nvSpPr>
        <p:spPr>
          <a:xfrm rot="17476707">
            <a:off x="7165191" y="-542208"/>
            <a:ext cx="1828906" cy="2586596"/>
          </a:xfrm>
          <a:prstGeom prst="roundRect">
            <a:avLst>
              <a:gd name="adj" fmla="val 1905"/>
            </a:avLst>
          </a:prstGeom>
          <a:gradFill>
            <a:gsLst>
              <a:gs pos="0">
                <a:schemeClr val="accent6"/>
              </a:gs>
              <a:gs pos="99000">
                <a:schemeClr val="accent6">
                  <a:lumMod val="9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C5F98DDB-5225-4A41-BF67-CB7D12C0C491}"/>
              </a:ext>
            </a:extLst>
          </p:cNvPr>
          <p:cNvGrpSpPr/>
          <p:nvPr/>
        </p:nvGrpSpPr>
        <p:grpSpPr>
          <a:xfrm rot="4393679">
            <a:off x="6021634" y="-160931"/>
            <a:ext cx="605628" cy="1779242"/>
            <a:chOff x="3702050" y="22225"/>
            <a:chExt cx="1736725" cy="5102225"/>
          </a:xfrm>
          <a:effectLst/>
        </p:grpSpPr>
        <p:sp>
          <p:nvSpPr>
            <p:cNvPr id="37" name="Freeform 7">
              <a:extLst>
                <a:ext uri="{FF2B5EF4-FFF2-40B4-BE49-F238E27FC236}">
                  <a16:creationId xmlns:a16="http://schemas.microsoft.com/office/drawing/2014/main" id="{1F5160AB-6335-FC46-9629-DCFA83DA47AB}"/>
                </a:ext>
              </a:extLst>
            </p:cNvPr>
            <p:cNvSpPr>
              <a:spLocks/>
            </p:cNvSpPr>
            <p:nvPr/>
          </p:nvSpPr>
          <p:spPr bwMode="auto">
            <a:xfrm>
              <a:off x="4354513" y="22225"/>
              <a:ext cx="425450" cy="514350"/>
            </a:xfrm>
            <a:custGeom>
              <a:avLst/>
              <a:gdLst>
                <a:gd name="T0" fmla="*/ 0 w 534"/>
                <a:gd name="T1" fmla="*/ 0 h 647"/>
                <a:gd name="T2" fmla="*/ 534 w 534"/>
                <a:gd name="T3" fmla="*/ 181 h 647"/>
                <a:gd name="T4" fmla="*/ 534 w 534"/>
                <a:gd name="T5" fmla="*/ 647 h 647"/>
                <a:gd name="T6" fmla="*/ 0 w 534"/>
                <a:gd name="T7" fmla="*/ 647 h 647"/>
                <a:gd name="T8" fmla="*/ 0 w 534"/>
                <a:gd name="T9" fmla="*/ 0 h 647"/>
              </a:gdLst>
              <a:ahLst/>
              <a:cxnLst>
                <a:cxn ang="0">
                  <a:pos x="T0" y="T1"/>
                </a:cxn>
                <a:cxn ang="0">
                  <a:pos x="T2" y="T3"/>
                </a:cxn>
                <a:cxn ang="0">
                  <a:pos x="T4" y="T5"/>
                </a:cxn>
                <a:cxn ang="0">
                  <a:pos x="T6" y="T7"/>
                </a:cxn>
                <a:cxn ang="0">
                  <a:pos x="T8" y="T9"/>
                </a:cxn>
              </a:cxnLst>
              <a:rect l="0" t="0" r="r" b="b"/>
              <a:pathLst>
                <a:path w="534" h="647">
                  <a:moveTo>
                    <a:pt x="0" y="0"/>
                  </a:moveTo>
                  <a:lnTo>
                    <a:pt x="534" y="181"/>
                  </a:lnTo>
                  <a:lnTo>
                    <a:pt x="534" y="647"/>
                  </a:lnTo>
                  <a:lnTo>
                    <a:pt x="0" y="647"/>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8">
              <a:extLst>
                <a:ext uri="{FF2B5EF4-FFF2-40B4-BE49-F238E27FC236}">
                  <a16:creationId xmlns:a16="http://schemas.microsoft.com/office/drawing/2014/main" id="{BC84AF45-87F3-F04B-9C53-2FBA28D3F3CE}"/>
                </a:ext>
              </a:extLst>
            </p:cNvPr>
            <p:cNvSpPr>
              <a:spLocks/>
            </p:cNvSpPr>
            <p:nvPr/>
          </p:nvSpPr>
          <p:spPr bwMode="auto">
            <a:xfrm>
              <a:off x="3702050" y="1470025"/>
              <a:ext cx="1736725" cy="3654425"/>
            </a:xfrm>
            <a:custGeom>
              <a:avLst/>
              <a:gdLst>
                <a:gd name="T0" fmla="*/ 0 w 2188"/>
                <a:gd name="T1" fmla="*/ 0 h 4603"/>
                <a:gd name="T2" fmla="*/ 2188 w 2188"/>
                <a:gd name="T3" fmla="*/ 0 h 4603"/>
                <a:gd name="T4" fmla="*/ 1929 w 2188"/>
                <a:gd name="T5" fmla="*/ 4371 h 4603"/>
                <a:gd name="T6" fmla="*/ 1921 w 2188"/>
                <a:gd name="T7" fmla="*/ 4418 h 4603"/>
                <a:gd name="T8" fmla="*/ 1905 w 2188"/>
                <a:gd name="T9" fmla="*/ 4463 h 4603"/>
                <a:gd name="T10" fmla="*/ 1882 w 2188"/>
                <a:gd name="T11" fmla="*/ 4502 h 4603"/>
                <a:gd name="T12" fmla="*/ 1851 w 2188"/>
                <a:gd name="T13" fmla="*/ 4537 h 4603"/>
                <a:gd name="T14" fmla="*/ 1816 w 2188"/>
                <a:gd name="T15" fmla="*/ 4564 h 4603"/>
                <a:gd name="T16" fmla="*/ 1775 w 2188"/>
                <a:gd name="T17" fmla="*/ 4585 h 4603"/>
                <a:gd name="T18" fmla="*/ 1730 w 2188"/>
                <a:gd name="T19" fmla="*/ 4599 h 4603"/>
                <a:gd name="T20" fmla="*/ 1683 w 2188"/>
                <a:gd name="T21" fmla="*/ 4603 h 4603"/>
                <a:gd name="T22" fmla="*/ 505 w 2188"/>
                <a:gd name="T23" fmla="*/ 4603 h 4603"/>
                <a:gd name="T24" fmla="*/ 456 w 2188"/>
                <a:gd name="T25" fmla="*/ 4599 h 4603"/>
                <a:gd name="T26" fmla="*/ 411 w 2188"/>
                <a:gd name="T27" fmla="*/ 4585 h 4603"/>
                <a:gd name="T28" fmla="*/ 371 w 2188"/>
                <a:gd name="T29" fmla="*/ 4564 h 4603"/>
                <a:gd name="T30" fmla="*/ 335 w 2188"/>
                <a:gd name="T31" fmla="*/ 4537 h 4603"/>
                <a:gd name="T32" fmla="*/ 304 w 2188"/>
                <a:gd name="T33" fmla="*/ 4502 h 4603"/>
                <a:gd name="T34" fmla="*/ 281 w 2188"/>
                <a:gd name="T35" fmla="*/ 4463 h 4603"/>
                <a:gd name="T36" fmla="*/ 265 w 2188"/>
                <a:gd name="T37" fmla="*/ 4418 h 4603"/>
                <a:gd name="T38" fmla="*/ 259 w 2188"/>
                <a:gd name="T39" fmla="*/ 4371 h 4603"/>
                <a:gd name="T40" fmla="*/ 0 w 2188"/>
                <a:gd name="T41" fmla="*/ 0 h 4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8" h="4603">
                  <a:moveTo>
                    <a:pt x="0" y="0"/>
                  </a:moveTo>
                  <a:lnTo>
                    <a:pt x="2188" y="0"/>
                  </a:lnTo>
                  <a:lnTo>
                    <a:pt x="1929" y="4371"/>
                  </a:lnTo>
                  <a:lnTo>
                    <a:pt x="1921" y="4418"/>
                  </a:lnTo>
                  <a:lnTo>
                    <a:pt x="1905" y="4463"/>
                  </a:lnTo>
                  <a:lnTo>
                    <a:pt x="1882" y="4502"/>
                  </a:lnTo>
                  <a:lnTo>
                    <a:pt x="1851" y="4537"/>
                  </a:lnTo>
                  <a:lnTo>
                    <a:pt x="1816" y="4564"/>
                  </a:lnTo>
                  <a:lnTo>
                    <a:pt x="1775" y="4585"/>
                  </a:lnTo>
                  <a:lnTo>
                    <a:pt x="1730" y="4599"/>
                  </a:lnTo>
                  <a:lnTo>
                    <a:pt x="1683" y="4603"/>
                  </a:lnTo>
                  <a:lnTo>
                    <a:pt x="505" y="4603"/>
                  </a:lnTo>
                  <a:lnTo>
                    <a:pt x="456" y="4599"/>
                  </a:lnTo>
                  <a:lnTo>
                    <a:pt x="411" y="4585"/>
                  </a:lnTo>
                  <a:lnTo>
                    <a:pt x="371" y="4564"/>
                  </a:lnTo>
                  <a:lnTo>
                    <a:pt x="335" y="4537"/>
                  </a:lnTo>
                  <a:lnTo>
                    <a:pt x="304" y="4502"/>
                  </a:lnTo>
                  <a:lnTo>
                    <a:pt x="281" y="4463"/>
                  </a:lnTo>
                  <a:lnTo>
                    <a:pt x="265" y="4418"/>
                  </a:lnTo>
                  <a:lnTo>
                    <a:pt x="259" y="4371"/>
                  </a:lnTo>
                  <a:lnTo>
                    <a:pt x="0" y="0"/>
                  </a:lnTo>
                  <a:close/>
                </a:path>
              </a:pathLst>
            </a:custGeom>
            <a:gradFill>
              <a:gsLst>
                <a:gs pos="0">
                  <a:schemeClr val="accent5"/>
                </a:gs>
                <a:gs pos="100000">
                  <a:schemeClr val="accent1"/>
                </a:gs>
              </a:gsLst>
              <a:lin ang="27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9">
              <a:extLst>
                <a:ext uri="{FF2B5EF4-FFF2-40B4-BE49-F238E27FC236}">
                  <a16:creationId xmlns:a16="http://schemas.microsoft.com/office/drawing/2014/main" id="{A8A14068-861D-E24F-AB48-18C57265A56B}"/>
                </a:ext>
              </a:extLst>
            </p:cNvPr>
            <p:cNvSpPr>
              <a:spLocks/>
            </p:cNvSpPr>
            <p:nvPr/>
          </p:nvSpPr>
          <p:spPr bwMode="auto">
            <a:xfrm>
              <a:off x="3702050" y="501650"/>
              <a:ext cx="1736725" cy="968375"/>
            </a:xfrm>
            <a:custGeom>
              <a:avLst/>
              <a:gdLst>
                <a:gd name="T0" fmla="*/ 798 w 2188"/>
                <a:gd name="T1" fmla="*/ 0 h 1221"/>
                <a:gd name="T2" fmla="*/ 1389 w 2188"/>
                <a:gd name="T3" fmla="*/ 0 h 1221"/>
                <a:gd name="T4" fmla="*/ 1400 w 2188"/>
                <a:gd name="T5" fmla="*/ 96 h 1221"/>
                <a:gd name="T6" fmla="*/ 1422 w 2188"/>
                <a:gd name="T7" fmla="*/ 189 h 1221"/>
                <a:gd name="T8" fmla="*/ 1451 w 2188"/>
                <a:gd name="T9" fmla="*/ 279 h 1221"/>
                <a:gd name="T10" fmla="*/ 1492 w 2188"/>
                <a:gd name="T11" fmla="*/ 365 h 1221"/>
                <a:gd name="T12" fmla="*/ 1539 w 2188"/>
                <a:gd name="T13" fmla="*/ 445 h 1221"/>
                <a:gd name="T14" fmla="*/ 1593 w 2188"/>
                <a:gd name="T15" fmla="*/ 521 h 1221"/>
                <a:gd name="T16" fmla="*/ 1656 w 2188"/>
                <a:gd name="T17" fmla="*/ 589 h 1221"/>
                <a:gd name="T18" fmla="*/ 1724 w 2188"/>
                <a:gd name="T19" fmla="*/ 651 h 1221"/>
                <a:gd name="T20" fmla="*/ 1798 w 2188"/>
                <a:gd name="T21" fmla="*/ 706 h 1221"/>
                <a:gd name="T22" fmla="*/ 1878 w 2188"/>
                <a:gd name="T23" fmla="*/ 755 h 1221"/>
                <a:gd name="T24" fmla="*/ 1964 w 2188"/>
                <a:gd name="T25" fmla="*/ 794 h 1221"/>
                <a:gd name="T26" fmla="*/ 2054 w 2188"/>
                <a:gd name="T27" fmla="*/ 825 h 1221"/>
                <a:gd name="T28" fmla="*/ 2091 w 2188"/>
                <a:gd name="T29" fmla="*/ 839 h 1221"/>
                <a:gd name="T30" fmla="*/ 2124 w 2188"/>
                <a:gd name="T31" fmla="*/ 862 h 1221"/>
                <a:gd name="T32" fmla="*/ 2149 w 2188"/>
                <a:gd name="T33" fmla="*/ 891 h 1221"/>
                <a:gd name="T34" fmla="*/ 2171 w 2188"/>
                <a:gd name="T35" fmla="*/ 924 h 1221"/>
                <a:gd name="T36" fmla="*/ 2182 w 2188"/>
                <a:gd name="T37" fmla="*/ 963 h 1221"/>
                <a:gd name="T38" fmla="*/ 2188 w 2188"/>
                <a:gd name="T39" fmla="*/ 1004 h 1221"/>
                <a:gd name="T40" fmla="*/ 2188 w 2188"/>
                <a:gd name="T41" fmla="*/ 1221 h 1221"/>
                <a:gd name="T42" fmla="*/ 0 w 2188"/>
                <a:gd name="T43" fmla="*/ 1221 h 1221"/>
                <a:gd name="T44" fmla="*/ 0 w 2188"/>
                <a:gd name="T45" fmla="*/ 1004 h 1221"/>
                <a:gd name="T46" fmla="*/ 4 w 2188"/>
                <a:gd name="T47" fmla="*/ 963 h 1221"/>
                <a:gd name="T48" fmla="*/ 16 w 2188"/>
                <a:gd name="T49" fmla="*/ 924 h 1221"/>
                <a:gd name="T50" fmla="*/ 37 w 2188"/>
                <a:gd name="T51" fmla="*/ 891 h 1221"/>
                <a:gd name="T52" fmla="*/ 64 w 2188"/>
                <a:gd name="T53" fmla="*/ 862 h 1221"/>
                <a:gd name="T54" fmla="*/ 96 w 2188"/>
                <a:gd name="T55" fmla="*/ 839 h 1221"/>
                <a:gd name="T56" fmla="*/ 135 w 2188"/>
                <a:gd name="T57" fmla="*/ 825 h 1221"/>
                <a:gd name="T58" fmla="*/ 222 w 2188"/>
                <a:gd name="T59" fmla="*/ 794 h 1221"/>
                <a:gd name="T60" fmla="*/ 308 w 2188"/>
                <a:gd name="T61" fmla="*/ 755 h 1221"/>
                <a:gd name="T62" fmla="*/ 388 w 2188"/>
                <a:gd name="T63" fmla="*/ 706 h 1221"/>
                <a:gd name="T64" fmla="*/ 462 w 2188"/>
                <a:gd name="T65" fmla="*/ 651 h 1221"/>
                <a:gd name="T66" fmla="*/ 532 w 2188"/>
                <a:gd name="T67" fmla="*/ 589 h 1221"/>
                <a:gd name="T68" fmla="*/ 593 w 2188"/>
                <a:gd name="T69" fmla="*/ 521 h 1221"/>
                <a:gd name="T70" fmla="*/ 647 w 2188"/>
                <a:gd name="T71" fmla="*/ 445 h 1221"/>
                <a:gd name="T72" fmla="*/ 696 w 2188"/>
                <a:gd name="T73" fmla="*/ 365 h 1221"/>
                <a:gd name="T74" fmla="*/ 735 w 2188"/>
                <a:gd name="T75" fmla="*/ 279 h 1221"/>
                <a:gd name="T76" fmla="*/ 764 w 2188"/>
                <a:gd name="T77" fmla="*/ 189 h 1221"/>
                <a:gd name="T78" fmla="*/ 786 w 2188"/>
                <a:gd name="T79" fmla="*/ 96 h 1221"/>
                <a:gd name="T80" fmla="*/ 798 w 2188"/>
                <a:gd name="T81"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88" h="1221">
                  <a:moveTo>
                    <a:pt x="798" y="0"/>
                  </a:moveTo>
                  <a:lnTo>
                    <a:pt x="1389" y="0"/>
                  </a:lnTo>
                  <a:lnTo>
                    <a:pt x="1400" y="96"/>
                  </a:lnTo>
                  <a:lnTo>
                    <a:pt x="1422" y="189"/>
                  </a:lnTo>
                  <a:lnTo>
                    <a:pt x="1451" y="279"/>
                  </a:lnTo>
                  <a:lnTo>
                    <a:pt x="1492" y="365"/>
                  </a:lnTo>
                  <a:lnTo>
                    <a:pt x="1539" y="445"/>
                  </a:lnTo>
                  <a:lnTo>
                    <a:pt x="1593" y="521"/>
                  </a:lnTo>
                  <a:lnTo>
                    <a:pt x="1656" y="589"/>
                  </a:lnTo>
                  <a:lnTo>
                    <a:pt x="1724" y="651"/>
                  </a:lnTo>
                  <a:lnTo>
                    <a:pt x="1798" y="706"/>
                  </a:lnTo>
                  <a:lnTo>
                    <a:pt x="1878" y="755"/>
                  </a:lnTo>
                  <a:lnTo>
                    <a:pt x="1964" y="794"/>
                  </a:lnTo>
                  <a:lnTo>
                    <a:pt x="2054" y="825"/>
                  </a:lnTo>
                  <a:lnTo>
                    <a:pt x="2091" y="839"/>
                  </a:lnTo>
                  <a:lnTo>
                    <a:pt x="2124" y="862"/>
                  </a:lnTo>
                  <a:lnTo>
                    <a:pt x="2149" y="891"/>
                  </a:lnTo>
                  <a:lnTo>
                    <a:pt x="2171" y="924"/>
                  </a:lnTo>
                  <a:lnTo>
                    <a:pt x="2182" y="963"/>
                  </a:lnTo>
                  <a:lnTo>
                    <a:pt x="2188" y="1004"/>
                  </a:lnTo>
                  <a:lnTo>
                    <a:pt x="2188" y="1221"/>
                  </a:lnTo>
                  <a:lnTo>
                    <a:pt x="0" y="1221"/>
                  </a:lnTo>
                  <a:lnTo>
                    <a:pt x="0" y="1004"/>
                  </a:lnTo>
                  <a:lnTo>
                    <a:pt x="4" y="963"/>
                  </a:lnTo>
                  <a:lnTo>
                    <a:pt x="16" y="924"/>
                  </a:lnTo>
                  <a:lnTo>
                    <a:pt x="37" y="891"/>
                  </a:lnTo>
                  <a:lnTo>
                    <a:pt x="64" y="862"/>
                  </a:lnTo>
                  <a:lnTo>
                    <a:pt x="96" y="839"/>
                  </a:lnTo>
                  <a:lnTo>
                    <a:pt x="135" y="825"/>
                  </a:lnTo>
                  <a:lnTo>
                    <a:pt x="222" y="794"/>
                  </a:lnTo>
                  <a:lnTo>
                    <a:pt x="308" y="755"/>
                  </a:lnTo>
                  <a:lnTo>
                    <a:pt x="388" y="706"/>
                  </a:lnTo>
                  <a:lnTo>
                    <a:pt x="462" y="651"/>
                  </a:lnTo>
                  <a:lnTo>
                    <a:pt x="532" y="589"/>
                  </a:lnTo>
                  <a:lnTo>
                    <a:pt x="593" y="521"/>
                  </a:lnTo>
                  <a:lnTo>
                    <a:pt x="647" y="445"/>
                  </a:lnTo>
                  <a:lnTo>
                    <a:pt x="696" y="365"/>
                  </a:lnTo>
                  <a:lnTo>
                    <a:pt x="735" y="279"/>
                  </a:lnTo>
                  <a:lnTo>
                    <a:pt x="764" y="189"/>
                  </a:lnTo>
                  <a:lnTo>
                    <a:pt x="786" y="96"/>
                  </a:lnTo>
                  <a:lnTo>
                    <a:pt x="7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0">
              <a:extLst>
                <a:ext uri="{FF2B5EF4-FFF2-40B4-BE49-F238E27FC236}">
                  <a16:creationId xmlns:a16="http://schemas.microsoft.com/office/drawing/2014/main" id="{225BB24F-73E8-A84C-8758-B9843C412AEA}"/>
                </a:ext>
              </a:extLst>
            </p:cNvPr>
            <p:cNvSpPr>
              <a:spLocks/>
            </p:cNvSpPr>
            <p:nvPr/>
          </p:nvSpPr>
          <p:spPr bwMode="auto">
            <a:xfrm>
              <a:off x="4354513" y="22225"/>
              <a:ext cx="425450" cy="209550"/>
            </a:xfrm>
            <a:custGeom>
              <a:avLst/>
              <a:gdLst>
                <a:gd name="T0" fmla="*/ 0 w 534"/>
                <a:gd name="T1" fmla="*/ 0 h 263"/>
                <a:gd name="T2" fmla="*/ 534 w 534"/>
                <a:gd name="T3" fmla="*/ 181 h 263"/>
                <a:gd name="T4" fmla="*/ 372 w 534"/>
                <a:gd name="T5" fmla="*/ 263 h 263"/>
                <a:gd name="T6" fmla="*/ 0 w 534"/>
                <a:gd name="T7" fmla="*/ 0 h 263"/>
              </a:gdLst>
              <a:ahLst/>
              <a:cxnLst>
                <a:cxn ang="0">
                  <a:pos x="T0" y="T1"/>
                </a:cxn>
                <a:cxn ang="0">
                  <a:pos x="T2" y="T3"/>
                </a:cxn>
                <a:cxn ang="0">
                  <a:pos x="T4" y="T5"/>
                </a:cxn>
                <a:cxn ang="0">
                  <a:pos x="T6" y="T7"/>
                </a:cxn>
              </a:cxnLst>
              <a:rect l="0" t="0" r="r" b="b"/>
              <a:pathLst>
                <a:path w="534" h="263">
                  <a:moveTo>
                    <a:pt x="0" y="0"/>
                  </a:moveTo>
                  <a:lnTo>
                    <a:pt x="534" y="181"/>
                  </a:lnTo>
                  <a:lnTo>
                    <a:pt x="372" y="263"/>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41" name="Group 40">
            <a:extLst>
              <a:ext uri="{FF2B5EF4-FFF2-40B4-BE49-F238E27FC236}">
                <a16:creationId xmlns:a16="http://schemas.microsoft.com/office/drawing/2014/main" id="{46E55E00-5DCA-FA48-94C6-0919AD0A1977}"/>
              </a:ext>
            </a:extLst>
          </p:cNvPr>
          <p:cNvGrpSpPr/>
          <p:nvPr/>
        </p:nvGrpSpPr>
        <p:grpSpPr>
          <a:xfrm rot="3018262">
            <a:off x="7750301" y="1277172"/>
            <a:ext cx="2050330" cy="984012"/>
            <a:chOff x="5853348" y="3828786"/>
            <a:chExt cx="2841106" cy="1363528"/>
          </a:xfrm>
          <a:effectLst/>
        </p:grpSpPr>
        <p:grpSp>
          <p:nvGrpSpPr>
            <p:cNvPr id="42" name="Group 41">
              <a:extLst>
                <a:ext uri="{FF2B5EF4-FFF2-40B4-BE49-F238E27FC236}">
                  <a16:creationId xmlns:a16="http://schemas.microsoft.com/office/drawing/2014/main" id="{651A2D6A-338F-B94F-8EB6-EF294E602EF0}"/>
                </a:ext>
              </a:extLst>
            </p:cNvPr>
            <p:cNvGrpSpPr/>
            <p:nvPr/>
          </p:nvGrpSpPr>
          <p:grpSpPr>
            <a:xfrm rot="17624145">
              <a:off x="6590996" y="3091138"/>
              <a:ext cx="1363528" cy="2838824"/>
              <a:chOff x="3607146" y="1267284"/>
              <a:chExt cx="1929704" cy="3341116"/>
            </a:xfrm>
          </p:grpSpPr>
          <p:sp>
            <p:nvSpPr>
              <p:cNvPr id="44" name="Rounded Rectangle 43">
                <a:extLst>
                  <a:ext uri="{FF2B5EF4-FFF2-40B4-BE49-F238E27FC236}">
                    <a16:creationId xmlns:a16="http://schemas.microsoft.com/office/drawing/2014/main" id="{BBBECD4C-1D5C-8C42-BC4B-30F22869830C}"/>
                  </a:ext>
                </a:extLst>
              </p:cNvPr>
              <p:cNvSpPr/>
              <p:nvPr/>
            </p:nvSpPr>
            <p:spPr>
              <a:xfrm>
                <a:off x="3607147" y="1267284"/>
                <a:ext cx="1929700" cy="3341116"/>
              </a:xfrm>
              <a:prstGeom prst="roundRect">
                <a:avLst>
                  <a:gd name="adj" fmla="val 93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647D9F6-952B-7747-9CAB-40C1B8E60B52}"/>
                  </a:ext>
                </a:extLst>
              </p:cNvPr>
              <p:cNvSpPr/>
              <p:nvPr/>
            </p:nvSpPr>
            <p:spPr>
              <a:xfrm>
                <a:off x="3607146" y="1451556"/>
                <a:ext cx="1929704" cy="2555584"/>
              </a:xfrm>
              <a:prstGeom prst="rect">
                <a:avLst/>
              </a:prstGeom>
              <a:gradFill>
                <a:gsLst>
                  <a:gs pos="0">
                    <a:schemeClr val="accent2"/>
                  </a:gs>
                  <a:gs pos="100000">
                    <a:schemeClr val="accent3">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2D2B08B-59E0-C046-96B0-35E1473218E2}"/>
                  </a:ext>
                </a:extLst>
              </p:cNvPr>
              <p:cNvSpPr/>
              <p:nvPr/>
            </p:nvSpPr>
            <p:spPr>
              <a:xfrm>
                <a:off x="4424259" y="4169963"/>
                <a:ext cx="295477" cy="24970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Freeform 42">
              <a:extLst>
                <a:ext uri="{FF2B5EF4-FFF2-40B4-BE49-F238E27FC236}">
                  <a16:creationId xmlns:a16="http://schemas.microsoft.com/office/drawing/2014/main" id="{2F20FE89-F41E-7544-A622-4363956B142A}"/>
                </a:ext>
              </a:extLst>
            </p:cNvPr>
            <p:cNvSpPr/>
            <p:nvPr/>
          </p:nvSpPr>
          <p:spPr>
            <a:xfrm rot="17624145" flipH="1">
              <a:off x="6652597" y="3139600"/>
              <a:ext cx="1333557" cy="2750157"/>
            </a:xfrm>
            <a:custGeom>
              <a:avLst/>
              <a:gdLst>
                <a:gd name="connsiteX0" fmla="*/ 16117 w 1408527"/>
                <a:gd name="connsiteY0" fmla="*/ 0 h 2301104"/>
                <a:gd name="connsiteX1" fmla="*/ 10599 w 1408527"/>
                <a:gd name="connsiteY1" fmla="*/ 8185 h 2301104"/>
                <a:gd name="connsiteX2" fmla="*/ 0 w 1408527"/>
                <a:gd name="connsiteY2" fmla="*/ 60683 h 2301104"/>
                <a:gd name="connsiteX3" fmla="*/ 0 w 1408527"/>
                <a:gd name="connsiteY3" fmla="*/ 2166231 h 2301104"/>
                <a:gd name="connsiteX4" fmla="*/ 134873 w 1408527"/>
                <a:gd name="connsiteY4" fmla="*/ 2301104 h 2301104"/>
                <a:gd name="connsiteX5" fmla="*/ 1305307 w 1408527"/>
                <a:gd name="connsiteY5" fmla="*/ 2301104 h 2301104"/>
                <a:gd name="connsiteX6" fmla="*/ 1400676 w 1408527"/>
                <a:gd name="connsiteY6" fmla="*/ 2261601 h 2301104"/>
                <a:gd name="connsiteX7" fmla="*/ 1408527 w 1408527"/>
                <a:gd name="connsiteY7" fmla="*/ 2249957 h 23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8527" h="2301104">
                  <a:moveTo>
                    <a:pt x="16117" y="0"/>
                  </a:moveTo>
                  <a:lnTo>
                    <a:pt x="10599" y="8185"/>
                  </a:lnTo>
                  <a:cubicBezTo>
                    <a:pt x="3774" y="24320"/>
                    <a:pt x="0" y="42061"/>
                    <a:pt x="0" y="60683"/>
                  </a:cubicBezTo>
                  <a:lnTo>
                    <a:pt x="0" y="2166231"/>
                  </a:lnTo>
                  <a:cubicBezTo>
                    <a:pt x="0" y="2240719"/>
                    <a:pt x="60385" y="2301104"/>
                    <a:pt x="134873" y="2301104"/>
                  </a:cubicBezTo>
                  <a:lnTo>
                    <a:pt x="1305307" y="2301104"/>
                  </a:lnTo>
                  <a:cubicBezTo>
                    <a:pt x="1342551" y="2301104"/>
                    <a:pt x="1376269" y="2286008"/>
                    <a:pt x="1400676" y="2261601"/>
                  </a:cubicBezTo>
                  <a:lnTo>
                    <a:pt x="1408527" y="2249957"/>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8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0-#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1+#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1+#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1+#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1+#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1+#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1+#ppt_w/2"/>
                                          </p:val>
                                        </p:tav>
                                        <p:tav tm="100000">
                                          <p:val>
                                            <p:strVal val="#ppt_x"/>
                                          </p:val>
                                        </p:tav>
                                      </p:tavLst>
                                    </p:anim>
                                    <p:anim calcmode="lin" valueType="num">
                                      <p:cBhvr additive="base">
                                        <p:cTn id="5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0" grpId="0" animBg="1"/>
      <p:bldP spid="19" grpId="0" animBg="1"/>
      <p:bldP spid="24" grpId="0"/>
      <p:bldP spid="17" grpId="0"/>
      <p:bldP spid="25" grpId="0"/>
      <p:bldP spid="26" grpId="0"/>
      <p:bldP spid="27" grpId="0"/>
      <p:bldP spid="28"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A0E5E5DD-B35D-3D47-AC40-9FB0039BF5CC}"/>
              </a:ext>
            </a:extLst>
          </p:cNvPr>
          <p:cNvGrpSpPr/>
          <p:nvPr/>
        </p:nvGrpSpPr>
        <p:grpSpPr>
          <a:xfrm>
            <a:off x="-3585984" y="314114"/>
            <a:ext cx="5261923" cy="4552981"/>
            <a:chOff x="1770295" y="373573"/>
            <a:chExt cx="7015897" cy="6070641"/>
          </a:xfrm>
        </p:grpSpPr>
        <p:sp>
          <p:nvSpPr>
            <p:cNvPr id="48" name="Freeform 47">
              <a:extLst>
                <a:ext uri="{FF2B5EF4-FFF2-40B4-BE49-F238E27FC236}">
                  <a16:creationId xmlns:a16="http://schemas.microsoft.com/office/drawing/2014/main" id="{8351B412-76EF-4B45-A5C0-7C1D5F0C4F69}"/>
                </a:ext>
              </a:extLst>
            </p:cNvPr>
            <p:cNvSpPr/>
            <p:nvPr/>
          </p:nvSpPr>
          <p:spPr>
            <a:xfrm flipH="1">
              <a:off x="4121180" y="4518258"/>
              <a:ext cx="2314126" cy="1925956"/>
            </a:xfrm>
            <a:custGeom>
              <a:avLst/>
              <a:gdLst>
                <a:gd name="connsiteX0" fmla="*/ 2007268 w 2314126"/>
                <a:gd name="connsiteY0" fmla="*/ 0 h 1925956"/>
                <a:gd name="connsiteX1" fmla="*/ 267996 w 2314126"/>
                <a:gd name="connsiteY1" fmla="*/ 1 h 1925956"/>
                <a:gd name="connsiteX2" fmla="*/ 0 w 2314126"/>
                <a:gd name="connsiteY2" fmla="*/ 1793132 h 1925956"/>
                <a:gd name="connsiteX3" fmla="*/ 132823 w 2314126"/>
                <a:gd name="connsiteY3" fmla="*/ 1925955 h 1925956"/>
                <a:gd name="connsiteX4" fmla="*/ 227340 w 2314126"/>
                <a:gd name="connsiteY4" fmla="*/ 1925955 h 1925956"/>
                <a:gd name="connsiteX5" fmla="*/ 227345 w 2314126"/>
                <a:gd name="connsiteY5" fmla="*/ 1925956 h 1925956"/>
                <a:gd name="connsiteX6" fmla="*/ 2181303 w 2314126"/>
                <a:gd name="connsiteY6" fmla="*/ 1925956 h 1925956"/>
                <a:gd name="connsiteX7" fmla="*/ 2314126 w 2314126"/>
                <a:gd name="connsiteY7" fmla="*/ 1793133 h 1925956"/>
                <a:gd name="connsiteX8" fmla="*/ 2046130 w 2314126"/>
                <a:gd name="connsiteY8" fmla="*/ 2 h 1925956"/>
                <a:gd name="connsiteX9" fmla="*/ 2007268 w 2314126"/>
                <a:gd name="connsiteY9" fmla="*/ 2 h 192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4126" h="1925956">
                  <a:moveTo>
                    <a:pt x="2007268" y="0"/>
                  </a:moveTo>
                  <a:lnTo>
                    <a:pt x="267996" y="1"/>
                  </a:lnTo>
                  <a:lnTo>
                    <a:pt x="0" y="1793132"/>
                  </a:lnTo>
                  <a:cubicBezTo>
                    <a:pt x="0" y="1866488"/>
                    <a:pt x="59467" y="1925955"/>
                    <a:pt x="132823" y="1925955"/>
                  </a:cubicBezTo>
                  <a:lnTo>
                    <a:pt x="227340" y="1925955"/>
                  </a:lnTo>
                  <a:lnTo>
                    <a:pt x="227345" y="1925956"/>
                  </a:lnTo>
                  <a:lnTo>
                    <a:pt x="2181303" y="1925956"/>
                  </a:lnTo>
                  <a:cubicBezTo>
                    <a:pt x="2254659" y="1925956"/>
                    <a:pt x="2314126" y="1866489"/>
                    <a:pt x="2314126" y="1793133"/>
                  </a:cubicBezTo>
                  <a:lnTo>
                    <a:pt x="2046130" y="2"/>
                  </a:lnTo>
                  <a:lnTo>
                    <a:pt x="2007268" y="2"/>
                  </a:lnTo>
                  <a:close/>
                </a:path>
              </a:pathLst>
            </a:custGeom>
            <a:gradFill>
              <a:gsLst>
                <a:gs pos="0">
                  <a:schemeClr val="accent6"/>
                </a:gs>
                <a:gs pos="100000">
                  <a:schemeClr val="accent6">
                    <a:lumMod val="9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9" name="Rounded Rectangle 48">
              <a:extLst>
                <a:ext uri="{FF2B5EF4-FFF2-40B4-BE49-F238E27FC236}">
                  <a16:creationId xmlns:a16="http://schemas.microsoft.com/office/drawing/2014/main" id="{3267C200-51CD-5946-9534-316E17DCAA85}"/>
                </a:ext>
              </a:extLst>
            </p:cNvPr>
            <p:cNvSpPr/>
            <p:nvPr/>
          </p:nvSpPr>
          <p:spPr>
            <a:xfrm>
              <a:off x="1770295" y="373573"/>
              <a:ext cx="7015897" cy="4383186"/>
            </a:xfrm>
            <a:prstGeom prst="roundRect">
              <a:avLst>
                <a:gd name="adj" fmla="val 741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0" name="Rectangle 49">
              <a:extLst>
                <a:ext uri="{FF2B5EF4-FFF2-40B4-BE49-F238E27FC236}">
                  <a16:creationId xmlns:a16="http://schemas.microsoft.com/office/drawing/2014/main" id="{C9D28B22-8422-A944-9767-0E100B466725}"/>
                </a:ext>
              </a:extLst>
            </p:cNvPr>
            <p:cNvSpPr/>
            <p:nvPr/>
          </p:nvSpPr>
          <p:spPr>
            <a:xfrm>
              <a:off x="2019631" y="659958"/>
              <a:ext cx="6472362" cy="310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1" name="Freeform 50">
              <a:extLst>
                <a:ext uri="{FF2B5EF4-FFF2-40B4-BE49-F238E27FC236}">
                  <a16:creationId xmlns:a16="http://schemas.microsoft.com/office/drawing/2014/main" id="{7028BC42-91C2-7D4B-9426-C72149825258}"/>
                </a:ext>
              </a:extLst>
            </p:cNvPr>
            <p:cNvSpPr/>
            <p:nvPr/>
          </p:nvSpPr>
          <p:spPr>
            <a:xfrm>
              <a:off x="1770295" y="4015492"/>
              <a:ext cx="7015897" cy="973737"/>
            </a:xfrm>
            <a:custGeom>
              <a:avLst/>
              <a:gdLst>
                <a:gd name="connsiteX0" fmla="*/ 0 w 7015897"/>
                <a:gd name="connsiteY0" fmla="*/ 0 h 973737"/>
                <a:gd name="connsiteX1" fmla="*/ 7015897 w 7015897"/>
                <a:gd name="connsiteY1" fmla="*/ 0 h 973737"/>
                <a:gd name="connsiteX2" fmla="*/ 7015897 w 7015897"/>
                <a:gd name="connsiteY2" fmla="*/ 648724 h 973737"/>
                <a:gd name="connsiteX3" fmla="*/ 6690884 w 7015897"/>
                <a:gd name="connsiteY3" fmla="*/ 973737 h 973737"/>
                <a:gd name="connsiteX4" fmla="*/ 325013 w 7015897"/>
                <a:gd name="connsiteY4" fmla="*/ 973737 h 973737"/>
                <a:gd name="connsiteX5" fmla="*/ 0 w 7015897"/>
                <a:gd name="connsiteY5" fmla="*/ 648724 h 97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5897" h="973737">
                  <a:moveTo>
                    <a:pt x="0" y="0"/>
                  </a:moveTo>
                  <a:lnTo>
                    <a:pt x="7015897" y="0"/>
                  </a:lnTo>
                  <a:lnTo>
                    <a:pt x="7015897" y="648724"/>
                  </a:lnTo>
                  <a:cubicBezTo>
                    <a:pt x="7015897" y="828224"/>
                    <a:pt x="6870384" y="973737"/>
                    <a:pt x="6690884" y="973737"/>
                  </a:cubicBezTo>
                  <a:lnTo>
                    <a:pt x="325013" y="973737"/>
                  </a:lnTo>
                  <a:cubicBezTo>
                    <a:pt x="145513" y="973737"/>
                    <a:pt x="0" y="828224"/>
                    <a:pt x="0" y="648724"/>
                  </a:cubicBezTo>
                  <a:close/>
                </a:path>
              </a:pathLst>
            </a:custGeom>
            <a:gradFill>
              <a:gsLst>
                <a:gs pos="0">
                  <a:schemeClr val="accent6"/>
                </a:gs>
                <a:gs pos="99000">
                  <a:schemeClr val="accent6">
                    <a:lumMod val="9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2" name="Freeform 51">
              <a:extLst>
                <a:ext uri="{FF2B5EF4-FFF2-40B4-BE49-F238E27FC236}">
                  <a16:creationId xmlns:a16="http://schemas.microsoft.com/office/drawing/2014/main" id="{C3314A75-1DEC-394E-B164-13EF0CE7F0A8}"/>
                </a:ext>
              </a:extLst>
            </p:cNvPr>
            <p:cNvSpPr/>
            <p:nvPr/>
          </p:nvSpPr>
          <p:spPr>
            <a:xfrm flipH="1">
              <a:off x="5054184" y="497814"/>
              <a:ext cx="3732008" cy="3517678"/>
            </a:xfrm>
            <a:custGeom>
              <a:avLst/>
              <a:gdLst>
                <a:gd name="connsiteX0" fmla="*/ 71228 w 3732008"/>
                <a:gd name="connsiteY0" fmla="*/ 0 h 3517678"/>
                <a:gd name="connsiteX1" fmla="*/ 55507 w 3732008"/>
                <a:gd name="connsiteY1" fmla="*/ 19054 h 3517678"/>
                <a:gd name="connsiteX2" fmla="*/ 0 w 3732008"/>
                <a:gd name="connsiteY2" fmla="*/ 200772 h 3517678"/>
                <a:gd name="connsiteX3" fmla="*/ 0 w 3732008"/>
                <a:gd name="connsiteY3" fmla="*/ 3517678 h 3517678"/>
                <a:gd name="connsiteX4" fmla="*/ 3732008 w 3732008"/>
                <a:gd name="connsiteY4" fmla="*/ 3517678 h 3517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008" h="3517678">
                  <a:moveTo>
                    <a:pt x="71228" y="0"/>
                  </a:moveTo>
                  <a:lnTo>
                    <a:pt x="55507" y="19054"/>
                  </a:lnTo>
                  <a:cubicBezTo>
                    <a:pt x="20463" y="70926"/>
                    <a:pt x="0" y="133460"/>
                    <a:pt x="0" y="200772"/>
                  </a:cubicBezTo>
                  <a:lnTo>
                    <a:pt x="0" y="3517678"/>
                  </a:lnTo>
                  <a:lnTo>
                    <a:pt x="3732008" y="351767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4" name="Rectangle 43">
            <a:extLst>
              <a:ext uri="{FF2B5EF4-FFF2-40B4-BE49-F238E27FC236}">
                <a16:creationId xmlns:a16="http://schemas.microsoft.com/office/drawing/2014/main" id="{35627C9C-6E0C-6644-876A-D1526D45BEE3}"/>
              </a:ext>
            </a:extLst>
          </p:cNvPr>
          <p:cNvSpPr/>
          <p:nvPr/>
        </p:nvSpPr>
        <p:spPr>
          <a:xfrm>
            <a:off x="0" y="4867277"/>
            <a:ext cx="9144000" cy="276223"/>
          </a:xfrm>
          <a:prstGeom prst="rect">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B9C6CFC-E573-4243-84E1-9878BDF6F898}"/>
              </a:ext>
            </a:extLst>
          </p:cNvPr>
          <p:cNvSpPr>
            <a:spLocks noGrp="1"/>
          </p:cNvSpPr>
          <p:nvPr>
            <p:ph type="title"/>
          </p:nvPr>
        </p:nvSpPr>
        <p:spPr>
          <a:xfrm>
            <a:off x="3612489" y="1623345"/>
            <a:ext cx="3995601" cy="1740697"/>
          </a:xfrm>
        </p:spPr>
        <p:txBody>
          <a:bodyPr/>
          <a:lstStyle/>
          <a:p>
            <a:r>
              <a:rPr lang="en-US" dirty="0"/>
              <a:t>How chaos engineering will guarantee the resilience of your services</a:t>
            </a:r>
          </a:p>
        </p:txBody>
      </p:sp>
      <p:sp>
        <p:nvSpPr>
          <p:cNvPr id="7" name="Slide Number Placeholder 6">
            <a:extLst>
              <a:ext uri="{FF2B5EF4-FFF2-40B4-BE49-F238E27FC236}">
                <a16:creationId xmlns:a16="http://schemas.microsoft.com/office/drawing/2014/main" id="{E402AFA3-4F33-5446-93B6-0E94A2869C9C}"/>
              </a:ext>
            </a:extLst>
          </p:cNvPr>
          <p:cNvSpPr>
            <a:spLocks noGrp="1"/>
          </p:cNvSpPr>
          <p:nvPr>
            <p:ph type="sldNum" sz="quarter" idx="4"/>
          </p:nvPr>
        </p:nvSpPr>
        <p:spPr/>
        <p:txBody>
          <a:bodyPr/>
          <a:lstStyle/>
          <a:p>
            <a:fld id="{D60983F0-243D-CF42-9100-E15EC5C8060D}" type="slidenum">
              <a:rPr lang="en-US" smtClean="0"/>
              <a:pPr/>
              <a:t>4</a:t>
            </a:fld>
            <a:endParaRPr lang="en-US" dirty="0"/>
          </a:p>
        </p:txBody>
      </p:sp>
    </p:spTree>
    <p:extLst>
      <p:ext uri="{BB962C8B-B14F-4D97-AF65-F5344CB8AC3E}">
        <p14:creationId xmlns:p14="http://schemas.microsoft.com/office/powerpoint/2010/main" val="285922962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736605" y="1263601"/>
            <a:ext cx="7670790" cy="2708778"/>
          </a:xfrm>
        </p:spPr>
        <p:txBody>
          <a:bodyPr/>
          <a:lstStyle/>
          <a:p>
            <a:r>
              <a:rPr lang="en-US" sz="3600" dirty="0"/>
              <a:t>“</a:t>
            </a:r>
            <a:r>
              <a:rPr lang="en-US" sz="3600" i="1" dirty="0"/>
              <a:t>Chaos Engineering is the discipline of </a:t>
            </a:r>
            <a:r>
              <a:rPr lang="en-US" sz="3600" b="1" i="1" dirty="0"/>
              <a:t>experimenting</a:t>
            </a:r>
            <a:r>
              <a:rPr lang="en-US" sz="3600" i="1" dirty="0"/>
              <a:t> on a system in order to build confidence in the system’s capability to </a:t>
            </a:r>
            <a:r>
              <a:rPr lang="en-US" sz="3600" b="1" i="1" dirty="0"/>
              <a:t>withstand turbulent conditions</a:t>
            </a:r>
            <a:r>
              <a:rPr lang="en-US" sz="3600" i="1" dirty="0"/>
              <a:t> in </a:t>
            </a:r>
            <a:r>
              <a:rPr lang="en-US" sz="3600" b="1" i="1" dirty="0"/>
              <a:t>production</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5</a:t>
            </a:fld>
            <a:endParaRPr lang="en-US" dirty="0"/>
          </a:p>
        </p:txBody>
      </p:sp>
    </p:spTree>
    <p:extLst>
      <p:ext uri="{BB962C8B-B14F-4D97-AF65-F5344CB8AC3E}">
        <p14:creationId xmlns:p14="http://schemas.microsoft.com/office/powerpoint/2010/main" val="22402845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598318" y="1890200"/>
            <a:ext cx="7670790" cy="1756670"/>
          </a:xfrm>
        </p:spPr>
        <p:txBody>
          <a:bodyPr/>
          <a:lstStyle/>
          <a:p>
            <a:r>
              <a:rPr lang="en-US" sz="3600" dirty="0"/>
              <a:t>“</a:t>
            </a:r>
            <a:r>
              <a:rPr lang="en-US" sz="3600" i="1" dirty="0"/>
              <a:t>Resilience is the ability of a system </a:t>
            </a:r>
            <a:r>
              <a:rPr lang="en-US" sz="3600" b="1" i="1" dirty="0"/>
              <a:t>to adapt</a:t>
            </a:r>
            <a:r>
              <a:rPr lang="en-US" sz="3600" i="1" dirty="0"/>
              <a:t> itself due to changes, failures, and anomalies</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6</a:t>
            </a:fld>
            <a:endParaRPr lang="en-US" dirty="0"/>
          </a:p>
        </p:txBody>
      </p:sp>
    </p:spTree>
    <p:extLst>
      <p:ext uri="{BB962C8B-B14F-4D97-AF65-F5344CB8AC3E}">
        <p14:creationId xmlns:p14="http://schemas.microsoft.com/office/powerpoint/2010/main" val="144234809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598318" y="1952652"/>
            <a:ext cx="7670790" cy="1238196"/>
          </a:xfrm>
        </p:spPr>
        <p:txBody>
          <a:bodyPr/>
          <a:lstStyle/>
          <a:p>
            <a:r>
              <a:rPr lang="en-US" sz="3600" dirty="0"/>
              <a:t>“</a:t>
            </a:r>
            <a:r>
              <a:rPr lang="en-US" sz="3600" i="1" dirty="0"/>
              <a:t>Sometimes something will fail. Even with the best systems.</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7</a:t>
            </a:fld>
            <a:endParaRPr lang="en-US" dirty="0"/>
          </a:p>
        </p:txBody>
      </p:sp>
    </p:spTree>
    <p:extLst>
      <p:ext uri="{BB962C8B-B14F-4D97-AF65-F5344CB8AC3E}">
        <p14:creationId xmlns:p14="http://schemas.microsoft.com/office/powerpoint/2010/main" val="151334853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204B868B-3C68-DA47-A69C-32E7F5CE7060}"/>
              </a:ext>
            </a:extLst>
          </p:cNvPr>
          <p:cNvSpPr/>
          <p:nvPr/>
        </p:nvSpPr>
        <p:spPr>
          <a:xfrm>
            <a:off x="6307396" y="3253300"/>
            <a:ext cx="943796" cy="943796"/>
          </a:xfrm>
          <a:prstGeom prst="ellipse">
            <a:avLst/>
          </a:pr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A0FD920A-74F5-994C-ABB5-818AD0EB16CA}"/>
              </a:ext>
            </a:extLst>
          </p:cNvPr>
          <p:cNvSpPr/>
          <p:nvPr/>
        </p:nvSpPr>
        <p:spPr>
          <a:xfrm>
            <a:off x="3679058" y="0"/>
            <a:ext cx="5464942" cy="3238135"/>
          </a:xfrm>
          <a:custGeom>
            <a:avLst/>
            <a:gdLst>
              <a:gd name="connsiteX0" fmla="*/ 0 w 5464942"/>
              <a:gd name="connsiteY0" fmla="*/ 0 h 3238135"/>
              <a:gd name="connsiteX1" fmla="*/ 5464942 w 5464942"/>
              <a:gd name="connsiteY1" fmla="*/ 0 h 3238135"/>
              <a:gd name="connsiteX2" fmla="*/ 5464942 w 5464942"/>
              <a:gd name="connsiteY2" fmla="*/ 3238135 h 3238135"/>
              <a:gd name="connsiteX3" fmla="*/ 5369654 w 5464942"/>
              <a:gd name="connsiteY3" fmla="*/ 3184493 h 3238135"/>
              <a:gd name="connsiteX4" fmla="*/ 4587538 w 5464942"/>
              <a:gd name="connsiteY4" fmla="*/ 2363791 h 3238135"/>
              <a:gd name="connsiteX5" fmla="*/ 4496594 w 5464942"/>
              <a:gd name="connsiteY5" fmla="*/ 2175004 h 3238135"/>
              <a:gd name="connsiteX6" fmla="*/ 4440049 w 5464942"/>
              <a:gd name="connsiteY6" fmla="*/ 2033138 h 3238135"/>
              <a:gd name="connsiteX7" fmla="*/ 2863771 w 5464942"/>
              <a:gd name="connsiteY7" fmla="*/ 988311 h 3238135"/>
              <a:gd name="connsiteX8" fmla="*/ 2519002 w 5464942"/>
              <a:gd name="connsiteY8" fmla="*/ 1023066 h 3238135"/>
              <a:gd name="connsiteX9" fmla="*/ 2509657 w 5464942"/>
              <a:gd name="connsiteY9" fmla="*/ 1025469 h 3238135"/>
              <a:gd name="connsiteX10" fmla="*/ 2509370 w 5464942"/>
              <a:gd name="connsiteY10" fmla="*/ 1024873 h 3238135"/>
              <a:gd name="connsiteX11" fmla="*/ 2330208 w 5464942"/>
              <a:gd name="connsiteY11" fmla="*/ 1070940 h 3238135"/>
              <a:gd name="connsiteX12" fmla="*/ 1893298 w 5464942"/>
              <a:gd name="connsiteY12" fmla="*/ 1114985 h 3238135"/>
              <a:gd name="connsiteX13" fmla="*/ 39239 w 5464942"/>
              <a:gd name="connsiteY13" fmla="*/ 71212 h 323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64942" h="3238135">
                <a:moveTo>
                  <a:pt x="0" y="0"/>
                </a:moveTo>
                <a:lnTo>
                  <a:pt x="5464942" y="0"/>
                </a:lnTo>
                <a:lnTo>
                  <a:pt x="5464942" y="3238135"/>
                </a:lnTo>
                <a:lnTo>
                  <a:pt x="5369654" y="3184493"/>
                </a:lnTo>
                <a:cubicBezTo>
                  <a:pt x="5041872" y="2985327"/>
                  <a:pt x="4771094" y="2701688"/>
                  <a:pt x="4587538" y="2363791"/>
                </a:cubicBezTo>
                <a:lnTo>
                  <a:pt x="4496594" y="2175004"/>
                </a:lnTo>
                <a:lnTo>
                  <a:pt x="4440049" y="2033138"/>
                </a:lnTo>
                <a:cubicBezTo>
                  <a:pt x="4180349" y="1419137"/>
                  <a:pt x="3572372" y="988311"/>
                  <a:pt x="2863771" y="988311"/>
                </a:cubicBezTo>
                <a:cubicBezTo>
                  <a:pt x="2745671" y="988311"/>
                  <a:pt x="2630365" y="1000278"/>
                  <a:pt x="2519002" y="1023066"/>
                </a:cubicBezTo>
                <a:lnTo>
                  <a:pt x="2509657" y="1025469"/>
                </a:lnTo>
                <a:lnTo>
                  <a:pt x="2509370" y="1024873"/>
                </a:lnTo>
                <a:lnTo>
                  <a:pt x="2330208" y="1070940"/>
                </a:lnTo>
                <a:cubicBezTo>
                  <a:pt x="2189082" y="1099819"/>
                  <a:pt x="2042961" y="1114985"/>
                  <a:pt x="1893298" y="1114985"/>
                </a:cubicBezTo>
                <a:cubicBezTo>
                  <a:pt x="1107566" y="1114985"/>
                  <a:pt x="419464" y="696978"/>
                  <a:pt x="39239" y="71212"/>
                </a:cubicBezTo>
                <a:close/>
              </a:path>
            </a:pathLst>
          </a:custGeom>
          <a:solidFill>
            <a:schemeClr val="bg1"/>
          </a:solidFill>
          <a:ln>
            <a:noFill/>
          </a:ln>
          <a:effectLst>
            <a:outerShdw blurRad="635000" sx="102000" sy="102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 Placeholder 3">
            <a:extLst>
              <a:ext uri="{FF2B5EF4-FFF2-40B4-BE49-F238E27FC236}">
                <a16:creationId xmlns:a16="http://schemas.microsoft.com/office/drawing/2014/main" id="{4D62ED0D-DCC1-E940-9D2A-3961E3EC70AE}"/>
              </a:ext>
            </a:extLst>
          </p:cNvPr>
          <p:cNvSpPr>
            <a:spLocks noGrp="1"/>
          </p:cNvSpPr>
          <p:nvPr>
            <p:ph type="body" sz="quarter" idx="10"/>
          </p:nvPr>
        </p:nvSpPr>
        <p:spPr>
          <a:xfrm>
            <a:off x="598318" y="1952652"/>
            <a:ext cx="7670790" cy="1238196"/>
          </a:xfrm>
        </p:spPr>
        <p:txBody>
          <a:bodyPr/>
          <a:lstStyle/>
          <a:p>
            <a:r>
              <a:rPr lang="en-US" sz="3600" dirty="0"/>
              <a:t>“</a:t>
            </a:r>
            <a:r>
              <a:rPr lang="en-US" sz="3600" i="1" dirty="0"/>
              <a:t>Inject failures on purpose before they happen unexpectedly. Find the weaknesses and fix them.</a:t>
            </a:r>
            <a:r>
              <a:rPr lang="en-US" sz="3600" dirty="0"/>
              <a:t>”</a:t>
            </a:r>
          </a:p>
        </p:txBody>
      </p:sp>
      <p:sp>
        <p:nvSpPr>
          <p:cNvPr id="3" name="Slide Number Placeholder 2">
            <a:extLst>
              <a:ext uri="{FF2B5EF4-FFF2-40B4-BE49-F238E27FC236}">
                <a16:creationId xmlns:a16="http://schemas.microsoft.com/office/drawing/2014/main" id="{4410ECD1-69F5-1541-B7B6-FA3AC1887A91}"/>
              </a:ext>
            </a:extLst>
          </p:cNvPr>
          <p:cNvSpPr>
            <a:spLocks noGrp="1"/>
          </p:cNvSpPr>
          <p:nvPr>
            <p:ph type="sldNum" sz="quarter" idx="4"/>
          </p:nvPr>
        </p:nvSpPr>
        <p:spPr/>
        <p:txBody>
          <a:bodyPr/>
          <a:lstStyle/>
          <a:p>
            <a:fld id="{D60983F0-243D-CF42-9100-E15EC5C8060D}" type="slidenum">
              <a:rPr lang="en-US" smtClean="0"/>
              <a:pPr/>
              <a:t>8</a:t>
            </a:fld>
            <a:endParaRPr lang="en-US" dirty="0"/>
          </a:p>
        </p:txBody>
      </p:sp>
    </p:spTree>
    <p:extLst>
      <p:ext uri="{BB962C8B-B14F-4D97-AF65-F5344CB8AC3E}">
        <p14:creationId xmlns:p14="http://schemas.microsoft.com/office/powerpoint/2010/main" val="256491433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2E24EA-B3D4-514E-B63C-AC91DC2A0798}"/>
              </a:ext>
            </a:extLst>
          </p:cNvPr>
          <p:cNvSpPr>
            <a:spLocks noGrp="1"/>
          </p:cNvSpPr>
          <p:nvPr>
            <p:ph type="title"/>
          </p:nvPr>
        </p:nvSpPr>
        <p:spPr>
          <a:xfrm>
            <a:off x="4556216" y="538442"/>
            <a:ext cx="4484089" cy="994172"/>
          </a:xfrm>
        </p:spPr>
        <p:txBody>
          <a:bodyPr/>
          <a:lstStyle/>
          <a:p>
            <a:r>
              <a:rPr lang="en-US" b="1" dirty="0"/>
              <a:t>Principles of Chaos Engineering</a:t>
            </a:r>
          </a:p>
        </p:txBody>
      </p:sp>
      <p:sp>
        <p:nvSpPr>
          <p:cNvPr id="15" name="Text Placeholder 14">
            <a:extLst>
              <a:ext uri="{FF2B5EF4-FFF2-40B4-BE49-F238E27FC236}">
                <a16:creationId xmlns:a16="http://schemas.microsoft.com/office/drawing/2014/main" id="{F70ECC26-31FA-E847-92BA-E84032C05CD5}"/>
              </a:ext>
            </a:extLst>
          </p:cNvPr>
          <p:cNvSpPr>
            <a:spLocks noGrp="1"/>
          </p:cNvSpPr>
          <p:nvPr>
            <p:ph type="body" sz="quarter" idx="10"/>
          </p:nvPr>
        </p:nvSpPr>
        <p:spPr>
          <a:xfrm>
            <a:off x="285001" y="1003329"/>
            <a:ext cx="1550988" cy="1470598"/>
          </a:xfrm>
        </p:spPr>
        <p:txBody>
          <a:bodyPr/>
          <a:lstStyle/>
          <a:p>
            <a:r>
              <a:rPr lang="en-US" sz="1600" b="1" dirty="0"/>
              <a:t>Build a Hypothesis around Steady State Behavior</a:t>
            </a:r>
          </a:p>
        </p:txBody>
      </p:sp>
      <p:sp>
        <p:nvSpPr>
          <p:cNvPr id="19" name="Text Placeholder 18">
            <a:extLst>
              <a:ext uri="{FF2B5EF4-FFF2-40B4-BE49-F238E27FC236}">
                <a16:creationId xmlns:a16="http://schemas.microsoft.com/office/drawing/2014/main" id="{E3F1B87E-F021-EA4B-ABB8-A6CB9B4D1101}"/>
              </a:ext>
            </a:extLst>
          </p:cNvPr>
          <p:cNvSpPr>
            <a:spLocks noGrp="1"/>
          </p:cNvSpPr>
          <p:nvPr>
            <p:ph type="body" sz="quarter" idx="11"/>
          </p:nvPr>
        </p:nvSpPr>
        <p:spPr/>
        <p:txBody>
          <a:bodyPr/>
          <a:lstStyle/>
          <a:p>
            <a:r>
              <a:rPr lang="en-US" sz="1600" b="1" dirty="0"/>
              <a:t>Vary Real-world Events</a:t>
            </a:r>
          </a:p>
        </p:txBody>
      </p:sp>
      <p:sp>
        <p:nvSpPr>
          <p:cNvPr id="20" name="Text Placeholder 19">
            <a:extLst>
              <a:ext uri="{FF2B5EF4-FFF2-40B4-BE49-F238E27FC236}">
                <a16:creationId xmlns:a16="http://schemas.microsoft.com/office/drawing/2014/main" id="{77F707D1-052D-0541-93A1-84C2023C5090}"/>
              </a:ext>
            </a:extLst>
          </p:cNvPr>
          <p:cNvSpPr>
            <a:spLocks noGrp="1"/>
          </p:cNvSpPr>
          <p:nvPr>
            <p:ph type="body" sz="quarter" idx="12"/>
          </p:nvPr>
        </p:nvSpPr>
        <p:spPr>
          <a:xfrm>
            <a:off x="423536" y="3034654"/>
            <a:ext cx="1550988" cy="1474102"/>
          </a:xfrm>
        </p:spPr>
        <p:txBody>
          <a:bodyPr/>
          <a:lstStyle/>
          <a:p>
            <a:r>
              <a:rPr lang="en-US" sz="1600" b="1" dirty="0"/>
              <a:t>Run Experiments in Production</a:t>
            </a:r>
          </a:p>
        </p:txBody>
      </p:sp>
      <p:sp>
        <p:nvSpPr>
          <p:cNvPr id="22" name="Slide Number Placeholder 21">
            <a:extLst>
              <a:ext uri="{FF2B5EF4-FFF2-40B4-BE49-F238E27FC236}">
                <a16:creationId xmlns:a16="http://schemas.microsoft.com/office/drawing/2014/main" id="{215B3BBC-76B4-0242-B7FF-5470666D4327}"/>
              </a:ext>
            </a:extLst>
          </p:cNvPr>
          <p:cNvSpPr>
            <a:spLocks noGrp="1"/>
          </p:cNvSpPr>
          <p:nvPr>
            <p:ph type="sldNum" sz="quarter" idx="4"/>
          </p:nvPr>
        </p:nvSpPr>
        <p:spPr>
          <a:xfrm>
            <a:off x="8022866" y="4508756"/>
            <a:ext cx="492484" cy="274637"/>
          </a:xfrm>
          <a:prstGeom prst="rect">
            <a:avLst/>
          </a:prstGeom>
        </p:spPr>
        <p:txBody>
          <a:bodyPr/>
          <a:lstStyle/>
          <a:p>
            <a:fld id="{D60983F0-243D-CF42-9100-E15EC5C8060D}" type="slidenum">
              <a:rPr lang="en-US" smtClean="0"/>
              <a:pPr/>
              <a:t>9</a:t>
            </a:fld>
            <a:endParaRPr lang="en-US" dirty="0"/>
          </a:p>
        </p:txBody>
      </p:sp>
      <p:sp>
        <p:nvSpPr>
          <p:cNvPr id="3" name="Content Placeholder 2">
            <a:extLst>
              <a:ext uri="{FF2B5EF4-FFF2-40B4-BE49-F238E27FC236}">
                <a16:creationId xmlns:a16="http://schemas.microsoft.com/office/drawing/2014/main" id="{E6AA5C03-2A48-4849-B14B-B9581E58AC79}"/>
              </a:ext>
            </a:extLst>
          </p:cNvPr>
          <p:cNvSpPr>
            <a:spLocks noGrp="1"/>
          </p:cNvSpPr>
          <p:nvPr>
            <p:ph idx="1"/>
          </p:nvPr>
        </p:nvSpPr>
        <p:spPr>
          <a:xfrm>
            <a:off x="4556216" y="1640680"/>
            <a:ext cx="3995601" cy="527485"/>
          </a:xfrm>
        </p:spPr>
        <p:txBody>
          <a:bodyPr/>
          <a:lstStyle/>
          <a:p>
            <a:r>
              <a:rPr lang="en-US" dirty="0"/>
              <a:t>The harder it is to disrupt the steady state, the more confidence we have in the behavior of the system.  If a weakness is uncovered, we now have a target for improvement before that behavior manifests in the system at large.</a:t>
            </a:r>
          </a:p>
        </p:txBody>
      </p:sp>
      <p:sp>
        <p:nvSpPr>
          <p:cNvPr id="10" name="Text Placeholder 18">
            <a:extLst>
              <a:ext uri="{FF2B5EF4-FFF2-40B4-BE49-F238E27FC236}">
                <a16:creationId xmlns:a16="http://schemas.microsoft.com/office/drawing/2014/main" id="{B9E947B6-EDF4-4146-B07D-CBF09907C39C}"/>
              </a:ext>
            </a:extLst>
          </p:cNvPr>
          <p:cNvSpPr txBox="1">
            <a:spLocks/>
          </p:cNvSpPr>
          <p:nvPr/>
        </p:nvSpPr>
        <p:spPr>
          <a:xfrm>
            <a:off x="2688014" y="3384009"/>
            <a:ext cx="1633783" cy="1550988"/>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lgn="l" defTabSz="685800" rtl="0" eaLnBrk="1" latinLnBrk="0" hangingPunct="1">
              <a:lnSpc>
                <a:spcPct val="90000"/>
              </a:lnSpc>
              <a:spcBef>
                <a:spcPts val="750"/>
              </a:spcBef>
              <a:buFont typeface="Arial" panose="020B0604020202020204" pitchFamily="34" charset="0"/>
              <a:buNone/>
              <a:defRPr sz="4050" kern="1200">
                <a:solidFill>
                  <a:schemeClr val="accent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b="1" dirty="0">
                <a:solidFill>
                  <a:schemeClr val="accent4">
                    <a:lumMod val="75000"/>
                  </a:schemeClr>
                </a:solidFill>
              </a:rPr>
              <a:t>Automate Experiments to Run Continuously</a:t>
            </a:r>
          </a:p>
        </p:txBody>
      </p:sp>
      <p:sp>
        <p:nvSpPr>
          <p:cNvPr id="11" name="Text Placeholder 19">
            <a:extLst>
              <a:ext uri="{FF2B5EF4-FFF2-40B4-BE49-F238E27FC236}">
                <a16:creationId xmlns:a16="http://schemas.microsoft.com/office/drawing/2014/main" id="{D08AF580-9A5F-AF4D-A77E-AA180BAE08A3}"/>
              </a:ext>
            </a:extLst>
          </p:cNvPr>
          <p:cNvSpPr txBox="1">
            <a:spLocks/>
          </p:cNvSpPr>
          <p:nvPr/>
        </p:nvSpPr>
        <p:spPr>
          <a:xfrm>
            <a:off x="5038491" y="3130957"/>
            <a:ext cx="1550988" cy="1474102"/>
          </a:xfrm>
          <a:prstGeom prst="foldedCorner">
            <a:avLst>
              <a:gd name="adj" fmla="val 29484"/>
            </a:avLst>
          </a:prstGeom>
          <a:solidFill>
            <a:schemeClr val="bg1"/>
          </a:solidFill>
          <a:effectLst>
            <a:outerShdw blurRad="635000" sx="102000" sy="102000" algn="ctr" rotWithShape="0">
              <a:schemeClr val="accent2">
                <a:alpha val="20000"/>
              </a:schemeClr>
            </a:outerShdw>
          </a:effectLst>
        </p:spPr>
        <p:txBody>
          <a:bodyPr lIns="216000" tIns="216000" rIns="216000" bIns="216000"/>
          <a:lstStyle>
            <a:lvl1pPr marL="0" indent="0" algn="l" defTabSz="685800" rtl="0" eaLnBrk="1" latinLnBrk="0" hangingPunct="1">
              <a:lnSpc>
                <a:spcPct val="90000"/>
              </a:lnSpc>
              <a:spcBef>
                <a:spcPts val="750"/>
              </a:spcBef>
              <a:buFont typeface="Arial" panose="020B0604020202020204" pitchFamily="34" charset="0"/>
              <a:buNone/>
              <a:defRPr sz="4050" kern="1200">
                <a:solidFill>
                  <a:schemeClr val="accent3"/>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4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b="1" dirty="0">
                <a:solidFill>
                  <a:schemeClr val="accent5">
                    <a:lumMod val="60000"/>
                    <a:lumOff val="40000"/>
                  </a:schemeClr>
                </a:solidFill>
              </a:rPr>
              <a:t>Minimize Blast Radius</a:t>
            </a:r>
          </a:p>
        </p:txBody>
      </p:sp>
    </p:spTree>
    <p:extLst>
      <p:ext uri="{BB962C8B-B14F-4D97-AF65-F5344CB8AC3E}">
        <p14:creationId xmlns:p14="http://schemas.microsoft.com/office/powerpoint/2010/main" val="16433694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Office Theme">
  <a:themeElements>
    <a:clrScheme name="Custom 174">
      <a:dk1>
        <a:srgbClr val="000000"/>
      </a:dk1>
      <a:lt1>
        <a:srgbClr val="FFFFFF"/>
      </a:lt1>
      <a:dk2>
        <a:srgbClr val="364754"/>
      </a:dk2>
      <a:lt2>
        <a:srgbClr val="F5F6F5"/>
      </a:lt2>
      <a:accent1>
        <a:srgbClr val="FF5482"/>
      </a:accent1>
      <a:accent2>
        <a:srgbClr val="4956C4"/>
      </a:accent2>
      <a:accent3>
        <a:srgbClr val="8FC5F7"/>
      </a:accent3>
      <a:accent4>
        <a:srgbClr val="F5931B"/>
      </a:accent4>
      <a:accent5>
        <a:srgbClr val="FA3C2A"/>
      </a:accent5>
      <a:accent6>
        <a:srgbClr val="E1F1FB"/>
      </a:accent6>
      <a:hlink>
        <a:srgbClr val="0563C1"/>
      </a:hlink>
      <a:folHlink>
        <a:srgbClr val="954F72"/>
      </a:folHlink>
    </a:clrScheme>
    <a:fontScheme name="Custom 2">
      <a:majorFont>
        <a:latin typeface="Source Sans Pro Semibold"/>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8096</TotalTime>
  <Words>4153</Words>
  <Application>Microsoft Macintosh PowerPoint</Application>
  <PresentationFormat>On-screen Show (16:9)</PresentationFormat>
  <Paragraphs>280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Source Sans Pro</vt:lpstr>
      <vt:lpstr>Source Sans Pro Semibold</vt:lpstr>
      <vt:lpstr>Office Theme</vt:lpstr>
      <vt:lpstr>Sometimes what you need is chaos </vt:lpstr>
      <vt:lpstr>PowerPoint Presentation</vt:lpstr>
      <vt:lpstr>Today’s Objectives</vt:lpstr>
      <vt:lpstr>How chaos engineering will guarantee the resilience of your services</vt:lpstr>
      <vt:lpstr>PowerPoint Presentation</vt:lpstr>
      <vt:lpstr>PowerPoint Presentation</vt:lpstr>
      <vt:lpstr>PowerPoint Presentation</vt:lpstr>
      <vt:lpstr>PowerPoint Presentation</vt:lpstr>
      <vt:lpstr>Principles of Chaos Engineering</vt:lpstr>
      <vt:lpstr>The 5 phases of Chaos Engineering</vt:lpstr>
      <vt:lpstr>My Chaos Engineering Story</vt:lpstr>
      <vt:lpstr>Planning your First Experiment</vt:lpstr>
      <vt:lpstr>Which Chaos Engineering experiments do you perform first?</vt:lpstr>
      <vt:lpstr>How we did it story</vt:lpstr>
      <vt:lpstr>Your turn!</vt:lpstr>
      <vt:lpstr>PowerPoint Presentation</vt:lpstr>
      <vt:lpstr>PowerPoint Presentation</vt:lpstr>
    </vt:vector>
  </TitlesOfParts>
  <Manager>You Exec (https://youexec.com/plus)</Manager>
  <Company>You Exec (https://youexec.com/plus)</Company>
  <LinksUpToDate>false</LinksUpToDate>
  <SharedDoc>false</SharedDoc>
  <HyperlinkBase>https://youexec.com/plus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(https://youexec.com/plus)</dc:title>
  <dc:subject>You Exec (https://youexec.com/plus)</dc:subject>
  <dc:creator>You Exec (https://youexec.com/plus)</dc:creator>
  <cp:keywords>You Exec (https://youexec.com/plus)</cp:keywords>
  <dc:description>You Exec (https://youexec.com/plus)</dc:description>
  <cp:lastModifiedBy>Leonardo Mattos</cp:lastModifiedBy>
  <cp:revision>217</cp:revision>
  <dcterms:created xsi:type="dcterms:W3CDTF">2018-06-01T14:01:10Z</dcterms:created>
  <dcterms:modified xsi:type="dcterms:W3CDTF">2020-01-25T20:45:54Z</dcterms:modified>
  <cp:category>You Exec (https://youexec.com/plus)</cp:category>
</cp:coreProperties>
</file>