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95" r:id="rId4"/>
    <p:sldId id="296" r:id="rId5"/>
    <p:sldId id="282" r:id="rId6"/>
    <p:sldId id="297" r:id="rId7"/>
    <p:sldId id="298" r:id="rId8"/>
    <p:sldId id="299" r:id="rId9"/>
    <p:sldId id="304" r:id="rId10"/>
    <p:sldId id="306" r:id="rId11"/>
    <p:sldId id="259" r:id="rId12"/>
    <p:sldId id="307" r:id="rId13"/>
    <p:sldId id="264" r:id="rId14"/>
    <p:sldId id="267" r:id="rId15"/>
    <p:sldId id="301" r:id="rId16"/>
    <p:sldId id="302" r:id="rId17"/>
    <p:sldId id="261" r:id="rId18"/>
    <p:sldId id="30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B6485A-EF4B-B041-A7B1-639BB5337843}" v="1" dt="2019-02-22T14:32:17.3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95" autoAdjust="0"/>
    <p:restoredTop sz="81905" autoAdjust="0"/>
  </p:normalViewPr>
  <p:slideViewPr>
    <p:cSldViewPr snapToGrid="0">
      <p:cViewPr varScale="1">
        <p:scale>
          <a:sx n="104" d="100"/>
          <a:sy n="104" d="100"/>
        </p:scale>
        <p:origin x="12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za Mattos, Leo" userId="a7934cdb-aa07-4381-9ce7-4a5ef0bf8e50" providerId="ADAL" clId="{CCB6485A-EF4B-B041-A7B1-639BB5337843}"/>
    <pc:docChg chg="undo custSel delSld modSld sldOrd">
      <pc:chgData name="Souza Mattos, Leo" userId="a7934cdb-aa07-4381-9ce7-4a5ef0bf8e50" providerId="ADAL" clId="{CCB6485A-EF4B-B041-A7B1-639BB5337843}" dt="2019-02-22T14:35:11.557" v="43" actId="2696"/>
      <pc:docMkLst>
        <pc:docMk/>
      </pc:docMkLst>
      <pc:sldChg chg="addSp delSp modSp">
        <pc:chgData name="Souza Mattos, Leo" userId="a7934cdb-aa07-4381-9ce7-4a5ef0bf8e50" providerId="ADAL" clId="{CCB6485A-EF4B-B041-A7B1-639BB5337843}" dt="2019-02-22T14:34:01.671" v="18" actId="478"/>
        <pc:sldMkLst>
          <pc:docMk/>
          <pc:sldMk cId="1650315439" sldId="259"/>
        </pc:sldMkLst>
        <pc:grpChg chg="mod">
          <ac:chgData name="Souza Mattos, Leo" userId="a7934cdb-aa07-4381-9ce7-4a5ef0bf8e50" providerId="ADAL" clId="{CCB6485A-EF4B-B041-A7B1-639BB5337843}" dt="2019-02-22T14:34:00.939" v="17" actId="14100"/>
          <ac:grpSpMkLst>
            <pc:docMk/>
            <pc:sldMk cId="1650315439" sldId="259"/>
            <ac:grpSpMk id="45" creationId="{00000000-0000-0000-0000-000000000000}"/>
          </ac:grpSpMkLst>
        </pc:grpChg>
        <pc:grpChg chg="add del">
          <ac:chgData name="Souza Mattos, Leo" userId="a7934cdb-aa07-4381-9ce7-4a5ef0bf8e50" providerId="ADAL" clId="{CCB6485A-EF4B-B041-A7B1-639BB5337843}" dt="2019-02-22T14:34:01.671" v="18" actId="478"/>
          <ac:grpSpMkLst>
            <pc:docMk/>
            <pc:sldMk cId="1650315439" sldId="259"/>
            <ac:grpSpMk id="46" creationId="{00000000-0000-0000-0000-000000000000}"/>
          </ac:grpSpMkLst>
        </pc:grpChg>
      </pc:sldChg>
      <pc:sldChg chg="del">
        <pc:chgData name="Souza Mattos, Leo" userId="a7934cdb-aa07-4381-9ce7-4a5ef0bf8e50" providerId="ADAL" clId="{CCB6485A-EF4B-B041-A7B1-639BB5337843}" dt="2019-02-22T14:35:11.557" v="43" actId="2696"/>
        <pc:sldMkLst>
          <pc:docMk/>
          <pc:sldMk cId="3231892666" sldId="260"/>
        </pc:sldMkLst>
      </pc:sldChg>
      <pc:sldChg chg="modSp">
        <pc:chgData name="Souza Mattos, Leo" userId="a7934cdb-aa07-4381-9ce7-4a5ef0bf8e50" providerId="ADAL" clId="{CCB6485A-EF4B-B041-A7B1-639BB5337843}" dt="2019-02-22T14:34:32.411" v="26" actId="20577"/>
        <pc:sldMkLst>
          <pc:docMk/>
          <pc:sldMk cId="3928629226" sldId="264"/>
        </pc:sldMkLst>
        <pc:spChg chg="mod">
          <ac:chgData name="Souza Mattos, Leo" userId="a7934cdb-aa07-4381-9ce7-4a5ef0bf8e50" providerId="ADAL" clId="{CCB6485A-EF4B-B041-A7B1-639BB5337843}" dt="2019-02-22T14:34:32.411" v="26" actId="20577"/>
          <ac:spMkLst>
            <pc:docMk/>
            <pc:sldMk cId="3928629226" sldId="264"/>
            <ac:spMk id="7" creationId="{00000000-0000-0000-0000-000000000000}"/>
          </ac:spMkLst>
        </pc:spChg>
      </pc:sldChg>
      <pc:sldChg chg="modSp">
        <pc:chgData name="Souza Mattos, Leo" userId="a7934cdb-aa07-4381-9ce7-4a5ef0bf8e50" providerId="ADAL" clId="{CCB6485A-EF4B-B041-A7B1-639BB5337843}" dt="2019-02-22T14:34:39.428" v="34" actId="20577"/>
        <pc:sldMkLst>
          <pc:docMk/>
          <pc:sldMk cId="1904519309" sldId="267"/>
        </pc:sldMkLst>
        <pc:spChg chg="mod">
          <ac:chgData name="Souza Mattos, Leo" userId="a7934cdb-aa07-4381-9ce7-4a5ef0bf8e50" providerId="ADAL" clId="{CCB6485A-EF4B-B041-A7B1-639BB5337843}" dt="2019-02-22T14:34:39.428" v="34" actId="20577"/>
          <ac:spMkLst>
            <pc:docMk/>
            <pc:sldMk cId="1904519309" sldId="267"/>
            <ac:spMk id="38" creationId="{DEF53C2C-17F5-F24D-99AF-A37141CC1E40}"/>
          </ac:spMkLst>
        </pc:spChg>
      </pc:sldChg>
      <pc:sldChg chg="modSp ord">
        <pc:chgData name="Souza Mattos, Leo" userId="a7934cdb-aa07-4381-9ce7-4a5ef0bf8e50" providerId="ADAL" clId="{CCB6485A-EF4B-B041-A7B1-639BB5337843}" dt="2019-02-22T14:32:17.337" v="14"/>
        <pc:sldMkLst>
          <pc:docMk/>
          <pc:sldMk cId="1321969179" sldId="282"/>
        </pc:sldMkLst>
        <pc:spChg chg="mod">
          <ac:chgData name="Souza Mattos, Leo" userId="a7934cdb-aa07-4381-9ce7-4a5ef0bf8e50" providerId="ADAL" clId="{CCB6485A-EF4B-B041-A7B1-639BB5337843}" dt="2019-02-22T14:32:05.888" v="13" actId="20577"/>
          <ac:spMkLst>
            <pc:docMk/>
            <pc:sldMk cId="1321969179" sldId="282"/>
            <ac:spMk id="54" creationId="{1A3B7DA5-B0FD-F54D-86FA-E7EFB62CC25E}"/>
          </ac:spMkLst>
        </pc:spChg>
      </pc:sldChg>
      <pc:sldChg chg="modSp">
        <pc:chgData name="Souza Mattos, Leo" userId="a7934cdb-aa07-4381-9ce7-4a5ef0bf8e50" providerId="ADAL" clId="{CCB6485A-EF4B-B041-A7B1-639BB5337843}" dt="2019-02-22T14:34:48.126" v="42" actId="20577"/>
        <pc:sldMkLst>
          <pc:docMk/>
          <pc:sldMk cId="3003771780" sldId="301"/>
        </pc:sldMkLst>
        <pc:spChg chg="mod">
          <ac:chgData name="Souza Mattos, Leo" userId="a7934cdb-aa07-4381-9ce7-4a5ef0bf8e50" providerId="ADAL" clId="{CCB6485A-EF4B-B041-A7B1-639BB5337843}" dt="2019-02-22T14:34:48.126" v="42" actId="20577"/>
          <ac:spMkLst>
            <pc:docMk/>
            <pc:sldMk cId="3003771780" sldId="301"/>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3FCFD6-0401-43C5-B18D-781307A7DAE7}" type="datetimeFigureOut">
              <a:rPr lang="en-US" smtClean="0"/>
              <a:t>2/22/19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FEE2B6-961E-4B89-9AD2-30FAB594CE91}" type="slidenum">
              <a:rPr lang="en-US" smtClean="0"/>
              <a:t>‹#›</a:t>
            </a:fld>
            <a:endParaRPr lang="en-US"/>
          </a:p>
        </p:txBody>
      </p:sp>
    </p:spTree>
    <p:extLst>
      <p:ext uri="{BB962C8B-B14F-4D97-AF65-F5344CB8AC3E}">
        <p14:creationId xmlns:p14="http://schemas.microsoft.com/office/powerpoint/2010/main" val="3229585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www.psychologytoday.com/us/basics/attention" TargetMode="External"/><Relationship Id="rId3" Type="http://schemas.openxmlformats.org/officeDocument/2006/relationships/hyperlink" Target="https://www.psychologytoday.com/us/basics/embarrassment" TargetMode="External"/><Relationship Id="rId7" Type="http://schemas.openxmlformats.org/officeDocument/2006/relationships/hyperlink" Target="https://www.psychologytoday.com/us/basics/cognition"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albertellis.org/all-or-nothing-thinking/" TargetMode="External"/><Relationship Id="rId11" Type="http://schemas.openxmlformats.org/officeDocument/2006/relationships/hyperlink" Target="https://www.prochange.com/transtheoretical-model-of-behavior-change" TargetMode="External"/><Relationship Id="rId5" Type="http://schemas.openxmlformats.org/officeDocument/2006/relationships/hyperlink" Target="https://www.psychologytoday.com/us/basics/guilt" TargetMode="External"/><Relationship Id="rId10" Type="http://schemas.openxmlformats.org/officeDocument/2006/relationships/hyperlink" Target="https://www.psychologytoday.com/us/basics/motivation" TargetMode="External"/><Relationship Id="rId4" Type="http://schemas.openxmlformats.org/officeDocument/2006/relationships/hyperlink" Target="https://www.psychologytoday.com/us/basics/fear" TargetMode="External"/><Relationship Id="rId9" Type="http://schemas.openxmlformats.org/officeDocument/2006/relationships/hyperlink" Target="https://www.psychologytoday.com/us/basics/self-contro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https://pixabay.com/en/man-reading-touchscreen-blog-791049/#_=_</a:t>
            </a:r>
          </a:p>
        </p:txBody>
      </p:sp>
      <p:sp>
        <p:nvSpPr>
          <p:cNvPr id="4" name="Slide Number Placeholder 3"/>
          <p:cNvSpPr>
            <a:spLocks noGrp="1"/>
          </p:cNvSpPr>
          <p:nvPr>
            <p:ph type="sldNum" sz="quarter" idx="10"/>
          </p:nvPr>
        </p:nvSpPr>
        <p:spPr/>
        <p:txBody>
          <a:bodyPr/>
          <a:lstStyle/>
          <a:p>
            <a:fld id="{AAFEE2B6-961E-4B89-9AD2-30FAB594CE91}" type="slidenum">
              <a:rPr lang="en-US" smtClean="0"/>
              <a:t>1</a:t>
            </a:fld>
            <a:endParaRPr lang="en-US"/>
          </a:p>
        </p:txBody>
      </p:sp>
    </p:spTree>
    <p:extLst>
      <p:ext uri="{BB962C8B-B14F-4D97-AF65-F5344CB8AC3E}">
        <p14:creationId xmlns:p14="http://schemas.microsoft.com/office/powerpoint/2010/main" val="2866896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teams find that estimation provides a useful forcing function to get team members to talk to each other. Estimation meetings or PBRs, can help get better understanding of various ways to implement upcoming stories, future architectural directions, and design problems in the code base.</a:t>
            </a:r>
          </a:p>
          <a:p>
            <a:endParaRPr lang="en-US" dirty="0"/>
          </a:p>
          <a:p>
            <a:r>
              <a:rPr lang="en-US" dirty="0"/>
              <a:t>About the “stop doing” side effect, the rational is that part of the decisions to do an estimation is to predict when some item or feature will be done. So, when the teams mature on the estimating skills, usually is result on better and size standardized stories, which might drive to on spot estimation just for some specific decision driven by this info, and not predictability or </a:t>
            </a:r>
            <a:r>
              <a:rPr lang="en-US" dirty="0" err="1"/>
              <a:t>previsibility</a:t>
            </a:r>
            <a:r>
              <a:rPr lang="en-US" dirty="0"/>
              <a:t> of delivery.</a:t>
            </a:r>
          </a:p>
        </p:txBody>
      </p:sp>
      <p:sp>
        <p:nvSpPr>
          <p:cNvPr id="4" name="Slide Number Placeholder 3"/>
          <p:cNvSpPr>
            <a:spLocks noGrp="1"/>
          </p:cNvSpPr>
          <p:nvPr>
            <p:ph type="sldNum" sz="quarter" idx="5"/>
          </p:nvPr>
        </p:nvSpPr>
        <p:spPr/>
        <p:txBody>
          <a:bodyPr/>
          <a:lstStyle/>
          <a:p>
            <a:fld id="{AAFEE2B6-961E-4B89-9AD2-30FAB594CE91}" type="slidenum">
              <a:rPr lang="en-US" smtClean="0"/>
              <a:t>15</a:t>
            </a:fld>
            <a:endParaRPr lang="en-US"/>
          </a:p>
        </p:txBody>
      </p:sp>
    </p:spTree>
    <p:extLst>
      <p:ext uri="{BB962C8B-B14F-4D97-AF65-F5344CB8AC3E}">
        <p14:creationId xmlns:p14="http://schemas.microsoft.com/office/powerpoint/2010/main" val="1110884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Benefits :</a:t>
            </a:r>
          </a:p>
          <a:p>
            <a:r>
              <a:rPr lang="en-US" dirty="0"/>
              <a:t>Fewer metrics, more conversations – in estimation meetings, we have shifted focus from numbers to a collaborative conversation. This provides a better platform for our team to discuss and eventually establish a shared understanding about what to build and how. We noticed that subsequent development work became much smoother after these conversations.</a:t>
            </a:r>
          </a:p>
          <a:p>
            <a:endParaRPr lang="en-US" dirty="0"/>
          </a:p>
          <a:p>
            <a:r>
              <a:rPr lang="en-US" dirty="0"/>
              <a:t>Less math, more effective planning – in scope planning meetings where we used points, we had to scratch our heads to figure the exact number of points to put in </a:t>
            </a:r>
            <a:r>
              <a:rPr lang="en-US" dirty="0" err="1"/>
              <a:t>ot</a:t>
            </a:r>
            <a:r>
              <a:rPr lang="en-US" dirty="0"/>
              <a:t> take out. Freed up from these calculations, we focus more on business value and being more responsive to ad-hoc requirements.</a:t>
            </a:r>
          </a:p>
        </p:txBody>
      </p:sp>
      <p:sp>
        <p:nvSpPr>
          <p:cNvPr id="4" name="Slide Number Placeholder 3"/>
          <p:cNvSpPr>
            <a:spLocks noGrp="1"/>
          </p:cNvSpPr>
          <p:nvPr>
            <p:ph type="sldNum" sz="quarter" idx="5"/>
          </p:nvPr>
        </p:nvSpPr>
        <p:spPr/>
        <p:txBody>
          <a:bodyPr/>
          <a:lstStyle/>
          <a:p>
            <a:fld id="{AAFEE2B6-961E-4B89-9AD2-30FAB594CE91}" type="slidenum">
              <a:rPr lang="en-US" smtClean="0"/>
              <a:t>16</a:t>
            </a:fld>
            <a:endParaRPr lang="en-US"/>
          </a:p>
        </p:txBody>
      </p:sp>
    </p:spTree>
    <p:extLst>
      <p:ext uri="{BB962C8B-B14F-4D97-AF65-F5344CB8AC3E}">
        <p14:creationId xmlns:p14="http://schemas.microsoft.com/office/powerpoint/2010/main" val="3704632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https://pixabay.com/en/write-plan-business-startup-593333/</a:t>
            </a:r>
          </a:p>
        </p:txBody>
      </p:sp>
      <p:sp>
        <p:nvSpPr>
          <p:cNvPr id="4" name="Slide Number Placeholder 3"/>
          <p:cNvSpPr>
            <a:spLocks noGrp="1"/>
          </p:cNvSpPr>
          <p:nvPr>
            <p:ph type="sldNum" sz="quarter" idx="10"/>
          </p:nvPr>
        </p:nvSpPr>
        <p:spPr/>
        <p:txBody>
          <a:bodyPr/>
          <a:lstStyle/>
          <a:p>
            <a:fld id="{AAFEE2B6-961E-4B89-9AD2-30FAB594CE91}" type="slidenum">
              <a:rPr lang="en-US" smtClean="0"/>
              <a:t>2</a:t>
            </a:fld>
            <a:endParaRPr lang="en-US"/>
          </a:p>
        </p:txBody>
      </p:sp>
    </p:spTree>
    <p:extLst>
      <p:ext uri="{BB962C8B-B14F-4D97-AF65-F5344CB8AC3E}">
        <p14:creationId xmlns:p14="http://schemas.microsoft.com/office/powerpoint/2010/main" val="2790753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 </a:t>
            </a:r>
            <a:r>
              <a:rPr lang="en-US" sz="1200" b="1" i="0" kern="1200" dirty="0">
                <a:solidFill>
                  <a:schemeClr val="tx1"/>
                </a:solidFill>
                <a:effectLst/>
                <a:latin typeface="+mn-lt"/>
                <a:ea typeface="+mn-ea"/>
                <a:cs typeface="+mn-cs"/>
              </a:rPr>
              <a:t>We’re motivated by negative emotions.</a:t>
            </a:r>
            <a:r>
              <a:rPr lang="en-US" sz="1200" b="0" i="0" kern="1200" dirty="0">
                <a:solidFill>
                  <a:schemeClr val="tx1"/>
                </a:solidFill>
                <a:effectLst/>
                <a:latin typeface="+mn-lt"/>
                <a:ea typeface="+mn-ea"/>
                <a:cs typeface="+mn-cs"/>
              </a:rPr>
              <a:t> While it’s understandable to think that strongly felt negative emotions like regret, </a:t>
            </a:r>
            <a:r>
              <a:rPr lang="en-US" sz="1200" b="0" i="0" u="none" strike="noStrike" kern="1200" dirty="0">
                <a:solidFill>
                  <a:schemeClr val="tx1"/>
                </a:solidFill>
                <a:effectLst/>
                <a:latin typeface="+mn-lt"/>
                <a:ea typeface="+mn-ea"/>
                <a:cs typeface="+mn-cs"/>
                <a:hlinkClick r:id="rId3" tooltip="Psychology Today looks at shame"/>
              </a:rPr>
              <a:t>shame</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4" tooltip="Psychology Today looks at fear"/>
              </a:rPr>
              <a:t>fear</a:t>
            </a:r>
            <a:r>
              <a:rPr lang="en-US" sz="1200" b="0" i="0" kern="1200" dirty="0">
                <a:solidFill>
                  <a:schemeClr val="tx1"/>
                </a:solidFill>
                <a:effectLst/>
                <a:latin typeface="+mn-lt"/>
                <a:ea typeface="+mn-ea"/>
                <a:cs typeface="+mn-cs"/>
              </a:rPr>
              <a:t>, and </a:t>
            </a:r>
            <a:r>
              <a:rPr lang="en-US" sz="1200" b="0" i="0" u="none" strike="noStrike" kern="1200" dirty="0" err="1">
                <a:solidFill>
                  <a:schemeClr val="tx1"/>
                </a:solidFill>
                <a:effectLst/>
                <a:latin typeface="+mn-lt"/>
                <a:ea typeface="+mn-ea"/>
                <a:cs typeface="+mn-cs"/>
                <a:hlinkClick r:id="rId5" tooltip="Psychology Today looks at guilt"/>
              </a:rPr>
              <a:t>guilt</a:t>
            </a:r>
            <a:r>
              <a:rPr lang="en-US" sz="1200" b="0" i="0" kern="1200" dirty="0" err="1">
                <a:solidFill>
                  <a:schemeClr val="tx1"/>
                </a:solidFill>
                <a:effectLst/>
                <a:latin typeface="+mn-lt"/>
                <a:ea typeface="+mn-ea"/>
                <a:cs typeface="+mn-cs"/>
              </a:rPr>
              <a:t>should</a:t>
            </a:r>
            <a:r>
              <a:rPr lang="en-US" sz="1200" b="0" i="0" kern="1200" dirty="0">
                <a:solidFill>
                  <a:schemeClr val="tx1"/>
                </a:solidFill>
                <a:effectLst/>
                <a:latin typeface="+mn-lt"/>
                <a:ea typeface="+mn-ea"/>
                <a:cs typeface="+mn-cs"/>
              </a:rPr>
              <a:t> be able to catalyze lasting behavior change, the opposite is true. Negative emotion may trigger us to think about everything we’re not doing, or feel like we’re doing wrong, but it’s horrible fuel for making changes that stick. One review of 129 behavior change studies found that the consistently </a:t>
            </a:r>
            <a:r>
              <a:rPr lang="en-US" sz="1200" b="0" i="1" kern="1200" dirty="0">
                <a:solidFill>
                  <a:schemeClr val="tx1"/>
                </a:solidFill>
                <a:effectLst/>
                <a:latin typeface="+mn-lt"/>
                <a:ea typeface="+mn-ea"/>
                <a:cs typeface="+mn-cs"/>
              </a:rPr>
              <a:t>least</a:t>
            </a:r>
            <a:r>
              <a:rPr lang="en-US" sz="1200" b="0" i="0" kern="1200" dirty="0">
                <a:solidFill>
                  <a:schemeClr val="tx1"/>
                </a:solidFill>
                <a:effectLst/>
                <a:latin typeface="+mn-lt"/>
                <a:ea typeface="+mn-ea"/>
                <a:cs typeface="+mn-cs"/>
              </a:rPr>
              <a:t> effective change strategies hinged on fear and regret. As much as this sounds like a platitude, real change needs a positive platform to launch from; you need positive, self-edifying reasons for taking on the challenge.</a:t>
            </a:r>
          </a:p>
          <a:p>
            <a:r>
              <a:rPr lang="en-US" sz="1200" b="0" i="0" kern="1200" dirty="0">
                <a:solidFill>
                  <a:schemeClr val="tx1"/>
                </a:solidFill>
                <a:effectLst/>
                <a:latin typeface="+mn-lt"/>
                <a:ea typeface="+mn-ea"/>
                <a:cs typeface="+mn-cs"/>
              </a:rPr>
              <a:t>2. </a:t>
            </a:r>
            <a:r>
              <a:rPr lang="en-US" sz="1200" b="1" i="0" kern="1200" dirty="0">
                <a:solidFill>
                  <a:schemeClr val="tx1"/>
                </a:solidFill>
                <a:effectLst/>
                <a:latin typeface="+mn-lt"/>
                <a:ea typeface="+mn-ea"/>
                <a:cs typeface="+mn-cs"/>
              </a:rPr>
              <a:t>We get trapped by thinking fallacies.</a:t>
            </a:r>
            <a:r>
              <a:rPr lang="en-US" sz="1200" b="0" i="0" kern="1200" dirty="0">
                <a:solidFill>
                  <a:schemeClr val="tx1"/>
                </a:solidFill>
                <a:effectLst/>
                <a:latin typeface="+mn-lt"/>
                <a:ea typeface="+mn-ea"/>
                <a:cs typeface="+mn-cs"/>
              </a:rPr>
              <a:t> Feeling overwhelmed by trying to change a behavior tends to foster </a:t>
            </a:r>
            <a:r>
              <a:rPr lang="en-US" sz="1200" b="0" i="0" u="none" strike="noStrike" kern="1200" dirty="0">
                <a:solidFill>
                  <a:schemeClr val="tx1"/>
                </a:solidFill>
                <a:effectLst/>
                <a:latin typeface="+mn-lt"/>
                <a:ea typeface="+mn-ea"/>
                <a:cs typeface="+mn-cs"/>
                <a:hlinkClick r:id="rId6"/>
              </a:rPr>
              <a:t>all-or-nothing thinking</a:t>
            </a:r>
            <a:r>
              <a:rPr lang="en-US" sz="1200" b="0" i="0" kern="1200" dirty="0">
                <a:solidFill>
                  <a:schemeClr val="tx1"/>
                </a:solidFill>
                <a:effectLst/>
                <a:latin typeface="+mn-lt"/>
                <a:ea typeface="+mn-ea"/>
                <a:cs typeface="+mn-cs"/>
              </a:rPr>
              <a:t>:</a:t>
            </a:r>
            <a:r>
              <a:rPr lang="en-US" sz="1200" b="0" i="1" kern="1200" dirty="0">
                <a:solidFill>
                  <a:schemeClr val="tx1"/>
                </a:solidFill>
                <a:effectLst/>
                <a:latin typeface="+mn-lt"/>
                <a:ea typeface="+mn-ea"/>
                <a:cs typeface="+mn-cs"/>
              </a:rPr>
              <a:t> "I'm going to charge in and change, and if I fail, that means I just can't do it." </a:t>
            </a:r>
            <a:r>
              <a:rPr lang="en-US" sz="1200" b="0" i="0" kern="1200" dirty="0">
                <a:solidFill>
                  <a:schemeClr val="tx1"/>
                </a:solidFill>
                <a:effectLst/>
                <a:latin typeface="+mn-lt"/>
                <a:ea typeface="+mn-ea"/>
                <a:cs typeface="+mn-cs"/>
              </a:rPr>
              <a:t>If you’re up on your </a:t>
            </a:r>
            <a:r>
              <a:rPr lang="en-US" sz="1200" b="0" i="0" u="none" strike="noStrike" kern="1200" dirty="0">
                <a:solidFill>
                  <a:schemeClr val="tx1"/>
                </a:solidFill>
                <a:effectLst/>
                <a:latin typeface="+mn-lt"/>
                <a:ea typeface="+mn-ea"/>
                <a:cs typeface="+mn-cs"/>
                <a:hlinkClick r:id="rId7" tooltip="Psychology Today looks at cognitive"/>
              </a:rPr>
              <a:t>cognitive</a:t>
            </a:r>
            <a:r>
              <a:rPr lang="en-US" sz="1200" b="0" i="0" kern="1200" dirty="0">
                <a:solidFill>
                  <a:schemeClr val="tx1"/>
                </a:solidFill>
                <a:effectLst/>
                <a:latin typeface="+mn-lt"/>
                <a:ea typeface="+mn-ea"/>
                <a:cs typeface="+mn-cs"/>
              </a:rPr>
              <a:t> biases and distortions, you know that all-or-nothing thinking is a major one. It traps us into no-win situations, because your odds of sustaining even the most impressive jolt of momentum to change a behavior just aren’t very good. (Think of gym memberships exploding in January and petering out by March.) If we really want to change, one of the first things we have to do is take all-or-nothing off the table, and purge a few other thinking errors while we’re at it.</a:t>
            </a:r>
          </a:p>
          <a:p>
            <a:r>
              <a:rPr lang="en-US" sz="1200" b="0" i="0" kern="1200" dirty="0">
                <a:solidFill>
                  <a:schemeClr val="tx1"/>
                </a:solidFill>
                <a:effectLst/>
                <a:latin typeface="+mn-lt"/>
                <a:ea typeface="+mn-ea"/>
                <a:cs typeface="+mn-cs"/>
              </a:rPr>
              <a:t>3. </a:t>
            </a:r>
            <a:r>
              <a:rPr lang="en-US" sz="1200" b="1" i="0" kern="1200" dirty="0">
                <a:solidFill>
                  <a:schemeClr val="tx1"/>
                </a:solidFill>
                <a:effectLst/>
                <a:latin typeface="+mn-lt"/>
                <a:ea typeface="+mn-ea"/>
                <a:cs typeface="+mn-cs"/>
              </a:rPr>
              <a:t>We try to eat the entire elephant</a:t>
            </a:r>
            <a:r>
              <a:rPr lang="en-US" sz="1200" b="0" i="0" kern="1200" dirty="0">
                <a:solidFill>
                  <a:schemeClr val="tx1"/>
                </a:solidFill>
                <a:effectLst/>
                <a:latin typeface="+mn-lt"/>
                <a:ea typeface="+mn-ea"/>
                <a:cs typeface="+mn-cs"/>
              </a:rPr>
              <a:t>. Behavior change is a big thing, no matter the behavior, and it’s almost never possible to take all of it on at once. We have to start somewhere, though, and with particular, measurable actions. Big and vague has to give way to small and specific. Rather than, “I’m going to start exercising,” it’s, “I’m going to start walking tonight after work for 30 minutes down Edgemont Road.” Each specific action is one forkful of behavior change, and a set of those actions engaged over time results in cumulative change. To accompany those cumulative actions, we need specific goals, which behavior change research suggests are essential to success, because we need performance targets to measure ourselves against. But those, too, should be realistic and specific.</a:t>
            </a:r>
          </a:p>
          <a:p>
            <a:r>
              <a:rPr lang="en-US" sz="1200" b="0" i="0" kern="1200" dirty="0">
                <a:solidFill>
                  <a:schemeClr val="tx1"/>
                </a:solidFill>
                <a:effectLst/>
                <a:latin typeface="+mn-lt"/>
                <a:ea typeface="+mn-ea"/>
                <a:cs typeface="+mn-cs"/>
              </a:rPr>
              <a:t>4. </a:t>
            </a:r>
            <a:r>
              <a:rPr lang="en-US" sz="1200" b="1" i="0" kern="1200" dirty="0">
                <a:solidFill>
                  <a:schemeClr val="tx1"/>
                </a:solidFill>
                <a:effectLst/>
                <a:latin typeface="+mn-lt"/>
                <a:ea typeface="+mn-ea"/>
                <a:cs typeface="+mn-cs"/>
              </a:rPr>
              <a:t>We neglect the toolbox</a:t>
            </a:r>
            <a:r>
              <a:rPr lang="en-US" sz="1200" b="0" i="0" kern="1200" dirty="0">
                <a:solidFill>
                  <a:schemeClr val="tx1"/>
                </a:solidFill>
                <a:effectLst/>
                <a:latin typeface="+mn-lt"/>
                <a:ea typeface="+mn-ea"/>
                <a:cs typeface="+mn-cs"/>
              </a:rPr>
              <a:t>. If you want to fix your car, you need the right tools. Why should changing something about ourselves be any different? Call them tools or devices or whatever you like; the point is that we need certain reliable go-</a:t>
            </a:r>
            <a:r>
              <a:rPr lang="en-US" sz="1200" b="0" i="0" kern="1200" dirty="0" err="1">
                <a:solidFill>
                  <a:schemeClr val="tx1"/>
                </a:solidFill>
                <a:effectLst/>
                <a:latin typeface="+mn-lt"/>
                <a:ea typeface="+mn-ea"/>
                <a:cs typeface="+mn-cs"/>
              </a:rPr>
              <a:t>tos</a:t>
            </a:r>
            <a:r>
              <a:rPr lang="en-US" sz="1200" b="0" i="0" kern="1200" dirty="0">
                <a:solidFill>
                  <a:schemeClr val="tx1"/>
                </a:solidFill>
                <a:effectLst/>
                <a:latin typeface="+mn-lt"/>
                <a:ea typeface="+mn-ea"/>
                <a:cs typeface="+mn-cs"/>
              </a:rPr>
              <a:t> to support sustained change. Changing our diet requires, at minimum, that we find the knowledge about healthier ways to eat and a practical plan for making it happen. Maybe part of the plan includes keeping a crib sheet menu in the notepad on your phone, or daily reminders built into your Outlook calendar. Some of these tools will be specific to an individual, while others are widely adopted and available to anyone who needs them. We all need a toolbox of such supports to rely on during the long haul.</a:t>
            </a:r>
          </a:p>
          <a:p>
            <a:r>
              <a:rPr lang="en-US" sz="1200" b="0" i="0" kern="1200" dirty="0">
                <a:solidFill>
                  <a:schemeClr val="tx1"/>
                </a:solidFill>
                <a:effectLst/>
                <a:latin typeface="+mn-lt"/>
                <a:ea typeface="+mn-ea"/>
                <a:cs typeface="+mn-cs"/>
              </a:rPr>
              <a:t>5. </a:t>
            </a:r>
            <a:r>
              <a:rPr lang="en-US" sz="1200" b="1" i="0" kern="1200" dirty="0">
                <a:solidFill>
                  <a:schemeClr val="tx1"/>
                </a:solidFill>
                <a:effectLst/>
                <a:latin typeface="+mn-lt"/>
                <a:ea typeface="+mn-ea"/>
                <a:cs typeface="+mn-cs"/>
              </a:rPr>
              <a:t>We try to change too much</a:t>
            </a:r>
            <a:r>
              <a:rPr lang="en-US" sz="1200" b="0" i="0" kern="1200" dirty="0">
                <a:solidFill>
                  <a:schemeClr val="tx1"/>
                </a:solidFill>
                <a:effectLst/>
                <a:latin typeface="+mn-lt"/>
                <a:ea typeface="+mn-ea"/>
                <a:cs typeface="+mn-cs"/>
              </a:rPr>
              <a:t>. If you can commit to changing one behavior long-term, and really make it stick, that’s commendable. But trying to take on multiple behaviors at once is a surefire way to send all of them into a ditch. The resources we rely on to make change happen are limited — </a:t>
            </a:r>
            <a:r>
              <a:rPr lang="en-US" sz="1200" b="0" i="0" u="none" strike="noStrike" kern="1200" dirty="0">
                <a:solidFill>
                  <a:schemeClr val="tx1"/>
                </a:solidFill>
                <a:effectLst/>
                <a:latin typeface="+mn-lt"/>
                <a:ea typeface="+mn-ea"/>
                <a:cs typeface="+mn-cs"/>
                <a:hlinkClick r:id="rId8" tooltip="Psychology Today looks at attention"/>
              </a:rPr>
              <a:t>attention</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9" tooltip="Psychology Today looks at self-control"/>
              </a:rPr>
              <a:t>self-control</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10" tooltip="Psychology Today looks at motivation"/>
              </a:rPr>
              <a:t>motivation</a:t>
            </a:r>
            <a:r>
              <a:rPr lang="en-US" sz="1200" b="0" i="0" kern="1200" dirty="0">
                <a:solidFill>
                  <a:schemeClr val="tx1"/>
                </a:solidFill>
                <a:effectLst/>
                <a:latin typeface="+mn-lt"/>
                <a:ea typeface="+mn-ea"/>
                <a:cs typeface="+mn-cs"/>
              </a:rPr>
              <a:t>, etc. Trying to change too much places unrealistic demands on those resources and dooms our efforts early on. We forget that the other areas of our lives keep spinning and also require those resources, so even just one additional behavior-change commitment is a big deal.</a:t>
            </a:r>
          </a:p>
          <a:p>
            <a:r>
              <a:rPr lang="en-US" sz="1200" b="0" i="0" kern="1200" dirty="0">
                <a:solidFill>
                  <a:schemeClr val="tx1"/>
                </a:solidFill>
                <a:effectLst/>
                <a:latin typeface="+mn-lt"/>
                <a:ea typeface="+mn-ea"/>
                <a:cs typeface="+mn-cs"/>
              </a:rPr>
              <a:t>6. </a:t>
            </a:r>
            <a:r>
              <a:rPr lang="en-US" sz="1200" b="1" i="0" kern="1200" dirty="0">
                <a:solidFill>
                  <a:schemeClr val="tx1"/>
                </a:solidFill>
                <a:effectLst/>
                <a:latin typeface="+mn-lt"/>
                <a:ea typeface="+mn-ea"/>
                <a:cs typeface="+mn-cs"/>
              </a:rPr>
              <a:t>We underestimate the process</a:t>
            </a:r>
            <a:r>
              <a:rPr lang="en-US" sz="1200" b="0" i="0" kern="1200" dirty="0">
                <a:solidFill>
                  <a:schemeClr val="tx1"/>
                </a:solidFill>
                <a:effectLst/>
                <a:latin typeface="+mn-lt"/>
                <a:ea typeface="+mn-ea"/>
                <a:cs typeface="+mn-cs"/>
              </a:rPr>
              <a:t>. Change is never just one thing; it’s a lot of connected things, and sustained change doesn’t happen without a process that considers all of the pieces. You can consult any number of models for behavior change (such as the</a:t>
            </a:r>
            <a:r>
              <a:rPr lang="en-US" sz="1200" b="0" i="0" u="none" strike="noStrike" kern="1200" dirty="0">
                <a:solidFill>
                  <a:schemeClr val="tx1"/>
                </a:solidFill>
                <a:effectLst/>
                <a:latin typeface="+mn-lt"/>
                <a:ea typeface="+mn-ea"/>
                <a:cs typeface="+mn-cs"/>
                <a:hlinkClick r:id="rId11"/>
              </a:rPr>
              <a:t> TTM Model</a:t>
            </a:r>
            <a:r>
              <a:rPr lang="en-US" sz="1200" b="0" i="0" kern="1200" dirty="0">
                <a:solidFill>
                  <a:schemeClr val="tx1"/>
                </a:solidFill>
                <a:effectLst/>
                <a:latin typeface="+mn-lt"/>
                <a:ea typeface="+mn-ea"/>
                <a:cs typeface="+mn-cs"/>
              </a:rPr>
              <a:t>), and spending some time doing that is worthwhile, but the bigger point is that long-term behavior change involves </a:t>
            </a:r>
            <a:r>
              <a:rPr lang="en-US" sz="1200" b="0" i="1" kern="1200" dirty="0">
                <a:solidFill>
                  <a:schemeClr val="tx1"/>
                </a:solidFill>
                <a:effectLst/>
                <a:latin typeface="+mn-lt"/>
                <a:ea typeface="+mn-ea"/>
                <a:cs typeface="+mn-cs"/>
              </a:rPr>
              <a:t>steps</a:t>
            </a:r>
            <a:r>
              <a:rPr lang="en-US" sz="1200" b="0" i="0" kern="1200" dirty="0">
                <a:solidFill>
                  <a:schemeClr val="tx1"/>
                </a:solidFill>
                <a:effectLst/>
                <a:latin typeface="+mn-lt"/>
                <a:ea typeface="+mn-ea"/>
                <a:cs typeface="+mn-cs"/>
              </a:rPr>
              <a:t>. It’s easy to fool ourselves into believing that it should be so much simpler, but nothing about behavior change is simple. It’s a tough, process-oriented challenge to move the needle even a little.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7. </a:t>
            </a:r>
            <a:r>
              <a:rPr lang="en-US" sz="1200" b="1" i="0" kern="1200" dirty="0">
                <a:solidFill>
                  <a:schemeClr val="tx1"/>
                </a:solidFill>
                <a:effectLst/>
                <a:latin typeface="+mn-lt"/>
                <a:ea typeface="+mn-ea"/>
                <a:cs typeface="+mn-cs"/>
              </a:rPr>
              <a:t>We forget that failure is usually a given. </a:t>
            </a:r>
            <a:r>
              <a:rPr lang="en-US" sz="1200" b="0" i="0" kern="1200" dirty="0">
                <a:solidFill>
                  <a:schemeClr val="tx1"/>
                </a:solidFill>
                <a:effectLst/>
                <a:latin typeface="+mn-lt"/>
                <a:ea typeface="+mn-ea"/>
                <a:cs typeface="+mn-cs"/>
              </a:rPr>
              <a:t>If you try to make a change and fail, you’ve proven one of the sturdiest truths of behavior change: Failing at least once is part of the process, and it’s probably going to be more than once. Failing reveals more to you about what deserves your attention and energy in the next round (and the next). The time-tested change process models all factor in failure as part of the process, and encourage those who would change to see failing as a </a:t>
            </a:r>
            <a:r>
              <a:rPr lang="en-US" sz="1200" b="0" i="1" kern="1200" dirty="0">
                <a:solidFill>
                  <a:schemeClr val="tx1"/>
                </a:solidFill>
                <a:effectLst/>
                <a:latin typeface="+mn-lt"/>
                <a:ea typeface="+mn-ea"/>
                <a:cs typeface="+mn-cs"/>
              </a:rPr>
              <a:t>step</a:t>
            </a:r>
            <a:r>
              <a:rPr lang="en-US" sz="1200" b="0" i="0" kern="1200" dirty="0">
                <a:solidFill>
                  <a:schemeClr val="tx1"/>
                </a:solidFill>
                <a:effectLst/>
                <a:latin typeface="+mn-lt"/>
                <a:ea typeface="+mn-ea"/>
                <a:cs typeface="+mn-cs"/>
              </a:rPr>
              <a:t>, not as the end of the process or an excuse to stop trying.</a:t>
            </a:r>
          </a:p>
          <a:p>
            <a:r>
              <a:rPr lang="en-US" sz="1200" b="0" i="0" kern="1200" dirty="0">
                <a:solidFill>
                  <a:schemeClr val="tx1"/>
                </a:solidFill>
                <a:effectLst/>
                <a:latin typeface="+mn-lt"/>
                <a:ea typeface="+mn-ea"/>
                <a:cs typeface="+mn-cs"/>
              </a:rPr>
              <a:t>8. </a:t>
            </a:r>
            <a:r>
              <a:rPr lang="en-US" sz="1200" b="1" i="0" kern="1200" dirty="0">
                <a:solidFill>
                  <a:schemeClr val="tx1"/>
                </a:solidFill>
                <a:effectLst/>
                <a:latin typeface="+mn-lt"/>
                <a:ea typeface="+mn-ea"/>
                <a:cs typeface="+mn-cs"/>
              </a:rPr>
              <a:t>We don't make a commitment</a:t>
            </a:r>
            <a:r>
              <a:rPr lang="en-US" sz="1200" b="0" i="0" kern="1200" dirty="0">
                <a:solidFill>
                  <a:schemeClr val="tx1"/>
                </a:solidFill>
                <a:effectLst/>
                <a:latin typeface="+mn-lt"/>
                <a:ea typeface="+mn-ea"/>
                <a:cs typeface="+mn-cs"/>
              </a:rPr>
              <a:t>. Finally, but perhaps most important, what the best of behavior change research tells us is that if we haven't made a commitment to accomplish whatever we want to accomplish, it won't happen. We need a </a:t>
            </a:r>
            <a:r>
              <a:rPr lang="en-US" sz="1200" b="0" i="0" u="none" strike="noStrike" kern="1200" dirty="0">
                <a:solidFill>
                  <a:schemeClr val="tx1"/>
                </a:solidFill>
                <a:effectLst/>
                <a:latin typeface="+mn-lt"/>
                <a:ea typeface="+mn-ea"/>
                <a:cs typeface="+mn-cs"/>
                <a:hlinkClick r:id="rId6"/>
              </a:rPr>
              <a:t>"commitment device"</a:t>
            </a:r>
            <a:r>
              <a:rPr lang="en-US" sz="1200" b="0" i="0" kern="1200" dirty="0">
                <a:solidFill>
                  <a:schemeClr val="tx1"/>
                </a:solidFill>
                <a:effectLst/>
                <a:latin typeface="+mn-lt"/>
                <a:ea typeface="+mn-ea"/>
                <a:cs typeface="+mn-cs"/>
              </a:rPr>
              <a:t> that firmly establishes what we're going to do and how we're going to do it. Everything else starts there.</a:t>
            </a:r>
          </a:p>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6</a:t>
            </a:fld>
            <a:endParaRPr lang="en-US"/>
          </a:p>
        </p:txBody>
      </p:sp>
    </p:spTree>
    <p:extLst>
      <p:ext uri="{BB962C8B-B14F-4D97-AF65-F5344CB8AC3E}">
        <p14:creationId xmlns:p14="http://schemas.microsoft.com/office/powerpoint/2010/main" val="4275745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Blablabla</a:t>
            </a:r>
            <a:endParaRPr lang="en-US" dirty="0"/>
          </a:p>
          <a:p>
            <a:endParaRPr lang="en-US" dirty="0"/>
          </a:p>
          <a:p>
            <a:r>
              <a:rPr lang="en-US" sz="1200" b="0" i="0" kern="1200" dirty="0">
                <a:solidFill>
                  <a:schemeClr val="tx1"/>
                </a:solidFill>
                <a:effectLst/>
                <a:latin typeface="+mn-lt"/>
                <a:ea typeface="+mn-ea"/>
                <a:cs typeface="+mn-cs"/>
              </a:rPr>
              <a:t>In a project-based learning (PBL) environment, students develop knowledge and skills while investigating a meaningful problem or answering a complex question. Typically, projects feature real-world context, incorporate standards-based tasks and tools, and tap students’ interests. Students share their project/work publicly by explaining, displaying, and/or presenting it to classmates and others.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a work-based learning environment, students apply classroom content and knowledge in real-world settings through a clear connection between school and work. Strong relationships between schools and local employers support this approach. Schools provide students with rigorous academic instruction and content preparation, while employers offer off-site job placements that allows students to participate in authentic work experiences and develop habits and skills, such as critical thinking, problem-solving, and collaboration.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an inquiry-based learning environment, students are the engines of their own learning and seek knowledge by asking questions. The resolutions to the questions, issues raised, and development of a process of inquiry are more important than correct answers.</a:t>
            </a:r>
          </a:p>
          <a:p>
            <a:r>
              <a:rPr lang="en-US" sz="1200" b="0" i="0" kern="1200" dirty="0">
                <a:solidFill>
                  <a:schemeClr val="tx1"/>
                </a:solidFill>
                <a:effectLst/>
                <a:latin typeface="+mn-lt"/>
                <a:ea typeface="+mn-ea"/>
                <a:cs typeface="+mn-cs"/>
              </a:rPr>
              <a:t>The teacher works with students to establish a process and framework for asking questions and developing knowledge. As the leader and facilitator, the teacher models the process to enable students to see inquiry in action and learn its steps.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Connected learning uses digital media to engage students’ interests and results in deeper learning outcomes, such as communication, collaboration, and critical thinking. The connected learning model posits that focusing educational attention on links between different spheres of learning—peer culture, interests, and academic subjects—better supports interest-driven and meaningful learning in ways that leverage the potential of digital networks and online resources to provide access to an engaging learning experience.</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7</a:t>
            </a:fld>
            <a:endParaRPr lang="en-US"/>
          </a:p>
        </p:txBody>
      </p:sp>
    </p:spTree>
    <p:extLst>
      <p:ext uri="{BB962C8B-B14F-4D97-AF65-F5344CB8AC3E}">
        <p14:creationId xmlns:p14="http://schemas.microsoft.com/office/powerpoint/2010/main" val="3800097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8</a:t>
            </a:fld>
            <a:endParaRPr lang="en-US"/>
          </a:p>
        </p:txBody>
      </p:sp>
    </p:spTree>
    <p:extLst>
      <p:ext uri="{BB962C8B-B14F-4D97-AF65-F5344CB8AC3E}">
        <p14:creationId xmlns:p14="http://schemas.microsoft.com/office/powerpoint/2010/main" val="3141004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Deep practice is built on a paradox: struggling in certain targeted ways—operating at the edges of your ability, where you make mistakes—makes you smarter. Or to put it a slightly different way, experiences where you're forced to slow down, make errors, and correct them—as you would if you were walking up an ice-covered hill, slipping and stumbling as you go—end up making you swift and graceful without your real- </a:t>
            </a:r>
            <a:r>
              <a:rPr lang="en-US" sz="1200" kern="1200" dirty="0" err="1">
                <a:solidFill>
                  <a:schemeClr val="tx1"/>
                </a:solidFill>
                <a:effectLst/>
                <a:latin typeface="+mn-lt"/>
                <a:ea typeface="+mn-ea"/>
                <a:cs typeface="+mn-cs"/>
              </a:rPr>
              <a:t>izing</a:t>
            </a:r>
            <a:r>
              <a:rPr lang="en-US" sz="1200" kern="1200" dirty="0">
                <a:solidFill>
                  <a:schemeClr val="tx1"/>
                </a:solidFill>
                <a:effectLst/>
                <a:latin typeface="+mn-lt"/>
                <a:ea typeface="+mn-ea"/>
                <a:cs typeface="+mn-cs"/>
              </a:rPr>
              <a:t> 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reason, Bjork explained, resides in the way our brains are built. "We tend to think of our memory as a tape recorder, but that's wrong," he said. "It's a living structure, a scaffold of nearly infinite size. The more we generate impulses, </a:t>
            </a:r>
            <a:r>
              <a:rPr lang="en-US" sz="1200" kern="1200" dirty="0" err="1">
                <a:solidFill>
                  <a:schemeClr val="tx1"/>
                </a:solidFill>
                <a:effectLst/>
                <a:latin typeface="+mn-lt"/>
                <a:ea typeface="+mn-ea"/>
                <a:cs typeface="+mn-cs"/>
              </a:rPr>
              <a:t>en</a:t>
            </a:r>
            <a:r>
              <a:rPr lang="en-US" sz="1200" kern="1200" dirty="0">
                <a:solidFill>
                  <a:schemeClr val="tx1"/>
                </a:solidFill>
                <a:effectLst/>
                <a:latin typeface="+mn-lt"/>
                <a:ea typeface="+mn-ea"/>
                <a:cs typeface="+mn-cs"/>
              </a:rPr>
              <a:t>- countering and overcoming difficulties, the more scaffolding we build. The more scaffolding we build, the faster we learn." </a:t>
            </a:r>
            <a:endParaRPr lang="en-US" dirty="0"/>
          </a:p>
          <a:p>
            <a:r>
              <a:rPr lang="en-US" sz="1200" kern="1200" dirty="0">
                <a:solidFill>
                  <a:schemeClr val="tx1"/>
                </a:solidFill>
                <a:effectLst/>
                <a:latin typeface="+mn-lt"/>
                <a:ea typeface="+mn-ea"/>
                <a:cs typeface="+mn-cs"/>
              </a:rPr>
              <a:t>When you're practicing deeply, the world's usual rules are suspended. You use time more efficiently. Your small efforts produce big, lasting results. You have positioned yourself at a place of leverage where you can capture failure and turn it into skill. The trick is to choose a goal just beyond your </a:t>
            </a:r>
            <a:r>
              <a:rPr lang="en-US" sz="1200" kern="1200" dirty="0" err="1">
                <a:solidFill>
                  <a:schemeClr val="tx1"/>
                </a:solidFill>
                <a:effectLst/>
                <a:latin typeface="+mn-lt"/>
                <a:ea typeface="+mn-ea"/>
                <a:cs typeface="+mn-cs"/>
              </a:rPr>
              <a:t>pres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ent</a:t>
            </a:r>
            <a:r>
              <a:rPr lang="en-US" sz="1200" kern="1200" dirty="0">
                <a:solidFill>
                  <a:schemeClr val="tx1"/>
                </a:solidFill>
                <a:effectLst/>
                <a:latin typeface="+mn-lt"/>
                <a:ea typeface="+mn-ea"/>
                <a:cs typeface="+mn-cs"/>
              </a:rPr>
              <a:t> abilities; to target the struggle. Thrashing blindly doesn't help. Reaching does.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200" kern="1200" dirty="0">
                <a:solidFill>
                  <a:schemeClr val="tx1"/>
                </a:solidFill>
                <a:effectLst/>
                <a:latin typeface="+mn-lt"/>
                <a:ea typeface="+mn-ea"/>
                <a:cs typeface="+mn-cs"/>
              </a:rPr>
              <a:t>Deep practice is a strange concept for two reasons. The first reason is that it cuts against our intuition about talent. Our intuition tells us that practice relates to talent in the same way that a whetstone relates to a knife: it's vital but useless without a solid blade of so-called natural ability. Deep </a:t>
            </a:r>
            <a:r>
              <a:rPr lang="en-US" sz="1200" kern="1200" dirty="0" err="1">
                <a:solidFill>
                  <a:schemeClr val="tx1"/>
                </a:solidFill>
                <a:effectLst/>
                <a:latin typeface="+mn-lt"/>
                <a:ea typeface="+mn-ea"/>
                <a:cs typeface="+mn-cs"/>
              </a:rPr>
              <a:t>prac</a:t>
            </a:r>
            <a:r>
              <a:rPr lang="en-US" sz="1200" kern="1200" dirty="0">
                <a:solidFill>
                  <a:schemeClr val="tx1"/>
                </a:solidFill>
                <a:effectLst/>
                <a:latin typeface="+mn-lt"/>
                <a:ea typeface="+mn-ea"/>
                <a:cs typeface="+mn-cs"/>
              </a:rPr>
              <a:t>- tice raises an intriguing possibility: that practice might be the way to forge the blade itself. </a:t>
            </a:r>
            <a:endParaRPr lang="en-US" dirty="0"/>
          </a:p>
          <a:p>
            <a:r>
              <a:rPr lang="en-US" sz="1200" kern="1200" dirty="0">
                <a:solidFill>
                  <a:schemeClr val="tx1"/>
                </a:solidFill>
                <a:effectLst/>
                <a:latin typeface="+mn-lt"/>
                <a:ea typeface="+mn-ea"/>
                <a:cs typeface="+mn-cs"/>
              </a:rPr>
              <a:t>* Good advertising operates by the same principles of deep practice, increasing learning by placing viewers in the sweet spot at the edge of their capabilities. This is why many successful ads involve some degree of cognitive work, such as the whiskey ad that </a:t>
            </a:r>
            <a:r>
              <a:rPr lang="en-US" sz="1200" kern="1200" dirty="0" err="1">
                <a:solidFill>
                  <a:schemeClr val="tx1"/>
                </a:solidFill>
                <a:effectLst/>
                <a:latin typeface="+mn-lt"/>
                <a:ea typeface="+mn-ea"/>
                <a:cs typeface="+mn-cs"/>
              </a:rPr>
              <a:t>fea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tured</a:t>
            </a:r>
            <a:r>
              <a:rPr lang="en-US" sz="1200" kern="1200" dirty="0">
                <a:solidFill>
                  <a:schemeClr val="tx1"/>
                </a:solidFill>
                <a:effectLst/>
                <a:latin typeface="+mn-lt"/>
                <a:ea typeface="+mn-ea"/>
                <a:cs typeface="+mn-cs"/>
              </a:rPr>
              <a:t> the tag line "... ingle ells, ... ingle ells ... The holidays aren't the same without J&amp;B." </a:t>
            </a:r>
            <a:endParaRPr lang="en-US" dirty="0"/>
          </a:p>
          <a:p>
            <a:r>
              <a:rPr lang="en-US" sz="1200" kern="1200" dirty="0">
                <a:solidFill>
                  <a:schemeClr val="tx1"/>
                </a:solidFill>
                <a:effectLst/>
                <a:latin typeface="+mn-lt"/>
                <a:ea typeface="+mn-ea"/>
                <a:cs typeface="+mn-cs"/>
              </a:rPr>
              <a:t>The Sweet Spot 1 9 </a:t>
            </a:r>
            <a:endParaRPr lang="en-US" dirty="0"/>
          </a:p>
          <a:p>
            <a:r>
              <a:rPr lang="en-US" sz="1200" kern="1200" dirty="0">
                <a:solidFill>
                  <a:schemeClr val="tx1"/>
                </a:solidFill>
                <a:effectLst/>
                <a:latin typeface="+mn-lt"/>
                <a:ea typeface="+mn-ea"/>
                <a:cs typeface="+mn-cs"/>
              </a:rPr>
              <a:t>20The Talent Code </a:t>
            </a:r>
            <a:endParaRPr lang="en-US" dirty="0"/>
          </a:p>
          <a:p>
            <a:r>
              <a:rPr lang="en-US" sz="1200" kern="1200" dirty="0">
                <a:solidFill>
                  <a:schemeClr val="tx1"/>
                </a:solidFill>
                <a:effectLst/>
                <a:latin typeface="+mn-lt"/>
                <a:ea typeface="+mn-ea"/>
                <a:cs typeface="+mn-cs"/>
              </a:rPr>
              <a:t>The second reason deep practice is a strange concept is that it takes events that we normally strive to avoid—namely, mistakes—and turns them into skills. To understand how deep practice works, then, it's first useful to consider the unexpected but crucial importance of errors to the learning process. In fact, let's consider an extreme example, which arrives in the form of a question: how do you get good at something when making a mistake has a decent chance of killing you?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9</a:t>
            </a:fld>
            <a:endParaRPr lang="en-US"/>
          </a:p>
        </p:txBody>
      </p:sp>
    </p:spTree>
    <p:extLst>
      <p:ext uri="{BB962C8B-B14F-4D97-AF65-F5344CB8AC3E}">
        <p14:creationId xmlns:p14="http://schemas.microsoft.com/office/powerpoint/2010/main" val="3083260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11</a:t>
            </a:fld>
            <a:endParaRPr lang="en-US"/>
          </a:p>
        </p:txBody>
      </p:sp>
    </p:spTree>
    <p:extLst>
      <p:ext uri="{BB962C8B-B14F-4D97-AF65-F5344CB8AC3E}">
        <p14:creationId xmlns:p14="http://schemas.microsoft.com/office/powerpoint/2010/main" val="3823725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Thus far we've learned a few things about the nature of our ignition switch. First, it's either on or off. Second, it can be triggered by certain signals, or primal cues. Now we'll look more deeply into how it can be triggered by the signals we use most: words. </a:t>
            </a:r>
            <a:endParaRPr lang="en-US" dirty="0"/>
          </a:p>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12</a:t>
            </a:fld>
            <a:endParaRPr lang="en-US"/>
          </a:p>
        </p:txBody>
      </p:sp>
    </p:spTree>
    <p:extLst>
      <p:ext uri="{BB962C8B-B14F-4D97-AF65-F5344CB8AC3E}">
        <p14:creationId xmlns:p14="http://schemas.microsoft.com/office/powerpoint/2010/main" val="2483626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first point, if you have already some medium size stories, then use them. If not, select the one you think its medium size and use as reference to compare.</a:t>
            </a:r>
          </a:p>
          <a:p>
            <a:endParaRPr lang="en-US" dirty="0"/>
          </a:p>
          <a:p>
            <a:r>
              <a:rPr lang="en-US" dirty="0"/>
              <a:t>I always prefer to use just 3 scaled , that can be 2, 4 and 8. That is because I think that thinking inn term of numbers like ( double, half, triple is easier than compare t shirt sizes. ) </a:t>
            </a:r>
          </a:p>
          <a:p>
            <a:endParaRPr lang="en-US" dirty="0"/>
          </a:p>
          <a:p>
            <a:r>
              <a:rPr lang="en-US" dirty="0"/>
              <a:t>At the last steps, its optional and needs to be done in group. You can shift the bucket if required.</a:t>
            </a:r>
          </a:p>
        </p:txBody>
      </p:sp>
      <p:sp>
        <p:nvSpPr>
          <p:cNvPr id="4" name="Slide Number Placeholder 3"/>
          <p:cNvSpPr>
            <a:spLocks noGrp="1"/>
          </p:cNvSpPr>
          <p:nvPr>
            <p:ph type="sldNum" sz="quarter" idx="5"/>
          </p:nvPr>
        </p:nvSpPr>
        <p:spPr/>
        <p:txBody>
          <a:bodyPr/>
          <a:lstStyle/>
          <a:p>
            <a:fld id="{AAFEE2B6-961E-4B89-9AD2-30FAB594CE91}" type="slidenum">
              <a:rPr lang="en-US" smtClean="0"/>
              <a:t>14</a:t>
            </a:fld>
            <a:endParaRPr lang="en-US"/>
          </a:p>
        </p:txBody>
      </p:sp>
    </p:spTree>
    <p:extLst>
      <p:ext uri="{BB962C8B-B14F-4D97-AF65-F5344CB8AC3E}">
        <p14:creationId xmlns:p14="http://schemas.microsoft.com/office/powerpoint/2010/main" val="1939380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2/22/19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1904871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2/22/19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9297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2/22/19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648187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2/22/19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129169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2/22/19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3644801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2/22/19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4018345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2/22/19</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385194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2/22/19</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3058623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2/22/19</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3663837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2/22/19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503410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2/22/19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908915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oup 6"/>
          <p:cNvGrpSpPr/>
          <p:nvPr userDrawn="1"/>
        </p:nvGrpSpPr>
        <p:grpSpPr>
          <a:xfrm>
            <a:off x="0" y="6781800"/>
            <a:ext cx="12192000" cy="76200"/>
            <a:chOff x="0" y="0"/>
            <a:chExt cx="7006728" cy="363557"/>
          </a:xfrm>
        </p:grpSpPr>
        <p:sp>
          <p:nvSpPr>
            <p:cNvPr id="8" name="Rectangle 7"/>
            <p:cNvSpPr/>
            <p:nvPr/>
          </p:nvSpPr>
          <p:spPr>
            <a:xfrm>
              <a:off x="0" y="0"/>
              <a:ext cx="1751682" cy="3635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751682" y="0"/>
              <a:ext cx="1751682" cy="36355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ectangle 9"/>
            <p:cNvSpPr/>
            <p:nvPr/>
          </p:nvSpPr>
          <p:spPr>
            <a:xfrm>
              <a:off x="3503364" y="0"/>
              <a:ext cx="1751682" cy="36355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ectangle 10"/>
            <p:cNvSpPr/>
            <p:nvPr/>
          </p:nvSpPr>
          <p:spPr>
            <a:xfrm>
              <a:off x="5255046" y="0"/>
              <a:ext cx="1751682" cy="36355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02233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jpeg"/><Relationship Id="rId5" Type="http://schemas.microsoft.com/office/2007/relationships/hdphoto" Target="../media/hdphoto1.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22028" b="26873"/>
          <a:stretch/>
        </p:blipFill>
        <p:spPr>
          <a:xfrm>
            <a:off x="0" y="0"/>
            <a:ext cx="12192000" cy="4153359"/>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153359"/>
            <a:ext cx="12192000" cy="462709"/>
          </a:xfrm>
          <a:prstGeom prst="rect">
            <a:avLst/>
          </a:prstGeom>
        </p:spPr>
      </p:pic>
      <p:sp>
        <p:nvSpPr>
          <p:cNvPr id="13" name="Rectangle 12"/>
          <p:cNvSpPr/>
          <p:nvPr/>
        </p:nvSpPr>
        <p:spPr>
          <a:xfrm>
            <a:off x="0" y="1"/>
            <a:ext cx="12192000" cy="4153358"/>
          </a:xfrm>
          <a:prstGeom prst="rect">
            <a:avLst/>
          </a:prstGeom>
          <a:gradFill flip="none" rotWithShape="1">
            <a:gsLst>
              <a:gs pos="0">
                <a:schemeClr val="accent1">
                  <a:lumMod val="40000"/>
                  <a:lumOff val="60000"/>
                  <a:alpha val="0"/>
                </a:schemeClr>
              </a:gs>
              <a:gs pos="46000">
                <a:schemeClr val="accent1">
                  <a:lumMod val="95000"/>
                  <a:lumOff val="5000"/>
                  <a:alpha val="50000"/>
                </a:schemeClr>
              </a:gs>
              <a:gs pos="100000">
                <a:schemeClr val="accent1">
                  <a:lumMod val="60000"/>
                  <a:alpha val="7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605" y="4802679"/>
            <a:ext cx="2573119" cy="1200789"/>
          </a:xfrm>
          <a:prstGeom prst="rect">
            <a:avLst/>
          </a:prstGeom>
        </p:spPr>
      </p:pic>
      <p:cxnSp>
        <p:nvCxnSpPr>
          <p:cNvPr id="16" name="Straight Connector 15"/>
          <p:cNvCxnSpPr/>
          <p:nvPr/>
        </p:nvCxnSpPr>
        <p:spPr>
          <a:xfrm>
            <a:off x="3514381" y="4616068"/>
            <a:ext cx="0" cy="15203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679634" y="4750272"/>
            <a:ext cx="6918593" cy="769441"/>
          </a:xfrm>
          <a:prstGeom prst="rect">
            <a:avLst/>
          </a:prstGeom>
          <a:noFill/>
        </p:spPr>
        <p:txBody>
          <a:bodyPr wrap="square" rtlCol="0">
            <a:spAutoFit/>
          </a:bodyPr>
          <a:lstStyle/>
          <a:p>
            <a:r>
              <a:rPr lang="en-US" sz="4400" spc="-300" dirty="0">
                <a:solidFill>
                  <a:schemeClr val="accent3"/>
                </a:solidFill>
                <a:latin typeface="Arial" panose="020B0604020202020204" pitchFamily="34" charset="0"/>
                <a:cs typeface="Arial" panose="020B0604020202020204" pitchFamily="34" charset="0"/>
              </a:rPr>
              <a:t>Deep Learning + Dojo</a:t>
            </a:r>
          </a:p>
        </p:txBody>
      </p:sp>
      <p:sp>
        <p:nvSpPr>
          <p:cNvPr id="18" name="TextBox 17"/>
          <p:cNvSpPr txBox="1"/>
          <p:nvPr/>
        </p:nvSpPr>
        <p:spPr>
          <a:xfrm>
            <a:off x="3679634" y="5376231"/>
            <a:ext cx="6918593" cy="523220"/>
          </a:xfrm>
          <a:prstGeom prst="rect">
            <a:avLst/>
          </a:prstGeom>
          <a:noFill/>
        </p:spPr>
        <p:txBody>
          <a:bodyPr wrap="square" rtlCol="0">
            <a:spAutoFit/>
          </a:bodyPr>
          <a:lstStyle/>
          <a:p>
            <a:r>
              <a:rPr lang="en-US" sz="2800" spc="-150" dirty="0">
                <a:solidFill>
                  <a:schemeClr val="accent4"/>
                </a:solidFill>
                <a:latin typeface="Arial" panose="020B0604020202020204" pitchFamily="34" charset="0"/>
                <a:cs typeface="Arial" panose="020B0604020202020204" pitchFamily="34" charset="0"/>
              </a:rPr>
              <a:t>Learning deeply Agile &amp; DevOps</a:t>
            </a:r>
          </a:p>
        </p:txBody>
      </p:sp>
    </p:spTree>
    <p:extLst>
      <p:ext uri="{BB962C8B-B14F-4D97-AF65-F5344CB8AC3E}">
        <p14:creationId xmlns:p14="http://schemas.microsoft.com/office/powerpoint/2010/main" val="266415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1C31E5-AE8B-C54B-9EC1-1E6939D8EEE7}"/>
              </a:ext>
            </a:extLst>
          </p:cNvPr>
          <p:cNvSpPr/>
          <p:nvPr/>
        </p:nvSpPr>
        <p:spPr>
          <a:xfrm>
            <a:off x="0" y="2930769"/>
            <a:ext cx="12192000" cy="2637693"/>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12DDA724-7F0D-5C4E-8487-9055B9559CAB}"/>
              </a:ext>
            </a:extLst>
          </p:cNvPr>
          <p:cNvSpPr/>
          <p:nvPr/>
        </p:nvSpPr>
        <p:spPr>
          <a:xfrm>
            <a:off x="1934309" y="1688123"/>
            <a:ext cx="2098430" cy="2063262"/>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0D50391B-F884-F044-9B24-647FEE738545}"/>
              </a:ext>
            </a:extLst>
          </p:cNvPr>
          <p:cNvSpPr/>
          <p:nvPr/>
        </p:nvSpPr>
        <p:spPr>
          <a:xfrm>
            <a:off x="4032739" y="2836984"/>
            <a:ext cx="2098430" cy="2063262"/>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198D6AF-5388-C64E-862B-6F325DE98A14}"/>
              </a:ext>
            </a:extLst>
          </p:cNvPr>
          <p:cNvSpPr/>
          <p:nvPr/>
        </p:nvSpPr>
        <p:spPr>
          <a:xfrm>
            <a:off x="1137138" y="3399691"/>
            <a:ext cx="1055077" cy="1055077"/>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9BCE003-09BA-634E-8D3A-6035B600EAF7}"/>
              </a:ext>
            </a:extLst>
          </p:cNvPr>
          <p:cNvSpPr/>
          <p:nvPr/>
        </p:nvSpPr>
        <p:spPr>
          <a:xfrm>
            <a:off x="2016371" y="4079630"/>
            <a:ext cx="2098430" cy="2063262"/>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D4D6CB0-9807-A847-8938-53594B678CE2}"/>
              </a:ext>
            </a:extLst>
          </p:cNvPr>
          <p:cNvSpPr/>
          <p:nvPr/>
        </p:nvSpPr>
        <p:spPr>
          <a:xfrm>
            <a:off x="4220308" y="2063263"/>
            <a:ext cx="609602" cy="609600"/>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19525A0-C5B4-B149-9AC0-99AC9D41DE9D}"/>
              </a:ext>
            </a:extLst>
          </p:cNvPr>
          <p:cNvSpPr/>
          <p:nvPr/>
        </p:nvSpPr>
        <p:spPr>
          <a:xfrm>
            <a:off x="4220308" y="5181601"/>
            <a:ext cx="574430" cy="539260"/>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42330AC-4B56-574F-B3C3-D73CEE0B31B5}"/>
              </a:ext>
            </a:extLst>
          </p:cNvPr>
          <p:cNvSpPr/>
          <p:nvPr/>
        </p:nvSpPr>
        <p:spPr>
          <a:xfrm>
            <a:off x="6729046" y="3188677"/>
            <a:ext cx="93785" cy="2192215"/>
          </a:xfrm>
          <a:prstGeom prst="rect">
            <a:avLst/>
          </a:prstGeom>
          <a:gradFill flip="none" rotWithShape="1">
            <a:gsLst>
              <a:gs pos="0">
                <a:schemeClr val="accent6">
                  <a:lumMod val="40000"/>
                  <a:lumOff val="60000"/>
                  <a:alpha val="0"/>
                </a:schemeClr>
              </a:gs>
              <a:gs pos="47000">
                <a:schemeClr val="tx2">
                  <a:lumMod val="60000"/>
                  <a:lumOff val="40000"/>
                </a:schemeClr>
              </a:gs>
              <a:gs pos="100000">
                <a:schemeClr val="accent6">
                  <a:lumMod val="60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2D56FD-41E0-7E47-AF37-4B130A035157}"/>
              </a:ext>
            </a:extLst>
          </p:cNvPr>
          <p:cNvSpPr/>
          <p:nvPr/>
        </p:nvSpPr>
        <p:spPr>
          <a:xfrm>
            <a:off x="2303586" y="4418764"/>
            <a:ext cx="1524001" cy="1077218"/>
          </a:xfrm>
          <a:prstGeom prst="rect">
            <a:avLst/>
          </a:prstGeom>
        </p:spPr>
        <p:txBody>
          <a:bodyPr wrap="square">
            <a:spAutoFit/>
          </a:bodyPr>
          <a:lstStyle/>
          <a:p>
            <a:pPr algn="ctr"/>
            <a:r>
              <a:rPr lang="en-US" sz="4400" dirty="0">
                <a:solidFill>
                  <a:schemeClr val="bg1"/>
                </a:solidFill>
                <a:latin typeface="Arial" panose="020B0604020202020204" pitchFamily="34" charset="0"/>
                <a:cs typeface="Arial" panose="020B0604020202020204" pitchFamily="34" charset="0"/>
              </a:rPr>
              <a:t>01</a:t>
            </a:r>
          </a:p>
          <a:p>
            <a:pPr algn="ctr"/>
            <a:r>
              <a:rPr lang="en-US" sz="2000" dirty="0">
                <a:solidFill>
                  <a:schemeClr val="bg1"/>
                </a:solidFill>
                <a:latin typeface="Arial" panose="020B0604020202020204" pitchFamily="34" charset="0"/>
                <a:cs typeface="Arial" panose="020B0604020202020204" pitchFamily="34" charset="0"/>
              </a:rPr>
              <a:t>Chunk it up</a:t>
            </a:r>
          </a:p>
        </p:txBody>
      </p:sp>
      <p:sp>
        <p:nvSpPr>
          <p:cNvPr id="11" name="Rectangle 10">
            <a:extLst>
              <a:ext uri="{FF2B5EF4-FFF2-40B4-BE49-F238E27FC236}">
                <a16:creationId xmlns:a16="http://schemas.microsoft.com/office/drawing/2014/main" id="{B17C27C9-32C9-8440-AB52-1B4E838E1388}"/>
              </a:ext>
            </a:extLst>
          </p:cNvPr>
          <p:cNvSpPr/>
          <p:nvPr/>
        </p:nvSpPr>
        <p:spPr>
          <a:xfrm>
            <a:off x="4319954" y="3176118"/>
            <a:ext cx="1524001" cy="1077218"/>
          </a:xfrm>
          <a:prstGeom prst="rect">
            <a:avLst/>
          </a:prstGeom>
        </p:spPr>
        <p:txBody>
          <a:bodyPr wrap="square">
            <a:spAutoFit/>
          </a:bodyPr>
          <a:lstStyle/>
          <a:p>
            <a:pPr algn="ctr"/>
            <a:r>
              <a:rPr lang="en-US" sz="4400" dirty="0">
                <a:solidFill>
                  <a:schemeClr val="bg1"/>
                </a:solidFill>
                <a:latin typeface="Arial" panose="020B0604020202020204" pitchFamily="34" charset="0"/>
                <a:cs typeface="Arial" panose="020B0604020202020204" pitchFamily="34" charset="0"/>
              </a:rPr>
              <a:t>02</a:t>
            </a:r>
          </a:p>
          <a:p>
            <a:pPr algn="ctr"/>
            <a:r>
              <a:rPr lang="en-US" sz="2000" dirty="0">
                <a:solidFill>
                  <a:schemeClr val="bg1"/>
                </a:solidFill>
                <a:latin typeface="Arial" panose="020B0604020202020204" pitchFamily="34" charset="0"/>
                <a:cs typeface="Arial" panose="020B0604020202020204" pitchFamily="34" charset="0"/>
              </a:rPr>
              <a:t>Repeat it</a:t>
            </a:r>
          </a:p>
        </p:txBody>
      </p:sp>
      <p:sp>
        <p:nvSpPr>
          <p:cNvPr id="12" name="Rectangle 11">
            <a:extLst>
              <a:ext uri="{FF2B5EF4-FFF2-40B4-BE49-F238E27FC236}">
                <a16:creationId xmlns:a16="http://schemas.microsoft.com/office/drawing/2014/main" id="{3B359EAC-CED2-CE4D-BDD4-2BBF2A805695}"/>
              </a:ext>
            </a:extLst>
          </p:cNvPr>
          <p:cNvSpPr/>
          <p:nvPr/>
        </p:nvSpPr>
        <p:spPr>
          <a:xfrm>
            <a:off x="2221524" y="2027257"/>
            <a:ext cx="1524001" cy="1384995"/>
          </a:xfrm>
          <a:prstGeom prst="rect">
            <a:avLst/>
          </a:prstGeom>
        </p:spPr>
        <p:txBody>
          <a:bodyPr wrap="square">
            <a:spAutoFit/>
          </a:bodyPr>
          <a:lstStyle/>
          <a:p>
            <a:pPr algn="ctr"/>
            <a:r>
              <a:rPr lang="en-US" sz="4400" dirty="0">
                <a:solidFill>
                  <a:schemeClr val="bg1"/>
                </a:solidFill>
                <a:latin typeface="Arial" panose="020B0604020202020204" pitchFamily="34" charset="0"/>
                <a:cs typeface="Arial" panose="020B0604020202020204" pitchFamily="34" charset="0"/>
              </a:rPr>
              <a:t>03</a:t>
            </a:r>
          </a:p>
          <a:p>
            <a:pPr algn="ctr"/>
            <a:r>
              <a:rPr lang="en-US" sz="2000" dirty="0">
                <a:solidFill>
                  <a:schemeClr val="bg1"/>
                </a:solidFill>
                <a:latin typeface="Arial" panose="020B0604020202020204" pitchFamily="34" charset="0"/>
                <a:cs typeface="Arial" panose="020B0604020202020204" pitchFamily="34" charset="0"/>
              </a:rPr>
              <a:t>Learn to feel it</a:t>
            </a:r>
          </a:p>
        </p:txBody>
      </p:sp>
      <p:sp>
        <p:nvSpPr>
          <p:cNvPr id="13" name="Rectangle 12">
            <a:extLst>
              <a:ext uri="{FF2B5EF4-FFF2-40B4-BE49-F238E27FC236}">
                <a16:creationId xmlns:a16="http://schemas.microsoft.com/office/drawing/2014/main" id="{65B2AC93-0A0D-904B-A92C-B4C9B31839ED}"/>
              </a:ext>
            </a:extLst>
          </p:cNvPr>
          <p:cNvSpPr/>
          <p:nvPr/>
        </p:nvSpPr>
        <p:spPr>
          <a:xfrm>
            <a:off x="7427424" y="3033769"/>
            <a:ext cx="4410737" cy="2677656"/>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Chunking takes place in three dimensions. First, the participants look at the task as a whole—as one big chunk, the </a:t>
            </a:r>
            <a:r>
              <a:rPr lang="en-US" dirty="0" err="1">
                <a:solidFill>
                  <a:schemeClr val="bg1"/>
                </a:solidFill>
                <a:latin typeface="Arial" panose="020B0604020202020204" pitchFamily="34" charset="0"/>
                <a:cs typeface="Arial" panose="020B0604020202020204" pitchFamily="34" charset="0"/>
              </a:rPr>
              <a:t>megacircuit</a:t>
            </a:r>
            <a:r>
              <a:rPr lang="en-US" dirty="0">
                <a:solidFill>
                  <a:schemeClr val="bg1"/>
                </a:solidFill>
                <a:latin typeface="Arial" panose="020B0604020202020204" pitchFamily="34" charset="0"/>
                <a:cs typeface="Arial" panose="020B0604020202020204" pitchFamily="34" charset="0"/>
              </a:rPr>
              <a:t>. Second, they divide it into its smallest possible chunks. Third, they play with time, slowing the action down, then speeding it up, to learn its inner architecture. </a:t>
            </a:r>
          </a:p>
          <a:p>
            <a:endParaRPr lang="en-US" sz="2400" dirty="0">
              <a:solidFill>
                <a:schemeClr val="bg1"/>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FA693F4F-B532-1B4F-B44F-8904D8A32E40}"/>
              </a:ext>
            </a:extLst>
          </p:cNvPr>
          <p:cNvSpPr/>
          <p:nvPr/>
        </p:nvSpPr>
        <p:spPr>
          <a:xfrm>
            <a:off x="0" y="6184836"/>
            <a:ext cx="12192000" cy="600291"/>
          </a:xfrm>
          <a:prstGeom prst="rect">
            <a:avLst/>
          </a:prstGeom>
          <a:solidFill>
            <a:schemeClr val="accent5">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80ABAE3-2A76-B145-9C52-3C27075C2886}"/>
              </a:ext>
            </a:extLst>
          </p:cNvPr>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Three rules of deep practicing</a:t>
            </a:r>
          </a:p>
        </p:txBody>
      </p:sp>
      <p:sp>
        <p:nvSpPr>
          <p:cNvPr id="16" name="Rectangle 15">
            <a:extLst>
              <a:ext uri="{FF2B5EF4-FFF2-40B4-BE49-F238E27FC236}">
                <a16:creationId xmlns:a16="http://schemas.microsoft.com/office/drawing/2014/main" id="{F3875D57-4A00-9A4C-AE78-084221B76E02}"/>
              </a:ext>
            </a:extLst>
          </p:cNvPr>
          <p:cNvSpPr/>
          <p:nvPr/>
        </p:nvSpPr>
        <p:spPr>
          <a:xfrm>
            <a:off x="373487" y="6313196"/>
            <a:ext cx="11359167" cy="369332"/>
          </a:xfrm>
          <a:prstGeom prst="rect">
            <a:avLst/>
          </a:prstGeom>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“Try again. Fail again. Fail better”  </a:t>
            </a:r>
            <a:r>
              <a:rPr lang="en-US" sz="1600" dirty="0">
                <a:solidFill>
                  <a:schemeClr val="bg1"/>
                </a:solidFill>
                <a:latin typeface="Arial" panose="020B0604020202020204" pitchFamily="34" charset="0"/>
                <a:cs typeface="Arial" panose="020B0604020202020204" pitchFamily="34" charset="0"/>
              </a:rPr>
              <a:t>- Samuel Becket</a:t>
            </a:r>
            <a:endParaRPr lang="en-US" dirty="0">
              <a:solidFill>
                <a:schemeClr val="bg1"/>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729BC2F0-A152-074D-BC8B-42E22DC4463B}"/>
              </a:ext>
            </a:extLst>
          </p:cNvPr>
          <p:cNvSpPr/>
          <p:nvPr/>
        </p:nvSpPr>
        <p:spPr>
          <a:xfrm>
            <a:off x="7369524" y="2993475"/>
            <a:ext cx="4410737" cy="2954655"/>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We're all familiar with the adage that practice is the best teacher. There is, biologically speaking, no substitute for attentive repetition. Nothing you can do—talking, thinking, reading, imagining—is more effective in building skill than executing the action, firing the impulse down the nerve fiber, fixing errors, honing the circuit. </a:t>
            </a:r>
          </a:p>
          <a:p>
            <a:endParaRPr lang="en-US" sz="2400" dirty="0">
              <a:solidFill>
                <a:schemeClr val="bg1"/>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32BFCAF9-4D2C-C744-8624-7AF2805ECBF7}"/>
              </a:ext>
            </a:extLst>
          </p:cNvPr>
          <p:cNvSpPr/>
          <p:nvPr/>
        </p:nvSpPr>
        <p:spPr>
          <a:xfrm>
            <a:off x="7321917" y="2980235"/>
            <a:ext cx="4410737" cy="2400657"/>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We need to fill the “muscle burning’ effect of the </a:t>
            </a:r>
            <a:r>
              <a:rPr lang="en-US" dirty="0" err="1">
                <a:solidFill>
                  <a:schemeClr val="bg1"/>
                </a:solidFill>
                <a:latin typeface="Arial" panose="020B0604020202020204" pitchFamily="34" charset="0"/>
                <a:cs typeface="Arial" panose="020B0604020202020204" pitchFamily="34" charset="0"/>
              </a:rPr>
              <a:t>learining</a:t>
            </a:r>
            <a:r>
              <a:rPr lang="en-US" dirty="0">
                <a:solidFill>
                  <a:schemeClr val="bg1"/>
                </a:solidFill>
                <a:latin typeface="Arial" panose="020B0604020202020204" pitchFamily="34" charset="0"/>
                <a:cs typeface="Arial" panose="020B0604020202020204" pitchFamily="34" charset="0"/>
              </a:rPr>
              <a:t>, on the right amount of struggle. That feeling that reminds your around the effort to develop the new skill and that you need to keep practicing to fill the gap, </a:t>
            </a:r>
            <a:r>
              <a:rPr lang="en-US" dirty="0" err="1">
                <a:solidFill>
                  <a:schemeClr val="bg1"/>
                </a:solidFill>
                <a:latin typeface="Arial" panose="020B0604020202020204" pitchFamily="34" charset="0"/>
                <a:cs typeface="Arial" panose="020B0604020202020204" pitchFamily="34" charset="0"/>
              </a:rPr>
              <a:t>everytime</a:t>
            </a:r>
            <a:r>
              <a:rPr lang="en-US" dirty="0">
                <a:solidFill>
                  <a:schemeClr val="bg1"/>
                </a:solidFill>
                <a:latin typeface="Arial" panose="020B0604020202020204" pitchFamily="34" charset="0"/>
                <a:cs typeface="Arial" panose="020B0604020202020204" pitchFamily="34" charset="0"/>
              </a:rPr>
              <a:t> smaller, between your current state and the target one.</a:t>
            </a:r>
          </a:p>
          <a:p>
            <a:endParaRPr lang="en-US"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951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3" grpId="1"/>
      <p:bldP spid="17" grpId="0"/>
      <p:bldP spid="17" grpId="1"/>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Ignition for change</a:t>
            </a:r>
          </a:p>
        </p:txBody>
      </p:sp>
      <p:sp>
        <p:nvSpPr>
          <p:cNvPr id="8" name="TextBox 7"/>
          <p:cNvSpPr txBox="1"/>
          <p:nvPr/>
        </p:nvSpPr>
        <p:spPr>
          <a:xfrm>
            <a:off x="790832" y="1617708"/>
            <a:ext cx="10935729" cy="369332"/>
          </a:xfrm>
          <a:prstGeom prst="rect">
            <a:avLst/>
          </a:prstGeom>
          <a:noFill/>
        </p:spPr>
        <p:txBody>
          <a:bodyPr wrap="square" rtlCol="0">
            <a:spAutoFit/>
          </a:bodyPr>
          <a:lstStyle/>
          <a:p>
            <a:pPr algn="ctr"/>
            <a:r>
              <a:rPr lang="en-US" dirty="0" err="1">
                <a:solidFill>
                  <a:schemeClr val="accent4"/>
                </a:solidFill>
                <a:latin typeface="Arial" panose="020B0604020202020204" pitchFamily="34" charset="0"/>
                <a:cs typeface="Arial" panose="020B0604020202020204" pitchFamily="34" charset="0"/>
              </a:rPr>
              <a:t>hhhhhh</a:t>
            </a:r>
            <a:endParaRPr lang="en-US" dirty="0">
              <a:solidFill>
                <a:schemeClr val="accent4"/>
              </a:solidFill>
              <a:latin typeface="Arial" panose="020B0604020202020204" pitchFamily="34" charset="0"/>
              <a:cs typeface="Arial" panose="020B0604020202020204" pitchFamily="34" charset="0"/>
            </a:endParaRPr>
          </a:p>
        </p:txBody>
      </p:sp>
      <p:grpSp>
        <p:nvGrpSpPr>
          <p:cNvPr id="46" name="Group 45"/>
          <p:cNvGrpSpPr/>
          <p:nvPr/>
        </p:nvGrpSpPr>
        <p:grpSpPr>
          <a:xfrm>
            <a:off x="253889" y="2560324"/>
            <a:ext cx="2171894" cy="4038183"/>
            <a:chOff x="1230086" y="2560325"/>
            <a:chExt cx="2325188" cy="3540034"/>
          </a:xfrm>
        </p:grpSpPr>
        <p:sp>
          <p:nvSpPr>
            <p:cNvPr id="3" name="Rounded Rectangle 2"/>
            <p:cNvSpPr/>
            <p:nvPr/>
          </p:nvSpPr>
          <p:spPr>
            <a:xfrm>
              <a:off x="1230086" y="2560325"/>
              <a:ext cx="2325188" cy="3540034"/>
            </a:xfrm>
            <a:prstGeom prst="roundRect">
              <a:avLst>
                <a:gd name="adj" fmla="val 5431"/>
              </a:avLst>
            </a:prstGeom>
            <a:solidFill>
              <a:schemeClr val="bg1"/>
            </a:solidFill>
            <a:ln>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1234440" y="3928893"/>
              <a:ext cx="2320834" cy="2062103"/>
            </a:xfrm>
            <a:prstGeom prst="rect">
              <a:avLst/>
            </a:prstGeom>
          </p:spPr>
          <p:txBody>
            <a:bodyPr wrap="square">
              <a:spAutoFit/>
            </a:bodyPr>
            <a:lstStyle/>
            <a:p>
              <a:pPr algn="ctr"/>
              <a:r>
                <a:rPr lang="en-US" sz="1600" dirty="0">
                  <a:solidFill>
                    <a:schemeClr val="accent4"/>
                  </a:solidFill>
                  <a:latin typeface="Arial" panose="020B0604020202020204" pitchFamily="34" charset="0"/>
                  <a:cs typeface="Arial" panose="020B0604020202020204" pitchFamily="34" charset="0"/>
                </a:rPr>
                <a:t>Dates don’t account for non-project related work that inevitably creeps into our days : emails, meetings, and interviews that a team member may be involved in</a:t>
              </a:r>
              <a:endParaRPr lang="en-US" sz="1600" dirty="0"/>
            </a:p>
          </p:txBody>
        </p:sp>
        <p:grpSp>
          <p:nvGrpSpPr>
            <p:cNvPr id="18" name="Group 4"/>
            <p:cNvGrpSpPr>
              <a:grpSpLocks noChangeAspect="1"/>
            </p:cNvGrpSpPr>
            <p:nvPr/>
          </p:nvGrpSpPr>
          <p:grpSpPr bwMode="auto">
            <a:xfrm>
              <a:off x="1899616" y="2998488"/>
              <a:ext cx="986129" cy="768701"/>
              <a:chOff x="-697" y="1073"/>
              <a:chExt cx="2753" cy="2146"/>
            </a:xfrm>
            <a:noFill/>
          </p:grpSpPr>
          <p:sp>
            <p:nvSpPr>
              <p:cNvPr id="21" name="Freeform 6"/>
              <p:cNvSpPr>
                <a:spLocks noEditPoints="1"/>
              </p:cNvSpPr>
              <p:nvPr/>
            </p:nvSpPr>
            <p:spPr bwMode="auto">
              <a:xfrm>
                <a:off x="285" y="1073"/>
                <a:ext cx="789" cy="2146"/>
              </a:xfrm>
              <a:custGeom>
                <a:avLst/>
                <a:gdLst>
                  <a:gd name="T0" fmla="*/ 681 w 1578"/>
                  <a:gd name="T1" fmla="*/ 2905 h 4293"/>
                  <a:gd name="T2" fmla="*/ 550 w 1578"/>
                  <a:gd name="T3" fmla="*/ 2995 h 4293"/>
                  <a:gd name="T4" fmla="*/ 482 w 1578"/>
                  <a:gd name="T5" fmla="*/ 3141 h 4293"/>
                  <a:gd name="T6" fmla="*/ 497 w 1578"/>
                  <a:gd name="T7" fmla="*/ 3305 h 4293"/>
                  <a:gd name="T8" fmla="*/ 589 w 1578"/>
                  <a:gd name="T9" fmla="*/ 3436 h 4293"/>
                  <a:gd name="T10" fmla="*/ 733 w 1578"/>
                  <a:gd name="T11" fmla="*/ 3503 h 4293"/>
                  <a:gd name="T12" fmla="*/ 898 w 1578"/>
                  <a:gd name="T13" fmla="*/ 3489 h 4293"/>
                  <a:gd name="T14" fmla="*/ 1027 w 1578"/>
                  <a:gd name="T15" fmla="*/ 3397 h 4293"/>
                  <a:gd name="T16" fmla="*/ 1096 w 1578"/>
                  <a:gd name="T17" fmla="*/ 3253 h 4293"/>
                  <a:gd name="T18" fmla="*/ 1081 w 1578"/>
                  <a:gd name="T19" fmla="*/ 3087 h 4293"/>
                  <a:gd name="T20" fmla="*/ 990 w 1578"/>
                  <a:gd name="T21" fmla="*/ 2959 h 4293"/>
                  <a:gd name="T22" fmla="*/ 845 w 1578"/>
                  <a:gd name="T23" fmla="*/ 2890 h 4293"/>
                  <a:gd name="T24" fmla="*/ 277 w 1578"/>
                  <a:gd name="T25" fmla="*/ 1743 h 4293"/>
                  <a:gd name="T26" fmla="*/ 221 w 1578"/>
                  <a:gd name="T27" fmla="*/ 1800 h 4293"/>
                  <a:gd name="T28" fmla="*/ 221 w 1578"/>
                  <a:gd name="T29" fmla="*/ 1946 h 4293"/>
                  <a:gd name="T30" fmla="*/ 277 w 1578"/>
                  <a:gd name="T31" fmla="*/ 2003 h 4293"/>
                  <a:gd name="T32" fmla="*/ 1301 w 1578"/>
                  <a:gd name="T33" fmla="*/ 2003 h 4293"/>
                  <a:gd name="T34" fmla="*/ 1357 w 1578"/>
                  <a:gd name="T35" fmla="*/ 1946 h 4293"/>
                  <a:gd name="T36" fmla="*/ 1357 w 1578"/>
                  <a:gd name="T37" fmla="*/ 1800 h 4293"/>
                  <a:gd name="T38" fmla="*/ 1301 w 1578"/>
                  <a:gd name="T39" fmla="*/ 1743 h 4293"/>
                  <a:gd name="T40" fmla="*/ 304 w 1578"/>
                  <a:gd name="T41" fmla="*/ 1293 h 4293"/>
                  <a:gd name="T42" fmla="*/ 232 w 1578"/>
                  <a:gd name="T43" fmla="*/ 1329 h 4293"/>
                  <a:gd name="T44" fmla="*/ 216 w 1578"/>
                  <a:gd name="T45" fmla="*/ 1472 h 4293"/>
                  <a:gd name="T46" fmla="*/ 252 w 1578"/>
                  <a:gd name="T47" fmla="*/ 1544 h 4293"/>
                  <a:gd name="T48" fmla="*/ 1273 w 1578"/>
                  <a:gd name="T49" fmla="*/ 1561 h 4293"/>
                  <a:gd name="T50" fmla="*/ 1345 w 1578"/>
                  <a:gd name="T51" fmla="*/ 1524 h 4293"/>
                  <a:gd name="T52" fmla="*/ 1362 w 1578"/>
                  <a:gd name="T53" fmla="*/ 1381 h 4293"/>
                  <a:gd name="T54" fmla="*/ 1325 w 1578"/>
                  <a:gd name="T55" fmla="*/ 1309 h 4293"/>
                  <a:gd name="T56" fmla="*/ 304 w 1578"/>
                  <a:gd name="T57" fmla="*/ 1293 h 4293"/>
                  <a:gd name="T58" fmla="*/ 252 w 1578"/>
                  <a:gd name="T59" fmla="*/ 864 h 4293"/>
                  <a:gd name="T60" fmla="*/ 216 w 1578"/>
                  <a:gd name="T61" fmla="*/ 936 h 4293"/>
                  <a:gd name="T62" fmla="*/ 232 w 1578"/>
                  <a:gd name="T63" fmla="*/ 1078 h 4293"/>
                  <a:gd name="T64" fmla="*/ 304 w 1578"/>
                  <a:gd name="T65" fmla="*/ 1113 h 4293"/>
                  <a:gd name="T66" fmla="*/ 1325 w 1578"/>
                  <a:gd name="T67" fmla="*/ 1097 h 4293"/>
                  <a:gd name="T68" fmla="*/ 1362 w 1578"/>
                  <a:gd name="T69" fmla="*/ 1025 h 4293"/>
                  <a:gd name="T70" fmla="*/ 1345 w 1578"/>
                  <a:gd name="T71" fmla="*/ 882 h 4293"/>
                  <a:gd name="T72" fmla="*/ 1273 w 1578"/>
                  <a:gd name="T73" fmla="*/ 846 h 4293"/>
                  <a:gd name="T74" fmla="*/ 277 w 1578"/>
                  <a:gd name="T75" fmla="*/ 405 h 4293"/>
                  <a:gd name="T76" fmla="*/ 221 w 1578"/>
                  <a:gd name="T77" fmla="*/ 461 h 4293"/>
                  <a:gd name="T78" fmla="*/ 221 w 1578"/>
                  <a:gd name="T79" fmla="*/ 606 h 4293"/>
                  <a:gd name="T80" fmla="*/ 277 w 1578"/>
                  <a:gd name="T81" fmla="*/ 663 h 4293"/>
                  <a:gd name="T82" fmla="*/ 1301 w 1578"/>
                  <a:gd name="T83" fmla="*/ 663 h 4293"/>
                  <a:gd name="T84" fmla="*/ 1357 w 1578"/>
                  <a:gd name="T85" fmla="*/ 606 h 4293"/>
                  <a:gd name="T86" fmla="*/ 1357 w 1578"/>
                  <a:gd name="T87" fmla="*/ 461 h 4293"/>
                  <a:gd name="T88" fmla="*/ 1301 w 1578"/>
                  <a:gd name="T89" fmla="*/ 405 h 4293"/>
                  <a:gd name="T90" fmla="*/ 88 w 1578"/>
                  <a:gd name="T91" fmla="*/ 0 h 4293"/>
                  <a:gd name="T92" fmla="*/ 1541 w 1578"/>
                  <a:gd name="T93" fmla="*/ 17 h 4293"/>
                  <a:gd name="T94" fmla="*/ 1578 w 1578"/>
                  <a:gd name="T95" fmla="*/ 89 h 4293"/>
                  <a:gd name="T96" fmla="*/ 1561 w 1578"/>
                  <a:gd name="T97" fmla="*/ 4256 h 4293"/>
                  <a:gd name="T98" fmla="*/ 1489 w 1578"/>
                  <a:gd name="T99" fmla="*/ 4293 h 4293"/>
                  <a:gd name="T100" fmla="*/ 37 w 1578"/>
                  <a:gd name="T101" fmla="*/ 4275 h 4293"/>
                  <a:gd name="T102" fmla="*/ 0 w 1578"/>
                  <a:gd name="T103" fmla="*/ 4203 h 4293"/>
                  <a:gd name="T104" fmla="*/ 16 w 1578"/>
                  <a:gd name="T105" fmla="*/ 37 h 4293"/>
                  <a:gd name="T106" fmla="*/ 88 w 1578"/>
                  <a:gd name="T107" fmla="*/ 0 h 4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8" h="4293">
                    <a:moveTo>
                      <a:pt x="789" y="2885"/>
                    </a:moveTo>
                    <a:lnTo>
                      <a:pt x="733" y="2890"/>
                    </a:lnTo>
                    <a:lnTo>
                      <a:pt x="681" y="2905"/>
                    </a:lnTo>
                    <a:lnTo>
                      <a:pt x="632" y="2927"/>
                    </a:lnTo>
                    <a:lnTo>
                      <a:pt x="589" y="2959"/>
                    </a:lnTo>
                    <a:lnTo>
                      <a:pt x="550" y="2995"/>
                    </a:lnTo>
                    <a:lnTo>
                      <a:pt x="520" y="3039"/>
                    </a:lnTo>
                    <a:lnTo>
                      <a:pt x="497" y="3087"/>
                    </a:lnTo>
                    <a:lnTo>
                      <a:pt x="482" y="3141"/>
                    </a:lnTo>
                    <a:lnTo>
                      <a:pt x="477" y="3196"/>
                    </a:lnTo>
                    <a:lnTo>
                      <a:pt x="482" y="3253"/>
                    </a:lnTo>
                    <a:lnTo>
                      <a:pt x="497" y="3305"/>
                    </a:lnTo>
                    <a:lnTo>
                      <a:pt x="520" y="3354"/>
                    </a:lnTo>
                    <a:lnTo>
                      <a:pt x="550" y="3397"/>
                    </a:lnTo>
                    <a:lnTo>
                      <a:pt x="589" y="3436"/>
                    </a:lnTo>
                    <a:lnTo>
                      <a:pt x="632" y="3466"/>
                    </a:lnTo>
                    <a:lnTo>
                      <a:pt x="681" y="3489"/>
                    </a:lnTo>
                    <a:lnTo>
                      <a:pt x="733" y="3503"/>
                    </a:lnTo>
                    <a:lnTo>
                      <a:pt x="789" y="3508"/>
                    </a:lnTo>
                    <a:lnTo>
                      <a:pt x="845" y="3503"/>
                    </a:lnTo>
                    <a:lnTo>
                      <a:pt x="898" y="3489"/>
                    </a:lnTo>
                    <a:lnTo>
                      <a:pt x="947" y="3466"/>
                    </a:lnTo>
                    <a:lnTo>
                      <a:pt x="990" y="3436"/>
                    </a:lnTo>
                    <a:lnTo>
                      <a:pt x="1027" y="3397"/>
                    </a:lnTo>
                    <a:lnTo>
                      <a:pt x="1057" y="3354"/>
                    </a:lnTo>
                    <a:lnTo>
                      <a:pt x="1081" y="3305"/>
                    </a:lnTo>
                    <a:lnTo>
                      <a:pt x="1096" y="3253"/>
                    </a:lnTo>
                    <a:lnTo>
                      <a:pt x="1101" y="3196"/>
                    </a:lnTo>
                    <a:lnTo>
                      <a:pt x="1096" y="3141"/>
                    </a:lnTo>
                    <a:lnTo>
                      <a:pt x="1081" y="3087"/>
                    </a:lnTo>
                    <a:lnTo>
                      <a:pt x="1057" y="3039"/>
                    </a:lnTo>
                    <a:lnTo>
                      <a:pt x="1027" y="2995"/>
                    </a:lnTo>
                    <a:lnTo>
                      <a:pt x="990" y="2959"/>
                    </a:lnTo>
                    <a:lnTo>
                      <a:pt x="947" y="2927"/>
                    </a:lnTo>
                    <a:lnTo>
                      <a:pt x="898" y="2905"/>
                    </a:lnTo>
                    <a:lnTo>
                      <a:pt x="845" y="2890"/>
                    </a:lnTo>
                    <a:lnTo>
                      <a:pt x="789" y="2885"/>
                    </a:lnTo>
                    <a:close/>
                    <a:moveTo>
                      <a:pt x="304" y="1738"/>
                    </a:moveTo>
                    <a:lnTo>
                      <a:pt x="277" y="1743"/>
                    </a:lnTo>
                    <a:lnTo>
                      <a:pt x="252" y="1756"/>
                    </a:lnTo>
                    <a:lnTo>
                      <a:pt x="232" y="1775"/>
                    </a:lnTo>
                    <a:lnTo>
                      <a:pt x="221" y="1800"/>
                    </a:lnTo>
                    <a:lnTo>
                      <a:pt x="216" y="1828"/>
                    </a:lnTo>
                    <a:lnTo>
                      <a:pt x="216" y="1917"/>
                    </a:lnTo>
                    <a:lnTo>
                      <a:pt x="221" y="1946"/>
                    </a:lnTo>
                    <a:lnTo>
                      <a:pt x="232" y="1969"/>
                    </a:lnTo>
                    <a:lnTo>
                      <a:pt x="252" y="1989"/>
                    </a:lnTo>
                    <a:lnTo>
                      <a:pt x="277" y="2003"/>
                    </a:lnTo>
                    <a:lnTo>
                      <a:pt x="304" y="2006"/>
                    </a:lnTo>
                    <a:lnTo>
                      <a:pt x="1273" y="2006"/>
                    </a:lnTo>
                    <a:lnTo>
                      <a:pt x="1301" y="2003"/>
                    </a:lnTo>
                    <a:lnTo>
                      <a:pt x="1325" y="1989"/>
                    </a:lnTo>
                    <a:lnTo>
                      <a:pt x="1345" y="1969"/>
                    </a:lnTo>
                    <a:lnTo>
                      <a:pt x="1357" y="1946"/>
                    </a:lnTo>
                    <a:lnTo>
                      <a:pt x="1362" y="1917"/>
                    </a:lnTo>
                    <a:lnTo>
                      <a:pt x="1362" y="1828"/>
                    </a:lnTo>
                    <a:lnTo>
                      <a:pt x="1357" y="1800"/>
                    </a:lnTo>
                    <a:lnTo>
                      <a:pt x="1345" y="1775"/>
                    </a:lnTo>
                    <a:lnTo>
                      <a:pt x="1325" y="1756"/>
                    </a:lnTo>
                    <a:lnTo>
                      <a:pt x="1301" y="1743"/>
                    </a:lnTo>
                    <a:lnTo>
                      <a:pt x="1273" y="1738"/>
                    </a:lnTo>
                    <a:lnTo>
                      <a:pt x="304" y="1738"/>
                    </a:lnTo>
                    <a:close/>
                    <a:moveTo>
                      <a:pt x="304" y="1293"/>
                    </a:moveTo>
                    <a:lnTo>
                      <a:pt x="277" y="1298"/>
                    </a:lnTo>
                    <a:lnTo>
                      <a:pt x="252" y="1309"/>
                    </a:lnTo>
                    <a:lnTo>
                      <a:pt x="232" y="1329"/>
                    </a:lnTo>
                    <a:lnTo>
                      <a:pt x="221" y="1353"/>
                    </a:lnTo>
                    <a:lnTo>
                      <a:pt x="216" y="1381"/>
                    </a:lnTo>
                    <a:lnTo>
                      <a:pt x="216" y="1472"/>
                    </a:lnTo>
                    <a:lnTo>
                      <a:pt x="221" y="1499"/>
                    </a:lnTo>
                    <a:lnTo>
                      <a:pt x="232" y="1524"/>
                    </a:lnTo>
                    <a:lnTo>
                      <a:pt x="252" y="1544"/>
                    </a:lnTo>
                    <a:lnTo>
                      <a:pt x="277" y="1556"/>
                    </a:lnTo>
                    <a:lnTo>
                      <a:pt x="304" y="1561"/>
                    </a:lnTo>
                    <a:lnTo>
                      <a:pt x="1273" y="1561"/>
                    </a:lnTo>
                    <a:lnTo>
                      <a:pt x="1301" y="1556"/>
                    </a:lnTo>
                    <a:lnTo>
                      <a:pt x="1325" y="1544"/>
                    </a:lnTo>
                    <a:lnTo>
                      <a:pt x="1345" y="1524"/>
                    </a:lnTo>
                    <a:lnTo>
                      <a:pt x="1357" y="1499"/>
                    </a:lnTo>
                    <a:lnTo>
                      <a:pt x="1362" y="1472"/>
                    </a:lnTo>
                    <a:lnTo>
                      <a:pt x="1362" y="1381"/>
                    </a:lnTo>
                    <a:lnTo>
                      <a:pt x="1357" y="1353"/>
                    </a:lnTo>
                    <a:lnTo>
                      <a:pt x="1345" y="1329"/>
                    </a:lnTo>
                    <a:lnTo>
                      <a:pt x="1325" y="1309"/>
                    </a:lnTo>
                    <a:lnTo>
                      <a:pt x="1301" y="1298"/>
                    </a:lnTo>
                    <a:lnTo>
                      <a:pt x="1273" y="1293"/>
                    </a:lnTo>
                    <a:lnTo>
                      <a:pt x="304" y="1293"/>
                    </a:lnTo>
                    <a:close/>
                    <a:moveTo>
                      <a:pt x="304" y="846"/>
                    </a:moveTo>
                    <a:lnTo>
                      <a:pt x="277" y="851"/>
                    </a:lnTo>
                    <a:lnTo>
                      <a:pt x="252" y="864"/>
                    </a:lnTo>
                    <a:lnTo>
                      <a:pt x="232" y="882"/>
                    </a:lnTo>
                    <a:lnTo>
                      <a:pt x="221" y="908"/>
                    </a:lnTo>
                    <a:lnTo>
                      <a:pt x="216" y="936"/>
                    </a:lnTo>
                    <a:lnTo>
                      <a:pt x="216" y="1025"/>
                    </a:lnTo>
                    <a:lnTo>
                      <a:pt x="221" y="1053"/>
                    </a:lnTo>
                    <a:lnTo>
                      <a:pt x="232" y="1078"/>
                    </a:lnTo>
                    <a:lnTo>
                      <a:pt x="252" y="1097"/>
                    </a:lnTo>
                    <a:lnTo>
                      <a:pt x="277" y="1110"/>
                    </a:lnTo>
                    <a:lnTo>
                      <a:pt x="304" y="1113"/>
                    </a:lnTo>
                    <a:lnTo>
                      <a:pt x="1273" y="1113"/>
                    </a:lnTo>
                    <a:lnTo>
                      <a:pt x="1301" y="1110"/>
                    </a:lnTo>
                    <a:lnTo>
                      <a:pt x="1325" y="1097"/>
                    </a:lnTo>
                    <a:lnTo>
                      <a:pt x="1345" y="1078"/>
                    </a:lnTo>
                    <a:lnTo>
                      <a:pt x="1357" y="1053"/>
                    </a:lnTo>
                    <a:lnTo>
                      <a:pt x="1362" y="1025"/>
                    </a:lnTo>
                    <a:lnTo>
                      <a:pt x="1362" y="936"/>
                    </a:lnTo>
                    <a:lnTo>
                      <a:pt x="1357" y="908"/>
                    </a:lnTo>
                    <a:lnTo>
                      <a:pt x="1345" y="882"/>
                    </a:lnTo>
                    <a:lnTo>
                      <a:pt x="1325" y="864"/>
                    </a:lnTo>
                    <a:lnTo>
                      <a:pt x="1301" y="851"/>
                    </a:lnTo>
                    <a:lnTo>
                      <a:pt x="1273" y="846"/>
                    </a:lnTo>
                    <a:lnTo>
                      <a:pt x="304" y="846"/>
                    </a:lnTo>
                    <a:close/>
                    <a:moveTo>
                      <a:pt x="304" y="400"/>
                    </a:moveTo>
                    <a:lnTo>
                      <a:pt x="277" y="405"/>
                    </a:lnTo>
                    <a:lnTo>
                      <a:pt x="252" y="417"/>
                    </a:lnTo>
                    <a:lnTo>
                      <a:pt x="232" y="437"/>
                    </a:lnTo>
                    <a:lnTo>
                      <a:pt x="221" y="461"/>
                    </a:lnTo>
                    <a:lnTo>
                      <a:pt x="216" y="489"/>
                    </a:lnTo>
                    <a:lnTo>
                      <a:pt x="216" y="579"/>
                    </a:lnTo>
                    <a:lnTo>
                      <a:pt x="221" y="606"/>
                    </a:lnTo>
                    <a:lnTo>
                      <a:pt x="232" y="631"/>
                    </a:lnTo>
                    <a:lnTo>
                      <a:pt x="252" y="651"/>
                    </a:lnTo>
                    <a:lnTo>
                      <a:pt x="277" y="663"/>
                    </a:lnTo>
                    <a:lnTo>
                      <a:pt x="304" y="668"/>
                    </a:lnTo>
                    <a:lnTo>
                      <a:pt x="1273" y="668"/>
                    </a:lnTo>
                    <a:lnTo>
                      <a:pt x="1301" y="663"/>
                    </a:lnTo>
                    <a:lnTo>
                      <a:pt x="1325" y="651"/>
                    </a:lnTo>
                    <a:lnTo>
                      <a:pt x="1345" y="631"/>
                    </a:lnTo>
                    <a:lnTo>
                      <a:pt x="1357" y="606"/>
                    </a:lnTo>
                    <a:lnTo>
                      <a:pt x="1362" y="579"/>
                    </a:lnTo>
                    <a:lnTo>
                      <a:pt x="1362" y="489"/>
                    </a:lnTo>
                    <a:lnTo>
                      <a:pt x="1357" y="461"/>
                    </a:lnTo>
                    <a:lnTo>
                      <a:pt x="1345" y="437"/>
                    </a:lnTo>
                    <a:lnTo>
                      <a:pt x="1325" y="417"/>
                    </a:lnTo>
                    <a:lnTo>
                      <a:pt x="1301" y="405"/>
                    </a:lnTo>
                    <a:lnTo>
                      <a:pt x="1273" y="400"/>
                    </a:lnTo>
                    <a:lnTo>
                      <a:pt x="304" y="400"/>
                    </a:lnTo>
                    <a:close/>
                    <a:moveTo>
                      <a:pt x="88" y="0"/>
                    </a:moveTo>
                    <a:lnTo>
                      <a:pt x="1489" y="0"/>
                    </a:lnTo>
                    <a:lnTo>
                      <a:pt x="1517" y="5"/>
                    </a:lnTo>
                    <a:lnTo>
                      <a:pt x="1541" y="17"/>
                    </a:lnTo>
                    <a:lnTo>
                      <a:pt x="1561" y="37"/>
                    </a:lnTo>
                    <a:lnTo>
                      <a:pt x="1574" y="60"/>
                    </a:lnTo>
                    <a:lnTo>
                      <a:pt x="1578" y="89"/>
                    </a:lnTo>
                    <a:lnTo>
                      <a:pt x="1578" y="4203"/>
                    </a:lnTo>
                    <a:lnTo>
                      <a:pt x="1574" y="4231"/>
                    </a:lnTo>
                    <a:lnTo>
                      <a:pt x="1561" y="4256"/>
                    </a:lnTo>
                    <a:lnTo>
                      <a:pt x="1541" y="4275"/>
                    </a:lnTo>
                    <a:lnTo>
                      <a:pt x="1517" y="4288"/>
                    </a:lnTo>
                    <a:lnTo>
                      <a:pt x="1489" y="4293"/>
                    </a:lnTo>
                    <a:lnTo>
                      <a:pt x="88" y="4293"/>
                    </a:lnTo>
                    <a:lnTo>
                      <a:pt x="60" y="4288"/>
                    </a:lnTo>
                    <a:lnTo>
                      <a:pt x="37" y="4275"/>
                    </a:lnTo>
                    <a:lnTo>
                      <a:pt x="16" y="4256"/>
                    </a:lnTo>
                    <a:lnTo>
                      <a:pt x="5" y="4231"/>
                    </a:lnTo>
                    <a:lnTo>
                      <a:pt x="0" y="4203"/>
                    </a:lnTo>
                    <a:lnTo>
                      <a:pt x="0" y="89"/>
                    </a:lnTo>
                    <a:lnTo>
                      <a:pt x="5" y="60"/>
                    </a:lnTo>
                    <a:lnTo>
                      <a:pt x="16" y="37"/>
                    </a:lnTo>
                    <a:lnTo>
                      <a:pt x="37" y="17"/>
                    </a:lnTo>
                    <a:lnTo>
                      <a:pt x="60" y="5"/>
                    </a:lnTo>
                    <a:lnTo>
                      <a:pt x="88" y="0"/>
                    </a:lnTo>
                    <a:close/>
                  </a:path>
                </a:pathLst>
              </a:custGeom>
              <a:grp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7"/>
              <p:cNvSpPr>
                <a:spLocks noEditPoints="1"/>
              </p:cNvSpPr>
              <p:nvPr/>
            </p:nvSpPr>
            <p:spPr bwMode="auto">
              <a:xfrm>
                <a:off x="1136" y="1212"/>
                <a:ext cx="920" cy="2007"/>
              </a:xfrm>
              <a:custGeom>
                <a:avLst/>
                <a:gdLst>
                  <a:gd name="T0" fmla="*/ 661 w 1841"/>
                  <a:gd name="T1" fmla="*/ 1617 h 4015"/>
                  <a:gd name="T2" fmla="*/ 630 w 1841"/>
                  <a:gd name="T3" fmla="*/ 1684 h 4015"/>
                  <a:gd name="T4" fmla="*/ 645 w 1841"/>
                  <a:gd name="T5" fmla="*/ 1813 h 4015"/>
                  <a:gd name="T6" fmla="*/ 708 w 1841"/>
                  <a:gd name="T7" fmla="*/ 1847 h 4015"/>
                  <a:gd name="T8" fmla="*/ 1617 w 1841"/>
                  <a:gd name="T9" fmla="*/ 1822 h 4015"/>
                  <a:gd name="T10" fmla="*/ 1649 w 1841"/>
                  <a:gd name="T11" fmla="*/ 1760 h 4015"/>
                  <a:gd name="T12" fmla="*/ 1633 w 1841"/>
                  <a:gd name="T13" fmla="*/ 1636 h 4015"/>
                  <a:gd name="T14" fmla="*/ 1570 w 1841"/>
                  <a:gd name="T15" fmla="*/ 1604 h 4015"/>
                  <a:gd name="T16" fmla="*/ 683 w 1841"/>
                  <a:gd name="T17" fmla="*/ 1199 h 4015"/>
                  <a:gd name="T18" fmla="*/ 633 w 1841"/>
                  <a:gd name="T19" fmla="*/ 1249 h 4015"/>
                  <a:gd name="T20" fmla="*/ 633 w 1841"/>
                  <a:gd name="T21" fmla="*/ 1383 h 4015"/>
                  <a:gd name="T22" fmla="*/ 683 w 1841"/>
                  <a:gd name="T23" fmla="*/ 1435 h 4015"/>
                  <a:gd name="T24" fmla="*/ 1595 w 1841"/>
                  <a:gd name="T25" fmla="*/ 1447 h 4015"/>
                  <a:gd name="T26" fmla="*/ 1645 w 1841"/>
                  <a:gd name="T27" fmla="*/ 1398 h 4015"/>
                  <a:gd name="T28" fmla="*/ 1649 w 1841"/>
                  <a:gd name="T29" fmla="*/ 1323 h 4015"/>
                  <a:gd name="T30" fmla="*/ 1633 w 1841"/>
                  <a:gd name="T31" fmla="*/ 1251 h 4015"/>
                  <a:gd name="T32" fmla="*/ 1570 w 1841"/>
                  <a:gd name="T33" fmla="*/ 1217 h 4015"/>
                  <a:gd name="T34" fmla="*/ 683 w 1841"/>
                  <a:gd name="T35" fmla="*/ 792 h 4015"/>
                  <a:gd name="T36" fmla="*/ 633 w 1841"/>
                  <a:gd name="T37" fmla="*/ 841 h 4015"/>
                  <a:gd name="T38" fmla="*/ 633 w 1841"/>
                  <a:gd name="T39" fmla="*/ 974 h 4015"/>
                  <a:gd name="T40" fmla="*/ 683 w 1841"/>
                  <a:gd name="T41" fmla="*/ 1028 h 4015"/>
                  <a:gd name="T42" fmla="*/ 1595 w 1841"/>
                  <a:gd name="T43" fmla="*/ 1060 h 4015"/>
                  <a:gd name="T44" fmla="*/ 1645 w 1841"/>
                  <a:gd name="T45" fmla="*/ 1013 h 4015"/>
                  <a:gd name="T46" fmla="*/ 1645 w 1841"/>
                  <a:gd name="T47" fmla="*/ 887 h 4015"/>
                  <a:gd name="T48" fmla="*/ 1595 w 1841"/>
                  <a:gd name="T49" fmla="*/ 835 h 4015"/>
                  <a:gd name="T50" fmla="*/ 708 w 1841"/>
                  <a:gd name="T51" fmla="*/ 382 h 4015"/>
                  <a:gd name="T52" fmla="*/ 645 w 1841"/>
                  <a:gd name="T53" fmla="*/ 412 h 4015"/>
                  <a:gd name="T54" fmla="*/ 630 w 1841"/>
                  <a:gd name="T55" fmla="*/ 541 h 4015"/>
                  <a:gd name="T56" fmla="*/ 661 w 1841"/>
                  <a:gd name="T57" fmla="*/ 608 h 4015"/>
                  <a:gd name="T58" fmla="*/ 1570 w 1841"/>
                  <a:gd name="T59" fmla="*/ 675 h 4015"/>
                  <a:gd name="T60" fmla="*/ 1633 w 1841"/>
                  <a:gd name="T61" fmla="*/ 648 h 4015"/>
                  <a:gd name="T62" fmla="*/ 1649 w 1841"/>
                  <a:gd name="T63" fmla="*/ 526 h 4015"/>
                  <a:gd name="T64" fmla="*/ 1617 w 1841"/>
                  <a:gd name="T65" fmla="*/ 462 h 4015"/>
                  <a:gd name="T66" fmla="*/ 708 w 1841"/>
                  <a:gd name="T67" fmla="*/ 382 h 4015"/>
                  <a:gd name="T68" fmla="*/ 1762 w 1841"/>
                  <a:gd name="T69" fmla="*/ 114 h 4015"/>
                  <a:gd name="T70" fmla="*/ 1826 w 1841"/>
                  <a:gd name="T71" fmla="*/ 151 h 4015"/>
                  <a:gd name="T72" fmla="*/ 1841 w 1841"/>
                  <a:gd name="T73" fmla="*/ 365 h 4015"/>
                  <a:gd name="T74" fmla="*/ 1841 w 1841"/>
                  <a:gd name="T75" fmla="*/ 933 h 4015"/>
                  <a:gd name="T76" fmla="*/ 1841 w 1841"/>
                  <a:gd name="T77" fmla="*/ 1565 h 4015"/>
                  <a:gd name="T78" fmla="*/ 1841 w 1841"/>
                  <a:gd name="T79" fmla="*/ 2225 h 4015"/>
                  <a:gd name="T80" fmla="*/ 1841 w 1841"/>
                  <a:gd name="T81" fmla="*/ 2871 h 4015"/>
                  <a:gd name="T82" fmla="*/ 1841 w 1841"/>
                  <a:gd name="T83" fmla="*/ 3466 h 4015"/>
                  <a:gd name="T84" fmla="*/ 1838 w 1841"/>
                  <a:gd name="T85" fmla="*/ 3838 h 4015"/>
                  <a:gd name="T86" fmla="*/ 1787 w 1841"/>
                  <a:gd name="T87" fmla="*/ 3889 h 4015"/>
                  <a:gd name="T88" fmla="*/ 516 w 1841"/>
                  <a:gd name="T89" fmla="*/ 4013 h 4015"/>
                  <a:gd name="T90" fmla="*/ 507 w 1841"/>
                  <a:gd name="T91" fmla="*/ 4015 h 4015"/>
                  <a:gd name="T92" fmla="*/ 0 w 1841"/>
                  <a:gd name="T93" fmla="*/ 127 h 4015"/>
                  <a:gd name="T94" fmla="*/ 509 w 1841"/>
                  <a:gd name="T95" fmla="*/ 0 h 4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41" h="4015">
                    <a:moveTo>
                      <a:pt x="708" y="1602"/>
                    </a:moveTo>
                    <a:lnTo>
                      <a:pt x="683" y="1606"/>
                    </a:lnTo>
                    <a:lnTo>
                      <a:pt x="661" y="1617"/>
                    </a:lnTo>
                    <a:lnTo>
                      <a:pt x="645" y="1636"/>
                    </a:lnTo>
                    <a:lnTo>
                      <a:pt x="633" y="1658"/>
                    </a:lnTo>
                    <a:lnTo>
                      <a:pt x="630" y="1684"/>
                    </a:lnTo>
                    <a:lnTo>
                      <a:pt x="630" y="1765"/>
                    </a:lnTo>
                    <a:lnTo>
                      <a:pt x="633" y="1792"/>
                    </a:lnTo>
                    <a:lnTo>
                      <a:pt x="645" y="1813"/>
                    </a:lnTo>
                    <a:lnTo>
                      <a:pt x="661" y="1832"/>
                    </a:lnTo>
                    <a:lnTo>
                      <a:pt x="683" y="1842"/>
                    </a:lnTo>
                    <a:lnTo>
                      <a:pt x="708" y="1847"/>
                    </a:lnTo>
                    <a:lnTo>
                      <a:pt x="1570" y="1837"/>
                    </a:lnTo>
                    <a:lnTo>
                      <a:pt x="1595" y="1833"/>
                    </a:lnTo>
                    <a:lnTo>
                      <a:pt x="1617" y="1822"/>
                    </a:lnTo>
                    <a:lnTo>
                      <a:pt x="1633" y="1805"/>
                    </a:lnTo>
                    <a:lnTo>
                      <a:pt x="1645" y="1783"/>
                    </a:lnTo>
                    <a:lnTo>
                      <a:pt x="1649" y="1760"/>
                    </a:lnTo>
                    <a:lnTo>
                      <a:pt x="1649" y="1683"/>
                    </a:lnTo>
                    <a:lnTo>
                      <a:pt x="1645" y="1658"/>
                    </a:lnTo>
                    <a:lnTo>
                      <a:pt x="1633" y="1636"/>
                    </a:lnTo>
                    <a:lnTo>
                      <a:pt x="1617" y="1619"/>
                    </a:lnTo>
                    <a:lnTo>
                      <a:pt x="1595" y="1609"/>
                    </a:lnTo>
                    <a:lnTo>
                      <a:pt x="1570" y="1604"/>
                    </a:lnTo>
                    <a:lnTo>
                      <a:pt x="708" y="1602"/>
                    </a:lnTo>
                    <a:close/>
                    <a:moveTo>
                      <a:pt x="708" y="1195"/>
                    </a:moveTo>
                    <a:lnTo>
                      <a:pt x="683" y="1199"/>
                    </a:lnTo>
                    <a:lnTo>
                      <a:pt x="661" y="1211"/>
                    </a:lnTo>
                    <a:lnTo>
                      <a:pt x="645" y="1227"/>
                    </a:lnTo>
                    <a:lnTo>
                      <a:pt x="633" y="1249"/>
                    </a:lnTo>
                    <a:lnTo>
                      <a:pt x="630" y="1276"/>
                    </a:lnTo>
                    <a:lnTo>
                      <a:pt x="630" y="1356"/>
                    </a:lnTo>
                    <a:lnTo>
                      <a:pt x="633" y="1383"/>
                    </a:lnTo>
                    <a:lnTo>
                      <a:pt x="645" y="1405"/>
                    </a:lnTo>
                    <a:lnTo>
                      <a:pt x="661" y="1423"/>
                    </a:lnTo>
                    <a:lnTo>
                      <a:pt x="683" y="1435"/>
                    </a:lnTo>
                    <a:lnTo>
                      <a:pt x="708" y="1440"/>
                    </a:lnTo>
                    <a:lnTo>
                      <a:pt x="1570" y="1450"/>
                    </a:lnTo>
                    <a:lnTo>
                      <a:pt x="1595" y="1447"/>
                    </a:lnTo>
                    <a:lnTo>
                      <a:pt x="1617" y="1435"/>
                    </a:lnTo>
                    <a:lnTo>
                      <a:pt x="1633" y="1420"/>
                    </a:lnTo>
                    <a:lnTo>
                      <a:pt x="1645" y="1398"/>
                    </a:lnTo>
                    <a:lnTo>
                      <a:pt x="1649" y="1373"/>
                    </a:lnTo>
                    <a:lnTo>
                      <a:pt x="1649" y="1346"/>
                    </a:lnTo>
                    <a:lnTo>
                      <a:pt x="1649" y="1323"/>
                    </a:lnTo>
                    <a:lnTo>
                      <a:pt x="1649" y="1296"/>
                    </a:lnTo>
                    <a:lnTo>
                      <a:pt x="1645" y="1272"/>
                    </a:lnTo>
                    <a:lnTo>
                      <a:pt x="1633" y="1251"/>
                    </a:lnTo>
                    <a:lnTo>
                      <a:pt x="1617" y="1234"/>
                    </a:lnTo>
                    <a:lnTo>
                      <a:pt x="1595" y="1222"/>
                    </a:lnTo>
                    <a:lnTo>
                      <a:pt x="1570" y="1217"/>
                    </a:lnTo>
                    <a:lnTo>
                      <a:pt x="708" y="1195"/>
                    </a:lnTo>
                    <a:close/>
                    <a:moveTo>
                      <a:pt x="708" y="789"/>
                    </a:moveTo>
                    <a:lnTo>
                      <a:pt x="683" y="792"/>
                    </a:lnTo>
                    <a:lnTo>
                      <a:pt x="661" y="802"/>
                    </a:lnTo>
                    <a:lnTo>
                      <a:pt x="645" y="819"/>
                    </a:lnTo>
                    <a:lnTo>
                      <a:pt x="633" y="841"/>
                    </a:lnTo>
                    <a:lnTo>
                      <a:pt x="630" y="867"/>
                    </a:lnTo>
                    <a:lnTo>
                      <a:pt x="630" y="949"/>
                    </a:lnTo>
                    <a:lnTo>
                      <a:pt x="633" y="974"/>
                    </a:lnTo>
                    <a:lnTo>
                      <a:pt x="645" y="998"/>
                    </a:lnTo>
                    <a:lnTo>
                      <a:pt x="661" y="1016"/>
                    </a:lnTo>
                    <a:lnTo>
                      <a:pt x="683" y="1028"/>
                    </a:lnTo>
                    <a:lnTo>
                      <a:pt x="708" y="1033"/>
                    </a:lnTo>
                    <a:lnTo>
                      <a:pt x="1570" y="1063"/>
                    </a:lnTo>
                    <a:lnTo>
                      <a:pt x="1595" y="1060"/>
                    </a:lnTo>
                    <a:lnTo>
                      <a:pt x="1617" y="1050"/>
                    </a:lnTo>
                    <a:lnTo>
                      <a:pt x="1633" y="1033"/>
                    </a:lnTo>
                    <a:lnTo>
                      <a:pt x="1645" y="1013"/>
                    </a:lnTo>
                    <a:lnTo>
                      <a:pt x="1649" y="988"/>
                    </a:lnTo>
                    <a:lnTo>
                      <a:pt x="1649" y="911"/>
                    </a:lnTo>
                    <a:lnTo>
                      <a:pt x="1645" y="887"/>
                    </a:lnTo>
                    <a:lnTo>
                      <a:pt x="1633" y="866"/>
                    </a:lnTo>
                    <a:lnTo>
                      <a:pt x="1617" y="847"/>
                    </a:lnTo>
                    <a:lnTo>
                      <a:pt x="1595" y="835"/>
                    </a:lnTo>
                    <a:lnTo>
                      <a:pt x="1570" y="830"/>
                    </a:lnTo>
                    <a:lnTo>
                      <a:pt x="708" y="789"/>
                    </a:lnTo>
                    <a:close/>
                    <a:moveTo>
                      <a:pt x="708" y="382"/>
                    </a:moveTo>
                    <a:lnTo>
                      <a:pt x="683" y="385"/>
                    </a:lnTo>
                    <a:lnTo>
                      <a:pt x="661" y="395"/>
                    </a:lnTo>
                    <a:lnTo>
                      <a:pt x="645" y="412"/>
                    </a:lnTo>
                    <a:lnTo>
                      <a:pt x="633" y="434"/>
                    </a:lnTo>
                    <a:lnTo>
                      <a:pt x="630" y="459"/>
                    </a:lnTo>
                    <a:lnTo>
                      <a:pt x="630" y="541"/>
                    </a:lnTo>
                    <a:lnTo>
                      <a:pt x="633" y="566"/>
                    </a:lnTo>
                    <a:lnTo>
                      <a:pt x="645" y="589"/>
                    </a:lnTo>
                    <a:lnTo>
                      <a:pt x="661" y="608"/>
                    </a:lnTo>
                    <a:lnTo>
                      <a:pt x="683" y="621"/>
                    </a:lnTo>
                    <a:lnTo>
                      <a:pt x="708" y="626"/>
                    </a:lnTo>
                    <a:lnTo>
                      <a:pt x="1570" y="675"/>
                    </a:lnTo>
                    <a:lnTo>
                      <a:pt x="1595" y="673"/>
                    </a:lnTo>
                    <a:lnTo>
                      <a:pt x="1617" y="663"/>
                    </a:lnTo>
                    <a:lnTo>
                      <a:pt x="1633" y="648"/>
                    </a:lnTo>
                    <a:lnTo>
                      <a:pt x="1645" y="628"/>
                    </a:lnTo>
                    <a:lnTo>
                      <a:pt x="1649" y="603"/>
                    </a:lnTo>
                    <a:lnTo>
                      <a:pt x="1649" y="526"/>
                    </a:lnTo>
                    <a:lnTo>
                      <a:pt x="1645" y="501"/>
                    </a:lnTo>
                    <a:lnTo>
                      <a:pt x="1633" y="479"/>
                    </a:lnTo>
                    <a:lnTo>
                      <a:pt x="1617" y="462"/>
                    </a:lnTo>
                    <a:lnTo>
                      <a:pt x="1595" y="449"/>
                    </a:lnTo>
                    <a:lnTo>
                      <a:pt x="1570" y="444"/>
                    </a:lnTo>
                    <a:lnTo>
                      <a:pt x="708" y="382"/>
                    </a:lnTo>
                    <a:close/>
                    <a:moveTo>
                      <a:pt x="509" y="0"/>
                    </a:moveTo>
                    <a:lnTo>
                      <a:pt x="516" y="0"/>
                    </a:lnTo>
                    <a:lnTo>
                      <a:pt x="1762" y="114"/>
                    </a:lnTo>
                    <a:lnTo>
                      <a:pt x="1787" y="121"/>
                    </a:lnTo>
                    <a:lnTo>
                      <a:pt x="1809" y="132"/>
                    </a:lnTo>
                    <a:lnTo>
                      <a:pt x="1826" y="151"/>
                    </a:lnTo>
                    <a:lnTo>
                      <a:pt x="1838" y="172"/>
                    </a:lnTo>
                    <a:lnTo>
                      <a:pt x="1841" y="198"/>
                    </a:lnTo>
                    <a:lnTo>
                      <a:pt x="1841" y="365"/>
                    </a:lnTo>
                    <a:lnTo>
                      <a:pt x="1841" y="544"/>
                    </a:lnTo>
                    <a:lnTo>
                      <a:pt x="1841" y="735"/>
                    </a:lnTo>
                    <a:lnTo>
                      <a:pt x="1841" y="933"/>
                    </a:lnTo>
                    <a:lnTo>
                      <a:pt x="1841" y="1139"/>
                    </a:lnTo>
                    <a:lnTo>
                      <a:pt x="1841" y="1349"/>
                    </a:lnTo>
                    <a:lnTo>
                      <a:pt x="1841" y="1565"/>
                    </a:lnTo>
                    <a:lnTo>
                      <a:pt x="1841" y="1785"/>
                    </a:lnTo>
                    <a:lnTo>
                      <a:pt x="1841" y="2004"/>
                    </a:lnTo>
                    <a:lnTo>
                      <a:pt x="1841" y="2225"/>
                    </a:lnTo>
                    <a:lnTo>
                      <a:pt x="1841" y="2444"/>
                    </a:lnTo>
                    <a:lnTo>
                      <a:pt x="1841" y="2660"/>
                    </a:lnTo>
                    <a:lnTo>
                      <a:pt x="1841" y="2871"/>
                    </a:lnTo>
                    <a:lnTo>
                      <a:pt x="1841" y="3077"/>
                    </a:lnTo>
                    <a:lnTo>
                      <a:pt x="1841" y="3275"/>
                    </a:lnTo>
                    <a:lnTo>
                      <a:pt x="1841" y="3466"/>
                    </a:lnTo>
                    <a:lnTo>
                      <a:pt x="1841" y="3645"/>
                    </a:lnTo>
                    <a:lnTo>
                      <a:pt x="1841" y="3812"/>
                    </a:lnTo>
                    <a:lnTo>
                      <a:pt x="1838" y="3838"/>
                    </a:lnTo>
                    <a:lnTo>
                      <a:pt x="1826" y="3859"/>
                    </a:lnTo>
                    <a:lnTo>
                      <a:pt x="1809" y="3878"/>
                    </a:lnTo>
                    <a:lnTo>
                      <a:pt x="1787" y="3889"/>
                    </a:lnTo>
                    <a:lnTo>
                      <a:pt x="1762" y="3896"/>
                    </a:lnTo>
                    <a:lnTo>
                      <a:pt x="1140" y="3955"/>
                    </a:lnTo>
                    <a:lnTo>
                      <a:pt x="516" y="4013"/>
                    </a:lnTo>
                    <a:lnTo>
                      <a:pt x="514" y="4013"/>
                    </a:lnTo>
                    <a:lnTo>
                      <a:pt x="511" y="4013"/>
                    </a:lnTo>
                    <a:lnTo>
                      <a:pt x="507" y="4015"/>
                    </a:lnTo>
                    <a:lnTo>
                      <a:pt x="502" y="4013"/>
                    </a:lnTo>
                    <a:lnTo>
                      <a:pt x="0" y="3943"/>
                    </a:lnTo>
                    <a:lnTo>
                      <a:pt x="0" y="127"/>
                    </a:lnTo>
                    <a:lnTo>
                      <a:pt x="486" y="5"/>
                    </a:lnTo>
                    <a:lnTo>
                      <a:pt x="499" y="2"/>
                    </a:lnTo>
                    <a:lnTo>
                      <a:pt x="509" y="0"/>
                    </a:lnTo>
                    <a:close/>
                  </a:path>
                </a:pathLst>
              </a:custGeom>
              <a:grp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8"/>
              <p:cNvSpPr>
                <a:spLocks noEditPoints="1"/>
              </p:cNvSpPr>
              <p:nvPr/>
            </p:nvSpPr>
            <p:spPr bwMode="auto">
              <a:xfrm>
                <a:off x="-697" y="1212"/>
                <a:ext cx="921" cy="2007"/>
              </a:xfrm>
              <a:custGeom>
                <a:avLst/>
                <a:gdLst>
                  <a:gd name="T0" fmla="*/ 246 w 1843"/>
                  <a:gd name="T1" fmla="*/ 1609 h 4015"/>
                  <a:gd name="T2" fmla="*/ 196 w 1843"/>
                  <a:gd name="T3" fmla="*/ 1658 h 4015"/>
                  <a:gd name="T4" fmla="*/ 196 w 1843"/>
                  <a:gd name="T5" fmla="*/ 1783 h 4015"/>
                  <a:gd name="T6" fmla="*/ 246 w 1843"/>
                  <a:gd name="T7" fmla="*/ 1833 h 4015"/>
                  <a:gd name="T8" fmla="*/ 1158 w 1843"/>
                  <a:gd name="T9" fmla="*/ 1842 h 4015"/>
                  <a:gd name="T10" fmla="*/ 1208 w 1843"/>
                  <a:gd name="T11" fmla="*/ 1792 h 4015"/>
                  <a:gd name="T12" fmla="*/ 1208 w 1843"/>
                  <a:gd name="T13" fmla="*/ 1658 h 4015"/>
                  <a:gd name="T14" fmla="*/ 1158 w 1843"/>
                  <a:gd name="T15" fmla="*/ 1606 h 4015"/>
                  <a:gd name="T16" fmla="*/ 271 w 1843"/>
                  <a:gd name="T17" fmla="*/ 1217 h 4015"/>
                  <a:gd name="T18" fmla="*/ 208 w 1843"/>
                  <a:gd name="T19" fmla="*/ 1251 h 4015"/>
                  <a:gd name="T20" fmla="*/ 193 w 1843"/>
                  <a:gd name="T21" fmla="*/ 1323 h 4015"/>
                  <a:gd name="T22" fmla="*/ 196 w 1843"/>
                  <a:gd name="T23" fmla="*/ 1398 h 4015"/>
                  <a:gd name="T24" fmla="*/ 246 w 1843"/>
                  <a:gd name="T25" fmla="*/ 1447 h 4015"/>
                  <a:gd name="T26" fmla="*/ 1158 w 1843"/>
                  <a:gd name="T27" fmla="*/ 1435 h 4015"/>
                  <a:gd name="T28" fmla="*/ 1208 w 1843"/>
                  <a:gd name="T29" fmla="*/ 1383 h 4015"/>
                  <a:gd name="T30" fmla="*/ 1208 w 1843"/>
                  <a:gd name="T31" fmla="*/ 1249 h 4015"/>
                  <a:gd name="T32" fmla="*/ 1158 w 1843"/>
                  <a:gd name="T33" fmla="*/ 1199 h 4015"/>
                  <a:gd name="T34" fmla="*/ 271 w 1843"/>
                  <a:gd name="T35" fmla="*/ 830 h 4015"/>
                  <a:gd name="T36" fmla="*/ 208 w 1843"/>
                  <a:gd name="T37" fmla="*/ 866 h 4015"/>
                  <a:gd name="T38" fmla="*/ 193 w 1843"/>
                  <a:gd name="T39" fmla="*/ 988 h 4015"/>
                  <a:gd name="T40" fmla="*/ 225 w 1843"/>
                  <a:gd name="T41" fmla="*/ 1050 h 4015"/>
                  <a:gd name="T42" fmla="*/ 1133 w 1843"/>
                  <a:gd name="T43" fmla="*/ 1033 h 4015"/>
                  <a:gd name="T44" fmla="*/ 1197 w 1843"/>
                  <a:gd name="T45" fmla="*/ 998 h 4015"/>
                  <a:gd name="T46" fmla="*/ 1212 w 1843"/>
                  <a:gd name="T47" fmla="*/ 867 h 4015"/>
                  <a:gd name="T48" fmla="*/ 1180 w 1843"/>
                  <a:gd name="T49" fmla="*/ 802 h 4015"/>
                  <a:gd name="T50" fmla="*/ 1133 w 1843"/>
                  <a:gd name="T51" fmla="*/ 382 h 4015"/>
                  <a:gd name="T52" fmla="*/ 225 w 1843"/>
                  <a:gd name="T53" fmla="*/ 462 h 4015"/>
                  <a:gd name="T54" fmla="*/ 193 w 1843"/>
                  <a:gd name="T55" fmla="*/ 526 h 4015"/>
                  <a:gd name="T56" fmla="*/ 208 w 1843"/>
                  <a:gd name="T57" fmla="*/ 648 h 4015"/>
                  <a:gd name="T58" fmla="*/ 271 w 1843"/>
                  <a:gd name="T59" fmla="*/ 675 h 4015"/>
                  <a:gd name="T60" fmla="*/ 1180 w 1843"/>
                  <a:gd name="T61" fmla="*/ 608 h 4015"/>
                  <a:gd name="T62" fmla="*/ 1212 w 1843"/>
                  <a:gd name="T63" fmla="*/ 541 h 4015"/>
                  <a:gd name="T64" fmla="*/ 1197 w 1843"/>
                  <a:gd name="T65" fmla="*/ 412 h 4015"/>
                  <a:gd name="T66" fmla="*/ 1133 w 1843"/>
                  <a:gd name="T67" fmla="*/ 382 h 4015"/>
                  <a:gd name="T68" fmla="*/ 1356 w 1843"/>
                  <a:gd name="T69" fmla="*/ 5 h 4015"/>
                  <a:gd name="T70" fmla="*/ 1339 w 1843"/>
                  <a:gd name="T71" fmla="*/ 4013 h 4015"/>
                  <a:gd name="T72" fmla="*/ 1327 w 1843"/>
                  <a:gd name="T73" fmla="*/ 4013 h 4015"/>
                  <a:gd name="T74" fmla="*/ 79 w 1843"/>
                  <a:gd name="T75" fmla="*/ 3896 h 4015"/>
                  <a:gd name="T76" fmla="*/ 15 w 1843"/>
                  <a:gd name="T77" fmla="*/ 3859 h 4015"/>
                  <a:gd name="T78" fmla="*/ 0 w 1843"/>
                  <a:gd name="T79" fmla="*/ 3645 h 4015"/>
                  <a:gd name="T80" fmla="*/ 0 w 1843"/>
                  <a:gd name="T81" fmla="*/ 3077 h 4015"/>
                  <a:gd name="T82" fmla="*/ 0 w 1843"/>
                  <a:gd name="T83" fmla="*/ 2444 h 4015"/>
                  <a:gd name="T84" fmla="*/ 0 w 1843"/>
                  <a:gd name="T85" fmla="*/ 1785 h 4015"/>
                  <a:gd name="T86" fmla="*/ 0 w 1843"/>
                  <a:gd name="T87" fmla="*/ 1139 h 4015"/>
                  <a:gd name="T88" fmla="*/ 0 w 1843"/>
                  <a:gd name="T89" fmla="*/ 544 h 4015"/>
                  <a:gd name="T90" fmla="*/ 4 w 1843"/>
                  <a:gd name="T91" fmla="*/ 172 h 4015"/>
                  <a:gd name="T92" fmla="*/ 54 w 1843"/>
                  <a:gd name="T93" fmla="*/ 121 h 4015"/>
                  <a:gd name="T94" fmla="*/ 1332 w 1843"/>
                  <a:gd name="T95" fmla="*/ 0 h 4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43" h="4015">
                    <a:moveTo>
                      <a:pt x="1133" y="1602"/>
                    </a:moveTo>
                    <a:lnTo>
                      <a:pt x="271" y="1604"/>
                    </a:lnTo>
                    <a:lnTo>
                      <a:pt x="246" y="1609"/>
                    </a:lnTo>
                    <a:lnTo>
                      <a:pt x="225" y="1619"/>
                    </a:lnTo>
                    <a:lnTo>
                      <a:pt x="208" y="1636"/>
                    </a:lnTo>
                    <a:lnTo>
                      <a:pt x="196" y="1658"/>
                    </a:lnTo>
                    <a:lnTo>
                      <a:pt x="193" y="1683"/>
                    </a:lnTo>
                    <a:lnTo>
                      <a:pt x="193" y="1760"/>
                    </a:lnTo>
                    <a:lnTo>
                      <a:pt x="196" y="1783"/>
                    </a:lnTo>
                    <a:lnTo>
                      <a:pt x="208" y="1805"/>
                    </a:lnTo>
                    <a:lnTo>
                      <a:pt x="225" y="1822"/>
                    </a:lnTo>
                    <a:lnTo>
                      <a:pt x="246" y="1833"/>
                    </a:lnTo>
                    <a:lnTo>
                      <a:pt x="271" y="1837"/>
                    </a:lnTo>
                    <a:lnTo>
                      <a:pt x="1133" y="1847"/>
                    </a:lnTo>
                    <a:lnTo>
                      <a:pt x="1158" y="1842"/>
                    </a:lnTo>
                    <a:lnTo>
                      <a:pt x="1180" y="1832"/>
                    </a:lnTo>
                    <a:lnTo>
                      <a:pt x="1197" y="1813"/>
                    </a:lnTo>
                    <a:lnTo>
                      <a:pt x="1208" y="1792"/>
                    </a:lnTo>
                    <a:lnTo>
                      <a:pt x="1212" y="1765"/>
                    </a:lnTo>
                    <a:lnTo>
                      <a:pt x="1212" y="1684"/>
                    </a:lnTo>
                    <a:lnTo>
                      <a:pt x="1208" y="1658"/>
                    </a:lnTo>
                    <a:lnTo>
                      <a:pt x="1197" y="1636"/>
                    </a:lnTo>
                    <a:lnTo>
                      <a:pt x="1180" y="1617"/>
                    </a:lnTo>
                    <a:lnTo>
                      <a:pt x="1158" y="1606"/>
                    </a:lnTo>
                    <a:lnTo>
                      <a:pt x="1133" y="1602"/>
                    </a:lnTo>
                    <a:close/>
                    <a:moveTo>
                      <a:pt x="1133" y="1195"/>
                    </a:moveTo>
                    <a:lnTo>
                      <a:pt x="271" y="1217"/>
                    </a:lnTo>
                    <a:lnTo>
                      <a:pt x="246" y="1222"/>
                    </a:lnTo>
                    <a:lnTo>
                      <a:pt x="225" y="1234"/>
                    </a:lnTo>
                    <a:lnTo>
                      <a:pt x="208" y="1251"/>
                    </a:lnTo>
                    <a:lnTo>
                      <a:pt x="196" y="1272"/>
                    </a:lnTo>
                    <a:lnTo>
                      <a:pt x="193" y="1296"/>
                    </a:lnTo>
                    <a:lnTo>
                      <a:pt x="193" y="1323"/>
                    </a:lnTo>
                    <a:lnTo>
                      <a:pt x="193" y="1346"/>
                    </a:lnTo>
                    <a:lnTo>
                      <a:pt x="193" y="1373"/>
                    </a:lnTo>
                    <a:lnTo>
                      <a:pt x="196" y="1398"/>
                    </a:lnTo>
                    <a:lnTo>
                      <a:pt x="208" y="1420"/>
                    </a:lnTo>
                    <a:lnTo>
                      <a:pt x="225" y="1435"/>
                    </a:lnTo>
                    <a:lnTo>
                      <a:pt x="246" y="1447"/>
                    </a:lnTo>
                    <a:lnTo>
                      <a:pt x="271" y="1450"/>
                    </a:lnTo>
                    <a:lnTo>
                      <a:pt x="1133" y="1440"/>
                    </a:lnTo>
                    <a:lnTo>
                      <a:pt x="1158" y="1435"/>
                    </a:lnTo>
                    <a:lnTo>
                      <a:pt x="1180" y="1423"/>
                    </a:lnTo>
                    <a:lnTo>
                      <a:pt x="1197" y="1405"/>
                    </a:lnTo>
                    <a:lnTo>
                      <a:pt x="1208" y="1383"/>
                    </a:lnTo>
                    <a:lnTo>
                      <a:pt x="1212" y="1356"/>
                    </a:lnTo>
                    <a:lnTo>
                      <a:pt x="1212" y="1276"/>
                    </a:lnTo>
                    <a:lnTo>
                      <a:pt x="1208" y="1249"/>
                    </a:lnTo>
                    <a:lnTo>
                      <a:pt x="1197" y="1227"/>
                    </a:lnTo>
                    <a:lnTo>
                      <a:pt x="1180" y="1211"/>
                    </a:lnTo>
                    <a:lnTo>
                      <a:pt x="1158" y="1199"/>
                    </a:lnTo>
                    <a:lnTo>
                      <a:pt x="1133" y="1195"/>
                    </a:lnTo>
                    <a:close/>
                    <a:moveTo>
                      <a:pt x="1133" y="789"/>
                    </a:moveTo>
                    <a:lnTo>
                      <a:pt x="271" y="830"/>
                    </a:lnTo>
                    <a:lnTo>
                      <a:pt x="246" y="835"/>
                    </a:lnTo>
                    <a:lnTo>
                      <a:pt x="225" y="847"/>
                    </a:lnTo>
                    <a:lnTo>
                      <a:pt x="208" y="866"/>
                    </a:lnTo>
                    <a:lnTo>
                      <a:pt x="196" y="887"/>
                    </a:lnTo>
                    <a:lnTo>
                      <a:pt x="193" y="911"/>
                    </a:lnTo>
                    <a:lnTo>
                      <a:pt x="193" y="988"/>
                    </a:lnTo>
                    <a:lnTo>
                      <a:pt x="196" y="1013"/>
                    </a:lnTo>
                    <a:lnTo>
                      <a:pt x="208" y="1033"/>
                    </a:lnTo>
                    <a:lnTo>
                      <a:pt x="225" y="1050"/>
                    </a:lnTo>
                    <a:lnTo>
                      <a:pt x="246" y="1060"/>
                    </a:lnTo>
                    <a:lnTo>
                      <a:pt x="271" y="1063"/>
                    </a:lnTo>
                    <a:lnTo>
                      <a:pt x="1133" y="1033"/>
                    </a:lnTo>
                    <a:lnTo>
                      <a:pt x="1158" y="1028"/>
                    </a:lnTo>
                    <a:lnTo>
                      <a:pt x="1180" y="1016"/>
                    </a:lnTo>
                    <a:lnTo>
                      <a:pt x="1197" y="998"/>
                    </a:lnTo>
                    <a:lnTo>
                      <a:pt x="1208" y="974"/>
                    </a:lnTo>
                    <a:lnTo>
                      <a:pt x="1212" y="949"/>
                    </a:lnTo>
                    <a:lnTo>
                      <a:pt x="1212" y="867"/>
                    </a:lnTo>
                    <a:lnTo>
                      <a:pt x="1208" y="841"/>
                    </a:lnTo>
                    <a:lnTo>
                      <a:pt x="1197" y="819"/>
                    </a:lnTo>
                    <a:lnTo>
                      <a:pt x="1180" y="802"/>
                    </a:lnTo>
                    <a:lnTo>
                      <a:pt x="1158" y="792"/>
                    </a:lnTo>
                    <a:lnTo>
                      <a:pt x="1133" y="789"/>
                    </a:lnTo>
                    <a:close/>
                    <a:moveTo>
                      <a:pt x="1133" y="382"/>
                    </a:moveTo>
                    <a:lnTo>
                      <a:pt x="271" y="444"/>
                    </a:lnTo>
                    <a:lnTo>
                      <a:pt x="246" y="449"/>
                    </a:lnTo>
                    <a:lnTo>
                      <a:pt x="225" y="462"/>
                    </a:lnTo>
                    <a:lnTo>
                      <a:pt x="208" y="479"/>
                    </a:lnTo>
                    <a:lnTo>
                      <a:pt x="196" y="501"/>
                    </a:lnTo>
                    <a:lnTo>
                      <a:pt x="193" y="526"/>
                    </a:lnTo>
                    <a:lnTo>
                      <a:pt x="193" y="603"/>
                    </a:lnTo>
                    <a:lnTo>
                      <a:pt x="196" y="628"/>
                    </a:lnTo>
                    <a:lnTo>
                      <a:pt x="208" y="648"/>
                    </a:lnTo>
                    <a:lnTo>
                      <a:pt x="225" y="663"/>
                    </a:lnTo>
                    <a:lnTo>
                      <a:pt x="246" y="673"/>
                    </a:lnTo>
                    <a:lnTo>
                      <a:pt x="271" y="675"/>
                    </a:lnTo>
                    <a:lnTo>
                      <a:pt x="1133" y="626"/>
                    </a:lnTo>
                    <a:lnTo>
                      <a:pt x="1158" y="621"/>
                    </a:lnTo>
                    <a:lnTo>
                      <a:pt x="1180" y="608"/>
                    </a:lnTo>
                    <a:lnTo>
                      <a:pt x="1197" y="589"/>
                    </a:lnTo>
                    <a:lnTo>
                      <a:pt x="1208" y="566"/>
                    </a:lnTo>
                    <a:lnTo>
                      <a:pt x="1212" y="541"/>
                    </a:lnTo>
                    <a:lnTo>
                      <a:pt x="1212" y="459"/>
                    </a:lnTo>
                    <a:lnTo>
                      <a:pt x="1208" y="434"/>
                    </a:lnTo>
                    <a:lnTo>
                      <a:pt x="1197" y="412"/>
                    </a:lnTo>
                    <a:lnTo>
                      <a:pt x="1180" y="395"/>
                    </a:lnTo>
                    <a:lnTo>
                      <a:pt x="1158" y="385"/>
                    </a:lnTo>
                    <a:lnTo>
                      <a:pt x="1133" y="382"/>
                    </a:lnTo>
                    <a:close/>
                    <a:moveTo>
                      <a:pt x="1332" y="0"/>
                    </a:moveTo>
                    <a:lnTo>
                      <a:pt x="1344" y="2"/>
                    </a:lnTo>
                    <a:lnTo>
                      <a:pt x="1356" y="5"/>
                    </a:lnTo>
                    <a:lnTo>
                      <a:pt x="1843" y="127"/>
                    </a:lnTo>
                    <a:lnTo>
                      <a:pt x="1843" y="3943"/>
                    </a:lnTo>
                    <a:lnTo>
                      <a:pt x="1339" y="4013"/>
                    </a:lnTo>
                    <a:lnTo>
                      <a:pt x="1336" y="4015"/>
                    </a:lnTo>
                    <a:lnTo>
                      <a:pt x="1331" y="4013"/>
                    </a:lnTo>
                    <a:lnTo>
                      <a:pt x="1327" y="4013"/>
                    </a:lnTo>
                    <a:lnTo>
                      <a:pt x="1326" y="4013"/>
                    </a:lnTo>
                    <a:lnTo>
                      <a:pt x="703" y="3955"/>
                    </a:lnTo>
                    <a:lnTo>
                      <a:pt x="79" y="3896"/>
                    </a:lnTo>
                    <a:lnTo>
                      <a:pt x="54" y="3889"/>
                    </a:lnTo>
                    <a:lnTo>
                      <a:pt x="32" y="3878"/>
                    </a:lnTo>
                    <a:lnTo>
                      <a:pt x="15" y="3859"/>
                    </a:lnTo>
                    <a:lnTo>
                      <a:pt x="4" y="3838"/>
                    </a:lnTo>
                    <a:lnTo>
                      <a:pt x="0" y="3812"/>
                    </a:lnTo>
                    <a:lnTo>
                      <a:pt x="0" y="3645"/>
                    </a:lnTo>
                    <a:lnTo>
                      <a:pt x="0" y="3466"/>
                    </a:lnTo>
                    <a:lnTo>
                      <a:pt x="0" y="3275"/>
                    </a:lnTo>
                    <a:lnTo>
                      <a:pt x="0" y="3077"/>
                    </a:lnTo>
                    <a:lnTo>
                      <a:pt x="0" y="2871"/>
                    </a:lnTo>
                    <a:lnTo>
                      <a:pt x="0" y="2660"/>
                    </a:lnTo>
                    <a:lnTo>
                      <a:pt x="0" y="2444"/>
                    </a:lnTo>
                    <a:lnTo>
                      <a:pt x="0" y="2225"/>
                    </a:lnTo>
                    <a:lnTo>
                      <a:pt x="0" y="2004"/>
                    </a:lnTo>
                    <a:lnTo>
                      <a:pt x="0" y="1785"/>
                    </a:lnTo>
                    <a:lnTo>
                      <a:pt x="0" y="1565"/>
                    </a:lnTo>
                    <a:lnTo>
                      <a:pt x="0" y="1349"/>
                    </a:lnTo>
                    <a:lnTo>
                      <a:pt x="0" y="1139"/>
                    </a:lnTo>
                    <a:lnTo>
                      <a:pt x="0" y="933"/>
                    </a:lnTo>
                    <a:lnTo>
                      <a:pt x="0" y="735"/>
                    </a:lnTo>
                    <a:lnTo>
                      <a:pt x="0" y="544"/>
                    </a:lnTo>
                    <a:lnTo>
                      <a:pt x="0" y="365"/>
                    </a:lnTo>
                    <a:lnTo>
                      <a:pt x="0" y="198"/>
                    </a:lnTo>
                    <a:lnTo>
                      <a:pt x="4" y="172"/>
                    </a:lnTo>
                    <a:lnTo>
                      <a:pt x="15" y="151"/>
                    </a:lnTo>
                    <a:lnTo>
                      <a:pt x="32" y="132"/>
                    </a:lnTo>
                    <a:lnTo>
                      <a:pt x="54" y="121"/>
                    </a:lnTo>
                    <a:lnTo>
                      <a:pt x="79" y="114"/>
                    </a:lnTo>
                    <a:lnTo>
                      <a:pt x="1326" y="0"/>
                    </a:lnTo>
                    <a:lnTo>
                      <a:pt x="1332" y="0"/>
                    </a:lnTo>
                    <a:close/>
                  </a:path>
                </a:pathLst>
              </a:custGeom>
              <a:grp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45" name="Group 44"/>
          <p:cNvGrpSpPr/>
          <p:nvPr/>
        </p:nvGrpSpPr>
        <p:grpSpPr>
          <a:xfrm>
            <a:off x="2586842" y="2560324"/>
            <a:ext cx="2171894" cy="6482992"/>
            <a:chOff x="3698966" y="2560325"/>
            <a:chExt cx="2325188" cy="5683251"/>
          </a:xfrm>
        </p:grpSpPr>
        <p:sp>
          <p:nvSpPr>
            <p:cNvPr id="4" name="Rounded Rectangle 3"/>
            <p:cNvSpPr/>
            <p:nvPr/>
          </p:nvSpPr>
          <p:spPr>
            <a:xfrm>
              <a:off x="3698966" y="2560325"/>
              <a:ext cx="2325188" cy="3540034"/>
            </a:xfrm>
            <a:prstGeom prst="roundRect">
              <a:avLst>
                <a:gd name="adj" fmla="val 5431"/>
              </a:avLst>
            </a:prstGeom>
            <a:solidFill>
              <a:schemeClr val="bg1"/>
            </a:solidFill>
            <a:ln>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698966" y="3953608"/>
              <a:ext cx="2320834" cy="4937510"/>
            </a:xfrm>
            <a:prstGeom prst="rect">
              <a:avLst/>
            </a:prstGeom>
          </p:spPr>
          <p:txBody>
            <a:bodyPr wrap="square">
              <a:spAutoFit/>
            </a:bodyPr>
            <a:lstStyle/>
            <a:p>
              <a:pPr algn="ctr"/>
              <a:r>
                <a:rPr lang="en-US" sz="1600" dirty="0">
                  <a:solidFill>
                    <a:schemeClr val="accent4"/>
                  </a:solidFill>
                  <a:latin typeface="Arial" panose="020B0604020202020204" pitchFamily="34" charset="0"/>
                  <a:cs typeface="Arial" panose="020B0604020202020204" pitchFamily="34" charset="0"/>
                </a:rPr>
                <a:t>Where deep practice is a cool, conscious act, ignition is a hot, mysterious burst, an awakening. Where deep practice is an incremental wrapping, ignition works through lightning flashes of image and emotion, evolution- built neural programs that tap into the mind's vast reserves of energy and attention; the moments that lead us to say that is who I want to be. </a:t>
              </a:r>
            </a:p>
          </p:txBody>
        </p:sp>
        <p:grpSp>
          <p:nvGrpSpPr>
            <p:cNvPr id="25" name="Group 11"/>
            <p:cNvGrpSpPr>
              <a:grpSpLocks noChangeAspect="1"/>
            </p:cNvGrpSpPr>
            <p:nvPr/>
          </p:nvGrpSpPr>
          <p:grpSpPr bwMode="auto">
            <a:xfrm>
              <a:off x="4422673" y="2973584"/>
              <a:ext cx="877775" cy="818508"/>
              <a:chOff x="-1077" y="719"/>
              <a:chExt cx="3051" cy="2845"/>
            </a:xfrm>
            <a:noFill/>
          </p:grpSpPr>
          <p:sp>
            <p:nvSpPr>
              <p:cNvPr id="28" name="Freeform 13"/>
              <p:cNvSpPr>
                <a:spLocks/>
              </p:cNvSpPr>
              <p:nvPr/>
            </p:nvSpPr>
            <p:spPr bwMode="auto">
              <a:xfrm>
                <a:off x="593" y="956"/>
                <a:ext cx="411" cy="315"/>
              </a:xfrm>
              <a:custGeom>
                <a:avLst/>
                <a:gdLst>
                  <a:gd name="T0" fmla="*/ 54 w 822"/>
                  <a:gd name="T1" fmla="*/ 0 h 629"/>
                  <a:gd name="T2" fmla="*/ 822 w 822"/>
                  <a:gd name="T3" fmla="*/ 0 h 629"/>
                  <a:gd name="T4" fmla="*/ 748 w 822"/>
                  <a:gd name="T5" fmla="*/ 39 h 629"/>
                  <a:gd name="T6" fmla="*/ 679 w 822"/>
                  <a:gd name="T7" fmla="*/ 85 h 629"/>
                  <a:gd name="T8" fmla="*/ 614 w 822"/>
                  <a:gd name="T9" fmla="*/ 139 h 629"/>
                  <a:gd name="T10" fmla="*/ 555 w 822"/>
                  <a:gd name="T11" fmla="*/ 198 h 629"/>
                  <a:gd name="T12" fmla="*/ 503 w 822"/>
                  <a:gd name="T13" fmla="*/ 263 h 629"/>
                  <a:gd name="T14" fmla="*/ 455 w 822"/>
                  <a:gd name="T15" fmla="*/ 333 h 629"/>
                  <a:gd name="T16" fmla="*/ 414 w 822"/>
                  <a:gd name="T17" fmla="*/ 409 h 629"/>
                  <a:gd name="T18" fmla="*/ 311 w 822"/>
                  <a:gd name="T19" fmla="*/ 629 h 629"/>
                  <a:gd name="T20" fmla="*/ 296 w 822"/>
                  <a:gd name="T21" fmla="*/ 578 h 629"/>
                  <a:gd name="T22" fmla="*/ 272 w 822"/>
                  <a:gd name="T23" fmla="*/ 529 h 629"/>
                  <a:gd name="T24" fmla="*/ 241 w 822"/>
                  <a:gd name="T25" fmla="*/ 485 h 629"/>
                  <a:gd name="T26" fmla="*/ 203 w 822"/>
                  <a:gd name="T27" fmla="*/ 448 h 629"/>
                  <a:gd name="T28" fmla="*/ 159 w 822"/>
                  <a:gd name="T29" fmla="*/ 416 h 629"/>
                  <a:gd name="T30" fmla="*/ 111 w 822"/>
                  <a:gd name="T31" fmla="*/ 394 h 629"/>
                  <a:gd name="T32" fmla="*/ 57 w 822"/>
                  <a:gd name="T33" fmla="*/ 379 h 629"/>
                  <a:gd name="T34" fmla="*/ 0 w 822"/>
                  <a:gd name="T35" fmla="*/ 374 h 629"/>
                  <a:gd name="T36" fmla="*/ 41 w 822"/>
                  <a:gd name="T37" fmla="*/ 318 h 629"/>
                  <a:gd name="T38" fmla="*/ 70 w 822"/>
                  <a:gd name="T39" fmla="*/ 265 h 629"/>
                  <a:gd name="T40" fmla="*/ 87 w 822"/>
                  <a:gd name="T41" fmla="*/ 209 h 629"/>
                  <a:gd name="T42" fmla="*/ 94 w 822"/>
                  <a:gd name="T43" fmla="*/ 155 h 629"/>
                  <a:gd name="T44" fmla="*/ 91 w 822"/>
                  <a:gd name="T45" fmla="*/ 102 h 629"/>
                  <a:gd name="T46" fmla="*/ 76 w 822"/>
                  <a:gd name="T47" fmla="*/ 50 h 629"/>
                  <a:gd name="T48" fmla="*/ 54 w 822"/>
                  <a:gd name="T49"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22" h="629">
                    <a:moveTo>
                      <a:pt x="54" y="0"/>
                    </a:moveTo>
                    <a:lnTo>
                      <a:pt x="822" y="0"/>
                    </a:lnTo>
                    <a:lnTo>
                      <a:pt x="748" y="39"/>
                    </a:lnTo>
                    <a:lnTo>
                      <a:pt x="679" y="85"/>
                    </a:lnTo>
                    <a:lnTo>
                      <a:pt x="614" y="139"/>
                    </a:lnTo>
                    <a:lnTo>
                      <a:pt x="555" y="198"/>
                    </a:lnTo>
                    <a:lnTo>
                      <a:pt x="503" y="263"/>
                    </a:lnTo>
                    <a:lnTo>
                      <a:pt x="455" y="333"/>
                    </a:lnTo>
                    <a:lnTo>
                      <a:pt x="414" y="409"/>
                    </a:lnTo>
                    <a:lnTo>
                      <a:pt x="311" y="629"/>
                    </a:lnTo>
                    <a:lnTo>
                      <a:pt x="296" y="578"/>
                    </a:lnTo>
                    <a:lnTo>
                      <a:pt x="272" y="529"/>
                    </a:lnTo>
                    <a:lnTo>
                      <a:pt x="241" y="485"/>
                    </a:lnTo>
                    <a:lnTo>
                      <a:pt x="203" y="448"/>
                    </a:lnTo>
                    <a:lnTo>
                      <a:pt x="159" y="416"/>
                    </a:lnTo>
                    <a:lnTo>
                      <a:pt x="111" y="394"/>
                    </a:lnTo>
                    <a:lnTo>
                      <a:pt x="57" y="379"/>
                    </a:lnTo>
                    <a:lnTo>
                      <a:pt x="0" y="374"/>
                    </a:lnTo>
                    <a:lnTo>
                      <a:pt x="41" y="318"/>
                    </a:lnTo>
                    <a:lnTo>
                      <a:pt x="70" y="265"/>
                    </a:lnTo>
                    <a:lnTo>
                      <a:pt x="87" y="209"/>
                    </a:lnTo>
                    <a:lnTo>
                      <a:pt x="94" y="155"/>
                    </a:lnTo>
                    <a:lnTo>
                      <a:pt x="91" y="102"/>
                    </a:lnTo>
                    <a:lnTo>
                      <a:pt x="76" y="50"/>
                    </a:lnTo>
                    <a:lnTo>
                      <a:pt x="54" y="0"/>
                    </a:lnTo>
                    <a:close/>
                  </a:path>
                </a:pathLst>
              </a:custGeom>
              <a:grpFill/>
              <a:ln w="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4"/>
              <p:cNvSpPr>
                <a:spLocks noEditPoints="1"/>
              </p:cNvSpPr>
              <p:nvPr/>
            </p:nvSpPr>
            <p:spPr bwMode="auto">
              <a:xfrm>
                <a:off x="-1077" y="956"/>
                <a:ext cx="3051" cy="2608"/>
              </a:xfrm>
              <a:custGeom>
                <a:avLst/>
                <a:gdLst>
                  <a:gd name="T0" fmla="*/ 5112 w 6102"/>
                  <a:gd name="T1" fmla="*/ 3624 h 5215"/>
                  <a:gd name="T2" fmla="*/ 5073 w 6102"/>
                  <a:gd name="T3" fmla="*/ 3774 h 5215"/>
                  <a:gd name="T4" fmla="*/ 5179 w 6102"/>
                  <a:gd name="T5" fmla="*/ 3880 h 5215"/>
                  <a:gd name="T6" fmla="*/ 5327 w 6102"/>
                  <a:gd name="T7" fmla="*/ 3841 h 5215"/>
                  <a:gd name="T8" fmla="*/ 5368 w 6102"/>
                  <a:gd name="T9" fmla="*/ 3693 h 5215"/>
                  <a:gd name="T10" fmla="*/ 5260 w 6102"/>
                  <a:gd name="T11" fmla="*/ 3585 h 5215"/>
                  <a:gd name="T12" fmla="*/ 4648 w 6102"/>
                  <a:gd name="T13" fmla="*/ 3602 h 5215"/>
                  <a:gd name="T14" fmla="*/ 4572 w 6102"/>
                  <a:gd name="T15" fmla="*/ 3734 h 5215"/>
                  <a:gd name="T16" fmla="*/ 4648 w 6102"/>
                  <a:gd name="T17" fmla="*/ 3865 h 5215"/>
                  <a:gd name="T18" fmla="*/ 4801 w 6102"/>
                  <a:gd name="T19" fmla="*/ 3865 h 5215"/>
                  <a:gd name="T20" fmla="*/ 4877 w 6102"/>
                  <a:gd name="T21" fmla="*/ 3734 h 5215"/>
                  <a:gd name="T22" fmla="*/ 4801 w 6102"/>
                  <a:gd name="T23" fmla="*/ 3602 h 5215"/>
                  <a:gd name="T24" fmla="*/ 790 w 6102"/>
                  <a:gd name="T25" fmla="*/ 0 h 5215"/>
                  <a:gd name="T26" fmla="*/ 759 w 6102"/>
                  <a:gd name="T27" fmla="*/ 228 h 5215"/>
                  <a:gd name="T28" fmla="*/ 785 w 6102"/>
                  <a:gd name="T29" fmla="*/ 379 h 5215"/>
                  <a:gd name="T30" fmla="*/ 602 w 6102"/>
                  <a:gd name="T31" fmla="*/ 487 h 5215"/>
                  <a:gd name="T32" fmla="*/ 528 w 6102"/>
                  <a:gd name="T33" fmla="*/ 689 h 5215"/>
                  <a:gd name="T34" fmla="*/ 524 w 6102"/>
                  <a:gd name="T35" fmla="*/ 989 h 5215"/>
                  <a:gd name="T36" fmla="*/ 537 w 6102"/>
                  <a:gd name="T37" fmla="*/ 1170 h 5215"/>
                  <a:gd name="T38" fmla="*/ 581 w 6102"/>
                  <a:gd name="T39" fmla="*/ 3271 h 5215"/>
                  <a:gd name="T40" fmla="*/ 652 w 6102"/>
                  <a:gd name="T41" fmla="*/ 3395 h 5215"/>
                  <a:gd name="T42" fmla="*/ 5418 w 6102"/>
                  <a:gd name="T43" fmla="*/ 3409 h 5215"/>
                  <a:gd name="T44" fmla="*/ 5516 w 6102"/>
                  <a:gd name="T45" fmla="*/ 3309 h 5215"/>
                  <a:gd name="T46" fmla="*/ 5564 w 6102"/>
                  <a:gd name="T47" fmla="*/ 1291 h 5215"/>
                  <a:gd name="T48" fmla="*/ 5549 w 6102"/>
                  <a:gd name="T49" fmla="*/ 1011 h 5215"/>
                  <a:gd name="T50" fmla="*/ 5518 w 6102"/>
                  <a:gd name="T51" fmla="*/ 787 h 5215"/>
                  <a:gd name="T52" fmla="*/ 5477 w 6102"/>
                  <a:gd name="T53" fmla="*/ 679 h 5215"/>
                  <a:gd name="T54" fmla="*/ 5342 w 6102"/>
                  <a:gd name="T55" fmla="*/ 648 h 5215"/>
                  <a:gd name="T56" fmla="*/ 5064 w 6102"/>
                  <a:gd name="T57" fmla="*/ 648 h 5215"/>
                  <a:gd name="T58" fmla="*/ 5162 w 6102"/>
                  <a:gd name="T59" fmla="*/ 548 h 5215"/>
                  <a:gd name="T60" fmla="*/ 5245 w 6102"/>
                  <a:gd name="T61" fmla="*/ 374 h 5215"/>
                  <a:gd name="T62" fmla="*/ 5194 w 6102"/>
                  <a:gd name="T63" fmla="*/ 159 h 5215"/>
                  <a:gd name="T64" fmla="*/ 5777 w 6102"/>
                  <a:gd name="T65" fmla="*/ 0 h 5215"/>
                  <a:gd name="T66" fmla="*/ 5986 w 6102"/>
                  <a:gd name="T67" fmla="*/ 76 h 5215"/>
                  <a:gd name="T68" fmla="*/ 6097 w 6102"/>
                  <a:gd name="T69" fmla="*/ 266 h 5215"/>
                  <a:gd name="T70" fmla="*/ 6082 w 6102"/>
                  <a:gd name="T71" fmla="*/ 3884 h 5215"/>
                  <a:gd name="T72" fmla="*/ 5941 w 6102"/>
                  <a:gd name="T73" fmla="*/ 4052 h 5215"/>
                  <a:gd name="T74" fmla="*/ 3619 w 6102"/>
                  <a:gd name="T75" fmla="*/ 4097 h 5215"/>
                  <a:gd name="T76" fmla="*/ 4135 w 6102"/>
                  <a:gd name="T77" fmla="*/ 4817 h 5215"/>
                  <a:gd name="T78" fmla="*/ 4248 w 6102"/>
                  <a:gd name="T79" fmla="*/ 4958 h 5215"/>
                  <a:gd name="T80" fmla="*/ 4207 w 6102"/>
                  <a:gd name="T81" fmla="*/ 5138 h 5215"/>
                  <a:gd name="T82" fmla="*/ 4042 w 6102"/>
                  <a:gd name="T83" fmla="*/ 5215 h 5215"/>
                  <a:gd name="T84" fmla="*/ 1929 w 6102"/>
                  <a:gd name="T85" fmla="*/ 5169 h 5215"/>
                  <a:gd name="T86" fmla="*/ 1849 w 6102"/>
                  <a:gd name="T87" fmla="*/ 5006 h 5215"/>
                  <a:gd name="T88" fmla="*/ 1929 w 6102"/>
                  <a:gd name="T89" fmla="*/ 4843 h 5215"/>
                  <a:gd name="T90" fmla="*/ 2193 w 6102"/>
                  <a:gd name="T91" fmla="*/ 4797 h 5215"/>
                  <a:gd name="T92" fmla="*/ 213 w 6102"/>
                  <a:gd name="T93" fmla="*/ 4076 h 5215"/>
                  <a:gd name="T94" fmla="*/ 44 w 6102"/>
                  <a:gd name="T95" fmla="*/ 3936 h 5215"/>
                  <a:gd name="T96" fmla="*/ 0 w 6102"/>
                  <a:gd name="T97" fmla="*/ 2374 h 5215"/>
                  <a:gd name="T98" fmla="*/ 44 w 6102"/>
                  <a:gd name="T99" fmla="*/ 161 h 5215"/>
                  <a:gd name="T100" fmla="*/ 213 w 6102"/>
                  <a:gd name="T101" fmla="*/ 20 h 5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102" h="5215">
                    <a:moveTo>
                      <a:pt x="5220" y="3580"/>
                    </a:moveTo>
                    <a:lnTo>
                      <a:pt x="5179" y="3585"/>
                    </a:lnTo>
                    <a:lnTo>
                      <a:pt x="5142" y="3602"/>
                    </a:lnTo>
                    <a:lnTo>
                      <a:pt x="5112" y="3624"/>
                    </a:lnTo>
                    <a:lnTo>
                      <a:pt x="5088" y="3656"/>
                    </a:lnTo>
                    <a:lnTo>
                      <a:pt x="5073" y="3693"/>
                    </a:lnTo>
                    <a:lnTo>
                      <a:pt x="5068" y="3734"/>
                    </a:lnTo>
                    <a:lnTo>
                      <a:pt x="5073" y="3774"/>
                    </a:lnTo>
                    <a:lnTo>
                      <a:pt x="5088" y="3810"/>
                    </a:lnTo>
                    <a:lnTo>
                      <a:pt x="5112" y="3841"/>
                    </a:lnTo>
                    <a:lnTo>
                      <a:pt x="5142" y="3865"/>
                    </a:lnTo>
                    <a:lnTo>
                      <a:pt x="5179" y="3880"/>
                    </a:lnTo>
                    <a:lnTo>
                      <a:pt x="5220" y="3885"/>
                    </a:lnTo>
                    <a:lnTo>
                      <a:pt x="5260" y="3880"/>
                    </a:lnTo>
                    <a:lnTo>
                      <a:pt x="5297" y="3865"/>
                    </a:lnTo>
                    <a:lnTo>
                      <a:pt x="5327" y="3841"/>
                    </a:lnTo>
                    <a:lnTo>
                      <a:pt x="5351" y="3810"/>
                    </a:lnTo>
                    <a:lnTo>
                      <a:pt x="5368" y="3774"/>
                    </a:lnTo>
                    <a:lnTo>
                      <a:pt x="5371" y="3734"/>
                    </a:lnTo>
                    <a:lnTo>
                      <a:pt x="5368" y="3693"/>
                    </a:lnTo>
                    <a:lnTo>
                      <a:pt x="5351" y="3656"/>
                    </a:lnTo>
                    <a:lnTo>
                      <a:pt x="5327" y="3624"/>
                    </a:lnTo>
                    <a:lnTo>
                      <a:pt x="5297" y="3602"/>
                    </a:lnTo>
                    <a:lnTo>
                      <a:pt x="5260" y="3585"/>
                    </a:lnTo>
                    <a:lnTo>
                      <a:pt x="5220" y="3580"/>
                    </a:lnTo>
                    <a:close/>
                    <a:moveTo>
                      <a:pt x="4724" y="3580"/>
                    </a:moveTo>
                    <a:lnTo>
                      <a:pt x="4683" y="3585"/>
                    </a:lnTo>
                    <a:lnTo>
                      <a:pt x="4648" y="3602"/>
                    </a:lnTo>
                    <a:lnTo>
                      <a:pt x="4616" y="3624"/>
                    </a:lnTo>
                    <a:lnTo>
                      <a:pt x="4592" y="3656"/>
                    </a:lnTo>
                    <a:lnTo>
                      <a:pt x="4577" y="3693"/>
                    </a:lnTo>
                    <a:lnTo>
                      <a:pt x="4572" y="3734"/>
                    </a:lnTo>
                    <a:lnTo>
                      <a:pt x="4577" y="3774"/>
                    </a:lnTo>
                    <a:lnTo>
                      <a:pt x="4592" y="3810"/>
                    </a:lnTo>
                    <a:lnTo>
                      <a:pt x="4616" y="3841"/>
                    </a:lnTo>
                    <a:lnTo>
                      <a:pt x="4648" y="3865"/>
                    </a:lnTo>
                    <a:lnTo>
                      <a:pt x="4683" y="3880"/>
                    </a:lnTo>
                    <a:lnTo>
                      <a:pt x="4724" y="3885"/>
                    </a:lnTo>
                    <a:lnTo>
                      <a:pt x="4764" y="3880"/>
                    </a:lnTo>
                    <a:lnTo>
                      <a:pt x="4801" y="3865"/>
                    </a:lnTo>
                    <a:lnTo>
                      <a:pt x="4831" y="3841"/>
                    </a:lnTo>
                    <a:lnTo>
                      <a:pt x="4855" y="3810"/>
                    </a:lnTo>
                    <a:lnTo>
                      <a:pt x="4872" y="3774"/>
                    </a:lnTo>
                    <a:lnTo>
                      <a:pt x="4877" y="3734"/>
                    </a:lnTo>
                    <a:lnTo>
                      <a:pt x="4872" y="3693"/>
                    </a:lnTo>
                    <a:lnTo>
                      <a:pt x="4855" y="3656"/>
                    </a:lnTo>
                    <a:lnTo>
                      <a:pt x="4831" y="3624"/>
                    </a:lnTo>
                    <a:lnTo>
                      <a:pt x="4801" y="3602"/>
                    </a:lnTo>
                    <a:lnTo>
                      <a:pt x="4764" y="3585"/>
                    </a:lnTo>
                    <a:lnTo>
                      <a:pt x="4724" y="3580"/>
                    </a:lnTo>
                    <a:close/>
                    <a:moveTo>
                      <a:pt x="326" y="0"/>
                    </a:moveTo>
                    <a:lnTo>
                      <a:pt x="790" y="0"/>
                    </a:lnTo>
                    <a:lnTo>
                      <a:pt x="766" y="55"/>
                    </a:lnTo>
                    <a:lnTo>
                      <a:pt x="753" y="115"/>
                    </a:lnTo>
                    <a:lnTo>
                      <a:pt x="751" y="172"/>
                    </a:lnTo>
                    <a:lnTo>
                      <a:pt x="759" y="228"/>
                    </a:lnTo>
                    <a:lnTo>
                      <a:pt x="777" y="281"/>
                    </a:lnTo>
                    <a:lnTo>
                      <a:pt x="805" y="329"/>
                    </a:lnTo>
                    <a:lnTo>
                      <a:pt x="842" y="374"/>
                    </a:lnTo>
                    <a:lnTo>
                      <a:pt x="785" y="379"/>
                    </a:lnTo>
                    <a:lnTo>
                      <a:pt x="731" y="394"/>
                    </a:lnTo>
                    <a:lnTo>
                      <a:pt x="683" y="418"/>
                    </a:lnTo>
                    <a:lnTo>
                      <a:pt x="639" y="448"/>
                    </a:lnTo>
                    <a:lnTo>
                      <a:pt x="602" y="487"/>
                    </a:lnTo>
                    <a:lnTo>
                      <a:pt x="570" y="531"/>
                    </a:lnTo>
                    <a:lnTo>
                      <a:pt x="546" y="579"/>
                    </a:lnTo>
                    <a:lnTo>
                      <a:pt x="531" y="633"/>
                    </a:lnTo>
                    <a:lnTo>
                      <a:pt x="528" y="689"/>
                    </a:lnTo>
                    <a:lnTo>
                      <a:pt x="526" y="779"/>
                    </a:lnTo>
                    <a:lnTo>
                      <a:pt x="526" y="859"/>
                    </a:lnTo>
                    <a:lnTo>
                      <a:pt x="524" y="928"/>
                    </a:lnTo>
                    <a:lnTo>
                      <a:pt x="524" y="989"/>
                    </a:lnTo>
                    <a:lnTo>
                      <a:pt x="524" y="1042"/>
                    </a:lnTo>
                    <a:lnTo>
                      <a:pt x="526" y="1091"/>
                    </a:lnTo>
                    <a:lnTo>
                      <a:pt x="529" y="1133"/>
                    </a:lnTo>
                    <a:lnTo>
                      <a:pt x="537" y="1170"/>
                    </a:lnTo>
                    <a:lnTo>
                      <a:pt x="548" y="1205"/>
                    </a:lnTo>
                    <a:lnTo>
                      <a:pt x="561" y="1239"/>
                    </a:lnTo>
                    <a:lnTo>
                      <a:pt x="581" y="1270"/>
                    </a:lnTo>
                    <a:lnTo>
                      <a:pt x="581" y="3271"/>
                    </a:lnTo>
                    <a:lnTo>
                      <a:pt x="587" y="3309"/>
                    </a:lnTo>
                    <a:lnTo>
                      <a:pt x="600" y="3343"/>
                    </a:lnTo>
                    <a:lnTo>
                      <a:pt x="622" y="3372"/>
                    </a:lnTo>
                    <a:lnTo>
                      <a:pt x="652" y="3395"/>
                    </a:lnTo>
                    <a:lnTo>
                      <a:pt x="685" y="3409"/>
                    </a:lnTo>
                    <a:lnTo>
                      <a:pt x="724" y="3413"/>
                    </a:lnTo>
                    <a:lnTo>
                      <a:pt x="5379" y="3413"/>
                    </a:lnTo>
                    <a:lnTo>
                      <a:pt x="5418" y="3409"/>
                    </a:lnTo>
                    <a:lnTo>
                      <a:pt x="5451" y="3395"/>
                    </a:lnTo>
                    <a:lnTo>
                      <a:pt x="5481" y="3372"/>
                    </a:lnTo>
                    <a:lnTo>
                      <a:pt x="5503" y="3343"/>
                    </a:lnTo>
                    <a:lnTo>
                      <a:pt x="5516" y="3309"/>
                    </a:lnTo>
                    <a:lnTo>
                      <a:pt x="5521" y="3271"/>
                    </a:lnTo>
                    <a:lnTo>
                      <a:pt x="5521" y="1426"/>
                    </a:lnTo>
                    <a:lnTo>
                      <a:pt x="5547" y="1359"/>
                    </a:lnTo>
                    <a:lnTo>
                      <a:pt x="5564" y="1291"/>
                    </a:lnTo>
                    <a:lnTo>
                      <a:pt x="5573" y="1222"/>
                    </a:lnTo>
                    <a:lnTo>
                      <a:pt x="5575" y="1152"/>
                    </a:lnTo>
                    <a:lnTo>
                      <a:pt x="5566" y="1081"/>
                    </a:lnTo>
                    <a:lnTo>
                      <a:pt x="5549" y="1011"/>
                    </a:lnTo>
                    <a:lnTo>
                      <a:pt x="5521" y="944"/>
                    </a:lnTo>
                    <a:lnTo>
                      <a:pt x="5521" y="883"/>
                    </a:lnTo>
                    <a:lnTo>
                      <a:pt x="5521" y="831"/>
                    </a:lnTo>
                    <a:lnTo>
                      <a:pt x="5518" y="787"/>
                    </a:lnTo>
                    <a:lnTo>
                      <a:pt x="5514" y="752"/>
                    </a:lnTo>
                    <a:lnTo>
                      <a:pt x="5505" y="722"/>
                    </a:lnTo>
                    <a:lnTo>
                      <a:pt x="5493" y="698"/>
                    </a:lnTo>
                    <a:lnTo>
                      <a:pt x="5477" y="679"/>
                    </a:lnTo>
                    <a:lnTo>
                      <a:pt x="5453" y="666"/>
                    </a:lnTo>
                    <a:lnTo>
                      <a:pt x="5423" y="657"/>
                    </a:lnTo>
                    <a:lnTo>
                      <a:pt x="5388" y="652"/>
                    </a:lnTo>
                    <a:lnTo>
                      <a:pt x="5342" y="648"/>
                    </a:lnTo>
                    <a:lnTo>
                      <a:pt x="5288" y="646"/>
                    </a:lnTo>
                    <a:lnTo>
                      <a:pt x="5225" y="646"/>
                    </a:lnTo>
                    <a:lnTo>
                      <a:pt x="5149" y="648"/>
                    </a:lnTo>
                    <a:lnTo>
                      <a:pt x="5064" y="648"/>
                    </a:lnTo>
                    <a:lnTo>
                      <a:pt x="4966" y="648"/>
                    </a:lnTo>
                    <a:lnTo>
                      <a:pt x="5073" y="604"/>
                    </a:lnTo>
                    <a:lnTo>
                      <a:pt x="5121" y="579"/>
                    </a:lnTo>
                    <a:lnTo>
                      <a:pt x="5162" y="548"/>
                    </a:lnTo>
                    <a:lnTo>
                      <a:pt x="5196" y="511"/>
                    </a:lnTo>
                    <a:lnTo>
                      <a:pt x="5220" y="470"/>
                    </a:lnTo>
                    <a:lnTo>
                      <a:pt x="5238" y="424"/>
                    </a:lnTo>
                    <a:lnTo>
                      <a:pt x="5245" y="374"/>
                    </a:lnTo>
                    <a:lnTo>
                      <a:pt x="5247" y="322"/>
                    </a:lnTo>
                    <a:lnTo>
                      <a:pt x="5238" y="268"/>
                    </a:lnTo>
                    <a:lnTo>
                      <a:pt x="5220" y="215"/>
                    </a:lnTo>
                    <a:lnTo>
                      <a:pt x="5194" y="159"/>
                    </a:lnTo>
                    <a:lnTo>
                      <a:pt x="5157" y="103"/>
                    </a:lnTo>
                    <a:lnTo>
                      <a:pt x="5109" y="50"/>
                    </a:lnTo>
                    <a:lnTo>
                      <a:pt x="5051" y="0"/>
                    </a:lnTo>
                    <a:lnTo>
                      <a:pt x="5777" y="0"/>
                    </a:lnTo>
                    <a:lnTo>
                      <a:pt x="5836" y="3"/>
                    </a:lnTo>
                    <a:lnTo>
                      <a:pt x="5890" y="20"/>
                    </a:lnTo>
                    <a:lnTo>
                      <a:pt x="5941" y="44"/>
                    </a:lnTo>
                    <a:lnTo>
                      <a:pt x="5986" y="76"/>
                    </a:lnTo>
                    <a:lnTo>
                      <a:pt x="6027" y="115"/>
                    </a:lnTo>
                    <a:lnTo>
                      <a:pt x="6058" y="161"/>
                    </a:lnTo>
                    <a:lnTo>
                      <a:pt x="6082" y="211"/>
                    </a:lnTo>
                    <a:lnTo>
                      <a:pt x="6097" y="266"/>
                    </a:lnTo>
                    <a:lnTo>
                      <a:pt x="6102" y="324"/>
                    </a:lnTo>
                    <a:lnTo>
                      <a:pt x="6102" y="3771"/>
                    </a:lnTo>
                    <a:lnTo>
                      <a:pt x="6097" y="3830"/>
                    </a:lnTo>
                    <a:lnTo>
                      <a:pt x="6082" y="3884"/>
                    </a:lnTo>
                    <a:lnTo>
                      <a:pt x="6058" y="3936"/>
                    </a:lnTo>
                    <a:lnTo>
                      <a:pt x="6027" y="3980"/>
                    </a:lnTo>
                    <a:lnTo>
                      <a:pt x="5986" y="4021"/>
                    </a:lnTo>
                    <a:lnTo>
                      <a:pt x="5941" y="4052"/>
                    </a:lnTo>
                    <a:lnTo>
                      <a:pt x="5890" y="4076"/>
                    </a:lnTo>
                    <a:lnTo>
                      <a:pt x="5836" y="4091"/>
                    </a:lnTo>
                    <a:lnTo>
                      <a:pt x="5777" y="4097"/>
                    </a:lnTo>
                    <a:lnTo>
                      <a:pt x="3619" y="4097"/>
                    </a:lnTo>
                    <a:lnTo>
                      <a:pt x="3909" y="4797"/>
                    </a:lnTo>
                    <a:lnTo>
                      <a:pt x="4042" y="4797"/>
                    </a:lnTo>
                    <a:lnTo>
                      <a:pt x="4091" y="4802"/>
                    </a:lnTo>
                    <a:lnTo>
                      <a:pt x="4135" y="4817"/>
                    </a:lnTo>
                    <a:lnTo>
                      <a:pt x="4174" y="4843"/>
                    </a:lnTo>
                    <a:lnTo>
                      <a:pt x="4207" y="4875"/>
                    </a:lnTo>
                    <a:lnTo>
                      <a:pt x="4231" y="4913"/>
                    </a:lnTo>
                    <a:lnTo>
                      <a:pt x="4248" y="4958"/>
                    </a:lnTo>
                    <a:lnTo>
                      <a:pt x="4253" y="5006"/>
                    </a:lnTo>
                    <a:lnTo>
                      <a:pt x="4248" y="5054"/>
                    </a:lnTo>
                    <a:lnTo>
                      <a:pt x="4231" y="5099"/>
                    </a:lnTo>
                    <a:lnTo>
                      <a:pt x="4207" y="5138"/>
                    </a:lnTo>
                    <a:lnTo>
                      <a:pt x="4174" y="5169"/>
                    </a:lnTo>
                    <a:lnTo>
                      <a:pt x="4135" y="5195"/>
                    </a:lnTo>
                    <a:lnTo>
                      <a:pt x="4091" y="5210"/>
                    </a:lnTo>
                    <a:lnTo>
                      <a:pt x="4042" y="5215"/>
                    </a:lnTo>
                    <a:lnTo>
                      <a:pt x="2060" y="5215"/>
                    </a:lnTo>
                    <a:lnTo>
                      <a:pt x="2012" y="5210"/>
                    </a:lnTo>
                    <a:lnTo>
                      <a:pt x="1968" y="5195"/>
                    </a:lnTo>
                    <a:lnTo>
                      <a:pt x="1929" y="5169"/>
                    </a:lnTo>
                    <a:lnTo>
                      <a:pt x="1895" y="5138"/>
                    </a:lnTo>
                    <a:lnTo>
                      <a:pt x="1871" y="5099"/>
                    </a:lnTo>
                    <a:lnTo>
                      <a:pt x="1855" y="5054"/>
                    </a:lnTo>
                    <a:lnTo>
                      <a:pt x="1849" y="5006"/>
                    </a:lnTo>
                    <a:lnTo>
                      <a:pt x="1855" y="4958"/>
                    </a:lnTo>
                    <a:lnTo>
                      <a:pt x="1871" y="4913"/>
                    </a:lnTo>
                    <a:lnTo>
                      <a:pt x="1895" y="4875"/>
                    </a:lnTo>
                    <a:lnTo>
                      <a:pt x="1929" y="4843"/>
                    </a:lnTo>
                    <a:lnTo>
                      <a:pt x="1968" y="4817"/>
                    </a:lnTo>
                    <a:lnTo>
                      <a:pt x="2012" y="4802"/>
                    </a:lnTo>
                    <a:lnTo>
                      <a:pt x="2060" y="4797"/>
                    </a:lnTo>
                    <a:lnTo>
                      <a:pt x="2193" y="4797"/>
                    </a:lnTo>
                    <a:lnTo>
                      <a:pt x="2484" y="4097"/>
                    </a:lnTo>
                    <a:lnTo>
                      <a:pt x="326" y="4097"/>
                    </a:lnTo>
                    <a:lnTo>
                      <a:pt x="267" y="4091"/>
                    </a:lnTo>
                    <a:lnTo>
                      <a:pt x="213" y="4076"/>
                    </a:lnTo>
                    <a:lnTo>
                      <a:pt x="161" y="4052"/>
                    </a:lnTo>
                    <a:lnTo>
                      <a:pt x="117" y="4021"/>
                    </a:lnTo>
                    <a:lnTo>
                      <a:pt x="76" y="3980"/>
                    </a:lnTo>
                    <a:lnTo>
                      <a:pt x="44" y="3936"/>
                    </a:lnTo>
                    <a:lnTo>
                      <a:pt x="20" y="3884"/>
                    </a:lnTo>
                    <a:lnTo>
                      <a:pt x="6" y="3830"/>
                    </a:lnTo>
                    <a:lnTo>
                      <a:pt x="0" y="3771"/>
                    </a:lnTo>
                    <a:lnTo>
                      <a:pt x="0" y="2374"/>
                    </a:lnTo>
                    <a:lnTo>
                      <a:pt x="0" y="324"/>
                    </a:lnTo>
                    <a:lnTo>
                      <a:pt x="6" y="266"/>
                    </a:lnTo>
                    <a:lnTo>
                      <a:pt x="20" y="211"/>
                    </a:lnTo>
                    <a:lnTo>
                      <a:pt x="44" y="161"/>
                    </a:lnTo>
                    <a:lnTo>
                      <a:pt x="76" y="115"/>
                    </a:lnTo>
                    <a:lnTo>
                      <a:pt x="117" y="76"/>
                    </a:lnTo>
                    <a:lnTo>
                      <a:pt x="161" y="44"/>
                    </a:lnTo>
                    <a:lnTo>
                      <a:pt x="213" y="20"/>
                    </a:lnTo>
                    <a:lnTo>
                      <a:pt x="267" y="3"/>
                    </a:lnTo>
                    <a:lnTo>
                      <a:pt x="326" y="0"/>
                    </a:lnTo>
                    <a:close/>
                  </a:path>
                </a:pathLst>
              </a:custGeom>
              <a:grpFill/>
              <a:ln w="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5"/>
              <p:cNvSpPr>
                <a:spLocks/>
              </p:cNvSpPr>
              <p:nvPr/>
            </p:nvSpPr>
            <p:spPr bwMode="auto">
              <a:xfrm>
                <a:off x="-713" y="719"/>
                <a:ext cx="1363" cy="1142"/>
              </a:xfrm>
              <a:custGeom>
                <a:avLst/>
                <a:gdLst>
                  <a:gd name="T0" fmla="*/ 1474 w 2727"/>
                  <a:gd name="T1" fmla="*/ 3 h 2283"/>
                  <a:gd name="T2" fmla="*/ 1642 w 2727"/>
                  <a:gd name="T3" fmla="*/ 31 h 2283"/>
                  <a:gd name="T4" fmla="*/ 1679 w 2727"/>
                  <a:gd name="T5" fmla="*/ 133 h 2283"/>
                  <a:gd name="T6" fmla="*/ 1681 w 2727"/>
                  <a:gd name="T7" fmla="*/ 274 h 2283"/>
                  <a:gd name="T8" fmla="*/ 1864 w 2727"/>
                  <a:gd name="T9" fmla="*/ 422 h 2283"/>
                  <a:gd name="T10" fmla="*/ 2003 w 2727"/>
                  <a:gd name="T11" fmla="*/ 283 h 2283"/>
                  <a:gd name="T12" fmla="*/ 2092 w 2727"/>
                  <a:gd name="T13" fmla="*/ 226 h 2283"/>
                  <a:gd name="T14" fmla="*/ 2181 w 2727"/>
                  <a:gd name="T15" fmla="*/ 257 h 2283"/>
                  <a:gd name="T16" fmla="*/ 2314 w 2727"/>
                  <a:gd name="T17" fmla="*/ 385 h 2283"/>
                  <a:gd name="T18" fmla="*/ 2494 w 2727"/>
                  <a:gd name="T19" fmla="*/ 574 h 2283"/>
                  <a:gd name="T20" fmla="*/ 2479 w 2727"/>
                  <a:gd name="T21" fmla="*/ 690 h 2283"/>
                  <a:gd name="T22" fmla="*/ 2370 w 2727"/>
                  <a:gd name="T23" fmla="*/ 807 h 2283"/>
                  <a:gd name="T24" fmla="*/ 2386 w 2727"/>
                  <a:gd name="T25" fmla="*/ 1052 h 2283"/>
                  <a:gd name="T26" fmla="*/ 2601 w 2727"/>
                  <a:gd name="T27" fmla="*/ 1052 h 2283"/>
                  <a:gd name="T28" fmla="*/ 2701 w 2727"/>
                  <a:gd name="T29" fmla="*/ 1092 h 2283"/>
                  <a:gd name="T30" fmla="*/ 2727 w 2727"/>
                  <a:gd name="T31" fmla="*/ 1235 h 2283"/>
                  <a:gd name="T32" fmla="*/ 2075 w 2727"/>
                  <a:gd name="T33" fmla="*/ 1244 h 2283"/>
                  <a:gd name="T34" fmla="*/ 1944 w 2727"/>
                  <a:gd name="T35" fmla="*/ 939 h 2283"/>
                  <a:gd name="T36" fmla="*/ 1696 w 2727"/>
                  <a:gd name="T37" fmla="*/ 726 h 2283"/>
                  <a:gd name="T38" fmla="*/ 1365 w 2727"/>
                  <a:gd name="T39" fmla="*/ 646 h 2283"/>
                  <a:gd name="T40" fmla="*/ 1028 w 2727"/>
                  <a:gd name="T41" fmla="*/ 731 h 2283"/>
                  <a:gd name="T42" fmla="*/ 774 w 2727"/>
                  <a:gd name="T43" fmla="*/ 955 h 2283"/>
                  <a:gd name="T44" fmla="*/ 652 w 2727"/>
                  <a:gd name="T45" fmla="*/ 1276 h 2283"/>
                  <a:gd name="T46" fmla="*/ 687 w 2727"/>
                  <a:gd name="T47" fmla="*/ 1605 h 2283"/>
                  <a:gd name="T48" fmla="*/ 850 w 2727"/>
                  <a:gd name="T49" fmla="*/ 1868 h 2283"/>
                  <a:gd name="T50" fmla="*/ 817 w 2727"/>
                  <a:gd name="T51" fmla="*/ 2030 h 2283"/>
                  <a:gd name="T52" fmla="*/ 593 w 2727"/>
                  <a:gd name="T53" fmla="*/ 2122 h 2283"/>
                  <a:gd name="T54" fmla="*/ 445 w 2727"/>
                  <a:gd name="T55" fmla="*/ 2204 h 2283"/>
                  <a:gd name="T56" fmla="*/ 315 w 2727"/>
                  <a:gd name="T57" fmla="*/ 2242 h 2283"/>
                  <a:gd name="T58" fmla="*/ 226 w 2727"/>
                  <a:gd name="T59" fmla="*/ 2130 h 2283"/>
                  <a:gd name="T60" fmla="*/ 248 w 2727"/>
                  <a:gd name="T61" fmla="*/ 2042 h 2283"/>
                  <a:gd name="T62" fmla="*/ 374 w 2727"/>
                  <a:gd name="T63" fmla="*/ 1913 h 2283"/>
                  <a:gd name="T64" fmla="*/ 278 w 2727"/>
                  <a:gd name="T65" fmla="*/ 1681 h 2283"/>
                  <a:gd name="T66" fmla="*/ 99 w 2727"/>
                  <a:gd name="T67" fmla="*/ 1676 h 2283"/>
                  <a:gd name="T68" fmla="*/ 19 w 2727"/>
                  <a:gd name="T69" fmla="*/ 1622 h 2283"/>
                  <a:gd name="T70" fmla="*/ 0 w 2727"/>
                  <a:gd name="T71" fmla="*/ 1470 h 2283"/>
                  <a:gd name="T72" fmla="*/ 4 w 2727"/>
                  <a:gd name="T73" fmla="*/ 1163 h 2283"/>
                  <a:gd name="T74" fmla="*/ 50 w 2727"/>
                  <a:gd name="T75" fmla="*/ 1074 h 2283"/>
                  <a:gd name="T76" fmla="*/ 167 w 2727"/>
                  <a:gd name="T77" fmla="*/ 1048 h 2283"/>
                  <a:gd name="T78" fmla="*/ 310 w 2727"/>
                  <a:gd name="T79" fmla="*/ 1052 h 2283"/>
                  <a:gd name="T80" fmla="*/ 380 w 2727"/>
                  <a:gd name="T81" fmla="*/ 824 h 2283"/>
                  <a:gd name="T82" fmla="*/ 261 w 2727"/>
                  <a:gd name="T83" fmla="*/ 702 h 2283"/>
                  <a:gd name="T84" fmla="*/ 226 w 2727"/>
                  <a:gd name="T85" fmla="*/ 616 h 2283"/>
                  <a:gd name="T86" fmla="*/ 282 w 2727"/>
                  <a:gd name="T87" fmla="*/ 522 h 2283"/>
                  <a:gd name="T88" fmla="*/ 432 w 2727"/>
                  <a:gd name="T89" fmla="*/ 370 h 2283"/>
                  <a:gd name="T90" fmla="*/ 602 w 2727"/>
                  <a:gd name="T91" fmla="*/ 227 h 2283"/>
                  <a:gd name="T92" fmla="*/ 719 w 2727"/>
                  <a:gd name="T93" fmla="*/ 274 h 2283"/>
                  <a:gd name="T94" fmla="*/ 837 w 2727"/>
                  <a:gd name="T95" fmla="*/ 392 h 2283"/>
                  <a:gd name="T96" fmla="*/ 1052 w 2727"/>
                  <a:gd name="T97" fmla="*/ 279 h 2283"/>
                  <a:gd name="T98" fmla="*/ 1055 w 2727"/>
                  <a:gd name="T99" fmla="*/ 98 h 2283"/>
                  <a:gd name="T100" fmla="*/ 1109 w 2727"/>
                  <a:gd name="T101" fmla="*/ 18 h 2283"/>
                  <a:gd name="T102" fmla="*/ 1263 w 2727"/>
                  <a:gd name="T103" fmla="*/ 0 h 2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727" h="2283">
                    <a:moveTo>
                      <a:pt x="1263" y="0"/>
                    </a:moveTo>
                    <a:lnTo>
                      <a:pt x="1322" y="1"/>
                    </a:lnTo>
                    <a:lnTo>
                      <a:pt x="1392" y="1"/>
                    </a:lnTo>
                    <a:lnTo>
                      <a:pt x="1474" y="3"/>
                    </a:lnTo>
                    <a:lnTo>
                      <a:pt x="1568" y="3"/>
                    </a:lnTo>
                    <a:lnTo>
                      <a:pt x="1598" y="7"/>
                    </a:lnTo>
                    <a:lnTo>
                      <a:pt x="1624" y="16"/>
                    </a:lnTo>
                    <a:lnTo>
                      <a:pt x="1642" y="31"/>
                    </a:lnTo>
                    <a:lnTo>
                      <a:pt x="1657" y="51"/>
                    </a:lnTo>
                    <a:lnTo>
                      <a:pt x="1668" y="75"/>
                    </a:lnTo>
                    <a:lnTo>
                      <a:pt x="1675" y="103"/>
                    </a:lnTo>
                    <a:lnTo>
                      <a:pt x="1679" y="133"/>
                    </a:lnTo>
                    <a:lnTo>
                      <a:pt x="1683" y="166"/>
                    </a:lnTo>
                    <a:lnTo>
                      <a:pt x="1683" y="201"/>
                    </a:lnTo>
                    <a:lnTo>
                      <a:pt x="1681" y="237"/>
                    </a:lnTo>
                    <a:lnTo>
                      <a:pt x="1681" y="274"/>
                    </a:lnTo>
                    <a:lnTo>
                      <a:pt x="1679" y="309"/>
                    </a:lnTo>
                    <a:lnTo>
                      <a:pt x="1679" y="344"/>
                    </a:lnTo>
                    <a:lnTo>
                      <a:pt x="1774" y="379"/>
                    </a:lnTo>
                    <a:lnTo>
                      <a:pt x="1864" y="422"/>
                    </a:lnTo>
                    <a:lnTo>
                      <a:pt x="1907" y="379"/>
                    </a:lnTo>
                    <a:lnTo>
                      <a:pt x="1942" y="342"/>
                    </a:lnTo>
                    <a:lnTo>
                      <a:pt x="1975" y="311"/>
                    </a:lnTo>
                    <a:lnTo>
                      <a:pt x="2003" y="283"/>
                    </a:lnTo>
                    <a:lnTo>
                      <a:pt x="2027" y="261"/>
                    </a:lnTo>
                    <a:lnTo>
                      <a:pt x="2051" y="244"/>
                    </a:lnTo>
                    <a:lnTo>
                      <a:pt x="2072" y="231"/>
                    </a:lnTo>
                    <a:lnTo>
                      <a:pt x="2092" y="226"/>
                    </a:lnTo>
                    <a:lnTo>
                      <a:pt x="2112" y="226"/>
                    </a:lnTo>
                    <a:lnTo>
                      <a:pt x="2133" y="229"/>
                    </a:lnTo>
                    <a:lnTo>
                      <a:pt x="2155" y="240"/>
                    </a:lnTo>
                    <a:lnTo>
                      <a:pt x="2181" y="257"/>
                    </a:lnTo>
                    <a:lnTo>
                      <a:pt x="2207" y="279"/>
                    </a:lnTo>
                    <a:lnTo>
                      <a:pt x="2238" y="309"/>
                    </a:lnTo>
                    <a:lnTo>
                      <a:pt x="2273" y="344"/>
                    </a:lnTo>
                    <a:lnTo>
                      <a:pt x="2314" y="385"/>
                    </a:lnTo>
                    <a:lnTo>
                      <a:pt x="2358" y="431"/>
                    </a:lnTo>
                    <a:lnTo>
                      <a:pt x="2412" y="485"/>
                    </a:lnTo>
                    <a:lnTo>
                      <a:pt x="2471" y="546"/>
                    </a:lnTo>
                    <a:lnTo>
                      <a:pt x="2494" y="574"/>
                    </a:lnTo>
                    <a:lnTo>
                      <a:pt x="2503" y="603"/>
                    </a:lnTo>
                    <a:lnTo>
                      <a:pt x="2503" y="631"/>
                    </a:lnTo>
                    <a:lnTo>
                      <a:pt x="2495" y="661"/>
                    </a:lnTo>
                    <a:lnTo>
                      <a:pt x="2479" y="690"/>
                    </a:lnTo>
                    <a:lnTo>
                      <a:pt x="2457" y="720"/>
                    </a:lnTo>
                    <a:lnTo>
                      <a:pt x="2431" y="750"/>
                    </a:lnTo>
                    <a:lnTo>
                      <a:pt x="2401" y="777"/>
                    </a:lnTo>
                    <a:lnTo>
                      <a:pt x="2370" y="807"/>
                    </a:lnTo>
                    <a:lnTo>
                      <a:pt x="2338" y="837"/>
                    </a:lnTo>
                    <a:lnTo>
                      <a:pt x="2308" y="866"/>
                    </a:lnTo>
                    <a:lnTo>
                      <a:pt x="2351" y="957"/>
                    </a:lnTo>
                    <a:lnTo>
                      <a:pt x="2386" y="1052"/>
                    </a:lnTo>
                    <a:lnTo>
                      <a:pt x="2453" y="1052"/>
                    </a:lnTo>
                    <a:lnTo>
                      <a:pt x="2510" y="1050"/>
                    </a:lnTo>
                    <a:lnTo>
                      <a:pt x="2558" y="1050"/>
                    </a:lnTo>
                    <a:lnTo>
                      <a:pt x="2601" y="1052"/>
                    </a:lnTo>
                    <a:lnTo>
                      <a:pt x="2634" y="1055"/>
                    </a:lnTo>
                    <a:lnTo>
                      <a:pt x="2664" y="1063"/>
                    </a:lnTo>
                    <a:lnTo>
                      <a:pt x="2684" y="1076"/>
                    </a:lnTo>
                    <a:lnTo>
                      <a:pt x="2701" y="1092"/>
                    </a:lnTo>
                    <a:lnTo>
                      <a:pt x="2714" y="1116"/>
                    </a:lnTo>
                    <a:lnTo>
                      <a:pt x="2721" y="1148"/>
                    </a:lnTo>
                    <a:lnTo>
                      <a:pt x="2725" y="1187"/>
                    </a:lnTo>
                    <a:lnTo>
                      <a:pt x="2727" y="1235"/>
                    </a:lnTo>
                    <a:lnTo>
                      <a:pt x="2070" y="1509"/>
                    </a:lnTo>
                    <a:lnTo>
                      <a:pt x="2083" y="1418"/>
                    </a:lnTo>
                    <a:lnTo>
                      <a:pt x="2085" y="1329"/>
                    </a:lnTo>
                    <a:lnTo>
                      <a:pt x="2075" y="1244"/>
                    </a:lnTo>
                    <a:lnTo>
                      <a:pt x="2055" y="1163"/>
                    </a:lnTo>
                    <a:lnTo>
                      <a:pt x="2027" y="1083"/>
                    </a:lnTo>
                    <a:lnTo>
                      <a:pt x="1990" y="1009"/>
                    </a:lnTo>
                    <a:lnTo>
                      <a:pt x="1944" y="939"/>
                    </a:lnTo>
                    <a:lnTo>
                      <a:pt x="1892" y="876"/>
                    </a:lnTo>
                    <a:lnTo>
                      <a:pt x="1833" y="818"/>
                    </a:lnTo>
                    <a:lnTo>
                      <a:pt x="1766" y="768"/>
                    </a:lnTo>
                    <a:lnTo>
                      <a:pt x="1696" y="726"/>
                    </a:lnTo>
                    <a:lnTo>
                      <a:pt x="1618" y="692"/>
                    </a:lnTo>
                    <a:lnTo>
                      <a:pt x="1539" y="666"/>
                    </a:lnTo>
                    <a:lnTo>
                      <a:pt x="1453" y="652"/>
                    </a:lnTo>
                    <a:lnTo>
                      <a:pt x="1365" y="646"/>
                    </a:lnTo>
                    <a:lnTo>
                      <a:pt x="1276" y="652"/>
                    </a:lnTo>
                    <a:lnTo>
                      <a:pt x="1189" y="668"/>
                    </a:lnTo>
                    <a:lnTo>
                      <a:pt x="1105" y="694"/>
                    </a:lnTo>
                    <a:lnTo>
                      <a:pt x="1028" y="731"/>
                    </a:lnTo>
                    <a:lnTo>
                      <a:pt x="954" y="776"/>
                    </a:lnTo>
                    <a:lnTo>
                      <a:pt x="887" y="827"/>
                    </a:lnTo>
                    <a:lnTo>
                      <a:pt x="828" y="889"/>
                    </a:lnTo>
                    <a:lnTo>
                      <a:pt x="774" y="955"/>
                    </a:lnTo>
                    <a:lnTo>
                      <a:pt x="730" y="1027"/>
                    </a:lnTo>
                    <a:lnTo>
                      <a:pt x="694" y="1105"/>
                    </a:lnTo>
                    <a:lnTo>
                      <a:pt x="669" y="1189"/>
                    </a:lnTo>
                    <a:lnTo>
                      <a:pt x="652" y="1276"/>
                    </a:lnTo>
                    <a:lnTo>
                      <a:pt x="646" y="1366"/>
                    </a:lnTo>
                    <a:lnTo>
                      <a:pt x="650" y="1448"/>
                    </a:lnTo>
                    <a:lnTo>
                      <a:pt x="665" y="1528"/>
                    </a:lnTo>
                    <a:lnTo>
                      <a:pt x="687" y="1605"/>
                    </a:lnTo>
                    <a:lnTo>
                      <a:pt x="717" y="1678"/>
                    </a:lnTo>
                    <a:lnTo>
                      <a:pt x="756" y="1746"/>
                    </a:lnTo>
                    <a:lnTo>
                      <a:pt x="800" y="1809"/>
                    </a:lnTo>
                    <a:lnTo>
                      <a:pt x="850" y="1868"/>
                    </a:lnTo>
                    <a:lnTo>
                      <a:pt x="907" y="1920"/>
                    </a:lnTo>
                    <a:lnTo>
                      <a:pt x="970" y="1967"/>
                    </a:lnTo>
                    <a:lnTo>
                      <a:pt x="889" y="2000"/>
                    </a:lnTo>
                    <a:lnTo>
                      <a:pt x="817" y="2030"/>
                    </a:lnTo>
                    <a:lnTo>
                      <a:pt x="752" y="2055"/>
                    </a:lnTo>
                    <a:lnTo>
                      <a:pt x="693" y="2080"/>
                    </a:lnTo>
                    <a:lnTo>
                      <a:pt x="641" y="2102"/>
                    </a:lnTo>
                    <a:lnTo>
                      <a:pt x="593" y="2122"/>
                    </a:lnTo>
                    <a:lnTo>
                      <a:pt x="550" y="2141"/>
                    </a:lnTo>
                    <a:lnTo>
                      <a:pt x="511" y="2161"/>
                    </a:lnTo>
                    <a:lnTo>
                      <a:pt x="478" y="2181"/>
                    </a:lnTo>
                    <a:lnTo>
                      <a:pt x="445" y="2204"/>
                    </a:lnTo>
                    <a:lnTo>
                      <a:pt x="413" y="2226"/>
                    </a:lnTo>
                    <a:lnTo>
                      <a:pt x="384" y="2254"/>
                    </a:lnTo>
                    <a:lnTo>
                      <a:pt x="356" y="2283"/>
                    </a:lnTo>
                    <a:lnTo>
                      <a:pt x="315" y="2242"/>
                    </a:lnTo>
                    <a:lnTo>
                      <a:pt x="284" y="2209"/>
                    </a:lnTo>
                    <a:lnTo>
                      <a:pt x="258" y="2180"/>
                    </a:lnTo>
                    <a:lnTo>
                      <a:pt x="239" y="2154"/>
                    </a:lnTo>
                    <a:lnTo>
                      <a:pt x="226" y="2130"/>
                    </a:lnTo>
                    <a:lnTo>
                      <a:pt x="223" y="2109"/>
                    </a:lnTo>
                    <a:lnTo>
                      <a:pt x="224" y="2087"/>
                    </a:lnTo>
                    <a:lnTo>
                      <a:pt x="232" y="2067"/>
                    </a:lnTo>
                    <a:lnTo>
                      <a:pt x="248" y="2042"/>
                    </a:lnTo>
                    <a:lnTo>
                      <a:pt x="269" y="2017"/>
                    </a:lnTo>
                    <a:lnTo>
                      <a:pt x="298" y="1987"/>
                    </a:lnTo>
                    <a:lnTo>
                      <a:pt x="334" y="1954"/>
                    </a:lnTo>
                    <a:lnTo>
                      <a:pt x="374" y="1913"/>
                    </a:lnTo>
                    <a:lnTo>
                      <a:pt x="422" y="1867"/>
                    </a:lnTo>
                    <a:lnTo>
                      <a:pt x="378" y="1776"/>
                    </a:lnTo>
                    <a:lnTo>
                      <a:pt x="345" y="1679"/>
                    </a:lnTo>
                    <a:lnTo>
                      <a:pt x="278" y="1681"/>
                    </a:lnTo>
                    <a:lnTo>
                      <a:pt x="223" y="1681"/>
                    </a:lnTo>
                    <a:lnTo>
                      <a:pt x="173" y="1681"/>
                    </a:lnTo>
                    <a:lnTo>
                      <a:pt x="132" y="1679"/>
                    </a:lnTo>
                    <a:lnTo>
                      <a:pt x="99" y="1676"/>
                    </a:lnTo>
                    <a:lnTo>
                      <a:pt x="71" y="1670"/>
                    </a:lnTo>
                    <a:lnTo>
                      <a:pt x="49" y="1659"/>
                    </a:lnTo>
                    <a:lnTo>
                      <a:pt x="32" y="1644"/>
                    </a:lnTo>
                    <a:lnTo>
                      <a:pt x="19" y="1622"/>
                    </a:lnTo>
                    <a:lnTo>
                      <a:pt x="10" y="1596"/>
                    </a:lnTo>
                    <a:lnTo>
                      <a:pt x="4" y="1563"/>
                    </a:lnTo>
                    <a:lnTo>
                      <a:pt x="2" y="1520"/>
                    </a:lnTo>
                    <a:lnTo>
                      <a:pt x="0" y="1470"/>
                    </a:lnTo>
                    <a:lnTo>
                      <a:pt x="0" y="1409"/>
                    </a:lnTo>
                    <a:lnTo>
                      <a:pt x="2" y="1339"/>
                    </a:lnTo>
                    <a:lnTo>
                      <a:pt x="2" y="1257"/>
                    </a:lnTo>
                    <a:lnTo>
                      <a:pt x="4" y="1163"/>
                    </a:lnTo>
                    <a:lnTo>
                      <a:pt x="6" y="1133"/>
                    </a:lnTo>
                    <a:lnTo>
                      <a:pt x="17" y="1107"/>
                    </a:lnTo>
                    <a:lnTo>
                      <a:pt x="32" y="1089"/>
                    </a:lnTo>
                    <a:lnTo>
                      <a:pt x="50" y="1074"/>
                    </a:lnTo>
                    <a:lnTo>
                      <a:pt x="74" y="1063"/>
                    </a:lnTo>
                    <a:lnTo>
                      <a:pt x="102" y="1055"/>
                    </a:lnTo>
                    <a:lnTo>
                      <a:pt x="134" y="1052"/>
                    </a:lnTo>
                    <a:lnTo>
                      <a:pt x="167" y="1048"/>
                    </a:lnTo>
                    <a:lnTo>
                      <a:pt x="200" y="1048"/>
                    </a:lnTo>
                    <a:lnTo>
                      <a:pt x="237" y="1048"/>
                    </a:lnTo>
                    <a:lnTo>
                      <a:pt x="272" y="1050"/>
                    </a:lnTo>
                    <a:lnTo>
                      <a:pt x="310" y="1052"/>
                    </a:lnTo>
                    <a:lnTo>
                      <a:pt x="345" y="1052"/>
                    </a:lnTo>
                    <a:lnTo>
                      <a:pt x="378" y="957"/>
                    </a:lnTo>
                    <a:lnTo>
                      <a:pt x="422" y="866"/>
                    </a:lnTo>
                    <a:lnTo>
                      <a:pt x="380" y="824"/>
                    </a:lnTo>
                    <a:lnTo>
                      <a:pt x="343" y="789"/>
                    </a:lnTo>
                    <a:lnTo>
                      <a:pt x="310" y="755"/>
                    </a:lnTo>
                    <a:lnTo>
                      <a:pt x="282" y="727"/>
                    </a:lnTo>
                    <a:lnTo>
                      <a:pt x="261" y="702"/>
                    </a:lnTo>
                    <a:lnTo>
                      <a:pt x="243" y="679"/>
                    </a:lnTo>
                    <a:lnTo>
                      <a:pt x="232" y="657"/>
                    </a:lnTo>
                    <a:lnTo>
                      <a:pt x="226" y="637"/>
                    </a:lnTo>
                    <a:lnTo>
                      <a:pt x="226" y="616"/>
                    </a:lnTo>
                    <a:lnTo>
                      <a:pt x="232" y="596"/>
                    </a:lnTo>
                    <a:lnTo>
                      <a:pt x="241" y="574"/>
                    </a:lnTo>
                    <a:lnTo>
                      <a:pt x="258" y="550"/>
                    </a:lnTo>
                    <a:lnTo>
                      <a:pt x="282" y="522"/>
                    </a:lnTo>
                    <a:lnTo>
                      <a:pt x="310" y="490"/>
                    </a:lnTo>
                    <a:lnTo>
                      <a:pt x="345" y="457"/>
                    </a:lnTo>
                    <a:lnTo>
                      <a:pt x="385" y="416"/>
                    </a:lnTo>
                    <a:lnTo>
                      <a:pt x="432" y="370"/>
                    </a:lnTo>
                    <a:lnTo>
                      <a:pt x="485" y="318"/>
                    </a:lnTo>
                    <a:lnTo>
                      <a:pt x="545" y="259"/>
                    </a:lnTo>
                    <a:lnTo>
                      <a:pt x="574" y="237"/>
                    </a:lnTo>
                    <a:lnTo>
                      <a:pt x="602" y="227"/>
                    </a:lnTo>
                    <a:lnTo>
                      <a:pt x="632" y="227"/>
                    </a:lnTo>
                    <a:lnTo>
                      <a:pt x="661" y="235"/>
                    </a:lnTo>
                    <a:lnTo>
                      <a:pt x="691" y="251"/>
                    </a:lnTo>
                    <a:lnTo>
                      <a:pt x="719" y="274"/>
                    </a:lnTo>
                    <a:lnTo>
                      <a:pt x="748" y="300"/>
                    </a:lnTo>
                    <a:lnTo>
                      <a:pt x="778" y="329"/>
                    </a:lnTo>
                    <a:lnTo>
                      <a:pt x="807" y="361"/>
                    </a:lnTo>
                    <a:lnTo>
                      <a:pt x="837" y="392"/>
                    </a:lnTo>
                    <a:lnTo>
                      <a:pt x="867" y="422"/>
                    </a:lnTo>
                    <a:lnTo>
                      <a:pt x="955" y="379"/>
                    </a:lnTo>
                    <a:lnTo>
                      <a:pt x="1052" y="344"/>
                    </a:lnTo>
                    <a:lnTo>
                      <a:pt x="1052" y="279"/>
                    </a:lnTo>
                    <a:lnTo>
                      <a:pt x="1050" y="222"/>
                    </a:lnTo>
                    <a:lnTo>
                      <a:pt x="1050" y="174"/>
                    </a:lnTo>
                    <a:lnTo>
                      <a:pt x="1052" y="133"/>
                    </a:lnTo>
                    <a:lnTo>
                      <a:pt x="1055" y="98"/>
                    </a:lnTo>
                    <a:lnTo>
                      <a:pt x="1063" y="70"/>
                    </a:lnTo>
                    <a:lnTo>
                      <a:pt x="1072" y="48"/>
                    </a:lnTo>
                    <a:lnTo>
                      <a:pt x="1087" y="31"/>
                    </a:lnTo>
                    <a:lnTo>
                      <a:pt x="1109" y="18"/>
                    </a:lnTo>
                    <a:lnTo>
                      <a:pt x="1135" y="11"/>
                    </a:lnTo>
                    <a:lnTo>
                      <a:pt x="1170" y="5"/>
                    </a:lnTo>
                    <a:lnTo>
                      <a:pt x="1211" y="1"/>
                    </a:lnTo>
                    <a:lnTo>
                      <a:pt x="1263" y="0"/>
                    </a:lnTo>
                    <a:close/>
                  </a:path>
                </a:pathLst>
              </a:custGeom>
              <a:grpFill/>
              <a:ln w="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6"/>
              <p:cNvSpPr>
                <a:spLocks/>
              </p:cNvSpPr>
              <p:nvPr/>
            </p:nvSpPr>
            <p:spPr bwMode="auto">
              <a:xfrm>
                <a:off x="-289" y="1144"/>
                <a:ext cx="516" cy="505"/>
              </a:xfrm>
              <a:custGeom>
                <a:avLst/>
                <a:gdLst>
                  <a:gd name="T0" fmla="*/ 515 w 1031"/>
                  <a:gd name="T1" fmla="*/ 0 h 1011"/>
                  <a:gd name="T2" fmla="*/ 590 w 1031"/>
                  <a:gd name="T3" fmla="*/ 5 h 1011"/>
                  <a:gd name="T4" fmla="*/ 661 w 1031"/>
                  <a:gd name="T5" fmla="*/ 20 h 1011"/>
                  <a:gd name="T6" fmla="*/ 727 w 1031"/>
                  <a:gd name="T7" fmla="*/ 44 h 1011"/>
                  <a:gd name="T8" fmla="*/ 788 w 1031"/>
                  <a:gd name="T9" fmla="*/ 77 h 1011"/>
                  <a:gd name="T10" fmla="*/ 846 w 1031"/>
                  <a:gd name="T11" fmla="*/ 120 h 1011"/>
                  <a:gd name="T12" fmla="*/ 896 w 1031"/>
                  <a:gd name="T13" fmla="*/ 166 h 1011"/>
                  <a:gd name="T14" fmla="*/ 938 w 1031"/>
                  <a:gd name="T15" fmla="*/ 220 h 1011"/>
                  <a:gd name="T16" fmla="*/ 974 w 1031"/>
                  <a:gd name="T17" fmla="*/ 279 h 1011"/>
                  <a:gd name="T18" fmla="*/ 1001 w 1031"/>
                  <a:gd name="T19" fmla="*/ 342 h 1011"/>
                  <a:gd name="T20" fmla="*/ 1020 w 1031"/>
                  <a:gd name="T21" fmla="*/ 409 h 1011"/>
                  <a:gd name="T22" fmla="*/ 1031 w 1031"/>
                  <a:gd name="T23" fmla="*/ 478 h 1011"/>
                  <a:gd name="T24" fmla="*/ 1031 w 1031"/>
                  <a:gd name="T25" fmla="*/ 550 h 1011"/>
                  <a:gd name="T26" fmla="*/ 1020 w 1031"/>
                  <a:gd name="T27" fmla="*/ 622 h 1011"/>
                  <a:gd name="T28" fmla="*/ 998 w 1031"/>
                  <a:gd name="T29" fmla="*/ 694 h 1011"/>
                  <a:gd name="T30" fmla="*/ 964 w 1031"/>
                  <a:gd name="T31" fmla="*/ 765 h 1011"/>
                  <a:gd name="T32" fmla="*/ 376 w 1031"/>
                  <a:gd name="T33" fmla="*/ 1011 h 1011"/>
                  <a:gd name="T34" fmla="*/ 305 w 1031"/>
                  <a:gd name="T35" fmla="*/ 985 h 1011"/>
                  <a:gd name="T36" fmla="*/ 241 w 1031"/>
                  <a:gd name="T37" fmla="*/ 952 h 1011"/>
                  <a:gd name="T38" fmla="*/ 181 w 1031"/>
                  <a:gd name="T39" fmla="*/ 907 h 1011"/>
                  <a:gd name="T40" fmla="*/ 130 w 1031"/>
                  <a:gd name="T41" fmla="*/ 857 h 1011"/>
                  <a:gd name="T42" fmla="*/ 85 w 1031"/>
                  <a:gd name="T43" fmla="*/ 800 h 1011"/>
                  <a:gd name="T44" fmla="*/ 48 w 1031"/>
                  <a:gd name="T45" fmla="*/ 735 h 1011"/>
                  <a:gd name="T46" fmla="*/ 22 w 1031"/>
                  <a:gd name="T47" fmla="*/ 666 h 1011"/>
                  <a:gd name="T48" fmla="*/ 6 w 1031"/>
                  <a:gd name="T49" fmla="*/ 592 h 1011"/>
                  <a:gd name="T50" fmla="*/ 0 w 1031"/>
                  <a:gd name="T51" fmla="*/ 516 h 1011"/>
                  <a:gd name="T52" fmla="*/ 6 w 1031"/>
                  <a:gd name="T53" fmla="*/ 440 h 1011"/>
                  <a:gd name="T54" fmla="*/ 20 w 1031"/>
                  <a:gd name="T55" fmla="*/ 366 h 1011"/>
                  <a:gd name="T56" fmla="*/ 46 w 1031"/>
                  <a:gd name="T57" fmla="*/ 298 h 1011"/>
                  <a:gd name="T58" fmla="*/ 81 w 1031"/>
                  <a:gd name="T59" fmla="*/ 235 h 1011"/>
                  <a:gd name="T60" fmla="*/ 126 w 1031"/>
                  <a:gd name="T61" fmla="*/ 177 h 1011"/>
                  <a:gd name="T62" fmla="*/ 176 w 1031"/>
                  <a:gd name="T63" fmla="*/ 126 h 1011"/>
                  <a:gd name="T64" fmla="*/ 235 w 1031"/>
                  <a:gd name="T65" fmla="*/ 83 h 1011"/>
                  <a:gd name="T66" fmla="*/ 298 w 1031"/>
                  <a:gd name="T67" fmla="*/ 48 h 1011"/>
                  <a:gd name="T68" fmla="*/ 366 w 1031"/>
                  <a:gd name="T69" fmla="*/ 22 h 1011"/>
                  <a:gd name="T70" fmla="*/ 439 w 1031"/>
                  <a:gd name="T71" fmla="*/ 5 h 1011"/>
                  <a:gd name="T72" fmla="*/ 515 w 1031"/>
                  <a:gd name="T73" fmla="*/ 0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1" h="1011">
                    <a:moveTo>
                      <a:pt x="515" y="0"/>
                    </a:moveTo>
                    <a:lnTo>
                      <a:pt x="590" y="5"/>
                    </a:lnTo>
                    <a:lnTo>
                      <a:pt x="661" y="20"/>
                    </a:lnTo>
                    <a:lnTo>
                      <a:pt x="727" y="44"/>
                    </a:lnTo>
                    <a:lnTo>
                      <a:pt x="788" y="77"/>
                    </a:lnTo>
                    <a:lnTo>
                      <a:pt x="846" y="120"/>
                    </a:lnTo>
                    <a:lnTo>
                      <a:pt x="896" y="166"/>
                    </a:lnTo>
                    <a:lnTo>
                      <a:pt x="938" y="220"/>
                    </a:lnTo>
                    <a:lnTo>
                      <a:pt x="974" y="279"/>
                    </a:lnTo>
                    <a:lnTo>
                      <a:pt x="1001" y="342"/>
                    </a:lnTo>
                    <a:lnTo>
                      <a:pt x="1020" y="409"/>
                    </a:lnTo>
                    <a:lnTo>
                      <a:pt x="1031" y="478"/>
                    </a:lnTo>
                    <a:lnTo>
                      <a:pt x="1031" y="550"/>
                    </a:lnTo>
                    <a:lnTo>
                      <a:pt x="1020" y="622"/>
                    </a:lnTo>
                    <a:lnTo>
                      <a:pt x="998" y="694"/>
                    </a:lnTo>
                    <a:lnTo>
                      <a:pt x="964" y="765"/>
                    </a:lnTo>
                    <a:lnTo>
                      <a:pt x="376" y="1011"/>
                    </a:lnTo>
                    <a:lnTo>
                      <a:pt x="305" y="985"/>
                    </a:lnTo>
                    <a:lnTo>
                      <a:pt x="241" y="952"/>
                    </a:lnTo>
                    <a:lnTo>
                      <a:pt x="181" y="907"/>
                    </a:lnTo>
                    <a:lnTo>
                      <a:pt x="130" y="857"/>
                    </a:lnTo>
                    <a:lnTo>
                      <a:pt x="85" y="800"/>
                    </a:lnTo>
                    <a:lnTo>
                      <a:pt x="48" y="735"/>
                    </a:lnTo>
                    <a:lnTo>
                      <a:pt x="22" y="666"/>
                    </a:lnTo>
                    <a:lnTo>
                      <a:pt x="6" y="592"/>
                    </a:lnTo>
                    <a:lnTo>
                      <a:pt x="0" y="516"/>
                    </a:lnTo>
                    <a:lnTo>
                      <a:pt x="6" y="440"/>
                    </a:lnTo>
                    <a:lnTo>
                      <a:pt x="20" y="366"/>
                    </a:lnTo>
                    <a:lnTo>
                      <a:pt x="46" y="298"/>
                    </a:lnTo>
                    <a:lnTo>
                      <a:pt x="81" y="235"/>
                    </a:lnTo>
                    <a:lnTo>
                      <a:pt x="126" y="177"/>
                    </a:lnTo>
                    <a:lnTo>
                      <a:pt x="176" y="126"/>
                    </a:lnTo>
                    <a:lnTo>
                      <a:pt x="235" y="83"/>
                    </a:lnTo>
                    <a:lnTo>
                      <a:pt x="298" y="48"/>
                    </a:lnTo>
                    <a:lnTo>
                      <a:pt x="366" y="22"/>
                    </a:lnTo>
                    <a:lnTo>
                      <a:pt x="439" y="5"/>
                    </a:lnTo>
                    <a:lnTo>
                      <a:pt x="515" y="0"/>
                    </a:lnTo>
                    <a:close/>
                  </a:path>
                </a:pathLst>
              </a:custGeom>
              <a:grpFill/>
              <a:ln w="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17"/>
              <p:cNvSpPr>
                <a:spLocks/>
              </p:cNvSpPr>
              <p:nvPr/>
            </p:nvSpPr>
            <p:spPr bwMode="auto">
              <a:xfrm>
                <a:off x="-513" y="994"/>
                <a:ext cx="2123" cy="1260"/>
              </a:xfrm>
              <a:custGeom>
                <a:avLst/>
                <a:gdLst>
                  <a:gd name="T0" fmla="*/ 3630 w 4246"/>
                  <a:gd name="T1" fmla="*/ 5 h 2520"/>
                  <a:gd name="T2" fmla="*/ 3721 w 4246"/>
                  <a:gd name="T3" fmla="*/ 35 h 2520"/>
                  <a:gd name="T4" fmla="*/ 3796 w 4246"/>
                  <a:gd name="T5" fmla="*/ 81 h 2520"/>
                  <a:gd name="T6" fmla="*/ 3857 w 4246"/>
                  <a:gd name="T7" fmla="*/ 139 h 2520"/>
                  <a:gd name="T8" fmla="*/ 3898 w 4246"/>
                  <a:gd name="T9" fmla="*/ 200 h 2520"/>
                  <a:gd name="T10" fmla="*/ 3917 w 4246"/>
                  <a:gd name="T11" fmla="*/ 257 h 2520"/>
                  <a:gd name="T12" fmla="*/ 3907 w 4246"/>
                  <a:gd name="T13" fmla="*/ 307 h 2520"/>
                  <a:gd name="T14" fmla="*/ 3869 w 4246"/>
                  <a:gd name="T15" fmla="*/ 340 h 2520"/>
                  <a:gd name="T16" fmla="*/ 3709 w 4246"/>
                  <a:gd name="T17" fmla="*/ 405 h 2520"/>
                  <a:gd name="T18" fmla="*/ 3584 w 4246"/>
                  <a:gd name="T19" fmla="*/ 455 h 2520"/>
                  <a:gd name="T20" fmla="*/ 3487 w 4246"/>
                  <a:gd name="T21" fmla="*/ 496 h 2520"/>
                  <a:gd name="T22" fmla="*/ 3421 w 4246"/>
                  <a:gd name="T23" fmla="*/ 533 h 2520"/>
                  <a:gd name="T24" fmla="*/ 3378 w 4246"/>
                  <a:gd name="T25" fmla="*/ 572 h 2520"/>
                  <a:gd name="T26" fmla="*/ 3360 w 4246"/>
                  <a:gd name="T27" fmla="*/ 615 h 2520"/>
                  <a:gd name="T28" fmla="*/ 3361 w 4246"/>
                  <a:gd name="T29" fmla="*/ 668 h 2520"/>
                  <a:gd name="T30" fmla="*/ 3382 w 4246"/>
                  <a:gd name="T31" fmla="*/ 739 h 2520"/>
                  <a:gd name="T32" fmla="*/ 3419 w 4246"/>
                  <a:gd name="T33" fmla="*/ 829 h 2520"/>
                  <a:gd name="T34" fmla="*/ 3469 w 4246"/>
                  <a:gd name="T35" fmla="*/ 946 h 2520"/>
                  <a:gd name="T36" fmla="*/ 3513 w 4246"/>
                  <a:gd name="T37" fmla="*/ 1044 h 2520"/>
                  <a:gd name="T38" fmla="*/ 3561 w 4246"/>
                  <a:gd name="T39" fmla="*/ 1087 h 2520"/>
                  <a:gd name="T40" fmla="*/ 3622 w 4246"/>
                  <a:gd name="T41" fmla="*/ 1104 h 2520"/>
                  <a:gd name="T42" fmla="*/ 3687 w 4246"/>
                  <a:gd name="T43" fmla="*/ 1092 h 2520"/>
                  <a:gd name="T44" fmla="*/ 4139 w 4246"/>
                  <a:gd name="T45" fmla="*/ 911 h 2520"/>
                  <a:gd name="T46" fmla="*/ 4187 w 4246"/>
                  <a:gd name="T47" fmla="*/ 926 h 2520"/>
                  <a:gd name="T48" fmla="*/ 4222 w 4246"/>
                  <a:gd name="T49" fmla="*/ 974 h 2520"/>
                  <a:gd name="T50" fmla="*/ 4242 w 4246"/>
                  <a:gd name="T51" fmla="*/ 1044 h 2520"/>
                  <a:gd name="T52" fmla="*/ 4244 w 4246"/>
                  <a:gd name="T53" fmla="*/ 1131 h 2520"/>
                  <a:gd name="T54" fmla="*/ 4226 w 4246"/>
                  <a:gd name="T55" fmla="*/ 1224 h 2520"/>
                  <a:gd name="T56" fmla="*/ 4183 w 4246"/>
                  <a:gd name="T57" fmla="*/ 1315 h 2520"/>
                  <a:gd name="T58" fmla="*/ 4113 w 4246"/>
                  <a:gd name="T59" fmla="*/ 1396 h 2520"/>
                  <a:gd name="T60" fmla="*/ 3993 w 4246"/>
                  <a:gd name="T61" fmla="*/ 1476 h 2520"/>
                  <a:gd name="T62" fmla="*/ 3865 w 4246"/>
                  <a:gd name="T63" fmla="*/ 1554 h 2520"/>
                  <a:gd name="T64" fmla="*/ 3756 w 4246"/>
                  <a:gd name="T65" fmla="*/ 1607 h 2520"/>
                  <a:gd name="T66" fmla="*/ 3658 w 4246"/>
                  <a:gd name="T67" fmla="*/ 1639 h 2520"/>
                  <a:gd name="T68" fmla="*/ 3563 w 4246"/>
                  <a:gd name="T69" fmla="*/ 1652 h 2520"/>
                  <a:gd name="T70" fmla="*/ 3463 w 4246"/>
                  <a:gd name="T71" fmla="*/ 1644 h 2520"/>
                  <a:gd name="T72" fmla="*/ 3348 w 4246"/>
                  <a:gd name="T73" fmla="*/ 1618 h 2520"/>
                  <a:gd name="T74" fmla="*/ 3210 w 4246"/>
                  <a:gd name="T75" fmla="*/ 1576 h 2520"/>
                  <a:gd name="T76" fmla="*/ 3041 w 4246"/>
                  <a:gd name="T77" fmla="*/ 1517 h 2520"/>
                  <a:gd name="T78" fmla="*/ 533 w 4246"/>
                  <a:gd name="T79" fmla="*/ 2487 h 2520"/>
                  <a:gd name="T80" fmla="*/ 413 w 4246"/>
                  <a:gd name="T81" fmla="*/ 2519 h 2520"/>
                  <a:gd name="T82" fmla="*/ 306 w 4246"/>
                  <a:gd name="T83" fmla="*/ 2515 h 2520"/>
                  <a:gd name="T84" fmla="*/ 209 w 4246"/>
                  <a:gd name="T85" fmla="*/ 2480 h 2520"/>
                  <a:gd name="T86" fmla="*/ 130 w 4246"/>
                  <a:gd name="T87" fmla="*/ 2422 h 2520"/>
                  <a:gd name="T88" fmla="*/ 67 w 4246"/>
                  <a:gd name="T89" fmla="*/ 2344 h 2520"/>
                  <a:gd name="T90" fmla="*/ 24 w 4246"/>
                  <a:gd name="T91" fmla="*/ 2256 h 2520"/>
                  <a:gd name="T92" fmla="*/ 2 w 4246"/>
                  <a:gd name="T93" fmla="*/ 2157 h 2520"/>
                  <a:gd name="T94" fmla="*/ 6 w 4246"/>
                  <a:gd name="T95" fmla="*/ 2057 h 2520"/>
                  <a:gd name="T96" fmla="*/ 35 w 4246"/>
                  <a:gd name="T97" fmla="*/ 1963 h 2520"/>
                  <a:gd name="T98" fmla="*/ 93 w 4246"/>
                  <a:gd name="T99" fmla="*/ 1876 h 2520"/>
                  <a:gd name="T100" fmla="*/ 180 w 4246"/>
                  <a:gd name="T101" fmla="*/ 1805 h 2520"/>
                  <a:gd name="T102" fmla="*/ 2645 w 4246"/>
                  <a:gd name="T103" fmla="*/ 772 h 2520"/>
                  <a:gd name="T104" fmla="*/ 2708 w 4246"/>
                  <a:gd name="T105" fmla="*/ 637 h 2520"/>
                  <a:gd name="T106" fmla="*/ 2767 w 4246"/>
                  <a:gd name="T107" fmla="*/ 511 h 2520"/>
                  <a:gd name="T108" fmla="*/ 2828 w 4246"/>
                  <a:gd name="T109" fmla="*/ 394 h 2520"/>
                  <a:gd name="T110" fmla="*/ 2897 w 4246"/>
                  <a:gd name="T111" fmla="*/ 292 h 2520"/>
                  <a:gd name="T112" fmla="*/ 2976 w 4246"/>
                  <a:gd name="T113" fmla="*/ 203 h 2520"/>
                  <a:gd name="T114" fmla="*/ 3075 w 4246"/>
                  <a:gd name="T115" fmla="*/ 129 h 2520"/>
                  <a:gd name="T116" fmla="*/ 3197 w 4246"/>
                  <a:gd name="T117" fmla="*/ 76 h 2520"/>
                  <a:gd name="T118" fmla="*/ 3476 w 4246"/>
                  <a:gd name="T119" fmla="*/ 9 h 2520"/>
                  <a:gd name="T120" fmla="*/ 3580 w 4246"/>
                  <a:gd name="T121" fmla="*/ 0 h 2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246" h="2520">
                    <a:moveTo>
                      <a:pt x="3580" y="0"/>
                    </a:moveTo>
                    <a:lnTo>
                      <a:pt x="3630" y="5"/>
                    </a:lnTo>
                    <a:lnTo>
                      <a:pt x="3676" y="18"/>
                    </a:lnTo>
                    <a:lnTo>
                      <a:pt x="3721" y="35"/>
                    </a:lnTo>
                    <a:lnTo>
                      <a:pt x="3761" y="57"/>
                    </a:lnTo>
                    <a:lnTo>
                      <a:pt x="3796" y="81"/>
                    </a:lnTo>
                    <a:lnTo>
                      <a:pt x="3830" y="109"/>
                    </a:lnTo>
                    <a:lnTo>
                      <a:pt x="3857" y="139"/>
                    </a:lnTo>
                    <a:lnTo>
                      <a:pt x="3882" y="168"/>
                    </a:lnTo>
                    <a:lnTo>
                      <a:pt x="3898" y="200"/>
                    </a:lnTo>
                    <a:lnTo>
                      <a:pt x="3911" y="229"/>
                    </a:lnTo>
                    <a:lnTo>
                      <a:pt x="3917" y="257"/>
                    </a:lnTo>
                    <a:lnTo>
                      <a:pt x="3915" y="283"/>
                    </a:lnTo>
                    <a:lnTo>
                      <a:pt x="3907" y="307"/>
                    </a:lnTo>
                    <a:lnTo>
                      <a:pt x="3893" y="326"/>
                    </a:lnTo>
                    <a:lnTo>
                      <a:pt x="3869" y="340"/>
                    </a:lnTo>
                    <a:lnTo>
                      <a:pt x="3785" y="374"/>
                    </a:lnTo>
                    <a:lnTo>
                      <a:pt x="3709" y="405"/>
                    </a:lnTo>
                    <a:lnTo>
                      <a:pt x="3643" y="431"/>
                    </a:lnTo>
                    <a:lnTo>
                      <a:pt x="3584" y="455"/>
                    </a:lnTo>
                    <a:lnTo>
                      <a:pt x="3532" y="477"/>
                    </a:lnTo>
                    <a:lnTo>
                      <a:pt x="3487" y="496"/>
                    </a:lnTo>
                    <a:lnTo>
                      <a:pt x="3450" y="515"/>
                    </a:lnTo>
                    <a:lnTo>
                      <a:pt x="3421" y="533"/>
                    </a:lnTo>
                    <a:lnTo>
                      <a:pt x="3397" y="552"/>
                    </a:lnTo>
                    <a:lnTo>
                      <a:pt x="3378" y="572"/>
                    </a:lnTo>
                    <a:lnTo>
                      <a:pt x="3367" y="592"/>
                    </a:lnTo>
                    <a:lnTo>
                      <a:pt x="3360" y="615"/>
                    </a:lnTo>
                    <a:lnTo>
                      <a:pt x="3358" y="640"/>
                    </a:lnTo>
                    <a:lnTo>
                      <a:pt x="3361" y="668"/>
                    </a:lnTo>
                    <a:lnTo>
                      <a:pt x="3369" y="702"/>
                    </a:lnTo>
                    <a:lnTo>
                      <a:pt x="3382" y="739"/>
                    </a:lnTo>
                    <a:lnTo>
                      <a:pt x="3398" y="781"/>
                    </a:lnTo>
                    <a:lnTo>
                      <a:pt x="3419" y="829"/>
                    </a:lnTo>
                    <a:lnTo>
                      <a:pt x="3441" y="883"/>
                    </a:lnTo>
                    <a:lnTo>
                      <a:pt x="3469" y="946"/>
                    </a:lnTo>
                    <a:lnTo>
                      <a:pt x="3498" y="1015"/>
                    </a:lnTo>
                    <a:lnTo>
                      <a:pt x="3513" y="1044"/>
                    </a:lnTo>
                    <a:lnTo>
                      <a:pt x="3535" y="1068"/>
                    </a:lnTo>
                    <a:lnTo>
                      <a:pt x="3561" y="1087"/>
                    </a:lnTo>
                    <a:lnTo>
                      <a:pt x="3591" y="1098"/>
                    </a:lnTo>
                    <a:lnTo>
                      <a:pt x="3622" y="1104"/>
                    </a:lnTo>
                    <a:lnTo>
                      <a:pt x="3656" y="1102"/>
                    </a:lnTo>
                    <a:lnTo>
                      <a:pt x="3687" y="1092"/>
                    </a:lnTo>
                    <a:lnTo>
                      <a:pt x="4109" y="916"/>
                    </a:lnTo>
                    <a:lnTo>
                      <a:pt x="4139" y="911"/>
                    </a:lnTo>
                    <a:lnTo>
                      <a:pt x="4165" y="913"/>
                    </a:lnTo>
                    <a:lnTo>
                      <a:pt x="4187" y="926"/>
                    </a:lnTo>
                    <a:lnTo>
                      <a:pt x="4207" y="946"/>
                    </a:lnTo>
                    <a:lnTo>
                      <a:pt x="4222" y="974"/>
                    </a:lnTo>
                    <a:lnTo>
                      <a:pt x="4235" y="1007"/>
                    </a:lnTo>
                    <a:lnTo>
                      <a:pt x="4242" y="1044"/>
                    </a:lnTo>
                    <a:lnTo>
                      <a:pt x="4246" y="1087"/>
                    </a:lnTo>
                    <a:lnTo>
                      <a:pt x="4244" y="1131"/>
                    </a:lnTo>
                    <a:lnTo>
                      <a:pt x="4237" y="1178"/>
                    </a:lnTo>
                    <a:lnTo>
                      <a:pt x="4226" y="1224"/>
                    </a:lnTo>
                    <a:lnTo>
                      <a:pt x="4207" y="1270"/>
                    </a:lnTo>
                    <a:lnTo>
                      <a:pt x="4183" y="1315"/>
                    </a:lnTo>
                    <a:lnTo>
                      <a:pt x="4152" y="1357"/>
                    </a:lnTo>
                    <a:lnTo>
                      <a:pt x="4113" y="1396"/>
                    </a:lnTo>
                    <a:lnTo>
                      <a:pt x="4069" y="1429"/>
                    </a:lnTo>
                    <a:lnTo>
                      <a:pt x="3993" y="1476"/>
                    </a:lnTo>
                    <a:lnTo>
                      <a:pt x="3926" y="1518"/>
                    </a:lnTo>
                    <a:lnTo>
                      <a:pt x="3865" y="1554"/>
                    </a:lnTo>
                    <a:lnTo>
                      <a:pt x="3808" y="1583"/>
                    </a:lnTo>
                    <a:lnTo>
                      <a:pt x="3756" y="1607"/>
                    </a:lnTo>
                    <a:lnTo>
                      <a:pt x="3706" y="1626"/>
                    </a:lnTo>
                    <a:lnTo>
                      <a:pt x="3658" y="1639"/>
                    </a:lnTo>
                    <a:lnTo>
                      <a:pt x="3609" y="1648"/>
                    </a:lnTo>
                    <a:lnTo>
                      <a:pt x="3563" y="1652"/>
                    </a:lnTo>
                    <a:lnTo>
                      <a:pt x="3513" y="1650"/>
                    </a:lnTo>
                    <a:lnTo>
                      <a:pt x="3463" y="1644"/>
                    </a:lnTo>
                    <a:lnTo>
                      <a:pt x="3408" y="1633"/>
                    </a:lnTo>
                    <a:lnTo>
                      <a:pt x="3348" y="1618"/>
                    </a:lnTo>
                    <a:lnTo>
                      <a:pt x="3282" y="1598"/>
                    </a:lnTo>
                    <a:lnTo>
                      <a:pt x="3210" y="1576"/>
                    </a:lnTo>
                    <a:lnTo>
                      <a:pt x="3130" y="1548"/>
                    </a:lnTo>
                    <a:lnTo>
                      <a:pt x="3041" y="1517"/>
                    </a:lnTo>
                    <a:lnTo>
                      <a:pt x="2941" y="1481"/>
                    </a:lnTo>
                    <a:lnTo>
                      <a:pt x="533" y="2487"/>
                    </a:lnTo>
                    <a:lnTo>
                      <a:pt x="472" y="2507"/>
                    </a:lnTo>
                    <a:lnTo>
                      <a:pt x="413" y="2519"/>
                    </a:lnTo>
                    <a:lnTo>
                      <a:pt x="357" y="2520"/>
                    </a:lnTo>
                    <a:lnTo>
                      <a:pt x="306" y="2515"/>
                    </a:lnTo>
                    <a:lnTo>
                      <a:pt x="256" y="2500"/>
                    </a:lnTo>
                    <a:lnTo>
                      <a:pt x="209" y="2480"/>
                    </a:lnTo>
                    <a:lnTo>
                      <a:pt x="169" y="2454"/>
                    </a:lnTo>
                    <a:lnTo>
                      <a:pt x="130" y="2422"/>
                    </a:lnTo>
                    <a:lnTo>
                      <a:pt x="96" y="2385"/>
                    </a:lnTo>
                    <a:lnTo>
                      <a:pt x="67" y="2344"/>
                    </a:lnTo>
                    <a:lnTo>
                      <a:pt x="43" y="2302"/>
                    </a:lnTo>
                    <a:lnTo>
                      <a:pt x="24" y="2256"/>
                    </a:lnTo>
                    <a:lnTo>
                      <a:pt x="11" y="2207"/>
                    </a:lnTo>
                    <a:lnTo>
                      <a:pt x="2" y="2157"/>
                    </a:lnTo>
                    <a:lnTo>
                      <a:pt x="0" y="2107"/>
                    </a:lnTo>
                    <a:lnTo>
                      <a:pt x="6" y="2057"/>
                    </a:lnTo>
                    <a:lnTo>
                      <a:pt x="17" y="2009"/>
                    </a:lnTo>
                    <a:lnTo>
                      <a:pt x="35" y="1963"/>
                    </a:lnTo>
                    <a:lnTo>
                      <a:pt x="59" y="1917"/>
                    </a:lnTo>
                    <a:lnTo>
                      <a:pt x="93" y="1876"/>
                    </a:lnTo>
                    <a:lnTo>
                      <a:pt x="132" y="1839"/>
                    </a:lnTo>
                    <a:lnTo>
                      <a:pt x="180" y="1805"/>
                    </a:lnTo>
                    <a:lnTo>
                      <a:pt x="237" y="1776"/>
                    </a:lnTo>
                    <a:lnTo>
                      <a:pt x="2645" y="772"/>
                    </a:lnTo>
                    <a:lnTo>
                      <a:pt x="2677" y="703"/>
                    </a:lnTo>
                    <a:lnTo>
                      <a:pt x="2708" y="637"/>
                    </a:lnTo>
                    <a:lnTo>
                      <a:pt x="2738" y="572"/>
                    </a:lnTo>
                    <a:lnTo>
                      <a:pt x="2767" y="511"/>
                    </a:lnTo>
                    <a:lnTo>
                      <a:pt x="2797" y="452"/>
                    </a:lnTo>
                    <a:lnTo>
                      <a:pt x="2828" y="394"/>
                    </a:lnTo>
                    <a:lnTo>
                      <a:pt x="2862" y="342"/>
                    </a:lnTo>
                    <a:lnTo>
                      <a:pt x="2897" y="292"/>
                    </a:lnTo>
                    <a:lnTo>
                      <a:pt x="2934" y="246"/>
                    </a:lnTo>
                    <a:lnTo>
                      <a:pt x="2976" y="203"/>
                    </a:lnTo>
                    <a:lnTo>
                      <a:pt x="3023" y="164"/>
                    </a:lnTo>
                    <a:lnTo>
                      <a:pt x="3075" y="129"/>
                    </a:lnTo>
                    <a:lnTo>
                      <a:pt x="3132" y="102"/>
                    </a:lnTo>
                    <a:lnTo>
                      <a:pt x="3197" y="76"/>
                    </a:lnTo>
                    <a:lnTo>
                      <a:pt x="3267" y="57"/>
                    </a:lnTo>
                    <a:lnTo>
                      <a:pt x="3476" y="9"/>
                    </a:lnTo>
                    <a:lnTo>
                      <a:pt x="3530" y="0"/>
                    </a:lnTo>
                    <a:lnTo>
                      <a:pt x="3580" y="0"/>
                    </a:lnTo>
                    <a:close/>
                  </a:path>
                </a:pathLst>
              </a:custGeom>
              <a:grpFill/>
              <a:ln w="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44" name="Group 43"/>
          <p:cNvGrpSpPr/>
          <p:nvPr/>
        </p:nvGrpSpPr>
        <p:grpSpPr>
          <a:xfrm>
            <a:off x="4952512" y="2560324"/>
            <a:ext cx="2175961" cy="4038183"/>
            <a:chOff x="6163492" y="2560325"/>
            <a:chExt cx="2329542" cy="3540034"/>
          </a:xfrm>
        </p:grpSpPr>
        <p:sp>
          <p:nvSpPr>
            <p:cNvPr id="5" name="Rounded Rectangle 4"/>
            <p:cNvSpPr/>
            <p:nvPr/>
          </p:nvSpPr>
          <p:spPr>
            <a:xfrm>
              <a:off x="6167846" y="2560325"/>
              <a:ext cx="2325188" cy="3540034"/>
            </a:xfrm>
            <a:prstGeom prst="roundRect">
              <a:avLst>
                <a:gd name="adj" fmla="val 5431"/>
              </a:avLst>
            </a:prstGeom>
            <a:solidFill>
              <a:schemeClr val="bg1"/>
            </a:solidFill>
            <a:ln>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163492" y="3854753"/>
              <a:ext cx="2320834" cy="2239417"/>
            </a:xfrm>
            <a:prstGeom prst="rect">
              <a:avLst/>
            </a:prstGeom>
          </p:spPr>
          <p:txBody>
            <a:bodyPr wrap="square">
              <a:spAutoFit/>
            </a:bodyPr>
            <a:lstStyle/>
            <a:p>
              <a:pPr algn="ctr"/>
              <a:r>
                <a:rPr lang="en-US" sz="1600" dirty="0">
                  <a:solidFill>
                    <a:schemeClr val="accent4"/>
                  </a:solidFill>
                  <a:latin typeface="Arial" panose="020B0604020202020204" pitchFamily="34" charset="0"/>
                  <a:cs typeface="Arial" panose="020B0604020202020204" pitchFamily="34" charset="0"/>
                </a:rPr>
                <a:t>It will boost the skill development with external stimulus. The response to it you can call it “fascination, rapture or love”, that instantly connect us to a high-octane fuel tank of motivation</a:t>
              </a:r>
              <a:endParaRPr lang="en-US" sz="1600" dirty="0"/>
            </a:p>
          </p:txBody>
        </p:sp>
        <p:sp>
          <p:nvSpPr>
            <p:cNvPr id="37" name="Freeform 22"/>
            <p:cNvSpPr>
              <a:spLocks noEditPoints="1"/>
            </p:cNvSpPr>
            <p:nvPr/>
          </p:nvSpPr>
          <p:spPr bwMode="auto">
            <a:xfrm>
              <a:off x="6785814" y="3011813"/>
              <a:ext cx="1089252" cy="742050"/>
            </a:xfrm>
            <a:custGeom>
              <a:avLst/>
              <a:gdLst>
                <a:gd name="T0" fmla="*/ 2889 w 5943"/>
                <a:gd name="T1" fmla="*/ 2683 h 4110"/>
                <a:gd name="T2" fmla="*/ 2889 w 5943"/>
                <a:gd name="T3" fmla="*/ 2804 h 4110"/>
                <a:gd name="T4" fmla="*/ 3003 w 5943"/>
                <a:gd name="T5" fmla="*/ 2840 h 4110"/>
                <a:gd name="T6" fmla="*/ 3073 w 5943"/>
                <a:gd name="T7" fmla="*/ 2742 h 4110"/>
                <a:gd name="T8" fmla="*/ 3003 w 5943"/>
                <a:gd name="T9" fmla="*/ 2645 h 4110"/>
                <a:gd name="T10" fmla="*/ 4332 w 5943"/>
                <a:gd name="T11" fmla="*/ 2497 h 4110"/>
                <a:gd name="T12" fmla="*/ 3571 w 5943"/>
                <a:gd name="T13" fmla="*/ 732 h 4110"/>
                <a:gd name="T14" fmla="*/ 4590 w 5943"/>
                <a:gd name="T15" fmla="*/ 767 h 4110"/>
                <a:gd name="T16" fmla="*/ 4650 w 5943"/>
                <a:gd name="T17" fmla="*/ 891 h 4110"/>
                <a:gd name="T18" fmla="*/ 3571 w 5943"/>
                <a:gd name="T19" fmla="*/ 265 h 4110"/>
                <a:gd name="T20" fmla="*/ 1293 w 5943"/>
                <a:gd name="T21" fmla="*/ 891 h 4110"/>
                <a:gd name="T22" fmla="*/ 1353 w 5943"/>
                <a:gd name="T23" fmla="*/ 767 h 4110"/>
                <a:gd name="T24" fmla="*/ 2372 w 5943"/>
                <a:gd name="T25" fmla="*/ 732 h 4110"/>
                <a:gd name="T26" fmla="*/ 2503 w 5943"/>
                <a:gd name="T27" fmla="*/ 0 h 4110"/>
                <a:gd name="T28" fmla="*/ 2619 w 5943"/>
                <a:gd name="T29" fmla="*/ 65 h 4110"/>
                <a:gd name="T30" fmla="*/ 3306 w 5943"/>
                <a:gd name="T31" fmla="*/ 732 h 4110"/>
                <a:gd name="T32" fmla="*/ 3346 w 5943"/>
                <a:gd name="T33" fmla="*/ 39 h 4110"/>
                <a:gd name="T34" fmla="*/ 5811 w 5943"/>
                <a:gd name="T35" fmla="*/ 0 h 4110"/>
                <a:gd name="T36" fmla="*/ 5925 w 5943"/>
                <a:gd name="T37" fmla="*/ 65 h 4110"/>
                <a:gd name="T38" fmla="*/ 5938 w 5943"/>
                <a:gd name="T39" fmla="*/ 1640 h 4110"/>
                <a:gd name="T40" fmla="*/ 5846 w 5943"/>
                <a:gd name="T41" fmla="*/ 1732 h 4110"/>
                <a:gd name="T42" fmla="*/ 5104 w 5943"/>
                <a:gd name="T43" fmla="*/ 1811 h 4110"/>
                <a:gd name="T44" fmla="*/ 5218 w 5943"/>
                <a:gd name="T45" fmla="*/ 1876 h 4110"/>
                <a:gd name="T46" fmla="*/ 5218 w 5943"/>
                <a:gd name="T47" fmla="*/ 2010 h 4110"/>
                <a:gd name="T48" fmla="*/ 5104 w 5943"/>
                <a:gd name="T49" fmla="*/ 2076 h 4110"/>
                <a:gd name="T50" fmla="*/ 4634 w 5943"/>
                <a:gd name="T51" fmla="*/ 2847 h 4110"/>
                <a:gd name="T52" fmla="*/ 4527 w 5943"/>
                <a:gd name="T53" fmla="*/ 2932 h 4110"/>
                <a:gd name="T54" fmla="*/ 3586 w 5943"/>
                <a:gd name="T55" fmla="*/ 3053 h 4110"/>
                <a:gd name="T56" fmla="*/ 3708 w 5943"/>
                <a:gd name="T57" fmla="*/ 3112 h 4110"/>
                <a:gd name="T58" fmla="*/ 3739 w 5943"/>
                <a:gd name="T59" fmla="*/ 3247 h 4110"/>
                <a:gd name="T60" fmla="*/ 3654 w 5943"/>
                <a:gd name="T61" fmla="*/ 3354 h 4110"/>
                <a:gd name="T62" fmla="*/ 3073 w 5943"/>
                <a:gd name="T63" fmla="*/ 3641 h 4110"/>
                <a:gd name="T64" fmla="*/ 3438 w 5943"/>
                <a:gd name="T65" fmla="*/ 3684 h 4110"/>
                <a:gd name="T66" fmla="*/ 5220 w 5943"/>
                <a:gd name="T67" fmla="*/ 3774 h 4110"/>
                <a:gd name="T68" fmla="*/ 5317 w 5943"/>
                <a:gd name="T69" fmla="*/ 3843 h 4110"/>
                <a:gd name="T70" fmla="*/ 5281 w 5943"/>
                <a:gd name="T71" fmla="*/ 3958 h 4110"/>
                <a:gd name="T72" fmla="*/ 3458 w 5943"/>
                <a:gd name="T73" fmla="*/ 4009 h 4110"/>
                <a:gd name="T74" fmla="*/ 3387 w 5943"/>
                <a:gd name="T75" fmla="*/ 4106 h 4110"/>
                <a:gd name="T76" fmla="*/ 2527 w 5943"/>
                <a:gd name="T77" fmla="*/ 4092 h 4110"/>
                <a:gd name="T78" fmla="*/ 2485 w 5943"/>
                <a:gd name="T79" fmla="*/ 3978 h 4110"/>
                <a:gd name="T80" fmla="*/ 640 w 5943"/>
                <a:gd name="T81" fmla="*/ 3937 h 4110"/>
                <a:gd name="T82" fmla="*/ 640 w 5943"/>
                <a:gd name="T83" fmla="*/ 3816 h 4110"/>
                <a:gd name="T84" fmla="*/ 2485 w 5943"/>
                <a:gd name="T85" fmla="*/ 3774 h 4110"/>
                <a:gd name="T86" fmla="*/ 2527 w 5943"/>
                <a:gd name="T87" fmla="*/ 3661 h 4110"/>
                <a:gd name="T88" fmla="*/ 2870 w 5943"/>
                <a:gd name="T89" fmla="*/ 3370 h 4110"/>
                <a:gd name="T90" fmla="*/ 2258 w 5943"/>
                <a:gd name="T91" fmla="*/ 3336 h 4110"/>
                <a:gd name="T92" fmla="*/ 2199 w 5943"/>
                <a:gd name="T93" fmla="*/ 3211 h 4110"/>
                <a:gd name="T94" fmla="*/ 2258 w 5943"/>
                <a:gd name="T95" fmla="*/ 3087 h 4110"/>
                <a:gd name="T96" fmla="*/ 2507 w 5943"/>
                <a:gd name="T97" fmla="*/ 3053 h 4110"/>
                <a:gd name="T98" fmla="*/ 1383 w 5943"/>
                <a:gd name="T99" fmla="*/ 2919 h 4110"/>
                <a:gd name="T100" fmla="*/ 1299 w 5943"/>
                <a:gd name="T101" fmla="*/ 2813 h 4110"/>
                <a:gd name="T102" fmla="*/ 804 w 5943"/>
                <a:gd name="T103" fmla="*/ 2071 h 4110"/>
                <a:gd name="T104" fmla="*/ 712 w 5943"/>
                <a:gd name="T105" fmla="*/ 1979 h 4110"/>
                <a:gd name="T106" fmla="*/ 747 w 5943"/>
                <a:gd name="T107" fmla="*/ 1849 h 4110"/>
                <a:gd name="T108" fmla="*/ 947 w 5943"/>
                <a:gd name="T109" fmla="*/ 1811 h 4110"/>
                <a:gd name="T110" fmla="*/ 65 w 5943"/>
                <a:gd name="T111" fmla="*/ 1719 h 4110"/>
                <a:gd name="T112" fmla="*/ 0 w 5943"/>
                <a:gd name="T113" fmla="*/ 1604 h 4110"/>
                <a:gd name="T114" fmla="*/ 40 w 5943"/>
                <a:gd name="T115" fmla="*/ 39 h 4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943" h="4110">
                  <a:moveTo>
                    <a:pt x="2972" y="2639"/>
                  </a:moveTo>
                  <a:lnTo>
                    <a:pt x="2940" y="2645"/>
                  </a:lnTo>
                  <a:lnTo>
                    <a:pt x="2911" y="2659"/>
                  </a:lnTo>
                  <a:lnTo>
                    <a:pt x="2889" y="2683"/>
                  </a:lnTo>
                  <a:lnTo>
                    <a:pt x="2875" y="2710"/>
                  </a:lnTo>
                  <a:lnTo>
                    <a:pt x="2870" y="2742"/>
                  </a:lnTo>
                  <a:lnTo>
                    <a:pt x="2875" y="2775"/>
                  </a:lnTo>
                  <a:lnTo>
                    <a:pt x="2889" y="2804"/>
                  </a:lnTo>
                  <a:lnTo>
                    <a:pt x="2911" y="2825"/>
                  </a:lnTo>
                  <a:lnTo>
                    <a:pt x="2940" y="2840"/>
                  </a:lnTo>
                  <a:lnTo>
                    <a:pt x="2972" y="2845"/>
                  </a:lnTo>
                  <a:lnTo>
                    <a:pt x="3003" y="2840"/>
                  </a:lnTo>
                  <a:lnTo>
                    <a:pt x="3032" y="2825"/>
                  </a:lnTo>
                  <a:lnTo>
                    <a:pt x="3054" y="2804"/>
                  </a:lnTo>
                  <a:lnTo>
                    <a:pt x="3068" y="2775"/>
                  </a:lnTo>
                  <a:lnTo>
                    <a:pt x="3073" y="2742"/>
                  </a:lnTo>
                  <a:lnTo>
                    <a:pt x="3068" y="2710"/>
                  </a:lnTo>
                  <a:lnTo>
                    <a:pt x="3054" y="2683"/>
                  </a:lnTo>
                  <a:lnTo>
                    <a:pt x="3032" y="2659"/>
                  </a:lnTo>
                  <a:lnTo>
                    <a:pt x="3003" y="2645"/>
                  </a:lnTo>
                  <a:lnTo>
                    <a:pt x="2972" y="2639"/>
                  </a:lnTo>
                  <a:close/>
                  <a:moveTo>
                    <a:pt x="1611" y="1050"/>
                  </a:moveTo>
                  <a:lnTo>
                    <a:pt x="1611" y="2497"/>
                  </a:lnTo>
                  <a:lnTo>
                    <a:pt x="4332" y="2497"/>
                  </a:lnTo>
                  <a:lnTo>
                    <a:pt x="4332" y="1050"/>
                  </a:lnTo>
                  <a:lnTo>
                    <a:pt x="1611" y="1050"/>
                  </a:lnTo>
                  <a:close/>
                  <a:moveTo>
                    <a:pt x="3571" y="265"/>
                  </a:moveTo>
                  <a:lnTo>
                    <a:pt x="3571" y="732"/>
                  </a:lnTo>
                  <a:lnTo>
                    <a:pt x="4491" y="732"/>
                  </a:lnTo>
                  <a:lnTo>
                    <a:pt x="4527" y="736"/>
                  </a:lnTo>
                  <a:lnTo>
                    <a:pt x="4560" y="749"/>
                  </a:lnTo>
                  <a:lnTo>
                    <a:pt x="4590" y="767"/>
                  </a:lnTo>
                  <a:lnTo>
                    <a:pt x="4614" y="792"/>
                  </a:lnTo>
                  <a:lnTo>
                    <a:pt x="4634" y="821"/>
                  </a:lnTo>
                  <a:lnTo>
                    <a:pt x="4646" y="855"/>
                  </a:lnTo>
                  <a:lnTo>
                    <a:pt x="4650" y="891"/>
                  </a:lnTo>
                  <a:lnTo>
                    <a:pt x="4650" y="1378"/>
                  </a:lnTo>
                  <a:lnTo>
                    <a:pt x="5678" y="1378"/>
                  </a:lnTo>
                  <a:lnTo>
                    <a:pt x="5678" y="265"/>
                  </a:lnTo>
                  <a:lnTo>
                    <a:pt x="3571" y="265"/>
                  </a:lnTo>
                  <a:close/>
                  <a:moveTo>
                    <a:pt x="265" y="265"/>
                  </a:moveTo>
                  <a:lnTo>
                    <a:pt x="265" y="1378"/>
                  </a:lnTo>
                  <a:lnTo>
                    <a:pt x="1293" y="1378"/>
                  </a:lnTo>
                  <a:lnTo>
                    <a:pt x="1293" y="891"/>
                  </a:lnTo>
                  <a:lnTo>
                    <a:pt x="1299" y="855"/>
                  </a:lnTo>
                  <a:lnTo>
                    <a:pt x="1309" y="821"/>
                  </a:lnTo>
                  <a:lnTo>
                    <a:pt x="1329" y="792"/>
                  </a:lnTo>
                  <a:lnTo>
                    <a:pt x="1353" y="767"/>
                  </a:lnTo>
                  <a:lnTo>
                    <a:pt x="1383" y="749"/>
                  </a:lnTo>
                  <a:lnTo>
                    <a:pt x="1416" y="736"/>
                  </a:lnTo>
                  <a:lnTo>
                    <a:pt x="1452" y="732"/>
                  </a:lnTo>
                  <a:lnTo>
                    <a:pt x="2372" y="732"/>
                  </a:lnTo>
                  <a:lnTo>
                    <a:pt x="2372" y="265"/>
                  </a:lnTo>
                  <a:lnTo>
                    <a:pt x="265" y="265"/>
                  </a:lnTo>
                  <a:close/>
                  <a:moveTo>
                    <a:pt x="132" y="0"/>
                  </a:moveTo>
                  <a:lnTo>
                    <a:pt x="2503" y="0"/>
                  </a:lnTo>
                  <a:lnTo>
                    <a:pt x="2540" y="5"/>
                  </a:lnTo>
                  <a:lnTo>
                    <a:pt x="2572" y="18"/>
                  </a:lnTo>
                  <a:lnTo>
                    <a:pt x="2597" y="39"/>
                  </a:lnTo>
                  <a:lnTo>
                    <a:pt x="2619" y="65"/>
                  </a:lnTo>
                  <a:lnTo>
                    <a:pt x="2632" y="97"/>
                  </a:lnTo>
                  <a:lnTo>
                    <a:pt x="2637" y="132"/>
                  </a:lnTo>
                  <a:lnTo>
                    <a:pt x="2637" y="732"/>
                  </a:lnTo>
                  <a:lnTo>
                    <a:pt x="3306" y="732"/>
                  </a:lnTo>
                  <a:lnTo>
                    <a:pt x="3306" y="132"/>
                  </a:lnTo>
                  <a:lnTo>
                    <a:pt x="3311" y="97"/>
                  </a:lnTo>
                  <a:lnTo>
                    <a:pt x="3324" y="65"/>
                  </a:lnTo>
                  <a:lnTo>
                    <a:pt x="3346" y="39"/>
                  </a:lnTo>
                  <a:lnTo>
                    <a:pt x="3373" y="18"/>
                  </a:lnTo>
                  <a:lnTo>
                    <a:pt x="3403" y="5"/>
                  </a:lnTo>
                  <a:lnTo>
                    <a:pt x="3440" y="0"/>
                  </a:lnTo>
                  <a:lnTo>
                    <a:pt x="5811" y="0"/>
                  </a:lnTo>
                  <a:lnTo>
                    <a:pt x="5846" y="5"/>
                  </a:lnTo>
                  <a:lnTo>
                    <a:pt x="5878" y="18"/>
                  </a:lnTo>
                  <a:lnTo>
                    <a:pt x="5905" y="39"/>
                  </a:lnTo>
                  <a:lnTo>
                    <a:pt x="5925" y="65"/>
                  </a:lnTo>
                  <a:lnTo>
                    <a:pt x="5938" y="97"/>
                  </a:lnTo>
                  <a:lnTo>
                    <a:pt x="5943" y="132"/>
                  </a:lnTo>
                  <a:lnTo>
                    <a:pt x="5943" y="1604"/>
                  </a:lnTo>
                  <a:lnTo>
                    <a:pt x="5938" y="1640"/>
                  </a:lnTo>
                  <a:lnTo>
                    <a:pt x="5925" y="1670"/>
                  </a:lnTo>
                  <a:lnTo>
                    <a:pt x="5905" y="1698"/>
                  </a:lnTo>
                  <a:lnTo>
                    <a:pt x="5878" y="1719"/>
                  </a:lnTo>
                  <a:lnTo>
                    <a:pt x="5846" y="1732"/>
                  </a:lnTo>
                  <a:lnTo>
                    <a:pt x="5811" y="1737"/>
                  </a:lnTo>
                  <a:lnTo>
                    <a:pt x="4996" y="1737"/>
                  </a:lnTo>
                  <a:lnTo>
                    <a:pt x="4996" y="1811"/>
                  </a:lnTo>
                  <a:lnTo>
                    <a:pt x="5104" y="1811"/>
                  </a:lnTo>
                  <a:lnTo>
                    <a:pt x="5139" y="1815"/>
                  </a:lnTo>
                  <a:lnTo>
                    <a:pt x="5171" y="1829"/>
                  </a:lnTo>
                  <a:lnTo>
                    <a:pt x="5198" y="1849"/>
                  </a:lnTo>
                  <a:lnTo>
                    <a:pt x="5218" y="1876"/>
                  </a:lnTo>
                  <a:lnTo>
                    <a:pt x="5231" y="1909"/>
                  </a:lnTo>
                  <a:lnTo>
                    <a:pt x="5236" y="1943"/>
                  </a:lnTo>
                  <a:lnTo>
                    <a:pt x="5231" y="1979"/>
                  </a:lnTo>
                  <a:lnTo>
                    <a:pt x="5218" y="2010"/>
                  </a:lnTo>
                  <a:lnTo>
                    <a:pt x="5198" y="2037"/>
                  </a:lnTo>
                  <a:lnTo>
                    <a:pt x="5171" y="2058"/>
                  </a:lnTo>
                  <a:lnTo>
                    <a:pt x="5139" y="2071"/>
                  </a:lnTo>
                  <a:lnTo>
                    <a:pt x="5104" y="2076"/>
                  </a:lnTo>
                  <a:lnTo>
                    <a:pt x="4650" y="2076"/>
                  </a:lnTo>
                  <a:lnTo>
                    <a:pt x="4650" y="2776"/>
                  </a:lnTo>
                  <a:lnTo>
                    <a:pt x="4646" y="2813"/>
                  </a:lnTo>
                  <a:lnTo>
                    <a:pt x="4634" y="2847"/>
                  </a:lnTo>
                  <a:lnTo>
                    <a:pt x="4614" y="2876"/>
                  </a:lnTo>
                  <a:lnTo>
                    <a:pt x="4590" y="2901"/>
                  </a:lnTo>
                  <a:lnTo>
                    <a:pt x="4560" y="2919"/>
                  </a:lnTo>
                  <a:lnTo>
                    <a:pt x="4527" y="2932"/>
                  </a:lnTo>
                  <a:lnTo>
                    <a:pt x="4491" y="2935"/>
                  </a:lnTo>
                  <a:lnTo>
                    <a:pt x="3436" y="2935"/>
                  </a:lnTo>
                  <a:lnTo>
                    <a:pt x="3436" y="3053"/>
                  </a:lnTo>
                  <a:lnTo>
                    <a:pt x="3586" y="3053"/>
                  </a:lnTo>
                  <a:lnTo>
                    <a:pt x="3622" y="3056"/>
                  </a:lnTo>
                  <a:lnTo>
                    <a:pt x="3654" y="3069"/>
                  </a:lnTo>
                  <a:lnTo>
                    <a:pt x="3685" y="3087"/>
                  </a:lnTo>
                  <a:lnTo>
                    <a:pt x="3708" y="3112"/>
                  </a:lnTo>
                  <a:lnTo>
                    <a:pt x="3728" y="3141"/>
                  </a:lnTo>
                  <a:lnTo>
                    <a:pt x="3739" y="3175"/>
                  </a:lnTo>
                  <a:lnTo>
                    <a:pt x="3744" y="3211"/>
                  </a:lnTo>
                  <a:lnTo>
                    <a:pt x="3739" y="3247"/>
                  </a:lnTo>
                  <a:lnTo>
                    <a:pt x="3728" y="3282"/>
                  </a:lnTo>
                  <a:lnTo>
                    <a:pt x="3708" y="3311"/>
                  </a:lnTo>
                  <a:lnTo>
                    <a:pt x="3685" y="3336"/>
                  </a:lnTo>
                  <a:lnTo>
                    <a:pt x="3654" y="3354"/>
                  </a:lnTo>
                  <a:lnTo>
                    <a:pt x="3622" y="3366"/>
                  </a:lnTo>
                  <a:lnTo>
                    <a:pt x="3586" y="3370"/>
                  </a:lnTo>
                  <a:lnTo>
                    <a:pt x="3073" y="3370"/>
                  </a:lnTo>
                  <a:lnTo>
                    <a:pt x="3073" y="3641"/>
                  </a:lnTo>
                  <a:lnTo>
                    <a:pt x="3355" y="3641"/>
                  </a:lnTo>
                  <a:lnTo>
                    <a:pt x="3387" y="3646"/>
                  </a:lnTo>
                  <a:lnTo>
                    <a:pt x="3416" y="3661"/>
                  </a:lnTo>
                  <a:lnTo>
                    <a:pt x="3438" y="3684"/>
                  </a:lnTo>
                  <a:lnTo>
                    <a:pt x="3452" y="3711"/>
                  </a:lnTo>
                  <a:lnTo>
                    <a:pt x="3458" y="3744"/>
                  </a:lnTo>
                  <a:lnTo>
                    <a:pt x="3458" y="3774"/>
                  </a:lnTo>
                  <a:lnTo>
                    <a:pt x="5220" y="3774"/>
                  </a:lnTo>
                  <a:lnTo>
                    <a:pt x="5252" y="3778"/>
                  </a:lnTo>
                  <a:lnTo>
                    <a:pt x="5281" y="3794"/>
                  </a:lnTo>
                  <a:lnTo>
                    <a:pt x="5303" y="3816"/>
                  </a:lnTo>
                  <a:lnTo>
                    <a:pt x="5317" y="3843"/>
                  </a:lnTo>
                  <a:lnTo>
                    <a:pt x="5323" y="3875"/>
                  </a:lnTo>
                  <a:lnTo>
                    <a:pt x="5317" y="3908"/>
                  </a:lnTo>
                  <a:lnTo>
                    <a:pt x="5303" y="3937"/>
                  </a:lnTo>
                  <a:lnTo>
                    <a:pt x="5281" y="3958"/>
                  </a:lnTo>
                  <a:lnTo>
                    <a:pt x="5252" y="3973"/>
                  </a:lnTo>
                  <a:lnTo>
                    <a:pt x="5220" y="3978"/>
                  </a:lnTo>
                  <a:lnTo>
                    <a:pt x="3458" y="3978"/>
                  </a:lnTo>
                  <a:lnTo>
                    <a:pt x="3458" y="4009"/>
                  </a:lnTo>
                  <a:lnTo>
                    <a:pt x="3452" y="4041"/>
                  </a:lnTo>
                  <a:lnTo>
                    <a:pt x="3438" y="4068"/>
                  </a:lnTo>
                  <a:lnTo>
                    <a:pt x="3416" y="4092"/>
                  </a:lnTo>
                  <a:lnTo>
                    <a:pt x="3387" y="4106"/>
                  </a:lnTo>
                  <a:lnTo>
                    <a:pt x="3355" y="4110"/>
                  </a:lnTo>
                  <a:lnTo>
                    <a:pt x="2588" y="4110"/>
                  </a:lnTo>
                  <a:lnTo>
                    <a:pt x="2556" y="4106"/>
                  </a:lnTo>
                  <a:lnTo>
                    <a:pt x="2527" y="4092"/>
                  </a:lnTo>
                  <a:lnTo>
                    <a:pt x="2505" y="4068"/>
                  </a:lnTo>
                  <a:lnTo>
                    <a:pt x="2491" y="4041"/>
                  </a:lnTo>
                  <a:lnTo>
                    <a:pt x="2485" y="4009"/>
                  </a:lnTo>
                  <a:lnTo>
                    <a:pt x="2485" y="3978"/>
                  </a:lnTo>
                  <a:lnTo>
                    <a:pt x="723" y="3978"/>
                  </a:lnTo>
                  <a:lnTo>
                    <a:pt x="691" y="3973"/>
                  </a:lnTo>
                  <a:lnTo>
                    <a:pt x="662" y="3958"/>
                  </a:lnTo>
                  <a:lnTo>
                    <a:pt x="640" y="3937"/>
                  </a:lnTo>
                  <a:lnTo>
                    <a:pt x="626" y="3908"/>
                  </a:lnTo>
                  <a:lnTo>
                    <a:pt x="620" y="3875"/>
                  </a:lnTo>
                  <a:lnTo>
                    <a:pt x="626" y="3843"/>
                  </a:lnTo>
                  <a:lnTo>
                    <a:pt x="640" y="3816"/>
                  </a:lnTo>
                  <a:lnTo>
                    <a:pt x="662" y="3794"/>
                  </a:lnTo>
                  <a:lnTo>
                    <a:pt x="691" y="3778"/>
                  </a:lnTo>
                  <a:lnTo>
                    <a:pt x="723" y="3774"/>
                  </a:lnTo>
                  <a:lnTo>
                    <a:pt x="2485" y="3774"/>
                  </a:lnTo>
                  <a:lnTo>
                    <a:pt x="2485" y="3744"/>
                  </a:lnTo>
                  <a:lnTo>
                    <a:pt x="2491" y="3711"/>
                  </a:lnTo>
                  <a:lnTo>
                    <a:pt x="2505" y="3684"/>
                  </a:lnTo>
                  <a:lnTo>
                    <a:pt x="2527" y="3661"/>
                  </a:lnTo>
                  <a:lnTo>
                    <a:pt x="2556" y="3646"/>
                  </a:lnTo>
                  <a:lnTo>
                    <a:pt x="2588" y="3641"/>
                  </a:lnTo>
                  <a:lnTo>
                    <a:pt x="2870" y="3641"/>
                  </a:lnTo>
                  <a:lnTo>
                    <a:pt x="2870" y="3370"/>
                  </a:lnTo>
                  <a:lnTo>
                    <a:pt x="2357" y="3370"/>
                  </a:lnTo>
                  <a:lnTo>
                    <a:pt x="2321" y="3366"/>
                  </a:lnTo>
                  <a:lnTo>
                    <a:pt x="2289" y="3354"/>
                  </a:lnTo>
                  <a:lnTo>
                    <a:pt x="2258" y="3336"/>
                  </a:lnTo>
                  <a:lnTo>
                    <a:pt x="2235" y="3311"/>
                  </a:lnTo>
                  <a:lnTo>
                    <a:pt x="2215" y="3282"/>
                  </a:lnTo>
                  <a:lnTo>
                    <a:pt x="2204" y="3247"/>
                  </a:lnTo>
                  <a:lnTo>
                    <a:pt x="2199" y="3211"/>
                  </a:lnTo>
                  <a:lnTo>
                    <a:pt x="2204" y="3175"/>
                  </a:lnTo>
                  <a:lnTo>
                    <a:pt x="2215" y="3141"/>
                  </a:lnTo>
                  <a:lnTo>
                    <a:pt x="2235" y="3112"/>
                  </a:lnTo>
                  <a:lnTo>
                    <a:pt x="2258" y="3087"/>
                  </a:lnTo>
                  <a:lnTo>
                    <a:pt x="2289" y="3069"/>
                  </a:lnTo>
                  <a:lnTo>
                    <a:pt x="2321" y="3056"/>
                  </a:lnTo>
                  <a:lnTo>
                    <a:pt x="2357" y="3053"/>
                  </a:lnTo>
                  <a:lnTo>
                    <a:pt x="2507" y="3053"/>
                  </a:lnTo>
                  <a:lnTo>
                    <a:pt x="2507" y="2935"/>
                  </a:lnTo>
                  <a:lnTo>
                    <a:pt x="1452" y="2935"/>
                  </a:lnTo>
                  <a:lnTo>
                    <a:pt x="1416" y="2932"/>
                  </a:lnTo>
                  <a:lnTo>
                    <a:pt x="1383" y="2919"/>
                  </a:lnTo>
                  <a:lnTo>
                    <a:pt x="1353" y="2901"/>
                  </a:lnTo>
                  <a:lnTo>
                    <a:pt x="1329" y="2876"/>
                  </a:lnTo>
                  <a:lnTo>
                    <a:pt x="1309" y="2847"/>
                  </a:lnTo>
                  <a:lnTo>
                    <a:pt x="1299" y="2813"/>
                  </a:lnTo>
                  <a:lnTo>
                    <a:pt x="1293" y="2776"/>
                  </a:lnTo>
                  <a:lnTo>
                    <a:pt x="1293" y="2076"/>
                  </a:lnTo>
                  <a:lnTo>
                    <a:pt x="839" y="2076"/>
                  </a:lnTo>
                  <a:lnTo>
                    <a:pt x="804" y="2071"/>
                  </a:lnTo>
                  <a:lnTo>
                    <a:pt x="772" y="2058"/>
                  </a:lnTo>
                  <a:lnTo>
                    <a:pt x="747" y="2037"/>
                  </a:lnTo>
                  <a:lnTo>
                    <a:pt x="725" y="2010"/>
                  </a:lnTo>
                  <a:lnTo>
                    <a:pt x="712" y="1979"/>
                  </a:lnTo>
                  <a:lnTo>
                    <a:pt x="707" y="1943"/>
                  </a:lnTo>
                  <a:lnTo>
                    <a:pt x="712" y="1909"/>
                  </a:lnTo>
                  <a:lnTo>
                    <a:pt x="725" y="1876"/>
                  </a:lnTo>
                  <a:lnTo>
                    <a:pt x="747" y="1849"/>
                  </a:lnTo>
                  <a:lnTo>
                    <a:pt x="772" y="1829"/>
                  </a:lnTo>
                  <a:lnTo>
                    <a:pt x="804" y="1815"/>
                  </a:lnTo>
                  <a:lnTo>
                    <a:pt x="839" y="1811"/>
                  </a:lnTo>
                  <a:lnTo>
                    <a:pt x="947" y="1811"/>
                  </a:lnTo>
                  <a:lnTo>
                    <a:pt x="947" y="1737"/>
                  </a:lnTo>
                  <a:lnTo>
                    <a:pt x="132" y="1737"/>
                  </a:lnTo>
                  <a:lnTo>
                    <a:pt x="97" y="1732"/>
                  </a:lnTo>
                  <a:lnTo>
                    <a:pt x="65" y="1719"/>
                  </a:lnTo>
                  <a:lnTo>
                    <a:pt x="40" y="1698"/>
                  </a:lnTo>
                  <a:lnTo>
                    <a:pt x="18" y="1670"/>
                  </a:lnTo>
                  <a:lnTo>
                    <a:pt x="5" y="1640"/>
                  </a:lnTo>
                  <a:lnTo>
                    <a:pt x="0" y="1604"/>
                  </a:lnTo>
                  <a:lnTo>
                    <a:pt x="0" y="132"/>
                  </a:lnTo>
                  <a:lnTo>
                    <a:pt x="5" y="97"/>
                  </a:lnTo>
                  <a:lnTo>
                    <a:pt x="18" y="65"/>
                  </a:lnTo>
                  <a:lnTo>
                    <a:pt x="40" y="39"/>
                  </a:lnTo>
                  <a:lnTo>
                    <a:pt x="65" y="18"/>
                  </a:lnTo>
                  <a:lnTo>
                    <a:pt x="97" y="5"/>
                  </a:lnTo>
                  <a:lnTo>
                    <a:pt x="132" y="0"/>
                  </a:lnTo>
                  <a:close/>
                </a:path>
              </a:pathLst>
            </a:custGeom>
            <a:no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3" name="Group 42"/>
          <p:cNvGrpSpPr/>
          <p:nvPr/>
        </p:nvGrpSpPr>
        <p:grpSpPr>
          <a:xfrm>
            <a:off x="7318182" y="2560324"/>
            <a:ext cx="2180028" cy="4038183"/>
            <a:chOff x="8628018" y="2560325"/>
            <a:chExt cx="2333896" cy="3540034"/>
          </a:xfrm>
        </p:grpSpPr>
        <p:sp>
          <p:nvSpPr>
            <p:cNvPr id="6" name="Rounded Rectangle 5"/>
            <p:cNvSpPr/>
            <p:nvPr/>
          </p:nvSpPr>
          <p:spPr>
            <a:xfrm>
              <a:off x="8636726" y="2560325"/>
              <a:ext cx="2325188" cy="3540034"/>
            </a:xfrm>
            <a:prstGeom prst="roundRect">
              <a:avLst>
                <a:gd name="adj" fmla="val 5431"/>
              </a:avLst>
            </a:prstGeom>
            <a:solidFill>
              <a:schemeClr val="bg1"/>
            </a:solidFill>
            <a:ln>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628018" y="3953611"/>
              <a:ext cx="2320834" cy="2023570"/>
            </a:xfrm>
            <a:prstGeom prst="rect">
              <a:avLst/>
            </a:prstGeom>
          </p:spPr>
          <p:txBody>
            <a:bodyPr wrap="square">
              <a:spAutoFit/>
            </a:bodyPr>
            <a:lstStyle/>
            <a:p>
              <a:pPr algn="ctr"/>
              <a:r>
                <a:rPr lang="en-US" sz="1600" dirty="0">
                  <a:solidFill>
                    <a:schemeClr val="accent4"/>
                  </a:solidFill>
                  <a:latin typeface="Arial" panose="020B0604020202020204" pitchFamily="34" charset="0"/>
                  <a:cs typeface="Arial" panose="020B0604020202020204" pitchFamily="34" charset="0"/>
                </a:rPr>
                <a:t>What ignites the accelerated progress is a vision of your ideal future selves, a vision that oriented, energized, and accelerated progress, and that originates in the outside world</a:t>
              </a:r>
              <a:endParaRPr lang="en-US" sz="1600" dirty="0"/>
            </a:p>
          </p:txBody>
        </p:sp>
        <p:sp>
          <p:nvSpPr>
            <p:cNvPr id="42" name="Freeform 27"/>
            <p:cNvSpPr>
              <a:spLocks noEditPoints="1"/>
            </p:cNvSpPr>
            <p:nvPr/>
          </p:nvSpPr>
          <p:spPr bwMode="auto">
            <a:xfrm>
              <a:off x="9534480" y="3007054"/>
              <a:ext cx="507909" cy="751569"/>
            </a:xfrm>
            <a:custGeom>
              <a:avLst/>
              <a:gdLst>
                <a:gd name="T0" fmla="*/ 1309 w 2141"/>
                <a:gd name="T1" fmla="*/ 3165 h 3347"/>
                <a:gd name="T2" fmla="*/ 1218 w 2141"/>
                <a:gd name="T3" fmla="*/ 3294 h 3347"/>
                <a:gd name="T4" fmla="*/ 1103 w 2141"/>
                <a:gd name="T5" fmla="*/ 3345 h 3347"/>
                <a:gd name="T6" fmla="*/ 978 w 2141"/>
                <a:gd name="T7" fmla="*/ 3328 h 3347"/>
                <a:gd name="T8" fmla="*/ 872 w 2141"/>
                <a:gd name="T9" fmla="*/ 3238 h 3347"/>
                <a:gd name="T10" fmla="*/ 811 w 2141"/>
                <a:gd name="T11" fmla="*/ 3079 h 3347"/>
                <a:gd name="T12" fmla="*/ 685 w 2141"/>
                <a:gd name="T13" fmla="*/ 2976 h 3347"/>
                <a:gd name="T14" fmla="*/ 1266 w 2141"/>
                <a:gd name="T15" fmla="*/ 1358 h 3347"/>
                <a:gd name="T16" fmla="*/ 1266 w 2141"/>
                <a:gd name="T17" fmla="*/ 1794 h 3347"/>
                <a:gd name="T18" fmla="*/ 875 w 2141"/>
                <a:gd name="T19" fmla="*/ 1794 h 3347"/>
                <a:gd name="T20" fmla="*/ 875 w 2141"/>
                <a:gd name="T21" fmla="*/ 1358 h 3347"/>
                <a:gd name="T22" fmla="*/ 1003 w 2141"/>
                <a:gd name="T23" fmla="*/ 248 h 3347"/>
                <a:gd name="T24" fmla="*/ 755 w 2141"/>
                <a:gd name="T25" fmla="*/ 305 h 3347"/>
                <a:gd name="T26" fmla="*/ 537 w 2141"/>
                <a:gd name="T27" fmla="*/ 439 h 3347"/>
                <a:gd name="T28" fmla="*/ 363 w 2141"/>
                <a:gd name="T29" fmla="*/ 636 h 3347"/>
                <a:gd name="T30" fmla="*/ 267 w 2141"/>
                <a:gd name="T31" fmla="*/ 869 h 3347"/>
                <a:gd name="T32" fmla="*/ 247 w 2141"/>
                <a:gd name="T33" fmla="*/ 1132 h 3347"/>
                <a:gd name="T34" fmla="*/ 309 w 2141"/>
                <a:gd name="T35" fmla="*/ 1387 h 3347"/>
                <a:gd name="T36" fmla="*/ 455 w 2141"/>
                <a:gd name="T37" fmla="*/ 1611 h 3347"/>
                <a:gd name="T38" fmla="*/ 517 w 2141"/>
                <a:gd name="T39" fmla="*/ 1700 h 3347"/>
                <a:gd name="T40" fmla="*/ 646 w 2141"/>
                <a:gd name="T41" fmla="*/ 1951 h 3347"/>
                <a:gd name="T42" fmla="*/ 754 w 2141"/>
                <a:gd name="T43" fmla="*/ 2254 h 3347"/>
                <a:gd name="T44" fmla="*/ 1373 w 2141"/>
                <a:gd name="T45" fmla="*/ 2341 h 3347"/>
                <a:gd name="T46" fmla="*/ 1396 w 2141"/>
                <a:gd name="T47" fmla="*/ 2218 h 3347"/>
                <a:gd name="T48" fmla="*/ 1491 w 2141"/>
                <a:gd name="T49" fmla="*/ 1951 h 3347"/>
                <a:gd name="T50" fmla="*/ 1614 w 2141"/>
                <a:gd name="T51" fmla="*/ 1710 h 3347"/>
                <a:gd name="T52" fmla="*/ 1678 w 2141"/>
                <a:gd name="T53" fmla="*/ 1618 h 3347"/>
                <a:gd name="T54" fmla="*/ 1829 w 2141"/>
                <a:gd name="T55" fmla="*/ 1393 h 3347"/>
                <a:gd name="T56" fmla="*/ 1894 w 2141"/>
                <a:gd name="T57" fmla="*/ 1133 h 3347"/>
                <a:gd name="T58" fmla="*/ 1874 w 2141"/>
                <a:gd name="T59" fmla="*/ 869 h 3347"/>
                <a:gd name="T60" fmla="*/ 1778 w 2141"/>
                <a:gd name="T61" fmla="*/ 636 h 3347"/>
                <a:gd name="T62" fmla="*/ 1604 w 2141"/>
                <a:gd name="T63" fmla="*/ 439 h 3347"/>
                <a:gd name="T64" fmla="*/ 1386 w 2141"/>
                <a:gd name="T65" fmla="*/ 305 h 3347"/>
                <a:gd name="T66" fmla="*/ 1138 w 2141"/>
                <a:gd name="T67" fmla="*/ 248 h 3347"/>
                <a:gd name="T68" fmla="*/ 1150 w 2141"/>
                <a:gd name="T69" fmla="*/ 3 h 3347"/>
                <a:gd name="T70" fmla="*/ 1445 w 2141"/>
                <a:gd name="T71" fmla="*/ 64 h 3347"/>
                <a:gd name="T72" fmla="*/ 1706 w 2141"/>
                <a:gd name="T73" fmla="*/ 209 h 3347"/>
                <a:gd name="T74" fmla="*/ 1929 w 2141"/>
                <a:gd name="T75" fmla="*/ 430 h 3347"/>
                <a:gd name="T76" fmla="*/ 2076 w 2141"/>
                <a:gd name="T77" fmla="*/ 690 h 3347"/>
                <a:gd name="T78" fmla="*/ 2138 w 2141"/>
                <a:gd name="T79" fmla="*/ 985 h 3347"/>
                <a:gd name="T80" fmla="*/ 2116 w 2141"/>
                <a:gd name="T81" fmla="*/ 1303 h 3347"/>
                <a:gd name="T82" fmla="*/ 2003 w 2141"/>
                <a:gd name="T83" fmla="*/ 1593 h 3347"/>
                <a:gd name="T84" fmla="*/ 1855 w 2141"/>
                <a:gd name="T85" fmla="*/ 1790 h 3347"/>
                <a:gd name="T86" fmla="*/ 1775 w 2141"/>
                <a:gd name="T87" fmla="*/ 1926 h 3347"/>
                <a:gd name="T88" fmla="*/ 1644 w 2141"/>
                <a:gd name="T89" fmla="*/ 2249 h 3347"/>
                <a:gd name="T90" fmla="*/ 1630 w 2141"/>
                <a:gd name="T91" fmla="*/ 2298 h 3347"/>
                <a:gd name="T92" fmla="*/ 1619 w 2141"/>
                <a:gd name="T93" fmla="*/ 2341 h 3347"/>
                <a:gd name="T94" fmla="*/ 1617 w 2141"/>
                <a:gd name="T95" fmla="*/ 2586 h 3347"/>
                <a:gd name="T96" fmla="*/ 520 w 2141"/>
                <a:gd name="T97" fmla="*/ 2340 h 3347"/>
                <a:gd name="T98" fmla="*/ 464 w 2141"/>
                <a:gd name="T99" fmla="*/ 2149 h 3347"/>
                <a:gd name="T100" fmla="*/ 307 w 2141"/>
                <a:gd name="T101" fmla="*/ 1828 h 3347"/>
                <a:gd name="T102" fmla="*/ 276 w 2141"/>
                <a:gd name="T103" fmla="*/ 1775 h 3347"/>
                <a:gd name="T104" fmla="*/ 100 w 2141"/>
                <a:gd name="T105" fmla="*/ 1516 h 3347"/>
                <a:gd name="T106" fmla="*/ 11 w 2141"/>
                <a:gd name="T107" fmla="*/ 1223 h 3347"/>
                <a:gd name="T108" fmla="*/ 10 w 2141"/>
                <a:gd name="T109" fmla="*/ 907 h 3347"/>
                <a:gd name="T110" fmla="*/ 94 w 2141"/>
                <a:gd name="T111" fmla="*/ 622 h 3347"/>
                <a:gd name="T112" fmla="*/ 260 w 2141"/>
                <a:gd name="T113" fmla="*/ 370 h 3347"/>
                <a:gd name="T114" fmla="*/ 497 w 2141"/>
                <a:gd name="T115" fmla="*/ 165 h 3347"/>
                <a:gd name="T116" fmla="*/ 767 w 2141"/>
                <a:gd name="T117" fmla="*/ 42 h 3347"/>
                <a:gd name="T118" fmla="*/ 1070 w 2141"/>
                <a:gd name="T119" fmla="*/ 0 h 3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41" h="3347">
                  <a:moveTo>
                    <a:pt x="811" y="3079"/>
                  </a:moveTo>
                  <a:lnTo>
                    <a:pt x="1330" y="3079"/>
                  </a:lnTo>
                  <a:lnTo>
                    <a:pt x="1322" y="3124"/>
                  </a:lnTo>
                  <a:lnTo>
                    <a:pt x="1309" y="3165"/>
                  </a:lnTo>
                  <a:lnTo>
                    <a:pt x="1291" y="3203"/>
                  </a:lnTo>
                  <a:lnTo>
                    <a:pt x="1269" y="3238"/>
                  </a:lnTo>
                  <a:lnTo>
                    <a:pt x="1242" y="3270"/>
                  </a:lnTo>
                  <a:lnTo>
                    <a:pt x="1218" y="3294"/>
                  </a:lnTo>
                  <a:lnTo>
                    <a:pt x="1192" y="3313"/>
                  </a:lnTo>
                  <a:lnTo>
                    <a:pt x="1163" y="3328"/>
                  </a:lnTo>
                  <a:lnTo>
                    <a:pt x="1134" y="3339"/>
                  </a:lnTo>
                  <a:lnTo>
                    <a:pt x="1103" y="3345"/>
                  </a:lnTo>
                  <a:lnTo>
                    <a:pt x="1070" y="3347"/>
                  </a:lnTo>
                  <a:lnTo>
                    <a:pt x="1038" y="3345"/>
                  </a:lnTo>
                  <a:lnTo>
                    <a:pt x="1007" y="3339"/>
                  </a:lnTo>
                  <a:lnTo>
                    <a:pt x="978" y="3328"/>
                  </a:lnTo>
                  <a:lnTo>
                    <a:pt x="949" y="3313"/>
                  </a:lnTo>
                  <a:lnTo>
                    <a:pt x="923" y="3294"/>
                  </a:lnTo>
                  <a:lnTo>
                    <a:pt x="899" y="3270"/>
                  </a:lnTo>
                  <a:lnTo>
                    <a:pt x="872" y="3238"/>
                  </a:lnTo>
                  <a:lnTo>
                    <a:pt x="850" y="3203"/>
                  </a:lnTo>
                  <a:lnTo>
                    <a:pt x="832" y="3165"/>
                  </a:lnTo>
                  <a:lnTo>
                    <a:pt x="819" y="3124"/>
                  </a:lnTo>
                  <a:lnTo>
                    <a:pt x="811" y="3079"/>
                  </a:lnTo>
                  <a:close/>
                  <a:moveTo>
                    <a:pt x="646" y="2693"/>
                  </a:moveTo>
                  <a:lnTo>
                    <a:pt x="1491" y="2693"/>
                  </a:lnTo>
                  <a:lnTo>
                    <a:pt x="1456" y="2976"/>
                  </a:lnTo>
                  <a:lnTo>
                    <a:pt x="685" y="2976"/>
                  </a:lnTo>
                  <a:lnTo>
                    <a:pt x="646" y="2693"/>
                  </a:lnTo>
                  <a:close/>
                  <a:moveTo>
                    <a:pt x="1070" y="971"/>
                  </a:moveTo>
                  <a:lnTo>
                    <a:pt x="1158" y="1144"/>
                  </a:lnTo>
                  <a:lnTo>
                    <a:pt x="1266" y="1358"/>
                  </a:lnTo>
                  <a:lnTo>
                    <a:pt x="1373" y="1144"/>
                  </a:lnTo>
                  <a:lnTo>
                    <a:pt x="1545" y="1232"/>
                  </a:lnTo>
                  <a:lnTo>
                    <a:pt x="1349" y="1618"/>
                  </a:lnTo>
                  <a:lnTo>
                    <a:pt x="1266" y="1794"/>
                  </a:lnTo>
                  <a:lnTo>
                    <a:pt x="1177" y="1618"/>
                  </a:lnTo>
                  <a:lnTo>
                    <a:pt x="1070" y="1404"/>
                  </a:lnTo>
                  <a:lnTo>
                    <a:pt x="964" y="1618"/>
                  </a:lnTo>
                  <a:lnTo>
                    <a:pt x="875" y="1794"/>
                  </a:lnTo>
                  <a:lnTo>
                    <a:pt x="792" y="1618"/>
                  </a:lnTo>
                  <a:lnTo>
                    <a:pt x="596" y="1232"/>
                  </a:lnTo>
                  <a:lnTo>
                    <a:pt x="768" y="1144"/>
                  </a:lnTo>
                  <a:lnTo>
                    <a:pt x="875" y="1358"/>
                  </a:lnTo>
                  <a:lnTo>
                    <a:pt x="983" y="1144"/>
                  </a:lnTo>
                  <a:lnTo>
                    <a:pt x="1070" y="971"/>
                  </a:lnTo>
                  <a:close/>
                  <a:moveTo>
                    <a:pt x="1070" y="244"/>
                  </a:moveTo>
                  <a:lnTo>
                    <a:pt x="1003" y="248"/>
                  </a:lnTo>
                  <a:lnTo>
                    <a:pt x="938" y="255"/>
                  </a:lnTo>
                  <a:lnTo>
                    <a:pt x="875" y="267"/>
                  </a:lnTo>
                  <a:lnTo>
                    <a:pt x="814" y="283"/>
                  </a:lnTo>
                  <a:lnTo>
                    <a:pt x="755" y="305"/>
                  </a:lnTo>
                  <a:lnTo>
                    <a:pt x="697" y="331"/>
                  </a:lnTo>
                  <a:lnTo>
                    <a:pt x="642" y="363"/>
                  </a:lnTo>
                  <a:lnTo>
                    <a:pt x="588" y="398"/>
                  </a:lnTo>
                  <a:lnTo>
                    <a:pt x="537" y="439"/>
                  </a:lnTo>
                  <a:lnTo>
                    <a:pt x="487" y="484"/>
                  </a:lnTo>
                  <a:lnTo>
                    <a:pt x="442" y="533"/>
                  </a:lnTo>
                  <a:lnTo>
                    <a:pt x="400" y="584"/>
                  </a:lnTo>
                  <a:lnTo>
                    <a:pt x="363" y="636"/>
                  </a:lnTo>
                  <a:lnTo>
                    <a:pt x="332" y="691"/>
                  </a:lnTo>
                  <a:lnTo>
                    <a:pt x="305" y="748"/>
                  </a:lnTo>
                  <a:lnTo>
                    <a:pt x="284" y="808"/>
                  </a:lnTo>
                  <a:lnTo>
                    <a:pt x="267" y="869"/>
                  </a:lnTo>
                  <a:lnTo>
                    <a:pt x="254" y="932"/>
                  </a:lnTo>
                  <a:lnTo>
                    <a:pt x="247" y="997"/>
                  </a:lnTo>
                  <a:lnTo>
                    <a:pt x="245" y="1063"/>
                  </a:lnTo>
                  <a:lnTo>
                    <a:pt x="247" y="1132"/>
                  </a:lnTo>
                  <a:lnTo>
                    <a:pt x="255" y="1198"/>
                  </a:lnTo>
                  <a:lnTo>
                    <a:pt x="269" y="1264"/>
                  </a:lnTo>
                  <a:lnTo>
                    <a:pt x="286" y="1327"/>
                  </a:lnTo>
                  <a:lnTo>
                    <a:pt x="309" y="1387"/>
                  </a:lnTo>
                  <a:lnTo>
                    <a:pt x="338" y="1446"/>
                  </a:lnTo>
                  <a:lnTo>
                    <a:pt x="372" y="1503"/>
                  </a:lnTo>
                  <a:lnTo>
                    <a:pt x="411" y="1558"/>
                  </a:lnTo>
                  <a:lnTo>
                    <a:pt x="455" y="1611"/>
                  </a:lnTo>
                  <a:lnTo>
                    <a:pt x="466" y="1625"/>
                  </a:lnTo>
                  <a:lnTo>
                    <a:pt x="480" y="1642"/>
                  </a:lnTo>
                  <a:lnTo>
                    <a:pt x="498" y="1664"/>
                  </a:lnTo>
                  <a:lnTo>
                    <a:pt x="517" y="1700"/>
                  </a:lnTo>
                  <a:lnTo>
                    <a:pt x="539" y="1740"/>
                  </a:lnTo>
                  <a:lnTo>
                    <a:pt x="578" y="1811"/>
                  </a:lnTo>
                  <a:lnTo>
                    <a:pt x="614" y="1882"/>
                  </a:lnTo>
                  <a:lnTo>
                    <a:pt x="646" y="1951"/>
                  </a:lnTo>
                  <a:lnTo>
                    <a:pt x="693" y="2063"/>
                  </a:lnTo>
                  <a:lnTo>
                    <a:pt x="734" y="2177"/>
                  </a:lnTo>
                  <a:lnTo>
                    <a:pt x="745" y="2218"/>
                  </a:lnTo>
                  <a:lnTo>
                    <a:pt x="754" y="2254"/>
                  </a:lnTo>
                  <a:lnTo>
                    <a:pt x="761" y="2287"/>
                  </a:lnTo>
                  <a:lnTo>
                    <a:pt x="766" y="2316"/>
                  </a:lnTo>
                  <a:lnTo>
                    <a:pt x="768" y="2341"/>
                  </a:lnTo>
                  <a:lnTo>
                    <a:pt x="1373" y="2341"/>
                  </a:lnTo>
                  <a:lnTo>
                    <a:pt x="1375" y="2316"/>
                  </a:lnTo>
                  <a:lnTo>
                    <a:pt x="1380" y="2287"/>
                  </a:lnTo>
                  <a:lnTo>
                    <a:pt x="1387" y="2254"/>
                  </a:lnTo>
                  <a:lnTo>
                    <a:pt x="1396" y="2218"/>
                  </a:lnTo>
                  <a:lnTo>
                    <a:pt x="1407" y="2177"/>
                  </a:lnTo>
                  <a:lnTo>
                    <a:pt x="1432" y="2101"/>
                  </a:lnTo>
                  <a:lnTo>
                    <a:pt x="1459" y="2025"/>
                  </a:lnTo>
                  <a:lnTo>
                    <a:pt x="1491" y="1951"/>
                  </a:lnTo>
                  <a:lnTo>
                    <a:pt x="1524" y="1879"/>
                  </a:lnTo>
                  <a:lnTo>
                    <a:pt x="1557" y="1811"/>
                  </a:lnTo>
                  <a:lnTo>
                    <a:pt x="1590" y="1748"/>
                  </a:lnTo>
                  <a:lnTo>
                    <a:pt x="1614" y="1710"/>
                  </a:lnTo>
                  <a:lnTo>
                    <a:pt x="1640" y="1672"/>
                  </a:lnTo>
                  <a:lnTo>
                    <a:pt x="1655" y="1649"/>
                  </a:lnTo>
                  <a:lnTo>
                    <a:pt x="1667" y="1631"/>
                  </a:lnTo>
                  <a:lnTo>
                    <a:pt x="1678" y="1618"/>
                  </a:lnTo>
                  <a:lnTo>
                    <a:pt x="1724" y="1565"/>
                  </a:lnTo>
                  <a:lnTo>
                    <a:pt x="1764" y="1510"/>
                  </a:lnTo>
                  <a:lnTo>
                    <a:pt x="1799" y="1453"/>
                  </a:lnTo>
                  <a:lnTo>
                    <a:pt x="1829" y="1393"/>
                  </a:lnTo>
                  <a:lnTo>
                    <a:pt x="1853" y="1332"/>
                  </a:lnTo>
                  <a:lnTo>
                    <a:pt x="1872" y="1268"/>
                  </a:lnTo>
                  <a:lnTo>
                    <a:pt x="1886" y="1202"/>
                  </a:lnTo>
                  <a:lnTo>
                    <a:pt x="1894" y="1133"/>
                  </a:lnTo>
                  <a:lnTo>
                    <a:pt x="1896" y="1063"/>
                  </a:lnTo>
                  <a:lnTo>
                    <a:pt x="1894" y="997"/>
                  </a:lnTo>
                  <a:lnTo>
                    <a:pt x="1887" y="932"/>
                  </a:lnTo>
                  <a:lnTo>
                    <a:pt x="1874" y="869"/>
                  </a:lnTo>
                  <a:lnTo>
                    <a:pt x="1857" y="808"/>
                  </a:lnTo>
                  <a:lnTo>
                    <a:pt x="1836" y="748"/>
                  </a:lnTo>
                  <a:lnTo>
                    <a:pt x="1809" y="691"/>
                  </a:lnTo>
                  <a:lnTo>
                    <a:pt x="1778" y="636"/>
                  </a:lnTo>
                  <a:lnTo>
                    <a:pt x="1741" y="584"/>
                  </a:lnTo>
                  <a:lnTo>
                    <a:pt x="1699" y="533"/>
                  </a:lnTo>
                  <a:lnTo>
                    <a:pt x="1654" y="484"/>
                  </a:lnTo>
                  <a:lnTo>
                    <a:pt x="1604" y="439"/>
                  </a:lnTo>
                  <a:lnTo>
                    <a:pt x="1553" y="398"/>
                  </a:lnTo>
                  <a:lnTo>
                    <a:pt x="1499" y="363"/>
                  </a:lnTo>
                  <a:lnTo>
                    <a:pt x="1444" y="331"/>
                  </a:lnTo>
                  <a:lnTo>
                    <a:pt x="1386" y="305"/>
                  </a:lnTo>
                  <a:lnTo>
                    <a:pt x="1327" y="283"/>
                  </a:lnTo>
                  <a:lnTo>
                    <a:pt x="1266" y="267"/>
                  </a:lnTo>
                  <a:lnTo>
                    <a:pt x="1203" y="255"/>
                  </a:lnTo>
                  <a:lnTo>
                    <a:pt x="1138" y="248"/>
                  </a:lnTo>
                  <a:lnTo>
                    <a:pt x="1070" y="244"/>
                  </a:lnTo>
                  <a:close/>
                  <a:moveTo>
                    <a:pt x="1070" y="0"/>
                  </a:moveTo>
                  <a:lnTo>
                    <a:pt x="1070" y="0"/>
                  </a:lnTo>
                  <a:lnTo>
                    <a:pt x="1150" y="3"/>
                  </a:lnTo>
                  <a:lnTo>
                    <a:pt x="1226" y="10"/>
                  </a:lnTo>
                  <a:lnTo>
                    <a:pt x="1301" y="24"/>
                  </a:lnTo>
                  <a:lnTo>
                    <a:pt x="1374" y="42"/>
                  </a:lnTo>
                  <a:lnTo>
                    <a:pt x="1445" y="64"/>
                  </a:lnTo>
                  <a:lnTo>
                    <a:pt x="1513" y="93"/>
                  </a:lnTo>
                  <a:lnTo>
                    <a:pt x="1579" y="126"/>
                  </a:lnTo>
                  <a:lnTo>
                    <a:pt x="1644" y="165"/>
                  </a:lnTo>
                  <a:lnTo>
                    <a:pt x="1706" y="209"/>
                  </a:lnTo>
                  <a:lnTo>
                    <a:pt x="1768" y="258"/>
                  </a:lnTo>
                  <a:lnTo>
                    <a:pt x="1826" y="312"/>
                  </a:lnTo>
                  <a:lnTo>
                    <a:pt x="1880" y="370"/>
                  </a:lnTo>
                  <a:lnTo>
                    <a:pt x="1929" y="430"/>
                  </a:lnTo>
                  <a:lnTo>
                    <a:pt x="1974" y="492"/>
                  </a:lnTo>
                  <a:lnTo>
                    <a:pt x="2013" y="556"/>
                  </a:lnTo>
                  <a:lnTo>
                    <a:pt x="2047" y="622"/>
                  </a:lnTo>
                  <a:lnTo>
                    <a:pt x="2076" y="690"/>
                  </a:lnTo>
                  <a:lnTo>
                    <a:pt x="2099" y="761"/>
                  </a:lnTo>
                  <a:lnTo>
                    <a:pt x="2118" y="833"/>
                  </a:lnTo>
                  <a:lnTo>
                    <a:pt x="2131" y="907"/>
                  </a:lnTo>
                  <a:lnTo>
                    <a:pt x="2138" y="985"/>
                  </a:lnTo>
                  <a:lnTo>
                    <a:pt x="2141" y="1063"/>
                  </a:lnTo>
                  <a:lnTo>
                    <a:pt x="2138" y="1146"/>
                  </a:lnTo>
                  <a:lnTo>
                    <a:pt x="2130" y="1226"/>
                  </a:lnTo>
                  <a:lnTo>
                    <a:pt x="2116" y="1303"/>
                  </a:lnTo>
                  <a:lnTo>
                    <a:pt x="2095" y="1380"/>
                  </a:lnTo>
                  <a:lnTo>
                    <a:pt x="2070" y="1453"/>
                  </a:lnTo>
                  <a:lnTo>
                    <a:pt x="2039" y="1524"/>
                  </a:lnTo>
                  <a:lnTo>
                    <a:pt x="2003" y="1593"/>
                  </a:lnTo>
                  <a:lnTo>
                    <a:pt x="1960" y="1660"/>
                  </a:lnTo>
                  <a:lnTo>
                    <a:pt x="1912" y="1724"/>
                  </a:lnTo>
                  <a:lnTo>
                    <a:pt x="1858" y="1786"/>
                  </a:lnTo>
                  <a:lnTo>
                    <a:pt x="1855" y="1790"/>
                  </a:lnTo>
                  <a:lnTo>
                    <a:pt x="1850" y="1796"/>
                  </a:lnTo>
                  <a:lnTo>
                    <a:pt x="1843" y="1805"/>
                  </a:lnTo>
                  <a:lnTo>
                    <a:pt x="1804" y="1870"/>
                  </a:lnTo>
                  <a:lnTo>
                    <a:pt x="1775" y="1926"/>
                  </a:lnTo>
                  <a:lnTo>
                    <a:pt x="1745" y="1987"/>
                  </a:lnTo>
                  <a:lnTo>
                    <a:pt x="1717" y="2051"/>
                  </a:lnTo>
                  <a:lnTo>
                    <a:pt x="1677" y="2149"/>
                  </a:lnTo>
                  <a:lnTo>
                    <a:pt x="1644" y="2249"/>
                  </a:lnTo>
                  <a:lnTo>
                    <a:pt x="1639" y="2257"/>
                  </a:lnTo>
                  <a:lnTo>
                    <a:pt x="1635" y="2269"/>
                  </a:lnTo>
                  <a:lnTo>
                    <a:pt x="1632" y="2284"/>
                  </a:lnTo>
                  <a:lnTo>
                    <a:pt x="1630" y="2298"/>
                  </a:lnTo>
                  <a:lnTo>
                    <a:pt x="1627" y="2309"/>
                  </a:lnTo>
                  <a:lnTo>
                    <a:pt x="1625" y="2316"/>
                  </a:lnTo>
                  <a:lnTo>
                    <a:pt x="1621" y="2327"/>
                  </a:lnTo>
                  <a:lnTo>
                    <a:pt x="1619" y="2341"/>
                  </a:lnTo>
                  <a:lnTo>
                    <a:pt x="1618" y="2351"/>
                  </a:lnTo>
                  <a:lnTo>
                    <a:pt x="1617" y="2356"/>
                  </a:lnTo>
                  <a:lnTo>
                    <a:pt x="1617" y="2358"/>
                  </a:lnTo>
                  <a:lnTo>
                    <a:pt x="1617" y="2586"/>
                  </a:lnTo>
                  <a:lnTo>
                    <a:pt x="524" y="2586"/>
                  </a:lnTo>
                  <a:lnTo>
                    <a:pt x="524" y="2364"/>
                  </a:lnTo>
                  <a:lnTo>
                    <a:pt x="522" y="2351"/>
                  </a:lnTo>
                  <a:lnTo>
                    <a:pt x="520" y="2340"/>
                  </a:lnTo>
                  <a:lnTo>
                    <a:pt x="517" y="2325"/>
                  </a:lnTo>
                  <a:lnTo>
                    <a:pt x="513" y="2306"/>
                  </a:lnTo>
                  <a:lnTo>
                    <a:pt x="498" y="2249"/>
                  </a:lnTo>
                  <a:lnTo>
                    <a:pt x="464" y="2149"/>
                  </a:lnTo>
                  <a:lnTo>
                    <a:pt x="424" y="2051"/>
                  </a:lnTo>
                  <a:lnTo>
                    <a:pt x="380" y="1958"/>
                  </a:lnTo>
                  <a:lnTo>
                    <a:pt x="329" y="1863"/>
                  </a:lnTo>
                  <a:lnTo>
                    <a:pt x="307" y="1828"/>
                  </a:lnTo>
                  <a:lnTo>
                    <a:pt x="287" y="1798"/>
                  </a:lnTo>
                  <a:lnTo>
                    <a:pt x="282" y="1789"/>
                  </a:lnTo>
                  <a:lnTo>
                    <a:pt x="276" y="1779"/>
                  </a:lnTo>
                  <a:lnTo>
                    <a:pt x="276" y="1775"/>
                  </a:lnTo>
                  <a:lnTo>
                    <a:pt x="223" y="1714"/>
                  </a:lnTo>
                  <a:lnTo>
                    <a:pt x="176" y="1650"/>
                  </a:lnTo>
                  <a:lnTo>
                    <a:pt x="135" y="1584"/>
                  </a:lnTo>
                  <a:lnTo>
                    <a:pt x="100" y="1516"/>
                  </a:lnTo>
                  <a:lnTo>
                    <a:pt x="69" y="1446"/>
                  </a:lnTo>
                  <a:lnTo>
                    <a:pt x="44" y="1374"/>
                  </a:lnTo>
                  <a:lnTo>
                    <a:pt x="24" y="1299"/>
                  </a:lnTo>
                  <a:lnTo>
                    <a:pt x="11" y="1223"/>
                  </a:lnTo>
                  <a:lnTo>
                    <a:pt x="3" y="1145"/>
                  </a:lnTo>
                  <a:lnTo>
                    <a:pt x="0" y="1063"/>
                  </a:lnTo>
                  <a:lnTo>
                    <a:pt x="3" y="985"/>
                  </a:lnTo>
                  <a:lnTo>
                    <a:pt x="10" y="907"/>
                  </a:lnTo>
                  <a:lnTo>
                    <a:pt x="23" y="833"/>
                  </a:lnTo>
                  <a:lnTo>
                    <a:pt x="42" y="761"/>
                  </a:lnTo>
                  <a:lnTo>
                    <a:pt x="65" y="690"/>
                  </a:lnTo>
                  <a:lnTo>
                    <a:pt x="94" y="622"/>
                  </a:lnTo>
                  <a:lnTo>
                    <a:pt x="128" y="556"/>
                  </a:lnTo>
                  <a:lnTo>
                    <a:pt x="167" y="492"/>
                  </a:lnTo>
                  <a:lnTo>
                    <a:pt x="212" y="430"/>
                  </a:lnTo>
                  <a:lnTo>
                    <a:pt x="260" y="370"/>
                  </a:lnTo>
                  <a:lnTo>
                    <a:pt x="315" y="312"/>
                  </a:lnTo>
                  <a:lnTo>
                    <a:pt x="373" y="258"/>
                  </a:lnTo>
                  <a:lnTo>
                    <a:pt x="434" y="209"/>
                  </a:lnTo>
                  <a:lnTo>
                    <a:pt x="497" y="165"/>
                  </a:lnTo>
                  <a:lnTo>
                    <a:pt x="562" y="126"/>
                  </a:lnTo>
                  <a:lnTo>
                    <a:pt x="628" y="93"/>
                  </a:lnTo>
                  <a:lnTo>
                    <a:pt x="696" y="64"/>
                  </a:lnTo>
                  <a:lnTo>
                    <a:pt x="767" y="42"/>
                  </a:lnTo>
                  <a:lnTo>
                    <a:pt x="839" y="24"/>
                  </a:lnTo>
                  <a:lnTo>
                    <a:pt x="915" y="10"/>
                  </a:lnTo>
                  <a:lnTo>
                    <a:pt x="991" y="3"/>
                  </a:lnTo>
                  <a:lnTo>
                    <a:pt x="1070" y="0"/>
                  </a:lnTo>
                  <a:close/>
                </a:path>
              </a:pathLst>
            </a:custGeom>
            <a:noFill/>
            <a:ln w="0">
              <a:solidFill>
                <a:schemeClr val="accent2">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3" name="Group 32">
            <a:extLst>
              <a:ext uri="{FF2B5EF4-FFF2-40B4-BE49-F238E27FC236}">
                <a16:creationId xmlns:a16="http://schemas.microsoft.com/office/drawing/2014/main" id="{440C2157-ACFB-934B-B2F0-595EAC7A9D05}"/>
              </a:ext>
            </a:extLst>
          </p:cNvPr>
          <p:cNvGrpSpPr/>
          <p:nvPr/>
        </p:nvGrpSpPr>
        <p:grpSpPr>
          <a:xfrm>
            <a:off x="9694806" y="2564440"/>
            <a:ext cx="2180028" cy="4038183"/>
            <a:chOff x="8628018" y="2560325"/>
            <a:chExt cx="2333896" cy="3540034"/>
          </a:xfrm>
        </p:grpSpPr>
        <p:sp>
          <p:nvSpPr>
            <p:cNvPr id="34" name="Rounded Rectangle 33">
              <a:extLst>
                <a:ext uri="{FF2B5EF4-FFF2-40B4-BE49-F238E27FC236}">
                  <a16:creationId xmlns:a16="http://schemas.microsoft.com/office/drawing/2014/main" id="{95A69C28-BEA7-534C-B9F7-1CF86395280D}"/>
                </a:ext>
              </a:extLst>
            </p:cNvPr>
            <p:cNvSpPr/>
            <p:nvPr/>
          </p:nvSpPr>
          <p:spPr>
            <a:xfrm>
              <a:off x="8636726" y="2560325"/>
              <a:ext cx="2325188" cy="3540034"/>
            </a:xfrm>
            <a:prstGeom prst="roundRect">
              <a:avLst>
                <a:gd name="adj" fmla="val 5431"/>
              </a:avLst>
            </a:prstGeom>
            <a:solidFill>
              <a:schemeClr val="bg1"/>
            </a:solidFill>
            <a:ln>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664F10E-4B0F-1A4E-ACA1-56BFFB47B294}"/>
                </a:ext>
              </a:extLst>
            </p:cNvPr>
            <p:cNvSpPr/>
            <p:nvPr/>
          </p:nvSpPr>
          <p:spPr>
            <a:xfrm>
              <a:off x="8628018" y="3953604"/>
              <a:ext cx="2320834" cy="1591875"/>
            </a:xfrm>
            <a:prstGeom prst="rect">
              <a:avLst/>
            </a:prstGeom>
          </p:spPr>
          <p:txBody>
            <a:bodyPr wrap="square">
              <a:spAutoFit/>
            </a:bodyPr>
            <a:lstStyle/>
            <a:p>
              <a:pPr algn="ctr"/>
              <a:r>
                <a:rPr lang="en-US" sz="1600" dirty="0">
                  <a:solidFill>
                    <a:schemeClr val="accent4"/>
                  </a:solidFill>
                  <a:latin typeface="Arial" panose="020B0604020202020204" pitchFamily="34" charset="0"/>
                  <a:cs typeface="Arial" panose="020B0604020202020204" pitchFamily="34" charset="0"/>
                </a:rPr>
                <a:t>Skill is insulation that wraps neural circuits and grows according to certain signals. And the best to trigger them are primal cues.</a:t>
              </a:r>
              <a:endParaRPr lang="en-US" sz="1600" dirty="0"/>
            </a:p>
          </p:txBody>
        </p:sp>
        <p:sp>
          <p:nvSpPr>
            <p:cNvPr id="38" name="Freeform 27">
              <a:extLst>
                <a:ext uri="{FF2B5EF4-FFF2-40B4-BE49-F238E27FC236}">
                  <a16:creationId xmlns:a16="http://schemas.microsoft.com/office/drawing/2014/main" id="{EBF32BD2-2A44-9642-9ABC-CEBC595E8CF9}"/>
                </a:ext>
              </a:extLst>
            </p:cNvPr>
            <p:cNvSpPr>
              <a:spLocks noEditPoints="1"/>
            </p:cNvSpPr>
            <p:nvPr/>
          </p:nvSpPr>
          <p:spPr bwMode="auto">
            <a:xfrm>
              <a:off x="9534480" y="3007054"/>
              <a:ext cx="507909" cy="751569"/>
            </a:xfrm>
            <a:custGeom>
              <a:avLst/>
              <a:gdLst>
                <a:gd name="T0" fmla="*/ 1309 w 2141"/>
                <a:gd name="T1" fmla="*/ 3165 h 3347"/>
                <a:gd name="T2" fmla="*/ 1218 w 2141"/>
                <a:gd name="T3" fmla="*/ 3294 h 3347"/>
                <a:gd name="T4" fmla="*/ 1103 w 2141"/>
                <a:gd name="T5" fmla="*/ 3345 h 3347"/>
                <a:gd name="T6" fmla="*/ 978 w 2141"/>
                <a:gd name="T7" fmla="*/ 3328 h 3347"/>
                <a:gd name="T8" fmla="*/ 872 w 2141"/>
                <a:gd name="T9" fmla="*/ 3238 h 3347"/>
                <a:gd name="T10" fmla="*/ 811 w 2141"/>
                <a:gd name="T11" fmla="*/ 3079 h 3347"/>
                <a:gd name="T12" fmla="*/ 685 w 2141"/>
                <a:gd name="T13" fmla="*/ 2976 h 3347"/>
                <a:gd name="T14" fmla="*/ 1266 w 2141"/>
                <a:gd name="T15" fmla="*/ 1358 h 3347"/>
                <a:gd name="T16" fmla="*/ 1266 w 2141"/>
                <a:gd name="T17" fmla="*/ 1794 h 3347"/>
                <a:gd name="T18" fmla="*/ 875 w 2141"/>
                <a:gd name="T19" fmla="*/ 1794 h 3347"/>
                <a:gd name="T20" fmla="*/ 875 w 2141"/>
                <a:gd name="T21" fmla="*/ 1358 h 3347"/>
                <a:gd name="T22" fmla="*/ 1003 w 2141"/>
                <a:gd name="T23" fmla="*/ 248 h 3347"/>
                <a:gd name="T24" fmla="*/ 755 w 2141"/>
                <a:gd name="T25" fmla="*/ 305 h 3347"/>
                <a:gd name="T26" fmla="*/ 537 w 2141"/>
                <a:gd name="T27" fmla="*/ 439 h 3347"/>
                <a:gd name="T28" fmla="*/ 363 w 2141"/>
                <a:gd name="T29" fmla="*/ 636 h 3347"/>
                <a:gd name="T30" fmla="*/ 267 w 2141"/>
                <a:gd name="T31" fmla="*/ 869 h 3347"/>
                <a:gd name="T32" fmla="*/ 247 w 2141"/>
                <a:gd name="T33" fmla="*/ 1132 h 3347"/>
                <a:gd name="T34" fmla="*/ 309 w 2141"/>
                <a:gd name="T35" fmla="*/ 1387 h 3347"/>
                <a:gd name="T36" fmla="*/ 455 w 2141"/>
                <a:gd name="T37" fmla="*/ 1611 h 3347"/>
                <a:gd name="T38" fmla="*/ 517 w 2141"/>
                <a:gd name="T39" fmla="*/ 1700 h 3347"/>
                <a:gd name="T40" fmla="*/ 646 w 2141"/>
                <a:gd name="T41" fmla="*/ 1951 h 3347"/>
                <a:gd name="T42" fmla="*/ 754 w 2141"/>
                <a:gd name="T43" fmla="*/ 2254 h 3347"/>
                <a:gd name="T44" fmla="*/ 1373 w 2141"/>
                <a:gd name="T45" fmla="*/ 2341 h 3347"/>
                <a:gd name="T46" fmla="*/ 1396 w 2141"/>
                <a:gd name="T47" fmla="*/ 2218 h 3347"/>
                <a:gd name="T48" fmla="*/ 1491 w 2141"/>
                <a:gd name="T49" fmla="*/ 1951 h 3347"/>
                <a:gd name="T50" fmla="*/ 1614 w 2141"/>
                <a:gd name="T51" fmla="*/ 1710 h 3347"/>
                <a:gd name="T52" fmla="*/ 1678 w 2141"/>
                <a:gd name="T53" fmla="*/ 1618 h 3347"/>
                <a:gd name="T54" fmla="*/ 1829 w 2141"/>
                <a:gd name="T55" fmla="*/ 1393 h 3347"/>
                <a:gd name="T56" fmla="*/ 1894 w 2141"/>
                <a:gd name="T57" fmla="*/ 1133 h 3347"/>
                <a:gd name="T58" fmla="*/ 1874 w 2141"/>
                <a:gd name="T59" fmla="*/ 869 h 3347"/>
                <a:gd name="T60" fmla="*/ 1778 w 2141"/>
                <a:gd name="T61" fmla="*/ 636 h 3347"/>
                <a:gd name="T62" fmla="*/ 1604 w 2141"/>
                <a:gd name="T63" fmla="*/ 439 h 3347"/>
                <a:gd name="T64" fmla="*/ 1386 w 2141"/>
                <a:gd name="T65" fmla="*/ 305 h 3347"/>
                <a:gd name="T66" fmla="*/ 1138 w 2141"/>
                <a:gd name="T67" fmla="*/ 248 h 3347"/>
                <a:gd name="T68" fmla="*/ 1150 w 2141"/>
                <a:gd name="T69" fmla="*/ 3 h 3347"/>
                <a:gd name="T70" fmla="*/ 1445 w 2141"/>
                <a:gd name="T71" fmla="*/ 64 h 3347"/>
                <a:gd name="T72" fmla="*/ 1706 w 2141"/>
                <a:gd name="T73" fmla="*/ 209 h 3347"/>
                <a:gd name="T74" fmla="*/ 1929 w 2141"/>
                <a:gd name="T75" fmla="*/ 430 h 3347"/>
                <a:gd name="T76" fmla="*/ 2076 w 2141"/>
                <a:gd name="T77" fmla="*/ 690 h 3347"/>
                <a:gd name="T78" fmla="*/ 2138 w 2141"/>
                <a:gd name="T79" fmla="*/ 985 h 3347"/>
                <a:gd name="T80" fmla="*/ 2116 w 2141"/>
                <a:gd name="T81" fmla="*/ 1303 h 3347"/>
                <a:gd name="T82" fmla="*/ 2003 w 2141"/>
                <a:gd name="T83" fmla="*/ 1593 h 3347"/>
                <a:gd name="T84" fmla="*/ 1855 w 2141"/>
                <a:gd name="T85" fmla="*/ 1790 h 3347"/>
                <a:gd name="T86" fmla="*/ 1775 w 2141"/>
                <a:gd name="T87" fmla="*/ 1926 h 3347"/>
                <a:gd name="T88" fmla="*/ 1644 w 2141"/>
                <a:gd name="T89" fmla="*/ 2249 h 3347"/>
                <a:gd name="T90" fmla="*/ 1630 w 2141"/>
                <a:gd name="T91" fmla="*/ 2298 h 3347"/>
                <a:gd name="T92" fmla="*/ 1619 w 2141"/>
                <a:gd name="T93" fmla="*/ 2341 h 3347"/>
                <a:gd name="T94" fmla="*/ 1617 w 2141"/>
                <a:gd name="T95" fmla="*/ 2586 h 3347"/>
                <a:gd name="T96" fmla="*/ 520 w 2141"/>
                <a:gd name="T97" fmla="*/ 2340 h 3347"/>
                <a:gd name="T98" fmla="*/ 464 w 2141"/>
                <a:gd name="T99" fmla="*/ 2149 h 3347"/>
                <a:gd name="T100" fmla="*/ 307 w 2141"/>
                <a:gd name="T101" fmla="*/ 1828 h 3347"/>
                <a:gd name="T102" fmla="*/ 276 w 2141"/>
                <a:gd name="T103" fmla="*/ 1775 h 3347"/>
                <a:gd name="T104" fmla="*/ 100 w 2141"/>
                <a:gd name="T105" fmla="*/ 1516 h 3347"/>
                <a:gd name="T106" fmla="*/ 11 w 2141"/>
                <a:gd name="T107" fmla="*/ 1223 h 3347"/>
                <a:gd name="T108" fmla="*/ 10 w 2141"/>
                <a:gd name="T109" fmla="*/ 907 h 3347"/>
                <a:gd name="T110" fmla="*/ 94 w 2141"/>
                <a:gd name="T111" fmla="*/ 622 h 3347"/>
                <a:gd name="T112" fmla="*/ 260 w 2141"/>
                <a:gd name="T113" fmla="*/ 370 h 3347"/>
                <a:gd name="T114" fmla="*/ 497 w 2141"/>
                <a:gd name="T115" fmla="*/ 165 h 3347"/>
                <a:gd name="T116" fmla="*/ 767 w 2141"/>
                <a:gd name="T117" fmla="*/ 42 h 3347"/>
                <a:gd name="T118" fmla="*/ 1070 w 2141"/>
                <a:gd name="T119" fmla="*/ 0 h 3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41" h="3347">
                  <a:moveTo>
                    <a:pt x="811" y="3079"/>
                  </a:moveTo>
                  <a:lnTo>
                    <a:pt x="1330" y="3079"/>
                  </a:lnTo>
                  <a:lnTo>
                    <a:pt x="1322" y="3124"/>
                  </a:lnTo>
                  <a:lnTo>
                    <a:pt x="1309" y="3165"/>
                  </a:lnTo>
                  <a:lnTo>
                    <a:pt x="1291" y="3203"/>
                  </a:lnTo>
                  <a:lnTo>
                    <a:pt x="1269" y="3238"/>
                  </a:lnTo>
                  <a:lnTo>
                    <a:pt x="1242" y="3270"/>
                  </a:lnTo>
                  <a:lnTo>
                    <a:pt x="1218" y="3294"/>
                  </a:lnTo>
                  <a:lnTo>
                    <a:pt x="1192" y="3313"/>
                  </a:lnTo>
                  <a:lnTo>
                    <a:pt x="1163" y="3328"/>
                  </a:lnTo>
                  <a:lnTo>
                    <a:pt x="1134" y="3339"/>
                  </a:lnTo>
                  <a:lnTo>
                    <a:pt x="1103" y="3345"/>
                  </a:lnTo>
                  <a:lnTo>
                    <a:pt x="1070" y="3347"/>
                  </a:lnTo>
                  <a:lnTo>
                    <a:pt x="1038" y="3345"/>
                  </a:lnTo>
                  <a:lnTo>
                    <a:pt x="1007" y="3339"/>
                  </a:lnTo>
                  <a:lnTo>
                    <a:pt x="978" y="3328"/>
                  </a:lnTo>
                  <a:lnTo>
                    <a:pt x="949" y="3313"/>
                  </a:lnTo>
                  <a:lnTo>
                    <a:pt x="923" y="3294"/>
                  </a:lnTo>
                  <a:lnTo>
                    <a:pt x="899" y="3270"/>
                  </a:lnTo>
                  <a:lnTo>
                    <a:pt x="872" y="3238"/>
                  </a:lnTo>
                  <a:lnTo>
                    <a:pt x="850" y="3203"/>
                  </a:lnTo>
                  <a:lnTo>
                    <a:pt x="832" y="3165"/>
                  </a:lnTo>
                  <a:lnTo>
                    <a:pt x="819" y="3124"/>
                  </a:lnTo>
                  <a:lnTo>
                    <a:pt x="811" y="3079"/>
                  </a:lnTo>
                  <a:close/>
                  <a:moveTo>
                    <a:pt x="646" y="2693"/>
                  </a:moveTo>
                  <a:lnTo>
                    <a:pt x="1491" y="2693"/>
                  </a:lnTo>
                  <a:lnTo>
                    <a:pt x="1456" y="2976"/>
                  </a:lnTo>
                  <a:lnTo>
                    <a:pt x="685" y="2976"/>
                  </a:lnTo>
                  <a:lnTo>
                    <a:pt x="646" y="2693"/>
                  </a:lnTo>
                  <a:close/>
                  <a:moveTo>
                    <a:pt x="1070" y="971"/>
                  </a:moveTo>
                  <a:lnTo>
                    <a:pt x="1158" y="1144"/>
                  </a:lnTo>
                  <a:lnTo>
                    <a:pt x="1266" y="1358"/>
                  </a:lnTo>
                  <a:lnTo>
                    <a:pt x="1373" y="1144"/>
                  </a:lnTo>
                  <a:lnTo>
                    <a:pt x="1545" y="1232"/>
                  </a:lnTo>
                  <a:lnTo>
                    <a:pt x="1349" y="1618"/>
                  </a:lnTo>
                  <a:lnTo>
                    <a:pt x="1266" y="1794"/>
                  </a:lnTo>
                  <a:lnTo>
                    <a:pt x="1177" y="1618"/>
                  </a:lnTo>
                  <a:lnTo>
                    <a:pt x="1070" y="1404"/>
                  </a:lnTo>
                  <a:lnTo>
                    <a:pt x="964" y="1618"/>
                  </a:lnTo>
                  <a:lnTo>
                    <a:pt x="875" y="1794"/>
                  </a:lnTo>
                  <a:lnTo>
                    <a:pt x="792" y="1618"/>
                  </a:lnTo>
                  <a:lnTo>
                    <a:pt x="596" y="1232"/>
                  </a:lnTo>
                  <a:lnTo>
                    <a:pt x="768" y="1144"/>
                  </a:lnTo>
                  <a:lnTo>
                    <a:pt x="875" y="1358"/>
                  </a:lnTo>
                  <a:lnTo>
                    <a:pt x="983" y="1144"/>
                  </a:lnTo>
                  <a:lnTo>
                    <a:pt x="1070" y="971"/>
                  </a:lnTo>
                  <a:close/>
                  <a:moveTo>
                    <a:pt x="1070" y="244"/>
                  </a:moveTo>
                  <a:lnTo>
                    <a:pt x="1003" y="248"/>
                  </a:lnTo>
                  <a:lnTo>
                    <a:pt x="938" y="255"/>
                  </a:lnTo>
                  <a:lnTo>
                    <a:pt x="875" y="267"/>
                  </a:lnTo>
                  <a:lnTo>
                    <a:pt x="814" y="283"/>
                  </a:lnTo>
                  <a:lnTo>
                    <a:pt x="755" y="305"/>
                  </a:lnTo>
                  <a:lnTo>
                    <a:pt x="697" y="331"/>
                  </a:lnTo>
                  <a:lnTo>
                    <a:pt x="642" y="363"/>
                  </a:lnTo>
                  <a:lnTo>
                    <a:pt x="588" y="398"/>
                  </a:lnTo>
                  <a:lnTo>
                    <a:pt x="537" y="439"/>
                  </a:lnTo>
                  <a:lnTo>
                    <a:pt x="487" y="484"/>
                  </a:lnTo>
                  <a:lnTo>
                    <a:pt x="442" y="533"/>
                  </a:lnTo>
                  <a:lnTo>
                    <a:pt x="400" y="584"/>
                  </a:lnTo>
                  <a:lnTo>
                    <a:pt x="363" y="636"/>
                  </a:lnTo>
                  <a:lnTo>
                    <a:pt x="332" y="691"/>
                  </a:lnTo>
                  <a:lnTo>
                    <a:pt x="305" y="748"/>
                  </a:lnTo>
                  <a:lnTo>
                    <a:pt x="284" y="808"/>
                  </a:lnTo>
                  <a:lnTo>
                    <a:pt x="267" y="869"/>
                  </a:lnTo>
                  <a:lnTo>
                    <a:pt x="254" y="932"/>
                  </a:lnTo>
                  <a:lnTo>
                    <a:pt x="247" y="997"/>
                  </a:lnTo>
                  <a:lnTo>
                    <a:pt x="245" y="1063"/>
                  </a:lnTo>
                  <a:lnTo>
                    <a:pt x="247" y="1132"/>
                  </a:lnTo>
                  <a:lnTo>
                    <a:pt x="255" y="1198"/>
                  </a:lnTo>
                  <a:lnTo>
                    <a:pt x="269" y="1264"/>
                  </a:lnTo>
                  <a:lnTo>
                    <a:pt x="286" y="1327"/>
                  </a:lnTo>
                  <a:lnTo>
                    <a:pt x="309" y="1387"/>
                  </a:lnTo>
                  <a:lnTo>
                    <a:pt x="338" y="1446"/>
                  </a:lnTo>
                  <a:lnTo>
                    <a:pt x="372" y="1503"/>
                  </a:lnTo>
                  <a:lnTo>
                    <a:pt x="411" y="1558"/>
                  </a:lnTo>
                  <a:lnTo>
                    <a:pt x="455" y="1611"/>
                  </a:lnTo>
                  <a:lnTo>
                    <a:pt x="466" y="1625"/>
                  </a:lnTo>
                  <a:lnTo>
                    <a:pt x="480" y="1642"/>
                  </a:lnTo>
                  <a:lnTo>
                    <a:pt x="498" y="1664"/>
                  </a:lnTo>
                  <a:lnTo>
                    <a:pt x="517" y="1700"/>
                  </a:lnTo>
                  <a:lnTo>
                    <a:pt x="539" y="1740"/>
                  </a:lnTo>
                  <a:lnTo>
                    <a:pt x="578" y="1811"/>
                  </a:lnTo>
                  <a:lnTo>
                    <a:pt x="614" y="1882"/>
                  </a:lnTo>
                  <a:lnTo>
                    <a:pt x="646" y="1951"/>
                  </a:lnTo>
                  <a:lnTo>
                    <a:pt x="693" y="2063"/>
                  </a:lnTo>
                  <a:lnTo>
                    <a:pt x="734" y="2177"/>
                  </a:lnTo>
                  <a:lnTo>
                    <a:pt x="745" y="2218"/>
                  </a:lnTo>
                  <a:lnTo>
                    <a:pt x="754" y="2254"/>
                  </a:lnTo>
                  <a:lnTo>
                    <a:pt x="761" y="2287"/>
                  </a:lnTo>
                  <a:lnTo>
                    <a:pt x="766" y="2316"/>
                  </a:lnTo>
                  <a:lnTo>
                    <a:pt x="768" y="2341"/>
                  </a:lnTo>
                  <a:lnTo>
                    <a:pt x="1373" y="2341"/>
                  </a:lnTo>
                  <a:lnTo>
                    <a:pt x="1375" y="2316"/>
                  </a:lnTo>
                  <a:lnTo>
                    <a:pt x="1380" y="2287"/>
                  </a:lnTo>
                  <a:lnTo>
                    <a:pt x="1387" y="2254"/>
                  </a:lnTo>
                  <a:lnTo>
                    <a:pt x="1396" y="2218"/>
                  </a:lnTo>
                  <a:lnTo>
                    <a:pt x="1407" y="2177"/>
                  </a:lnTo>
                  <a:lnTo>
                    <a:pt x="1432" y="2101"/>
                  </a:lnTo>
                  <a:lnTo>
                    <a:pt x="1459" y="2025"/>
                  </a:lnTo>
                  <a:lnTo>
                    <a:pt x="1491" y="1951"/>
                  </a:lnTo>
                  <a:lnTo>
                    <a:pt x="1524" y="1879"/>
                  </a:lnTo>
                  <a:lnTo>
                    <a:pt x="1557" y="1811"/>
                  </a:lnTo>
                  <a:lnTo>
                    <a:pt x="1590" y="1748"/>
                  </a:lnTo>
                  <a:lnTo>
                    <a:pt x="1614" y="1710"/>
                  </a:lnTo>
                  <a:lnTo>
                    <a:pt x="1640" y="1672"/>
                  </a:lnTo>
                  <a:lnTo>
                    <a:pt x="1655" y="1649"/>
                  </a:lnTo>
                  <a:lnTo>
                    <a:pt x="1667" y="1631"/>
                  </a:lnTo>
                  <a:lnTo>
                    <a:pt x="1678" y="1618"/>
                  </a:lnTo>
                  <a:lnTo>
                    <a:pt x="1724" y="1565"/>
                  </a:lnTo>
                  <a:lnTo>
                    <a:pt x="1764" y="1510"/>
                  </a:lnTo>
                  <a:lnTo>
                    <a:pt x="1799" y="1453"/>
                  </a:lnTo>
                  <a:lnTo>
                    <a:pt x="1829" y="1393"/>
                  </a:lnTo>
                  <a:lnTo>
                    <a:pt x="1853" y="1332"/>
                  </a:lnTo>
                  <a:lnTo>
                    <a:pt x="1872" y="1268"/>
                  </a:lnTo>
                  <a:lnTo>
                    <a:pt x="1886" y="1202"/>
                  </a:lnTo>
                  <a:lnTo>
                    <a:pt x="1894" y="1133"/>
                  </a:lnTo>
                  <a:lnTo>
                    <a:pt x="1896" y="1063"/>
                  </a:lnTo>
                  <a:lnTo>
                    <a:pt x="1894" y="997"/>
                  </a:lnTo>
                  <a:lnTo>
                    <a:pt x="1887" y="932"/>
                  </a:lnTo>
                  <a:lnTo>
                    <a:pt x="1874" y="869"/>
                  </a:lnTo>
                  <a:lnTo>
                    <a:pt x="1857" y="808"/>
                  </a:lnTo>
                  <a:lnTo>
                    <a:pt x="1836" y="748"/>
                  </a:lnTo>
                  <a:lnTo>
                    <a:pt x="1809" y="691"/>
                  </a:lnTo>
                  <a:lnTo>
                    <a:pt x="1778" y="636"/>
                  </a:lnTo>
                  <a:lnTo>
                    <a:pt x="1741" y="584"/>
                  </a:lnTo>
                  <a:lnTo>
                    <a:pt x="1699" y="533"/>
                  </a:lnTo>
                  <a:lnTo>
                    <a:pt x="1654" y="484"/>
                  </a:lnTo>
                  <a:lnTo>
                    <a:pt x="1604" y="439"/>
                  </a:lnTo>
                  <a:lnTo>
                    <a:pt x="1553" y="398"/>
                  </a:lnTo>
                  <a:lnTo>
                    <a:pt x="1499" y="363"/>
                  </a:lnTo>
                  <a:lnTo>
                    <a:pt x="1444" y="331"/>
                  </a:lnTo>
                  <a:lnTo>
                    <a:pt x="1386" y="305"/>
                  </a:lnTo>
                  <a:lnTo>
                    <a:pt x="1327" y="283"/>
                  </a:lnTo>
                  <a:lnTo>
                    <a:pt x="1266" y="267"/>
                  </a:lnTo>
                  <a:lnTo>
                    <a:pt x="1203" y="255"/>
                  </a:lnTo>
                  <a:lnTo>
                    <a:pt x="1138" y="248"/>
                  </a:lnTo>
                  <a:lnTo>
                    <a:pt x="1070" y="244"/>
                  </a:lnTo>
                  <a:close/>
                  <a:moveTo>
                    <a:pt x="1070" y="0"/>
                  </a:moveTo>
                  <a:lnTo>
                    <a:pt x="1070" y="0"/>
                  </a:lnTo>
                  <a:lnTo>
                    <a:pt x="1150" y="3"/>
                  </a:lnTo>
                  <a:lnTo>
                    <a:pt x="1226" y="10"/>
                  </a:lnTo>
                  <a:lnTo>
                    <a:pt x="1301" y="24"/>
                  </a:lnTo>
                  <a:lnTo>
                    <a:pt x="1374" y="42"/>
                  </a:lnTo>
                  <a:lnTo>
                    <a:pt x="1445" y="64"/>
                  </a:lnTo>
                  <a:lnTo>
                    <a:pt x="1513" y="93"/>
                  </a:lnTo>
                  <a:lnTo>
                    <a:pt x="1579" y="126"/>
                  </a:lnTo>
                  <a:lnTo>
                    <a:pt x="1644" y="165"/>
                  </a:lnTo>
                  <a:lnTo>
                    <a:pt x="1706" y="209"/>
                  </a:lnTo>
                  <a:lnTo>
                    <a:pt x="1768" y="258"/>
                  </a:lnTo>
                  <a:lnTo>
                    <a:pt x="1826" y="312"/>
                  </a:lnTo>
                  <a:lnTo>
                    <a:pt x="1880" y="370"/>
                  </a:lnTo>
                  <a:lnTo>
                    <a:pt x="1929" y="430"/>
                  </a:lnTo>
                  <a:lnTo>
                    <a:pt x="1974" y="492"/>
                  </a:lnTo>
                  <a:lnTo>
                    <a:pt x="2013" y="556"/>
                  </a:lnTo>
                  <a:lnTo>
                    <a:pt x="2047" y="622"/>
                  </a:lnTo>
                  <a:lnTo>
                    <a:pt x="2076" y="690"/>
                  </a:lnTo>
                  <a:lnTo>
                    <a:pt x="2099" y="761"/>
                  </a:lnTo>
                  <a:lnTo>
                    <a:pt x="2118" y="833"/>
                  </a:lnTo>
                  <a:lnTo>
                    <a:pt x="2131" y="907"/>
                  </a:lnTo>
                  <a:lnTo>
                    <a:pt x="2138" y="985"/>
                  </a:lnTo>
                  <a:lnTo>
                    <a:pt x="2141" y="1063"/>
                  </a:lnTo>
                  <a:lnTo>
                    <a:pt x="2138" y="1146"/>
                  </a:lnTo>
                  <a:lnTo>
                    <a:pt x="2130" y="1226"/>
                  </a:lnTo>
                  <a:lnTo>
                    <a:pt x="2116" y="1303"/>
                  </a:lnTo>
                  <a:lnTo>
                    <a:pt x="2095" y="1380"/>
                  </a:lnTo>
                  <a:lnTo>
                    <a:pt x="2070" y="1453"/>
                  </a:lnTo>
                  <a:lnTo>
                    <a:pt x="2039" y="1524"/>
                  </a:lnTo>
                  <a:lnTo>
                    <a:pt x="2003" y="1593"/>
                  </a:lnTo>
                  <a:lnTo>
                    <a:pt x="1960" y="1660"/>
                  </a:lnTo>
                  <a:lnTo>
                    <a:pt x="1912" y="1724"/>
                  </a:lnTo>
                  <a:lnTo>
                    <a:pt x="1858" y="1786"/>
                  </a:lnTo>
                  <a:lnTo>
                    <a:pt x="1855" y="1790"/>
                  </a:lnTo>
                  <a:lnTo>
                    <a:pt x="1850" y="1796"/>
                  </a:lnTo>
                  <a:lnTo>
                    <a:pt x="1843" y="1805"/>
                  </a:lnTo>
                  <a:lnTo>
                    <a:pt x="1804" y="1870"/>
                  </a:lnTo>
                  <a:lnTo>
                    <a:pt x="1775" y="1926"/>
                  </a:lnTo>
                  <a:lnTo>
                    <a:pt x="1745" y="1987"/>
                  </a:lnTo>
                  <a:lnTo>
                    <a:pt x="1717" y="2051"/>
                  </a:lnTo>
                  <a:lnTo>
                    <a:pt x="1677" y="2149"/>
                  </a:lnTo>
                  <a:lnTo>
                    <a:pt x="1644" y="2249"/>
                  </a:lnTo>
                  <a:lnTo>
                    <a:pt x="1639" y="2257"/>
                  </a:lnTo>
                  <a:lnTo>
                    <a:pt x="1635" y="2269"/>
                  </a:lnTo>
                  <a:lnTo>
                    <a:pt x="1632" y="2284"/>
                  </a:lnTo>
                  <a:lnTo>
                    <a:pt x="1630" y="2298"/>
                  </a:lnTo>
                  <a:lnTo>
                    <a:pt x="1627" y="2309"/>
                  </a:lnTo>
                  <a:lnTo>
                    <a:pt x="1625" y="2316"/>
                  </a:lnTo>
                  <a:lnTo>
                    <a:pt x="1621" y="2327"/>
                  </a:lnTo>
                  <a:lnTo>
                    <a:pt x="1619" y="2341"/>
                  </a:lnTo>
                  <a:lnTo>
                    <a:pt x="1618" y="2351"/>
                  </a:lnTo>
                  <a:lnTo>
                    <a:pt x="1617" y="2356"/>
                  </a:lnTo>
                  <a:lnTo>
                    <a:pt x="1617" y="2358"/>
                  </a:lnTo>
                  <a:lnTo>
                    <a:pt x="1617" y="2586"/>
                  </a:lnTo>
                  <a:lnTo>
                    <a:pt x="524" y="2586"/>
                  </a:lnTo>
                  <a:lnTo>
                    <a:pt x="524" y="2364"/>
                  </a:lnTo>
                  <a:lnTo>
                    <a:pt x="522" y="2351"/>
                  </a:lnTo>
                  <a:lnTo>
                    <a:pt x="520" y="2340"/>
                  </a:lnTo>
                  <a:lnTo>
                    <a:pt x="517" y="2325"/>
                  </a:lnTo>
                  <a:lnTo>
                    <a:pt x="513" y="2306"/>
                  </a:lnTo>
                  <a:lnTo>
                    <a:pt x="498" y="2249"/>
                  </a:lnTo>
                  <a:lnTo>
                    <a:pt x="464" y="2149"/>
                  </a:lnTo>
                  <a:lnTo>
                    <a:pt x="424" y="2051"/>
                  </a:lnTo>
                  <a:lnTo>
                    <a:pt x="380" y="1958"/>
                  </a:lnTo>
                  <a:lnTo>
                    <a:pt x="329" y="1863"/>
                  </a:lnTo>
                  <a:lnTo>
                    <a:pt x="307" y="1828"/>
                  </a:lnTo>
                  <a:lnTo>
                    <a:pt x="287" y="1798"/>
                  </a:lnTo>
                  <a:lnTo>
                    <a:pt x="282" y="1789"/>
                  </a:lnTo>
                  <a:lnTo>
                    <a:pt x="276" y="1779"/>
                  </a:lnTo>
                  <a:lnTo>
                    <a:pt x="276" y="1775"/>
                  </a:lnTo>
                  <a:lnTo>
                    <a:pt x="223" y="1714"/>
                  </a:lnTo>
                  <a:lnTo>
                    <a:pt x="176" y="1650"/>
                  </a:lnTo>
                  <a:lnTo>
                    <a:pt x="135" y="1584"/>
                  </a:lnTo>
                  <a:lnTo>
                    <a:pt x="100" y="1516"/>
                  </a:lnTo>
                  <a:lnTo>
                    <a:pt x="69" y="1446"/>
                  </a:lnTo>
                  <a:lnTo>
                    <a:pt x="44" y="1374"/>
                  </a:lnTo>
                  <a:lnTo>
                    <a:pt x="24" y="1299"/>
                  </a:lnTo>
                  <a:lnTo>
                    <a:pt x="11" y="1223"/>
                  </a:lnTo>
                  <a:lnTo>
                    <a:pt x="3" y="1145"/>
                  </a:lnTo>
                  <a:lnTo>
                    <a:pt x="0" y="1063"/>
                  </a:lnTo>
                  <a:lnTo>
                    <a:pt x="3" y="985"/>
                  </a:lnTo>
                  <a:lnTo>
                    <a:pt x="10" y="907"/>
                  </a:lnTo>
                  <a:lnTo>
                    <a:pt x="23" y="833"/>
                  </a:lnTo>
                  <a:lnTo>
                    <a:pt x="42" y="761"/>
                  </a:lnTo>
                  <a:lnTo>
                    <a:pt x="65" y="690"/>
                  </a:lnTo>
                  <a:lnTo>
                    <a:pt x="94" y="622"/>
                  </a:lnTo>
                  <a:lnTo>
                    <a:pt x="128" y="556"/>
                  </a:lnTo>
                  <a:lnTo>
                    <a:pt x="167" y="492"/>
                  </a:lnTo>
                  <a:lnTo>
                    <a:pt x="212" y="430"/>
                  </a:lnTo>
                  <a:lnTo>
                    <a:pt x="260" y="370"/>
                  </a:lnTo>
                  <a:lnTo>
                    <a:pt x="315" y="312"/>
                  </a:lnTo>
                  <a:lnTo>
                    <a:pt x="373" y="258"/>
                  </a:lnTo>
                  <a:lnTo>
                    <a:pt x="434" y="209"/>
                  </a:lnTo>
                  <a:lnTo>
                    <a:pt x="497" y="165"/>
                  </a:lnTo>
                  <a:lnTo>
                    <a:pt x="562" y="126"/>
                  </a:lnTo>
                  <a:lnTo>
                    <a:pt x="628" y="93"/>
                  </a:lnTo>
                  <a:lnTo>
                    <a:pt x="696" y="64"/>
                  </a:lnTo>
                  <a:lnTo>
                    <a:pt x="767" y="42"/>
                  </a:lnTo>
                  <a:lnTo>
                    <a:pt x="839" y="24"/>
                  </a:lnTo>
                  <a:lnTo>
                    <a:pt x="915" y="10"/>
                  </a:lnTo>
                  <a:lnTo>
                    <a:pt x="991" y="3"/>
                  </a:lnTo>
                  <a:lnTo>
                    <a:pt x="1070" y="0"/>
                  </a:lnTo>
                  <a:close/>
                </a:path>
              </a:pathLst>
            </a:custGeom>
            <a:noFill/>
            <a:ln w="0">
              <a:solidFill>
                <a:schemeClr val="accent2">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50315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The language of ignition</a:t>
            </a:r>
          </a:p>
        </p:txBody>
      </p:sp>
      <p:pic>
        <p:nvPicPr>
          <p:cNvPr id="9" name="Picture 8">
            <a:extLst>
              <a:ext uri="{FF2B5EF4-FFF2-40B4-BE49-F238E27FC236}">
                <a16:creationId xmlns:a16="http://schemas.microsoft.com/office/drawing/2014/main" id="{8A31F2E8-D459-6E46-B08F-3F498BA3E4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9260" y="2347174"/>
            <a:ext cx="5165742" cy="2379372"/>
          </a:xfrm>
          <a:prstGeom prst="rect">
            <a:avLst/>
          </a:prstGeom>
        </p:spPr>
      </p:pic>
      <p:sp>
        <p:nvSpPr>
          <p:cNvPr id="35" name="TextBox 34">
            <a:extLst>
              <a:ext uri="{FF2B5EF4-FFF2-40B4-BE49-F238E27FC236}">
                <a16:creationId xmlns:a16="http://schemas.microsoft.com/office/drawing/2014/main" id="{CF1D0A03-DB8D-0A44-943D-63BB590212BE}"/>
              </a:ext>
            </a:extLst>
          </p:cNvPr>
          <p:cNvSpPr txBox="1"/>
          <p:nvPr/>
        </p:nvSpPr>
        <p:spPr>
          <a:xfrm>
            <a:off x="502649" y="2347174"/>
            <a:ext cx="5593351" cy="230832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When we use the term </a:t>
            </a:r>
            <a:r>
              <a:rPr lang="en-US" sz="1600" i="1" dirty="0">
                <a:latin typeface="Arial" panose="020B0604020202020204" pitchFamily="34" charset="0"/>
                <a:cs typeface="Arial" panose="020B0604020202020204" pitchFamily="34" charset="0"/>
              </a:rPr>
              <a:t>motivational language, </a:t>
            </a:r>
            <a:r>
              <a:rPr lang="en-US" sz="1600" dirty="0">
                <a:latin typeface="Arial" panose="020B0604020202020204" pitchFamily="34" charset="0"/>
                <a:cs typeface="Arial" panose="020B0604020202020204" pitchFamily="34" charset="0"/>
              </a:rPr>
              <a:t>we are generally referring to language that speaks of hopes, dreams, and affirmations ("You are the best!"). This kind of language— let's call it high motivation—has its role.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But high motivation is not the kind of language that ignites people. What works is precisely the opposite: not reaching up but reaching down, speaking to the ground-level effort, affirming the struggle. </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862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135880" y="1674418"/>
            <a:ext cx="1920240" cy="3931920"/>
            <a:chOff x="5700156" y="1781299"/>
            <a:chExt cx="1828800" cy="3586347"/>
          </a:xfrm>
        </p:grpSpPr>
        <p:sp>
          <p:nvSpPr>
            <p:cNvPr id="5" name="Donut 4"/>
            <p:cNvSpPr/>
            <p:nvPr/>
          </p:nvSpPr>
          <p:spPr>
            <a:xfrm>
              <a:off x="5700156" y="3538846"/>
              <a:ext cx="1828800" cy="1828800"/>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n>
              <a:noFill/>
            </a:ln>
            <a:effectLst>
              <a:outerShdw blurRad="444500" dist="38100" dir="12600000" sx="108000" sy="108000" algn="t" rotWithShape="0">
                <a:prstClr val="black">
                  <a:alpha val="13000"/>
                </a:prstClr>
              </a:outerShdw>
            </a:effectLst>
            <a:scene3d>
              <a:camera prst="isometricTopUp"/>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onut 3"/>
            <p:cNvSpPr/>
            <p:nvPr/>
          </p:nvSpPr>
          <p:spPr>
            <a:xfrm>
              <a:off x="5700156" y="2952997"/>
              <a:ext cx="1828800" cy="1828800"/>
            </a:xfrm>
            <a:prstGeom prst="round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5400000" scaled="1"/>
              <a:tileRect/>
            </a:gradFill>
            <a:ln>
              <a:noFill/>
            </a:ln>
            <a:effectLst>
              <a:outerShdw blurRad="444500" dist="38100" dir="12600000" sx="108000" sy="108000" algn="t" rotWithShape="0">
                <a:prstClr val="black">
                  <a:alpha val="13000"/>
                </a:prstClr>
              </a:outerShdw>
            </a:effectLst>
            <a:scene3d>
              <a:camera prst="isometricTopUp"/>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onut 2"/>
            <p:cNvSpPr/>
            <p:nvPr/>
          </p:nvSpPr>
          <p:spPr>
            <a:xfrm>
              <a:off x="5700156" y="2367148"/>
              <a:ext cx="1828800" cy="1828800"/>
            </a:xfrm>
            <a:prstGeom prst="roundRect">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5400000" scaled="1"/>
              <a:tileRect/>
            </a:gradFill>
            <a:ln>
              <a:noFill/>
            </a:ln>
            <a:effectLst>
              <a:outerShdw blurRad="444500" dist="38100" dir="12600000" sx="108000" sy="108000" algn="t" rotWithShape="0">
                <a:prstClr val="black">
                  <a:alpha val="13000"/>
                </a:prstClr>
              </a:outerShdw>
            </a:effectLst>
            <a:scene3d>
              <a:camera prst="isometricTopUp"/>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onut 1"/>
            <p:cNvSpPr/>
            <p:nvPr/>
          </p:nvSpPr>
          <p:spPr>
            <a:xfrm>
              <a:off x="5700156" y="1781299"/>
              <a:ext cx="1828800" cy="182880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444500" dist="38100" dir="12600000" sx="108000" sy="108000" algn="t" rotWithShape="0">
                <a:prstClr val="black">
                  <a:alpha val="13000"/>
                </a:prstClr>
              </a:outerShdw>
            </a:effectLst>
            <a:scene3d>
              <a:camera prst="isometricTopUp"/>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Coaching for new skills - Draft</a:t>
            </a:r>
          </a:p>
        </p:txBody>
      </p:sp>
      <p:sp>
        <p:nvSpPr>
          <p:cNvPr id="8" name="Oval 7"/>
          <p:cNvSpPr/>
          <p:nvPr/>
        </p:nvSpPr>
        <p:spPr>
          <a:xfrm>
            <a:off x="3402083" y="1950079"/>
            <a:ext cx="1005840" cy="10058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402083" y="3099458"/>
            <a:ext cx="1005840" cy="10058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24771" y="1991334"/>
            <a:ext cx="3016203" cy="646331"/>
          </a:xfrm>
          <a:prstGeom prst="rect">
            <a:avLst/>
          </a:prstGeom>
        </p:spPr>
        <p:txBody>
          <a:bodyPr wrap="square">
            <a:spAutoFit/>
          </a:bodyPr>
          <a:lstStyle/>
          <a:p>
            <a:pPr algn="r"/>
            <a:r>
              <a:rPr lang="en-US" dirty="0">
                <a:solidFill>
                  <a:schemeClr val="accent4"/>
                </a:solidFill>
                <a:latin typeface="Arial" panose="020B0604020202020204" pitchFamily="34" charset="0"/>
                <a:cs typeface="Arial" panose="020B0604020202020204" pitchFamily="34" charset="0"/>
              </a:rPr>
              <a:t>What does a story point represent? </a:t>
            </a:r>
            <a:endParaRPr lang="en-US" dirty="0"/>
          </a:p>
        </p:txBody>
      </p:sp>
      <p:sp>
        <p:nvSpPr>
          <p:cNvPr id="14" name="Rectangle 13"/>
          <p:cNvSpPr/>
          <p:nvPr/>
        </p:nvSpPr>
        <p:spPr>
          <a:xfrm>
            <a:off x="8768547" y="1976691"/>
            <a:ext cx="3044511" cy="646331"/>
          </a:xfrm>
          <a:prstGeom prst="rect">
            <a:avLst/>
          </a:prstGeom>
        </p:spPr>
        <p:txBody>
          <a:bodyPr wrap="square">
            <a:spAutoFit/>
          </a:bodyPr>
          <a:lstStyle/>
          <a:p>
            <a:r>
              <a:rPr lang="en-US" dirty="0">
                <a:solidFill>
                  <a:schemeClr val="accent4"/>
                </a:solidFill>
                <a:latin typeface="Arial" panose="020B0604020202020204" pitchFamily="34" charset="0"/>
                <a:cs typeface="Arial" panose="020B0604020202020204" pitchFamily="34" charset="0"/>
              </a:rPr>
              <a:t>How do we plan/schedule a project using story points?</a:t>
            </a:r>
            <a:endParaRPr lang="en-US" dirty="0"/>
          </a:p>
        </p:txBody>
      </p:sp>
      <p:sp>
        <p:nvSpPr>
          <p:cNvPr id="15" name="Rectangle 14"/>
          <p:cNvSpPr/>
          <p:nvPr/>
        </p:nvSpPr>
        <p:spPr>
          <a:xfrm>
            <a:off x="224771" y="3158417"/>
            <a:ext cx="3016203" cy="646331"/>
          </a:xfrm>
          <a:prstGeom prst="rect">
            <a:avLst/>
          </a:prstGeom>
        </p:spPr>
        <p:txBody>
          <a:bodyPr wrap="square">
            <a:spAutoFit/>
          </a:bodyPr>
          <a:lstStyle/>
          <a:p>
            <a:pPr algn="r"/>
            <a:r>
              <a:rPr lang="en-US" dirty="0">
                <a:solidFill>
                  <a:schemeClr val="accent4"/>
                </a:solidFill>
                <a:latin typeface="Arial" panose="020B0604020202020204" pitchFamily="34" charset="0"/>
                <a:cs typeface="Arial" panose="020B0604020202020204" pitchFamily="34" charset="0"/>
              </a:rPr>
              <a:t>What is included within a story point estimate?</a:t>
            </a:r>
            <a:endParaRPr lang="en-US" dirty="0"/>
          </a:p>
        </p:txBody>
      </p:sp>
      <p:sp>
        <p:nvSpPr>
          <p:cNvPr id="16" name="Rectangle 15"/>
          <p:cNvSpPr/>
          <p:nvPr/>
        </p:nvSpPr>
        <p:spPr>
          <a:xfrm>
            <a:off x="8789917" y="3160938"/>
            <a:ext cx="3044511" cy="646331"/>
          </a:xfrm>
          <a:prstGeom prst="rect">
            <a:avLst/>
          </a:prstGeom>
        </p:spPr>
        <p:txBody>
          <a:bodyPr wrap="square">
            <a:spAutoFit/>
          </a:bodyPr>
          <a:lstStyle/>
          <a:p>
            <a:r>
              <a:rPr lang="en-US" dirty="0">
                <a:solidFill>
                  <a:schemeClr val="accent4"/>
                </a:solidFill>
                <a:latin typeface="Arial" panose="020B0604020202020204" pitchFamily="34" charset="0"/>
                <a:cs typeface="Arial" panose="020B0604020202020204" pitchFamily="34" charset="0"/>
              </a:rPr>
              <a:t>Can story points be standardized across teams?</a:t>
            </a:r>
            <a:endParaRPr lang="en-US" dirty="0"/>
          </a:p>
        </p:txBody>
      </p:sp>
      <p:sp>
        <p:nvSpPr>
          <p:cNvPr id="17" name="Oval 16"/>
          <p:cNvSpPr/>
          <p:nvPr/>
        </p:nvSpPr>
        <p:spPr>
          <a:xfrm>
            <a:off x="3402083" y="3117162"/>
            <a:ext cx="1005840" cy="100584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458427" y="5450560"/>
            <a:ext cx="1005840" cy="100584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4"/>
          <p:cNvGrpSpPr>
            <a:grpSpLocks noChangeAspect="1"/>
          </p:cNvGrpSpPr>
          <p:nvPr/>
        </p:nvGrpSpPr>
        <p:grpSpPr bwMode="auto">
          <a:xfrm>
            <a:off x="3627853" y="2178861"/>
            <a:ext cx="554300" cy="548276"/>
            <a:chOff x="304" y="696"/>
            <a:chExt cx="276" cy="273"/>
          </a:xfrm>
          <a:noFill/>
        </p:grpSpPr>
        <p:sp>
          <p:nvSpPr>
            <p:cNvPr id="24" name="Freeform 6"/>
            <p:cNvSpPr>
              <a:spLocks noEditPoints="1"/>
            </p:cNvSpPr>
            <p:nvPr/>
          </p:nvSpPr>
          <p:spPr bwMode="auto">
            <a:xfrm>
              <a:off x="304" y="696"/>
              <a:ext cx="164" cy="163"/>
            </a:xfrm>
            <a:custGeom>
              <a:avLst/>
              <a:gdLst>
                <a:gd name="T0" fmla="*/ 859 w 1962"/>
                <a:gd name="T1" fmla="*/ 645 h 1957"/>
                <a:gd name="T2" fmla="*/ 724 w 1962"/>
                <a:gd name="T3" fmla="*/ 739 h 1957"/>
                <a:gd name="T4" fmla="*/ 645 w 1962"/>
                <a:gd name="T5" fmla="*/ 885 h 1957"/>
                <a:gd name="T6" fmla="*/ 645 w 1962"/>
                <a:gd name="T7" fmla="*/ 1056 h 1957"/>
                <a:gd name="T8" fmla="*/ 724 w 1962"/>
                <a:gd name="T9" fmla="*/ 1202 h 1957"/>
                <a:gd name="T10" fmla="*/ 859 w 1962"/>
                <a:gd name="T11" fmla="*/ 1296 h 1957"/>
                <a:gd name="T12" fmla="*/ 1030 w 1962"/>
                <a:gd name="T13" fmla="*/ 1317 h 1957"/>
                <a:gd name="T14" fmla="*/ 1185 w 1962"/>
                <a:gd name="T15" fmla="*/ 1257 h 1957"/>
                <a:gd name="T16" fmla="*/ 1295 w 1962"/>
                <a:gd name="T17" fmla="*/ 1135 h 1957"/>
                <a:gd name="T18" fmla="*/ 1336 w 1962"/>
                <a:gd name="T19" fmla="*/ 971 h 1957"/>
                <a:gd name="T20" fmla="*/ 1295 w 1962"/>
                <a:gd name="T21" fmla="*/ 807 h 1957"/>
                <a:gd name="T22" fmla="*/ 1185 w 1962"/>
                <a:gd name="T23" fmla="*/ 684 h 1957"/>
                <a:gd name="T24" fmla="*/ 1030 w 1962"/>
                <a:gd name="T25" fmla="*/ 624 h 1957"/>
                <a:gd name="T26" fmla="*/ 1113 w 1962"/>
                <a:gd name="T27" fmla="*/ 3 h 1957"/>
                <a:gd name="T28" fmla="*/ 1175 w 1962"/>
                <a:gd name="T29" fmla="*/ 58 h 1957"/>
                <a:gd name="T30" fmla="*/ 1295 w 1962"/>
                <a:gd name="T31" fmla="*/ 235 h 1957"/>
                <a:gd name="T32" fmla="*/ 1500 w 1962"/>
                <a:gd name="T33" fmla="*/ 197 h 1957"/>
                <a:gd name="T34" fmla="*/ 1572 w 1962"/>
                <a:gd name="T35" fmla="*/ 194 h 1957"/>
                <a:gd name="T36" fmla="*/ 1766 w 1962"/>
                <a:gd name="T37" fmla="*/ 381 h 1957"/>
                <a:gd name="T38" fmla="*/ 1771 w 1962"/>
                <a:gd name="T39" fmla="*/ 463 h 1957"/>
                <a:gd name="T40" fmla="*/ 1738 w 1962"/>
                <a:gd name="T41" fmla="*/ 701 h 1957"/>
                <a:gd name="T42" fmla="*/ 1924 w 1962"/>
                <a:gd name="T43" fmla="*/ 795 h 1957"/>
                <a:gd name="T44" fmla="*/ 1962 w 1962"/>
                <a:gd name="T45" fmla="*/ 868 h 1957"/>
                <a:gd name="T46" fmla="*/ 1940 w 1962"/>
                <a:gd name="T47" fmla="*/ 1139 h 1957"/>
                <a:gd name="T48" fmla="*/ 1756 w 1962"/>
                <a:gd name="T49" fmla="*/ 1183 h 1957"/>
                <a:gd name="T50" fmla="*/ 1760 w 1962"/>
                <a:gd name="T51" fmla="*/ 1473 h 1957"/>
                <a:gd name="T52" fmla="*/ 1778 w 1962"/>
                <a:gd name="T53" fmla="*/ 1543 h 1957"/>
                <a:gd name="T54" fmla="*/ 1603 w 1962"/>
                <a:gd name="T55" fmla="*/ 1742 h 1957"/>
                <a:gd name="T56" fmla="*/ 1524 w 1962"/>
                <a:gd name="T57" fmla="*/ 1767 h 1957"/>
                <a:gd name="T58" fmla="*/ 1317 w 1962"/>
                <a:gd name="T59" fmla="*/ 1697 h 1957"/>
                <a:gd name="T60" fmla="*/ 1167 w 1962"/>
                <a:gd name="T61" fmla="*/ 1899 h 1957"/>
                <a:gd name="T62" fmla="*/ 1105 w 1962"/>
                <a:gd name="T63" fmla="*/ 1954 h 1957"/>
                <a:gd name="T64" fmla="*/ 829 w 1962"/>
                <a:gd name="T65" fmla="*/ 1946 h 1957"/>
                <a:gd name="T66" fmla="*/ 782 w 1962"/>
                <a:gd name="T67" fmla="*/ 1878 h 1957"/>
                <a:gd name="T68" fmla="*/ 587 w 1962"/>
                <a:gd name="T69" fmla="*/ 1663 h 1957"/>
                <a:gd name="T70" fmla="*/ 427 w 1962"/>
                <a:gd name="T71" fmla="*/ 1768 h 1957"/>
                <a:gd name="T72" fmla="*/ 359 w 1962"/>
                <a:gd name="T73" fmla="*/ 1742 h 1957"/>
                <a:gd name="T74" fmla="*/ 184 w 1962"/>
                <a:gd name="T75" fmla="*/ 1534 h 1957"/>
                <a:gd name="T76" fmla="*/ 289 w 1962"/>
                <a:gd name="T77" fmla="*/ 1363 h 1957"/>
                <a:gd name="T78" fmla="*/ 79 w 1962"/>
                <a:gd name="T79" fmla="*/ 1177 h 1957"/>
                <a:gd name="T80" fmla="*/ 10 w 1962"/>
                <a:gd name="T81" fmla="*/ 1130 h 1957"/>
                <a:gd name="T82" fmla="*/ 3 w 1962"/>
                <a:gd name="T83" fmla="*/ 855 h 1957"/>
                <a:gd name="T84" fmla="*/ 58 w 1962"/>
                <a:gd name="T85" fmla="*/ 793 h 1957"/>
                <a:gd name="T86" fmla="*/ 254 w 1962"/>
                <a:gd name="T87" fmla="*/ 647 h 1957"/>
                <a:gd name="T88" fmla="*/ 186 w 1962"/>
                <a:gd name="T89" fmla="*/ 449 h 1957"/>
                <a:gd name="T90" fmla="*/ 197 w 1962"/>
                <a:gd name="T91" fmla="*/ 379 h 1957"/>
                <a:gd name="T92" fmla="*/ 396 w 1962"/>
                <a:gd name="T93" fmla="*/ 192 h 1957"/>
                <a:gd name="T94" fmla="*/ 479 w 1962"/>
                <a:gd name="T95" fmla="*/ 208 h 1957"/>
                <a:gd name="T96" fmla="*/ 724 w 1962"/>
                <a:gd name="T97" fmla="*/ 216 h 1957"/>
                <a:gd name="T98" fmla="*/ 806 w 1962"/>
                <a:gd name="T99" fmla="*/ 39 h 1957"/>
                <a:gd name="T100" fmla="*/ 879 w 1962"/>
                <a:gd name="T101" fmla="*/ 0 h 1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62" h="1957">
                  <a:moveTo>
                    <a:pt x="986" y="621"/>
                  </a:moveTo>
                  <a:lnTo>
                    <a:pt x="941" y="624"/>
                  </a:lnTo>
                  <a:lnTo>
                    <a:pt x="899" y="632"/>
                  </a:lnTo>
                  <a:lnTo>
                    <a:pt x="859" y="645"/>
                  </a:lnTo>
                  <a:lnTo>
                    <a:pt x="821" y="662"/>
                  </a:lnTo>
                  <a:lnTo>
                    <a:pt x="786" y="684"/>
                  </a:lnTo>
                  <a:lnTo>
                    <a:pt x="753" y="710"/>
                  </a:lnTo>
                  <a:lnTo>
                    <a:pt x="724" y="739"/>
                  </a:lnTo>
                  <a:lnTo>
                    <a:pt x="698" y="771"/>
                  </a:lnTo>
                  <a:lnTo>
                    <a:pt x="676" y="807"/>
                  </a:lnTo>
                  <a:lnTo>
                    <a:pt x="658" y="845"/>
                  </a:lnTo>
                  <a:lnTo>
                    <a:pt x="645" y="885"/>
                  </a:lnTo>
                  <a:lnTo>
                    <a:pt x="637" y="927"/>
                  </a:lnTo>
                  <a:lnTo>
                    <a:pt x="635" y="971"/>
                  </a:lnTo>
                  <a:lnTo>
                    <a:pt x="637" y="1014"/>
                  </a:lnTo>
                  <a:lnTo>
                    <a:pt x="645" y="1056"/>
                  </a:lnTo>
                  <a:lnTo>
                    <a:pt x="658" y="1097"/>
                  </a:lnTo>
                  <a:lnTo>
                    <a:pt x="676" y="1135"/>
                  </a:lnTo>
                  <a:lnTo>
                    <a:pt x="698" y="1170"/>
                  </a:lnTo>
                  <a:lnTo>
                    <a:pt x="724" y="1202"/>
                  </a:lnTo>
                  <a:lnTo>
                    <a:pt x="753" y="1232"/>
                  </a:lnTo>
                  <a:lnTo>
                    <a:pt x="786" y="1257"/>
                  </a:lnTo>
                  <a:lnTo>
                    <a:pt x="821" y="1279"/>
                  </a:lnTo>
                  <a:lnTo>
                    <a:pt x="859" y="1296"/>
                  </a:lnTo>
                  <a:lnTo>
                    <a:pt x="899" y="1309"/>
                  </a:lnTo>
                  <a:lnTo>
                    <a:pt x="941" y="1317"/>
                  </a:lnTo>
                  <a:lnTo>
                    <a:pt x="986" y="1320"/>
                  </a:lnTo>
                  <a:lnTo>
                    <a:pt x="1030" y="1317"/>
                  </a:lnTo>
                  <a:lnTo>
                    <a:pt x="1072" y="1309"/>
                  </a:lnTo>
                  <a:lnTo>
                    <a:pt x="1112" y="1296"/>
                  </a:lnTo>
                  <a:lnTo>
                    <a:pt x="1150" y="1279"/>
                  </a:lnTo>
                  <a:lnTo>
                    <a:pt x="1185" y="1257"/>
                  </a:lnTo>
                  <a:lnTo>
                    <a:pt x="1218" y="1232"/>
                  </a:lnTo>
                  <a:lnTo>
                    <a:pt x="1248" y="1202"/>
                  </a:lnTo>
                  <a:lnTo>
                    <a:pt x="1274" y="1170"/>
                  </a:lnTo>
                  <a:lnTo>
                    <a:pt x="1295" y="1135"/>
                  </a:lnTo>
                  <a:lnTo>
                    <a:pt x="1313" y="1097"/>
                  </a:lnTo>
                  <a:lnTo>
                    <a:pt x="1326" y="1056"/>
                  </a:lnTo>
                  <a:lnTo>
                    <a:pt x="1334" y="1014"/>
                  </a:lnTo>
                  <a:lnTo>
                    <a:pt x="1336" y="971"/>
                  </a:lnTo>
                  <a:lnTo>
                    <a:pt x="1334" y="927"/>
                  </a:lnTo>
                  <a:lnTo>
                    <a:pt x="1326" y="885"/>
                  </a:lnTo>
                  <a:lnTo>
                    <a:pt x="1313" y="845"/>
                  </a:lnTo>
                  <a:lnTo>
                    <a:pt x="1295" y="807"/>
                  </a:lnTo>
                  <a:lnTo>
                    <a:pt x="1274" y="771"/>
                  </a:lnTo>
                  <a:lnTo>
                    <a:pt x="1248" y="739"/>
                  </a:lnTo>
                  <a:lnTo>
                    <a:pt x="1218" y="710"/>
                  </a:lnTo>
                  <a:lnTo>
                    <a:pt x="1185" y="684"/>
                  </a:lnTo>
                  <a:lnTo>
                    <a:pt x="1150" y="662"/>
                  </a:lnTo>
                  <a:lnTo>
                    <a:pt x="1112" y="645"/>
                  </a:lnTo>
                  <a:lnTo>
                    <a:pt x="1072" y="632"/>
                  </a:lnTo>
                  <a:lnTo>
                    <a:pt x="1030" y="624"/>
                  </a:lnTo>
                  <a:lnTo>
                    <a:pt x="986" y="621"/>
                  </a:lnTo>
                  <a:close/>
                  <a:moveTo>
                    <a:pt x="879" y="0"/>
                  </a:moveTo>
                  <a:lnTo>
                    <a:pt x="1091" y="0"/>
                  </a:lnTo>
                  <a:lnTo>
                    <a:pt x="1113" y="3"/>
                  </a:lnTo>
                  <a:lnTo>
                    <a:pt x="1133" y="10"/>
                  </a:lnTo>
                  <a:lnTo>
                    <a:pt x="1151" y="23"/>
                  </a:lnTo>
                  <a:lnTo>
                    <a:pt x="1165" y="39"/>
                  </a:lnTo>
                  <a:lnTo>
                    <a:pt x="1175" y="58"/>
                  </a:lnTo>
                  <a:lnTo>
                    <a:pt x="1180" y="79"/>
                  </a:lnTo>
                  <a:lnTo>
                    <a:pt x="1194" y="201"/>
                  </a:lnTo>
                  <a:lnTo>
                    <a:pt x="1246" y="216"/>
                  </a:lnTo>
                  <a:lnTo>
                    <a:pt x="1295" y="235"/>
                  </a:lnTo>
                  <a:lnTo>
                    <a:pt x="1343" y="257"/>
                  </a:lnTo>
                  <a:lnTo>
                    <a:pt x="1390" y="282"/>
                  </a:lnTo>
                  <a:lnTo>
                    <a:pt x="1484" y="208"/>
                  </a:lnTo>
                  <a:lnTo>
                    <a:pt x="1500" y="197"/>
                  </a:lnTo>
                  <a:lnTo>
                    <a:pt x="1517" y="191"/>
                  </a:lnTo>
                  <a:lnTo>
                    <a:pt x="1536" y="188"/>
                  </a:lnTo>
                  <a:lnTo>
                    <a:pt x="1554" y="189"/>
                  </a:lnTo>
                  <a:lnTo>
                    <a:pt x="1572" y="194"/>
                  </a:lnTo>
                  <a:lnTo>
                    <a:pt x="1589" y="202"/>
                  </a:lnTo>
                  <a:lnTo>
                    <a:pt x="1603" y="214"/>
                  </a:lnTo>
                  <a:lnTo>
                    <a:pt x="1752" y="363"/>
                  </a:lnTo>
                  <a:lnTo>
                    <a:pt x="1766" y="381"/>
                  </a:lnTo>
                  <a:lnTo>
                    <a:pt x="1775" y="401"/>
                  </a:lnTo>
                  <a:lnTo>
                    <a:pt x="1778" y="422"/>
                  </a:lnTo>
                  <a:lnTo>
                    <a:pt x="1777" y="443"/>
                  </a:lnTo>
                  <a:lnTo>
                    <a:pt x="1771" y="463"/>
                  </a:lnTo>
                  <a:lnTo>
                    <a:pt x="1759" y="482"/>
                  </a:lnTo>
                  <a:lnTo>
                    <a:pt x="1683" y="580"/>
                  </a:lnTo>
                  <a:lnTo>
                    <a:pt x="1713" y="639"/>
                  </a:lnTo>
                  <a:lnTo>
                    <a:pt x="1738" y="701"/>
                  </a:lnTo>
                  <a:lnTo>
                    <a:pt x="1758" y="765"/>
                  </a:lnTo>
                  <a:lnTo>
                    <a:pt x="1883" y="779"/>
                  </a:lnTo>
                  <a:lnTo>
                    <a:pt x="1905" y="784"/>
                  </a:lnTo>
                  <a:lnTo>
                    <a:pt x="1924" y="795"/>
                  </a:lnTo>
                  <a:lnTo>
                    <a:pt x="1940" y="809"/>
                  </a:lnTo>
                  <a:lnTo>
                    <a:pt x="1952" y="826"/>
                  </a:lnTo>
                  <a:lnTo>
                    <a:pt x="1960" y="846"/>
                  </a:lnTo>
                  <a:lnTo>
                    <a:pt x="1962" y="868"/>
                  </a:lnTo>
                  <a:lnTo>
                    <a:pt x="1962" y="1079"/>
                  </a:lnTo>
                  <a:lnTo>
                    <a:pt x="1960" y="1101"/>
                  </a:lnTo>
                  <a:lnTo>
                    <a:pt x="1952" y="1121"/>
                  </a:lnTo>
                  <a:lnTo>
                    <a:pt x="1940" y="1139"/>
                  </a:lnTo>
                  <a:lnTo>
                    <a:pt x="1924" y="1153"/>
                  </a:lnTo>
                  <a:lnTo>
                    <a:pt x="1905" y="1163"/>
                  </a:lnTo>
                  <a:lnTo>
                    <a:pt x="1883" y="1168"/>
                  </a:lnTo>
                  <a:lnTo>
                    <a:pt x="1756" y="1183"/>
                  </a:lnTo>
                  <a:lnTo>
                    <a:pt x="1735" y="1247"/>
                  </a:lnTo>
                  <a:lnTo>
                    <a:pt x="1709" y="1309"/>
                  </a:lnTo>
                  <a:lnTo>
                    <a:pt x="1678" y="1369"/>
                  </a:lnTo>
                  <a:lnTo>
                    <a:pt x="1760" y="1473"/>
                  </a:lnTo>
                  <a:lnTo>
                    <a:pt x="1770" y="1489"/>
                  </a:lnTo>
                  <a:lnTo>
                    <a:pt x="1776" y="1507"/>
                  </a:lnTo>
                  <a:lnTo>
                    <a:pt x="1779" y="1525"/>
                  </a:lnTo>
                  <a:lnTo>
                    <a:pt x="1778" y="1543"/>
                  </a:lnTo>
                  <a:lnTo>
                    <a:pt x="1773" y="1561"/>
                  </a:lnTo>
                  <a:lnTo>
                    <a:pt x="1765" y="1577"/>
                  </a:lnTo>
                  <a:lnTo>
                    <a:pt x="1753" y="1592"/>
                  </a:lnTo>
                  <a:lnTo>
                    <a:pt x="1603" y="1742"/>
                  </a:lnTo>
                  <a:lnTo>
                    <a:pt x="1586" y="1756"/>
                  </a:lnTo>
                  <a:lnTo>
                    <a:pt x="1566" y="1765"/>
                  </a:lnTo>
                  <a:lnTo>
                    <a:pt x="1545" y="1768"/>
                  </a:lnTo>
                  <a:lnTo>
                    <a:pt x="1524" y="1767"/>
                  </a:lnTo>
                  <a:lnTo>
                    <a:pt x="1503" y="1761"/>
                  </a:lnTo>
                  <a:lnTo>
                    <a:pt x="1484" y="1749"/>
                  </a:lnTo>
                  <a:lnTo>
                    <a:pt x="1378" y="1666"/>
                  </a:lnTo>
                  <a:lnTo>
                    <a:pt x="1317" y="1697"/>
                  </a:lnTo>
                  <a:lnTo>
                    <a:pt x="1254" y="1723"/>
                  </a:lnTo>
                  <a:lnTo>
                    <a:pt x="1187" y="1743"/>
                  </a:lnTo>
                  <a:lnTo>
                    <a:pt x="1172" y="1878"/>
                  </a:lnTo>
                  <a:lnTo>
                    <a:pt x="1167" y="1899"/>
                  </a:lnTo>
                  <a:lnTo>
                    <a:pt x="1157" y="1918"/>
                  </a:lnTo>
                  <a:lnTo>
                    <a:pt x="1142" y="1934"/>
                  </a:lnTo>
                  <a:lnTo>
                    <a:pt x="1125" y="1946"/>
                  </a:lnTo>
                  <a:lnTo>
                    <a:pt x="1105" y="1954"/>
                  </a:lnTo>
                  <a:lnTo>
                    <a:pt x="1083" y="1957"/>
                  </a:lnTo>
                  <a:lnTo>
                    <a:pt x="871" y="1957"/>
                  </a:lnTo>
                  <a:lnTo>
                    <a:pt x="849" y="1954"/>
                  </a:lnTo>
                  <a:lnTo>
                    <a:pt x="829" y="1946"/>
                  </a:lnTo>
                  <a:lnTo>
                    <a:pt x="811" y="1934"/>
                  </a:lnTo>
                  <a:lnTo>
                    <a:pt x="797" y="1918"/>
                  </a:lnTo>
                  <a:lnTo>
                    <a:pt x="787" y="1899"/>
                  </a:lnTo>
                  <a:lnTo>
                    <a:pt x="782" y="1878"/>
                  </a:lnTo>
                  <a:lnTo>
                    <a:pt x="766" y="1738"/>
                  </a:lnTo>
                  <a:lnTo>
                    <a:pt x="705" y="1718"/>
                  </a:lnTo>
                  <a:lnTo>
                    <a:pt x="644" y="1693"/>
                  </a:lnTo>
                  <a:lnTo>
                    <a:pt x="587" y="1663"/>
                  </a:lnTo>
                  <a:lnTo>
                    <a:pt x="479" y="1749"/>
                  </a:lnTo>
                  <a:lnTo>
                    <a:pt x="463" y="1759"/>
                  </a:lnTo>
                  <a:lnTo>
                    <a:pt x="445" y="1765"/>
                  </a:lnTo>
                  <a:lnTo>
                    <a:pt x="427" y="1768"/>
                  </a:lnTo>
                  <a:lnTo>
                    <a:pt x="408" y="1767"/>
                  </a:lnTo>
                  <a:lnTo>
                    <a:pt x="390" y="1762"/>
                  </a:lnTo>
                  <a:lnTo>
                    <a:pt x="374" y="1754"/>
                  </a:lnTo>
                  <a:lnTo>
                    <a:pt x="359" y="1742"/>
                  </a:lnTo>
                  <a:lnTo>
                    <a:pt x="209" y="1592"/>
                  </a:lnTo>
                  <a:lnTo>
                    <a:pt x="196" y="1574"/>
                  </a:lnTo>
                  <a:lnTo>
                    <a:pt x="187" y="1555"/>
                  </a:lnTo>
                  <a:lnTo>
                    <a:pt x="184" y="1534"/>
                  </a:lnTo>
                  <a:lnTo>
                    <a:pt x="185" y="1512"/>
                  </a:lnTo>
                  <a:lnTo>
                    <a:pt x="191" y="1492"/>
                  </a:lnTo>
                  <a:lnTo>
                    <a:pt x="203" y="1473"/>
                  </a:lnTo>
                  <a:lnTo>
                    <a:pt x="289" y="1363"/>
                  </a:lnTo>
                  <a:lnTo>
                    <a:pt x="261" y="1309"/>
                  </a:lnTo>
                  <a:lnTo>
                    <a:pt x="237" y="1252"/>
                  </a:lnTo>
                  <a:lnTo>
                    <a:pt x="218" y="1193"/>
                  </a:lnTo>
                  <a:lnTo>
                    <a:pt x="79" y="1177"/>
                  </a:lnTo>
                  <a:lnTo>
                    <a:pt x="58" y="1172"/>
                  </a:lnTo>
                  <a:lnTo>
                    <a:pt x="39" y="1162"/>
                  </a:lnTo>
                  <a:lnTo>
                    <a:pt x="23" y="1148"/>
                  </a:lnTo>
                  <a:lnTo>
                    <a:pt x="10" y="1130"/>
                  </a:lnTo>
                  <a:lnTo>
                    <a:pt x="3" y="1110"/>
                  </a:lnTo>
                  <a:lnTo>
                    <a:pt x="0" y="1088"/>
                  </a:lnTo>
                  <a:lnTo>
                    <a:pt x="0" y="877"/>
                  </a:lnTo>
                  <a:lnTo>
                    <a:pt x="3" y="855"/>
                  </a:lnTo>
                  <a:lnTo>
                    <a:pt x="10" y="835"/>
                  </a:lnTo>
                  <a:lnTo>
                    <a:pt x="23" y="817"/>
                  </a:lnTo>
                  <a:lnTo>
                    <a:pt x="39" y="803"/>
                  </a:lnTo>
                  <a:lnTo>
                    <a:pt x="58" y="793"/>
                  </a:lnTo>
                  <a:lnTo>
                    <a:pt x="79" y="788"/>
                  </a:lnTo>
                  <a:lnTo>
                    <a:pt x="210" y="773"/>
                  </a:lnTo>
                  <a:lnTo>
                    <a:pt x="230" y="709"/>
                  </a:lnTo>
                  <a:lnTo>
                    <a:pt x="254" y="647"/>
                  </a:lnTo>
                  <a:lnTo>
                    <a:pt x="284" y="587"/>
                  </a:lnTo>
                  <a:lnTo>
                    <a:pt x="203" y="483"/>
                  </a:lnTo>
                  <a:lnTo>
                    <a:pt x="192" y="467"/>
                  </a:lnTo>
                  <a:lnTo>
                    <a:pt x="186" y="449"/>
                  </a:lnTo>
                  <a:lnTo>
                    <a:pt x="183" y="431"/>
                  </a:lnTo>
                  <a:lnTo>
                    <a:pt x="184" y="413"/>
                  </a:lnTo>
                  <a:lnTo>
                    <a:pt x="189" y="395"/>
                  </a:lnTo>
                  <a:lnTo>
                    <a:pt x="197" y="379"/>
                  </a:lnTo>
                  <a:lnTo>
                    <a:pt x="209" y="364"/>
                  </a:lnTo>
                  <a:lnTo>
                    <a:pt x="359" y="214"/>
                  </a:lnTo>
                  <a:lnTo>
                    <a:pt x="376" y="201"/>
                  </a:lnTo>
                  <a:lnTo>
                    <a:pt x="396" y="192"/>
                  </a:lnTo>
                  <a:lnTo>
                    <a:pt x="418" y="189"/>
                  </a:lnTo>
                  <a:lnTo>
                    <a:pt x="439" y="190"/>
                  </a:lnTo>
                  <a:lnTo>
                    <a:pt x="460" y="196"/>
                  </a:lnTo>
                  <a:lnTo>
                    <a:pt x="479" y="208"/>
                  </a:lnTo>
                  <a:lnTo>
                    <a:pt x="576" y="285"/>
                  </a:lnTo>
                  <a:lnTo>
                    <a:pt x="624" y="259"/>
                  </a:lnTo>
                  <a:lnTo>
                    <a:pt x="673" y="236"/>
                  </a:lnTo>
                  <a:lnTo>
                    <a:pt x="724" y="216"/>
                  </a:lnTo>
                  <a:lnTo>
                    <a:pt x="776" y="201"/>
                  </a:lnTo>
                  <a:lnTo>
                    <a:pt x="790" y="79"/>
                  </a:lnTo>
                  <a:lnTo>
                    <a:pt x="796" y="58"/>
                  </a:lnTo>
                  <a:lnTo>
                    <a:pt x="806" y="39"/>
                  </a:lnTo>
                  <a:lnTo>
                    <a:pt x="820" y="23"/>
                  </a:lnTo>
                  <a:lnTo>
                    <a:pt x="837" y="10"/>
                  </a:lnTo>
                  <a:lnTo>
                    <a:pt x="857" y="3"/>
                  </a:lnTo>
                  <a:lnTo>
                    <a:pt x="879" y="0"/>
                  </a:lnTo>
                  <a:close/>
                </a:path>
              </a:pathLst>
            </a:custGeom>
            <a:grp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7"/>
            <p:cNvSpPr>
              <a:spLocks noEditPoints="1"/>
            </p:cNvSpPr>
            <p:nvPr/>
          </p:nvSpPr>
          <p:spPr bwMode="auto">
            <a:xfrm>
              <a:off x="446" y="780"/>
              <a:ext cx="134" cy="134"/>
            </a:xfrm>
            <a:custGeom>
              <a:avLst/>
              <a:gdLst>
                <a:gd name="T0" fmla="*/ 711 w 1613"/>
                <a:gd name="T1" fmla="*/ 529 h 1610"/>
                <a:gd name="T2" fmla="*/ 590 w 1613"/>
                <a:gd name="T3" fmla="*/ 613 h 1610"/>
                <a:gd name="T4" fmla="*/ 527 w 1613"/>
                <a:gd name="T5" fmla="*/ 746 h 1610"/>
                <a:gd name="T6" fmla="*/ 540 w 1613"/>
                <a:gd name="T7" fmla="*/ 898 h 1610"/>
                <a:gd name="T8" fmla="*/ 624 w 1613"/>
                <a:gd name="T9" fmla="*/ 1017 h 1610"/>
                <a:gd name="T10" fmla="*/ 757 w 1613"/>
                <a:gd name="T11" fmla="*/ 1080 h 1610"/>
                <a:gd name="T12" fmla="*/ 908 w 1613"/>
                <a:gd name="T13" fmla="*/ 1067 h 1610"/>
                <a:gd name="T14" fmla="*/ 1029 w 1613"/>
                <a:gd name="T15" fmla="*/ 983 h 1610"/>
                <a:gd name="T16" fmla="*/ 1092 w 1613"/>
                <a:gd name="T17" fmla="*/ 851 h 1610"/>
                <a:gd name="T18" fmla="*/ 1079 w 1613"/>
                <a:gd name="T19" fmla="*/ 700 h 1610"/>
                <a:gd name="T20" fmla="*/ 995 w 1613"/>
                <a:gd name="T21" fmla="*/ 579 h 1610"/>
                <a:gd name="T22" fmla="*/ 862 w 1613"/>
                <a:gd name="T23" fmla="*/ 517 h 1610"/>
                <a:gd name="T24" fmla="*/ 858 w 1613"/>
                <a:gd name="T25" fmla="*/ 7 h 1610"/>
                <a:gd name="T26" fmla="*/ 910 w 1613"/>
                <a:gd name="T27" fmla="*/ 71 h 1610"/>
                <a:gd name="T28" fmla="*/ 1092 w 1613"/>
                <a:gd name="T29" fmla="*/ 209 h 1610"/>
                <a:gd name="T30" fmla="*/ 1213 w 1613"/>
                <a:gd name="T31" fmla="*/ 127 h 1610"/>
                <a:gd name="T32" fmla="*/ 1384 w 1613"/>
                <a:gd name="T33" fmla="*/ 242 h 1610"/>
                <a:gd name="T34" fmla="*/ 1415 w 1613"/>
                <a:gd name="T35" fmla="*/ 306 h 1610"/>
                <a:gd name="T36" fmla="*/ 1351 w 1613"/>
                <a:gd name="T37" fmla="*/ 432 h 1610"/>
                <a:gd name="T38" fmla="*/ 1515 w 1613"/>
                <a:gd name="T39" fmla="*/ 580 h 1610"/>
                <a:gd name="T40" fmla="*/ 1586 w 1613"/>
                <a:gd name="T41" fmla="*/ 621 h 1610"/>
                <a:gd name="T42" fmla="*/ 1612 w 1613"/>
                <a:gd name="T43" fmla="*/ 830 h 1610"/>
                <a:gd name="T44" fmla="*/ 1563 w 1613"/>
                <a:gd name="T45" fmla="*/ 895 h 1610"/>
                <a:gd name="T46" fmla="*/ 1423 w 1613"/>
                <a:gd name="T47" fmla="*/ 1027 h 1610"/>
                <a:gd name="T48" fmla="*/ 1488 w 1613"/>
                <a:gd name="T49" fmla="*/ 1184 h 1610"/>
                <a:gd name="T50" fmla="*/ 1469 w 1613"/>
                <a:gd name="T51" fmla="*/ 1264 h 1610"/>
                <a:gd name="T52" fmla="*/ 1329 w 1613"/>
                <a:gd name="T53" fmla="*/ 1404 h 1610"/>
                <a:gd name="T54" fmla="*/ 1259 w 1613"/>
                <a:gd name="T55" fmla="*/ 1392 h 1610"/>
                <a:gd name="T56" fmla="*/ 1028 w 1613"/>
                <a:gd name="T57" fmla="*/ 1415 h 1610"/>
                <a:gd name="T58" fmla="*/ 1000 w 1613"/>
                <a:gd name="T59" fmla="*/ 1570 h 1610"/>
                <a:gd name="T60" fmla="*/ 797 w 1613"/>
                <a:gd name="T61" fmla="*/ 1610 h 1610"/>
                <a:gd name="T62" fmla="*/ 721 w 1613"/>
                <a:gd name="T63" fmla="*/ 1578 h 1610"/>
                <a:gd name="T64" fmla="*/ 631 w 1613"/>
                <a:gd name="T65" fmla="*/ 1427 h 1610"/>
                <a:gd name="T66" fmla="*/ 442 w 1613"/>
                <a:gd name="T67" fmla="*/ 1472 h 1610"/>
                <a:gd name="T68" fmla="*/ 359 w 1613"/>
                <a:gd name="T69" fmla="*/ 1474 h 1610"/>
                <a:gd name="T70" fmla="*/ 207 w 1613"/>
                <a:gd name="T71" fmla="*/ 1339 h 1610"/>
                <a:gd name="T72" fmla="*/ 204 w 1613"/>
                <a:gd name="T73" fmla="*/ 1268 h 1610"/>
                <a:gd name="T74" fmla="*/ 218 w 1613"/>
                <a:gd name="T75" fmla="*/ 1080 h 1610"/>
                <a:gd name="T76" fmla="*/ 56 w 1613"/>
                <a:gd name="T77" fmla="*/ 1018 h 1610"/>
                <a:gd name="T78" fmla="*/ 12 w 1613"/>
                <a:gd name="T79" fmla="*/ 949 h 1610"/>
                <a:gd name="T80" fmla="*/ 17 w 1613"/>
                <a:gd name="T81" fmla="*/ 743 h 1610"/>
                <a:gd name="T82" fmla="*/ 163 w 1613"/>
                <a:gd name="T83" fmla="*/ 691 h 1610"/>
                <a:gd name="T84" fmla="*/ 146 w 1613"/>
                <a:gd name="T85" fmla="*/ 464 h 1610"/>
                <a:gd name="T86" fmla="*/ 124 w 1613"/>
                <a:gd name="T87" fmla="*/ 385 h 1610"/>
                <a:gd name="T88" fmla="*/ 251 w 1613"/>
                <a:gd name="T89" fmla="*/ 221 h 1610"/>
                <a:gd name="T90" fmla="*/ 319 w 1613"/>
                <a:gd name="T91" fmla="*/ 204 h 1610"/>
                <a:gd name="T92" fmla="*/ 478 w 1613"/>
                <a:gd name="T93" fmla="*/ 234 h 1610"/>
                <a:gd name="T94" fmla="*/ 591 w 1613"/>
                <a:gd name="T95" fmla="*/ 76 h 1610"/>
                <a:gd name="T96" fmla="*/ 649 w 1613"/>
                <a:gd name="T97" fmla="*/ 17 h 1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13" h="1610">
                  <a:moveTo>
                    <a:pt x="824" y="512"/>
                  </a:moveTo>
                  <a:lnTo>
                    <a:pt x="785" y="513"/>
                  </a:lnTo>
                  <a:lnTo>
                    <a:pt x="747" y="519"/>
                  </a:lnTo>
                  <a:lnTo>
                    <a:pt x="711" y="529"/>
                  </a:lnTo>
                  <a:lnTo>
                    <a:pt x="676" y="545"/>
                  </a:lnTo>
                  <a:lnTo>
                    <a:pt x="644" y="564"/>
                  </a:lnTo>
                  <a:lnTo>
                    <a:pt x="615" y="587"/>
                  </a:lnTo>
                  <a:lnTo>
                    <a:pt x="590" y="613"/>
                  </a:lnTo>
                  <a:lnTo>
                    <a:pt x="568" y="644"/>
                  </a:lnTo>
                  <a:lnTo>
                    <a:pt x="550" y="676"/>
                  </a:lnTo>
                  <a:lnTo>
                    <a:pt x="537" y="710"/>
                  </a:lnTo>
                  <a:lnTo>
                    <a:pt x="527" y="746"/>
                  </a:lnTo>
                  <a:lnTo>
                    <a:pt x="523" y="784"/>
                  </a:lnTo>
                  <a:lnTo>
                    <a:pt x="524" y="823"/>
                  </a:lnTo>
                  <a:lnTo>
                    <a:pt x="529" y="861"/>
                  </a:lnTo>
                  <a:lnTo>
                    <a:pt x="540" y="898"/>
                  </a:lnTo>
                  <a:lnTo>
                    <a:pt x="555" y="932"/>
                  </a:lnTo>
                  <a:lnTo>
                    <a:pt x="575" y="963"/>
                  </a:lnTo>
                  <a:lnTo>
                    <a:pt x="598" y="992"/>
                  </a:lnTo>
                  <a:lnTo>
                    <a:pt x="624" y="1017"/>
                  </a:lnTo>
                  <a:lnTo>
                    <a:pt x="654" y="1039"/>
                  </a:lnTo>
                  <a:lnTo>
                    <a:pt x="686" y="1057"/>
                  </a:lnTo>
                  <a:lnTo>
                    <a:pt x="721" y="1071"/>
                  </a:lnTo>
                  <a:lnTo>
                    <a:pt x="757" y="1080"/>
                  </a:lnTo>
                  <a:lnTo>
                    <a:pt x="795" y="1084"/>
                  </a:lnTo>
                  <a:lnTo>
                    <a:pt x="834" y="1084"/>
                  </a:lnTo>
                  <a:lnTo>
                    <a:pt x="872" y="1078"/>
                  </a:lnTo>
                  <a:lnTo>
                    <a:pt x="908" y="1067"/>
                  </a:lnTo>
                  <a:lnTo>
                    <a:pt x="943" y="1052"/>
                  </a:lnTo>
                  <a:lnTo>
                    <a:pt x="975" y="1033"/>
                  </a:lnTo>
                  <a:lnTo>
                    <a:pt x="1004" y="1010"/>
                  </a:lnTo>
                  <a:lnTo>
                    <a:pt x="1029" y="983"/>
                  </a:lnTo>
                  <a:lnTo>
                    <a:pt x="1051" y="954"/>
                  </a:lnTo>
                  <a:lnTo>
                    <a:pt x="1069" y="922"/>
                  </a:lnTo>
                  <a:lnTo>
                    <a:pt x="1082" y="888"/>
                  </a:lnTo>
                  <a:lnTo>
                    <a:pt x="1092" y="851"/>
                  </a:lnTo>
                  <a:lnTo>
                    <a:pt x="1096" y="814"/>
                  </a:lnTo>
                  <a:lnTo>
                    <a:pt x="1095" y="775"/>
                  </a:lnTo>
                  <a:lnTo>
                    <a:pt x="1089" y="736"/>
                  </a:lnTo>
                  <a:lnTo>
                    <a:pt x="1079" y="700"/>
                  </a:lnTo>
                  <a:lnTo>
                    <a:pt x="1064" y="666"/>
                  </a:lnTo>
                  <a:lnTo>
                    <a:pt x="1044" y="634"/>
                  </a:lnTo>
                  <a:lnTo>
                    <a:pt x="1021" y="605"/>
                  </a:lnTo>
                  <a:lnTo>
                    <a:pt x="995" y="579"/>
                  </a:lnTo>
                  <a:lnTo>
                    <a:pt x="965" y="558"/>
                  </a:lnTo>
                  <a:lnTo>
                    <a:pt x="933" y="540"/>
                  </a:lnTo>
                  <a:lnTo>
                    <a:pt x="898" y="526"/>
                  </a:lnTo>
                  <a:lnTo>
                    <a:pt x="862" y="517"/>
                  </a:lnTo>
                  <a:lnTo>
                    <a:pt x="824" y="512"/>
                  </a:lnTo>
                  <a:close/>
                  <a:moveTo>
                    <a:pt x="815" y="0"/>
                  </a:moveTo>
                  <a:lnTo>
                    <a:pt x="837" y="1"/>
                  </a:lnTo>
                  <a:lnTo>
                    <a:pt x="858" y="7"/>
                  </a:lnTo>
                  <a:lnTo>
                    <a:pt x="876" y="17"/>
                  </a:lnTo>
                  <a:lnTo>
                    <a:pt x="891" y="32"/>
                  </a:lnTo>
                  <a:lnTo>
                    <a:pt x="903" y="50"/>
                  </a:lnTo>
                  <a:lnTo>
                    <a:pt x="910" y="71"/>
                  </a:lnTo>
                  <a:lnTo>
                    <a:pt x="928" y="156"/>
                  </a:lnTo>
                  <a:lnTo>
                    <a:pt x="984" y="168"/>
                  </a:lnTo>
                  <a:lnTo>
                    <a:pt x="1039" y="186"/>
                  </a:lnTo>
                  <a:lnTo>
                    <a:pt x="1092" y="209"/>
                  </a:lnTo>
                  <a:lnTo>
                    <a:pt x="1154" y="151"/>
                  </a:lnTo>
                  <a:lnTo>
                    <a:pt x="1171" y="138"/>
                  </a:lnTo>
                  <a:lnTo>
                    <a:pt x="1191" y="130"/>
                  </a:lnTo>
                  <a:lnTo>
                    <a:pt x="1213" y="127"/>
                  </a:lnTo>
                  <a:lnTo>
                    <a:pt x="1234" y="129"/>
                  </a:lnTo>
                  <a:lnTo>
                    <a:pt x="1254" y="136"/>
                  </a:lnTo>
                  <a:lnTo>
                    <a:pt x="1272" y="148"/>
                  </a:lnTo>
                  <a:lnTo>
                    <a:pt x="1384" y="242"/>
                  </a:lnTo>
                  <a:lnTo>
                    <a:pt x="1397" y="256"/>
                  </a:lnTo>
                  <a:lnTo>
                    <a:pt x="1406" y="271"/>
                  </a:lnTo>
                  <a:lnTo>
                    <a:pt x="1412" y="288"/>
                  </a:lnTo>
                  <a:lnTo>
                    <a:pt x="1415" y="306"/>
                  </a:lnTo>
                  <a:lnTo>
                    <a:pt x="1414" y="324"/>
                  </a:lnTo>
                  <a:lnTo>
                    <a:pt x="1409" y="342"/>
                  </a:lnTo>
                  <a:lnTo>
                    <a:pt x="1400" y="359"/>
                  </a:lnTo>
                  <a:lnTo>
                    <a:pt x="1351" y="432"/>
                  </a:lnTo>
                  <a:lnTo>
                    <a:pt x="1380" y="478"/>
                  </a:lnTo>
                  <a:lnTo>
                    <a:pt x="1405" y="527"/>
                  </a:lnTo>
                  <a:lnTo>
                    <a:pt x="1425" y="577"/>
                  </a:lnTo>
                  <a:lnTo>
                    <a:pt x="1515" y="580"/>
                  </a:lnTo>
                  <a:lnTo>
                    <a:pt x="1537" y="584"/>
                  </a:lnTo>
                  <a:lnTo>
                    <a:pt x="1556" y="592"/>
                  </a:lnTo>
                  <a:lnTo>
                    <a:pt x="1573" y="605"/>
                  </a:lnTo>
                  <a:lnTo>
                    <a:pt x="1586" y="621"/>
                  </a:lnTo>
                  <a:lnTo>
                    <a:pt x="1596" y="641"/>
                  </a:lnTo>
                  <a:lnTo>
                    <a:pt x="1600" y="662"/>
                  </a:lnTo>
                  <a:lnTo>
                    <a:pt x="1613" y="808"/>
                  </a:lnTo>
                  <a:lnTo>
                    <a:pt x="1612" y="830"/>
                  </a:lnTo>
                  <a:lnTo>
                    <a:pt x="1606" y="850"/>
                  </a:lnTo>
                  <a:lnTo>
                    <a:pt x="1595" y="868"/>
                  </a:lnTo>
                  <a:lnTo>
                    <a:pt x="1580" y="883"/>
                  </a:lnTo>
                  <a:lnTo>
                    <a:pt x="1563" y="895"/>
                  </a:lnTo>
                  <a:lnTo>
                    <a:pt x="1542" y="902"/>
                  </a:lnTo>
                  <a:lnTo>
                    <a:pt x="1452" y="920"/>
                  </a:lnTo>
                  <a:lnTo>
                    <a:pt x="1440" y="974"/>
                  </a:lnTo>
                  <a:lnTo>
                    <a:pt x="1423" y="1027"/>
                  </a:lnTo>
                  <a:lnTo>
                    <a:pt x="1401" y="1078"/>
                  </a:lnTo>
                  <a:lnTo>
                    <a:pt x="1466" y="1146"/>
                  </a:lnTo>
                  <a:lnTo>
                    <a:pt x="1480" y="1164"/>
                  </a:lnTo>
                  <a:lnTo>
                    <a:pt x="1488" y="1184"/>
                  </a:lnTo>
                  <a:lnTo>
                    <a:pt x="1491" y="1204"/>
                  </a:lnTo>
                  <a:lnTo>
                    <a:pt x="1489" y="1225"/>
                  </a:lnTo>
                  <a:lnTo>
                    <a:pt x="1482" y="1245"/>
                  </a:lnTo>
                  <a:lnTo>
                    <a:pt x="1469" y="1264"/>
                  </a:lnTo>
                  <a:lnTo>
                    <a:pt x="1375" y="1375"/>
                  </a:lnTo>
                  <a:lnTo>
                    <a:pt x="1362" y="1388"/>
                  </a:lnTo>
                  <a:lnTo>
                    <a:pt x="1346" y="1398"/>
                  </a:lnTo>
                  <a:lnTo>
                    <a:pt x="1329" y="1404"/>
                  </a:lnTo>
                  <a:lnTo>
                    <a:pt x="1311" y="1407"/>
                  </a:lnTo>
                  <a:lnTo>
                    <a:pt x="1293" y="1406"/>
                  </a:lnTo>
                  <a:lnTo>
                    <a:pt x="1275" y="1401"/>
                  </a:lnTo>
                  <a:lnTo>
                    <a:pt x="1259" y="1392"/>
                  </a:lnTo>
                  <a:lnTo>
                    <a:pt x="1177" y="1339"/>
                  </a:lnTo>
                  <a:lnTo>
                    <a:pt x="1130" y="1368"/>
                  </a:lnTo>
                  <a:lnTo>
                    <a:pt x="1080" y="1394"/>
                  </a:lnTo>
                  <a:lnTo>
                    <a:pt x="1028" y="1415"/>
                  </a:lnTo>
                  <a:lnTo>
                    <a:pt x="1025" y="1512"/>
                  </a:lnTo>
                  <a:lnTo>
                    <a:pt x="1021" y="1534"/>
                  </a:lnTo>
                  <a:lnTo>
                    <a:pt x="1013" y="1554"/>
                  </a:lnTo>
                  <a:lnTo>
                    <a:pt x="1000" y="1570"/>
                  </a:lnTo>
                  <a:lnTo>
                    <a:pt x="984" y="1584"/>
                  </a:lnTo>
                  <a:lnTo>
                    <a:pt x="965" y="1593"/>
                  </a:lnTo>
                  <a:lnTo>
                    <a:pt x="944" y="1598"/>
                  </a:lnTo>
                  <a:lnTo>
                    <a:pt x="797" y="1610"/>
                  </a:lnTo>
                  <a:lnTo>
                    <a:pt x="775" y="1609"/>
                  </a:lnTo>
                  <a:lnTo>
                    <a:pt x="755" y="1603"/>
                  </a:lnTo>
                  <a:lnTo>
                    <a:pt x="737" y="1592"/>
                  </a:lnTo>
                  <a:lnTo>
                    <a:pt x="721" y="1578"/>
                  </a:lnTo>
                  <a:lnTo>
                    <a:pt x="710" y="1560"/>
                  </a:lnTo>
                  <a:lnTo>
                    <a:pt x="703" y="1539"/>
                  </a:lnTo>
                  <a:lnTo>
                    <a:pt x="683" y="1439"/>
                  </a:lnTo>
                  <a:lnTo>
                    <a:pt x="631" y="1427"/>
                  </a:lnTo>
                  <a:lnTo>
                    <a:pt x="581" y="1411"/>
                  </a:lnTo>
                  <a:lnTo>
                    <a:pt x="532" y="1391"/>
                  </a:lnTo>
                  <a:lnTo>
                    <a:pt x="459" y="1459"/>
                  </a:lnTo>
                  <a:lnTo>
                    <a:pt x="442" y="1472"/>
                  </a:lnTo>
                  <a:lnTo>
                    <a:pt x="422" y="1480"/>
                  </a:lnTo>
                  <a:lnTo>
                    <a:pt x="401" y="1483"/>
                  </a:lnTo>
                  <a:lnTo>
                    <a:pt x="380" y="1481"/>
                  </a:lnTo>
                  <a:lnTo>
                    <a:pt x="359" y="1474"/>
                  </a:lnTo>
                  <a:lnTo>
                    <a:pt x="341" y="1462"/>
                  </a:lnTo>
                  <a:lnTo>
                    <a:pt x="229" y="1368"/>
                  </a:lnTo>
                  <a:lnTo>
                    <a:pt x="216" y="1354"/>
                  </a:lnTo>
                  <a:lnTo>
                    <a:pt x="207" y="1339"/>
                  </a:lnTo>
                  <a:lnTo>
                    <a:pt x="200" y="1322"/>
                  </a:lnTo>
                  <a:lnTo>
                    <a:pt x="198" y="1304"/>
                  </a:lnTo>
                  <a:lnTo>
                    <a:pt x="199" y="1286"/>
                  </a:lnTo>
                  <a:lnTo>
                    <a:pt x="204" y="1268"/>
                  </a:lnTo>
                  <a:lnTo>
                    <a:pt x="213" y="1251"/>
                  </a:lnTo>
                  <a:lnTo>
                    <a:pt x="268" y="1168"/>
                  </a:lnTo>
                  <a:lnTo>
                    <a:pt x="241" y="1125"/>
                  </a:lnTo>
                  <a:lnTo>
                    <a:pt x="218" y="1080"/>
                  </a:lnTo>
                  <a:lnTo>
                    <a:pt x="198" y="1033"/>
                  </a:lnTo>
                  <a:lnTo>
                    <a:pt x="98" y="1030"/>
                  </a:lnTo>
                  <a:lnTo>
                    <a:pt x="76" y="1027"/>
                  </a:lnTo>
                  <a:lnTo>
                    <a:pt x="56" y="1018"/>
                  </a:lnTo>
                  <a:lnTo>
                    <a:pt x="39" y="1006"/>
                  </a:lnTo>
                  <a:lnTo>
                    <a:pt x="26" y="989"/>
                  </a:lnTo>
                  <a:lnTo>
                    <a:pt x="17" y="970"/>
                  </a:lnTo>
                  <a:lnTo>
                    <a:pt x="12" y="949"/>
                  </a:lnTo>
                  <a:lnTo>
                    <a:pt x="0" y="803"/>
                  </a:lnTo>
                  <a:lnTo>
                    <a:pt x="1" y="782"/>
                  </a:lnTo>
                  <a:lnTo>
                    <a:pt x="7" y="761"/>
                  </a:lnTo>
                  <a:lnTo>
                    <a:pt x="17" y="743"/>
                  </a:lnTo>
                  <a:lnTo>
                    <a:pt x="32" y="728"/>
                  </a:lnTo>
                  <a:lnTo>
                    <a:pt x="50" y="716"/>
                  </a:lnTo>
                  <a:lnTo>
                    <a:pt x="70" y="709"/>
                  </a:lnTo>
                  <a:lnTo>
                    <a:pt x="163" y="691"/>
                  </a:lnTo>
                  <a:lnTo>
                    <a:pt x="175" y="637"/>
                  </a:lnTo>
                  <a:lnTo>
                    <a:pt x="191" y="583"/>
                  </a:lnTo>
                  <a:lnTo>
                    <a:pt x="211" y="532"/>
                  </a:lnTo>
                  <a:lnTo>
                    <a:pt x="146" y="464"/>
                  </a:lnTo>
                  <a:lnTo>
                    <a:pt x="133" y="446"/>
                  </a:lnTo>
                  <a:lnTo>
                    <a:pt x="125" y="426"/>
                  </a:lnTo>
                  <a:lnTo>
                    <a:pt x="122" y="406"/>
                  </a:lnTo>
                  <a:lnTo>
                    <a:pt x="124" y="385"/>
                  </a:lnTo>
                  <a:lnTo>
                    <a:pt x="131" y="365"/>
                  </a:lnTo>
                  <a:lnTo>
                    <a:pt x="143" y="346"/>
                  </a:lnTo>
                  <a:lnTo>
                    <a:pt x="237" y="234"/>
                  </a:lnTo>
                  <a:lnTo>
                    <a:pt x="251" y="221"/>
                  </a:lnTo>
                  <a:lnTo>
                    <a:pt x="267" y="211"/>
                  </a:lnTo>
                  <a:lnTo>
                    <a:pt x="284" y="205"/>
                  </a:lnTo>
                  <a:lnTo>
                    <a:pt x="301" y="203"/>
                  </a:lnTo>
                  <a:lnTo>
                    <a:pt x="319" y="204"/>
                  </a:lnTo>
                  <a:lnTo>
                    <a:pt x="337" y="209"/>
                  </a:lnTo>
                  <a:lnTo>
                    <a:pt x="354" y="217"/>
                  </a:lnTo>
                  <a:lnTo>
                    <a:pt x="428" y="266"/>
                  </a:lnTo>
                  <a:lnTo>
                    <a:pt x="478" y="234"/>
                  </a:lnTo>
                  <a:lnTo>
                    <a:pt x="530" y="206"/>
                  </a:lnTo>
                  <a:lnTo>
                    <a:pt x="585" y="184"/>
                  </a:lnTo>
                  <a:lnTo>
                    <a:pt x="588" y="97"/>
                  </a:lnTo>
                  <a:lnTo>
                    <a:pt x="591" y="76"/>
                  </a:lnTo>
                  <a:lnTo>
                    <a:pt x="600" y="56"/>
                  </a:lnTo>
                  <a:lnTo>
                    <a:pt x="612" y="39"/>
                  </a:lnTo>
                  <a:lnTo>
                    <a:pt x="629" y="26"/>
                  </a:lnTo>
                  <a:lnTo>
                    <a:pt x="649" y="17"/>
                  </a:lnTo>
                  <a:lnTo>
                    <a:pt x="670" y="12"/>
                  </a:lnTo>
                  <a:lnTo>
                    <a:pt x="815" y="0"/>
                  </a:lnTo>
                  <a:close/>
                </a:path>
              </a:pathLst>
            </a:custGeom>
            <a:grp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8"/>
            <p:cNvSpPr>
              <a:spLocks noEditPoints="1"/>
            </p:cNvSpPr>
            <p:nvPr/>
          </p:nvSpPr>
          <p:spPr bwMode="auto">
            <a:xfrm>
              <a:off x="358" y="860"/>
              <a:ext cx="109" cy="109"/>
            </a:xfrm>
            <a:custGeom>
              <a:avLst/>
              <a:gdLst>
                <a:gd name="T0" fmla="*/ 587 w 1310"/>
                <a:gd name="T1" fmla="*/ 425 h 1305"/>
                <a:gd name="T2" fmla="*/ 495 w 1310"/>
                <a:gd name="T3" fmla="*/ 480 h 1305"/>
                <a:gd name="T4" fmla="*/ 437 w 1310"/>
                <a:gd name="T5" fmla="*/ 571 h 1305"/>
                <a:gd name="T6" fmla="*/ 427 w 1310"/>
                <a:gd name="T7" fmla="*/ 682 h 1305"/>
                <a:gd name="T8" fmla="*/ 468 w 1310"/>
                <a:gd name="T9" fmla="*/ 783 h 1305"/>
                <a:gd name="T10" fmla="*/ 548 w 1310"/>
                <a:gd name="T11" fmla="*/ 853 h 1305"/>
                <a:gd name="T12" fmla="*/ 656 w 1310"/>
                <a:gd name="T13" fmla="*/ 881 h 1305"/>
                <a:gd name="T14" fmla="*/ 763 w 1310"/>
                <a:gd name="T15" fmla="*/ 856 h 1305"/>
                <a:gd name="T16" fmla="*/ 845 w 1310"/>
                <a:gd name="T17" fmla="*/ 787 h 1305"/>
                <a:gd name="T18" fmla="*/ 889 w 1310"/>
                <a:gd name="T19" fmla="*/ 687 h 1305"/>
                <a:gd name="T20" fmla="*/ 881 w 1310"/>
                <a:gd name="T21" fmla="*/ 576 h 1305"/>
                <a:gd name="T22" fmla="*/ 825 w 1310"/>
                <a:gd name="T23" fmla="*/ 484 h 1305"/>
                <a:gd name="T24" fmla="*/ 735 w 1310"/>
                <a:gd name="T25" fmla="*/ 427 h 1305"/>
                <a:gd name="T26" fmla="*/ 622 w 1310"/>
                <a:gd name="T27" fmla="*/ 0 h 1305"/>
                <a:gd name="T28" fmla="*/ 753 w 1310"/>
                <a:gd name="T29" fmla="*/ 11 h 1305"/>
                <a:gd name="T30" fmla="*/ 793 w 1310"/>
                <a:gd name="T31" fmla="*/ 59 h 1305"/>
                <a:gd name="T32" fmla="*/ 849 w 1310"/>
                <a:gd name="T33" fmla="*/ 150 h 1305"/>
                <a:gd name="T34" fmla="*/ 977 w 1310"/>
                <a:gd name="T35" fmla="*/ 158 h 1305"/>
                <a:gd name="T36" fmla="*/ 1037 w 1310"/>
                <a:gd name="T37" fmla="*/ 140 h 1305"/>
                <a:gd name="T38" fmla="*/ 1094 w 1310"/>
                <a:gd name="T39" fmla="*/ 167 h 1305"/>
                <a:gd name="T40" fmla="*/ 1179 w 1310"/>
                <a:gd name="T41" fmla="*/ 268 h 1305"/>
                <a:gd name="T42" fmla="*/ 1175 w 1310"/>
                <a:gd name="T43" fmla="*/ 329 h 1305"/>
                <a:gd name="T44" fmla="*/ 1146 w 1310"/>
                <a:gd name="T45" fmla="*/ 432 h 1305"/>
                <a:gd name="T46" fmla="*/ 1233 w 1310"/>
                <a:gd name="T47" fmla="*/ 523 h 1305"/>
                <a:gd name="T48" fmla="*/ 1289 w 1310"/>
                <a:gd name="T49" fmla="*/ 553 h 1305"/>
                <a:gd name="T50" fmla="*/ 1310 w 1310"/>
                <a:gd name="T51" fmla="*/ 612 h 1305"/>
                <a:gd name="T52" fmla="*/ 1298 w 1310"/>
                <a:gd name="T53" fmla="*/ 743 h 1305"/>
                <a:gd name="T54" fmla="*/ 1251 w 1310"/>
                <a:gd name="T55" fmla="*/ 785 h 1305"/>
                <a:gd name="T56" fmla="*/ 1157 w 1310"/>
                <a:gd name="T57" fmla="*/ 839 h 1305"/>
                <a:gd name="T58" fmla="*/ 1155 w 1310"/>
                <a:gd name="T59" fmla="*/ 969 h 1305"/>
                <a:gd name="T60" fmla="*/ 1174 w 1310"/>
                <a:gd name="T61" fmla="*/ 1029 h 1305"/>
                <a:gd name="T62" fmla="*/ 1146 w 1310"/>
                <a:gd name="T63" fmla="*/ 1086 h 1305"/>
                <a:gd name="T64" fmla="*/ 1045 w 1310"/>
                <a:gd name="T65" fmla="*/ 1171 h 1305"/>
                <a:gd name="T66" fmla="*/ 983 w 1310"/>
                <a:gd name="T67" fmla="*/ 1166 h 1305"/>
                <a:gd name="T68" fmla="*/ 874 w 1310"/>
                <a:gd name="T69" fmla="*/ 1134 h 1305"/>
                <a:gd name="T70" fmla="*/ 779 w 1310"/>
                <a:gd name="T71" fmla="*/ 1228 h 1305"/>
                <a:gd name="T72" fmla="*/ 749 w 1310"/>
                <a:gd name="T73" fmla="*/ 1284 h 1305"/>
                <a:gd name="T74" fmla="*/ 690 w 1310"/>
                <a:gd name="T75" fmla="*/ 1305 h 1305"/>
                <a:gd name="T76" fmla="*/ 558 w 1310"/>
                <a:gd name="T77" fmla="*/ 1293 h 1305"/>
                <a:gd name="T78" fmla="*/ 517 w 1310"/>
                <a:gd name="T79" fmla="*/ 1246 h 1305"/>
                <a:gd name="T80" fmla="*/ 465 w 1310"/>
                <a:gd name="T81" fmla="*/ 1143 h 1305"/>
                <a:gd name="T82" fmla="*/ 335 w 1310"/>
                <a:gd name="T83" fmla="*/ 1146 h 1305"/>
                <a:gd name="T84" fmla="*/ 273 w 1310"/>
                <a:gd name="T85" fmla="*/ 1165 h 1305"/>
                <a:gd name="T86" fmla="*/ 216 w 1310"/>
                <a:gd name="T87" fmla="*/ 1138 h 1305"/>
                <a:gd name="T88" fmla="*/ 132 w 1310"/>
                <a:gd name="T89" fmla="*/ 1037 h 1305"/>
                <a:gd name="T90" fmla="*/ 137 w 1310"/>
                <a:gd name="T91" fmla="*/ 975 h 1305"/>
                <a:gd name="T92" fmla="*/ 172 w 1310"/>
                <a:gd name="T93" fmla="*/ 868 h 1305"/>
                <a:gd name="T94" fmla="*/ 78 w 1310"/>
                <a:gd name="T95" fmla="*/ 782 h 1305"/>
                <a:gd name="T96" fmla="*/ 22 w 1310"/>
                <a:gd name="T97" fmla="*/ 751 h 1305"/>
                <a:gd name="T98" fmla="*/ 0 w 1310"/>
                <a:gd name="T99" fmla="*/ 692 h 1305"/>
                <a:gd name="T100" fmla="*/ 12 w 1310"/>
                <a:gd name="T101" fmla="*/ 561 h 1305"/>
                <a:gd name="T102" fmla="*/ 60 w 1310"/>
                <a:gd name="T103" fmla="*/ 520 h 1305"/>
                <a:gd name="T104" fmla="*/ 157 w 1310"/>
                <a:gd name="T105" fmla="*/ 466 h 1305"/>
                <a:gd name="T106" fmla="*/ 156 w 1310"/>
                <a:gd name="T107" fmla="*/ 336 h 1305"/>
                <a:gd name="T108" fmla="*/ 138 w 1310"/>
                <a:gd name="T109" fmla="*/ 276 h 1305"/>
                <a:gd name="T110" fmla="*/ 164 w 1310"/>
                <a:gd name="T111" fmla="*/ 219 h 1305"/>
                <a:gd name="T112" fmla="*/ 266 w 1310"/>
                <a:gd name="T113" fmla="*/ 134 h 1305"/>
                <a:gd name="T114" fmla="*/ 329 w 1310"/>
                <a:gd name="T115" fmla="*/ 139 h 1305"/>
                <a:gd name="T116" fmla="*/ 434 w 1310"/>
                <a:gd name="T117" fmla="*/ 164 h 1305"/>
                <a:gd name="T118" fmla="*/ 532 w 1310"/>
                <a:gd name="T119" fmla="*/ 77 h 1305"/>
                <a:gd name="T120" fmla="*/ 562 w 1310"/>
                <a:gd name="T121" fmla="*/ 21 h 1305"/>
                <a:gd name="T122" fmla="*/ 622 w 1310"/>
                <a:gd name="T123" fmla="*/ 0 h 1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10" h="1305">
                  <a:moveTo>
                    <a:pt x="661" y="414"/>
                  </a:moveTo>
                  <a:lnTo>
                    <a:pt x="624" y="417"/>
                  </a:lnTo>
                  <a:lnTo>
                    <a:pt x="587" y="425"/>
                  </a:lnTo>
                  <a:lnTo>
                    <a:pt x="553" y="439"/>
                  </a:lnTo>
                  <a:lnTo>
                    <a:pt x="522" y="457"/>
                  </a:lnTo>
                  <a:lnTo>
                    <a:pt x="495" y="480"/>
                  </a:lnTo>
                  <a:lnTo>
                    <a:pt x="471" y="507"/>
                  </a:lnTo>
                  <a:lnTo>
                    <a:pt x="452" y="537"/>
                  </a:lnTo>
                  <a:lnTo>
                    <a:pt x="437" y="571"/>
                  </a:lnTo>
                  <a:lnTo>
                    <a:pt x="428" y="606"/>
                  </a:lnTo>
                  <a:lnTo>
                    <a:pt x="425" y="644"/>
                  </a:lnTo>
                  <a:lnTo>
                    <a:pt x="427" y="682"/>
                  </a:lnTo>
                  <a:lnTo>
                    <a:pt x="436" y="718"/>
                  </a:lnTo>
                  <a:lnTo>
                    <a:pt x="449" y="751"/>
                  </a:lnTo>
                  <a:lnTo>
                    <a:pt x="468" y="783"/>
                  </a:lnTo>
                  <a:lnTo>
                    <a:pt x="491" y="810"/>
                  </a:lnTo>
                  <a:lnTo>
                    <a:pt x="518" y="834"/>
                  </a:lnTo>
                  <a:lnTo>
                    <a:pt x="548" y="853"/>
                  </a:lnTo>
                  <a:lnTo>
                    <a:pt x="581" y="868"/>
                  </a:lnTo>
                  <a:lnTo>
                    <a:pt x="618" y="877"/>
                  </a:lnTo>
                  <a:lnTo>
                    <a:pt x="656" y="881"/>
                  </a:lnTo>
                  <a:lnTo>
                    <a:pt x="693" y="878"/>
                  </a:lnTo>
                  <a:lnTo>
                    <a:pt x="729" y="870"/>
                  </a:lnTo>
                  <a:lnTo>
                    <a:pt x="763" y="856"/>
                  </a:lnTo>
                  <a:lnTo>
                    <a:pt x="794" y="837"/>
                  </a:lnTo>
                  <a:lnTo>
                    <a:pt x="821" y="814"/>
                  </a:lnTo>
                  <a:lnTo>
                    <a:pt x="845" y="787"/>
                  </a:lnTo>
                  <a:lnTo>
                    <a:pt x="864" y="756"/>
                  </a:lnTo>
                  <a:lnTo>
                    <a:pt x="880" y="723"/>
                  </a:lnTo>
                  <a:lnTo>
                    <a:pt x="889" y="687"/>
                  </a:lnTo>
                  <a:lnTo>
                    <a:pt x="892" y="650"/>
                  </a:lnTo>
                  <a:lnTo>
                    <a:pt x="890" y="612"/>
                  </a:lnTo>
                  <a:lnTo>
                    <a:pt x="881" y="576"/>
                  </a:lnTo>
                  <a:lnTo>
                    <a:pt x="867" y="542"/>
                  </a:lnTo>
                  <a:lnTo>
                    <a:pt x="848" y="512"/>
                  </a:lnTo>
                  <a:lnTo>
                    <a:pt x="825" y="484"/>
                  </a:lnTo>
                  <a:lnTo>
                    <a:pt x="798" y="460"/>
                  </a:lnTo>
                  <a:lnTo>
                    <a:pt x="768" y="441"/>
                  </a:lnTo>
                  <a:lnTo>
                    <a:pt x="735" y="427"/>
                  </a:lnTo>
                  <a:lnTo>
                    <a:pt x="699" y="417"/>
                  </a:lnTo>
                  <a:lnTo>
                    <a:pt x="661" y="414"/>
                  </a:lnTo>
                  <a:close/>
                  <a:moveTo>
                    <a:pt x="622" y="0"/>
                  </a:moveTo>
                  <a:lnTo>
                    <a:pt x="711" y="1"/>
                  </a:lnTo>
                  <a:lnTo>
                    <a:pt x="733" y="3"/>
                  </a:lnTo>
                  <a:lnTo>
                    <a:pt x="753" y="11"/>
                  </a:lnTo>
                  <a:lnTo>
                    <a:pt x="770" y="24"/>
                  </a:lnTo>
                  <a:lnTo>
                    <a:pt x="784" y="40"/>
                  </a:lnTo>
                  <a:lnTo>
                    <a:pt x="793" y="59"/>
                  </a:lnTo>
                  <a:lnTo>
                    <a:pt x="798" y="80"/>
                  </a:lnTo>
                  <a:lnTo>
                    <a:pt x="804" y="135"/>
                  </a:lnTo>
                  <a:lnTo>
                    <a:pt x="849" y="150"/>
                  </a:lnTo>
                  <a:lnTo>
                    <a:pt x="893" y="169"/>
                  </a:lnTo>
                  <a:lnTo>
                    <a:pt x="934" y="191"/>
                  </a:lnTo>
                  <a:lnTo>
                    <a:pt x="977" y="158"/>
                  </a:lnTo>
                  <a:lnTo>
                    <a:pt x="996" y="147"/>
                  </a:lnTo>
                  <a:lnTo>
                    <a:pt x="1016" y="141"/>
                  </a:lnTo>
                  <a:lnTo>
                    <a:pt x="1037" y="140"/>
                  </a:lnTo>
                  <a:lnTo>
                    <a:pt x="1058" y="144"/>
                  </a:lnTo>
                  <a:lnTo>
                    <a:pt x="1077" y="153"/>
                  </a:lnTo>
                  <a:lnTo>
                    <a:pt x="1094" y="167"/>
                  </a:lnTo>
                  <a:lnTo>
                    <a:pt x="1158" y="231"/>
                  </a:lnTo>
                  <a:lnTo>
                    <a:pt x="1171" y="248"/>
                  </a:lnTo>
                  <a:lnTo>
                    <a:pt x="1179" y="268"/>
                  </a:lnTo>
                  <a:lnTo>
                    <a:pt x="1183" y="288"/>
                  </a:lnTo>
                  <a:lnTo>
                    <a:pt x="1181" y="309"/>
                  </a:lnTo>
                  <a:lnTo>
                    <a:pt x="1175" y="329"/>
                  </a:lnTo>
                  <a:lnTo>
                    <a:pt x="1163" y="348"/>
                  </a:lnTo>
                  <a:lnTo>
                    <a:pt x="1126" y="392"/>
                  </a:lnTo>
                  <a:lnTo>
                    <a:pt x="1146" y="432"/>
                  </a:lnTo>
                  <a:lnTo>
                    <a:pt x="1163" y="473"/>
                  </a:lnTo>
                  <a:lnTo>
                    <a:pt x="1176" y="516"/>
                  </a:lnTo>
                  <a:lnTo>
                    <a:pt x="1233" y="523"/>
                  </a:lnTo>
                  <a:lnTo>
                    <a:pt x="1254" y="529"/>
                  </a:lnTo>
                  <a:lnTo>
                    <a:pt x="1273" y="539"/>
                  </a:lnTo>
                  <a:lnTo>
                    <a:pt x="1289" y="553"/>
                  </a:lnTo>
                  <a:lnTo>
                    <a:pt x="1300" y="570"/>
                  </a:lnTo>
                  <a:lnTo>
                    <a:pt x="1308" y="590"/>
                  </a:lnTo>
                  <a:lnTo>
                    <a:pt x="1310" y="612"/>
                  </a:lnTo>
                  <a:lnTo>
                    <a:pt x="1309" y="702"/>
                  </a:lnTo>
                  <a:lnTo>
                    <a:pt x="1306" y="723"/>
                  </a:lnTo>
                  <a:lnTo>
                    <a:pt x="1298" y="743"/>
                  </a:lnTo>
                  <a:lnTo>
                    <a:pt x="1286" y="760"/>
                  </a:lnTo>
                  <a:lnTo>
                    <a:pt x="1270" y="775"/>
                  </a:lnTo>
                  <a:lnTo>
                    <a:pt x="1251" y="785"/>
                  </a:lnTo>
                  <a:lnTo>
                    <a:pt x="1230" y="790"/>
                  </a:lnTo>
                  <a:lnTo>
                    <a:pt x="1171" y="796"/>
                  </a:lnTo>
                  <a:lnTo>
                    <a:pt x="1157" y="839"/>
                  </a:lnTo>
                  <a:lnTo>
                    <a:pt x="1138" y="880"/>
                  </a:lnTo>
                  <a:lnTo>
                    <a:pt x="1116" y="920"/>
                  </a:lnTo>
                  <a:lnTo>
                    <a:pt x="1155" y="969"/>
                  </a:lnTo>
                  <a:lnTo>
                    <a:pt x="1166" y="988"/>
                  </a:lnTo>
                  <a:lnTo>
                    <a:pt x="1173" y="1008"/>
                  </a:lnTo>
                  <a:lnTo>
                    <a:pt x="1174" y="1029"/>
                  </a:lnTo>
                  <a:lnTo>
                    <a:pt x="1170" y="1050"/>
                  </a:lnTo>
                  <a:lnTo>
                    <a:pt x="1161" y="1069"/>
                  </a:lnTo>
                  <a:lnTo>
                    <a:pt x="1146" y="1086"/>
                  </a:lnTo>
                  <a:lnTo>
                    <a:pt x="1082" y="1149"/>
                  </a:lnTo>
                  <a:lnTo>
                    <a:pt x="1065" y="1162"/>
                  </a:lnTo>
                  <a:lnTo>
                    <a:pt x="1045" y="1171"/>
                  </a:lnTo>
                  <a:lnTo>
                    <a:pt x="1024" y="1174"/>
                  </a:lnTo>
                  <a:lnTo>
                    <a:pt x="1003" y="1172"/>
                  </a:lnTo>
                  <a:lnTo>
                    <a:pt x="983" y="1166"/>
                  </a:lnTo>
                  <a:lnTo>
                    <a:pt x="965" y="1154"/>
                  </a:lnTo>
                  <a:lnTo>
                    <a:pt x="915" y="1114"/>
                  </a:lnTo>
                  <a:lnTo>
                    <a:pt x="874" y="1134"/>
                  </a:lnTo>
                  <a:lnTo>
                    <a:pt x="831" y="1151"/>
                  </a:lnTo>
                  <a:lnTo>
                    <a:pt x="787" y="1164"/>
                  </a:lnTo>
                  <a:lnTo>
                    <a:pt x="779" y="1228"/>
                  </a:lnTo>
                  <a:lnTo>
                    <a:pt x="773" y="1249"/>
                  </a:lnTo>
                  <a:lnTo>
                    <a:pt x="763" y="1268"/>
                  </a:lnTo>
                  <a:lnTo>
                    <a:pt x="749" y="1284"/>
                  </a:lnTo>
                  <a:lnTo>
                    <a:pt x="731" y="1296"/>
                  </a:lnTo>
                  <a:lnTo>
                    <a:pt x="711" y="1303"/>
                  </a:lnTo>
                  <a:lnTo>
                    <a:pt x="690" y="1305"/>
                  </a:lnTo>
                  <a:lnTo>
                    <a:pt x="600" y="1304"/>
                  </a:lnTo>
                  <a:lnTo>
                    <a:pt x="577" y="1301"/>
                  </a:lnTo>
                  <a:lnTo>
                    <a:pt x="558" y="1293"/>
                  </a:lnTo>
                  <a:lnTo>
                    <a:pt x="540" y="1281"/>
                  </a:lnTo>
                  <a:lnTo>
                    <a:pt x="527" y="1265"/>
                  </a:lnTo>
                  <a:lnTo>
                    <a:pt x="517" y="1246"/>
                  </a:lnTo>
                  <a:lnTo>
                    <a:pt x="512" y="1225"/>
                  </a:lnTo>
                  <a:lnTo>
                    <a:pt x="505" y="1157"/>
                  </a:lnTo>
                  <a:lnTo>
                    <a:pt x="465" y="1143"/>
                  </a:lnTo>
                  <a:lnTo>
                    <a:pt x="425" y="1126"/>
                  </a:lnTo>
                  <a:lnTo>
                    <a:pt x="388" y="1106"/>
                  </a:lnTo>
                  <a:lnTo>
                    <a:pt x="335" y="1146"/>
                  </a:lnTo>
                  <a:lnTo>
                    <a:pt x="315" y="1158"/>
                  </a:lnTo>
                  <a:lnTo>
                    <a:pt x="294" y="1164"/>
                  </a:lnTo>
                  <a:lnTo>
                    <a:pt x="273" y="1165"/>
                  </a:lnTo>
                  <a:lnTo>
                    <a:pt x="253" y="1161"/>
                  </a:lnTo>
                  <a:lnTo>
                    <a:pt x="233" y="1152"/>
                  </a:lnTo>
                  <a:lnTo>
                    <a:pt x="216" y="1138"/>
                  </a:lnTo>
                  <a:lnTo>
                    <a:pt x="154" y="1074"/>
                  </a:lnTo>
                  <a:lnTo>
                    <a:pt x="140" y="1057"/>
                  </a:lnTo>
                  <a:lnTo>
                    <a:pt x="132" y="1037"/>
                  </a:lnTo>
                  <a:lnTo>
                    <a:pt x="129" y="1017"/>
                  </a:lnTo>
                  <a:lnTo>
                    <a:pt x="130" y="996"/>
                  </a:lnTo>
                  <a:lnTo>
                    <a:pt x="137" y="975"/>
                  </a:lnTo>
                  <a:lnTo>
                    <a:pt x="148" y="957"/>
                  </a:lnTo>
                  <a:lnTo>
                    <a:pt x="191" y="904"/>
                  </a:lnTo>
                  <a:lnTo>
                    <a:pt x="172" y="868"/>
                  </a:lnTo>
                  <a:lnTo>
                    <a:pt x="157" y="829"/>
                  </a:lnTo>
                  <a:lnTo>
                    <a:pt x="144" y="790"/>
                  </a:lnTo>
                  <a:lnTo>
                    <a:pt x="78" y="782"/>
                  </a:lnTo>
                  <a:lnTo>
                    <a:pt x="57" y="776"/>
                  </a:lnTo>
                  <a:lnTo>
                    <a:pt x="37" y="766"/>
                  </a:lnTo>
                  <a:lnTo>
                    <a:pt x="22" y="751"/>
                  </a:lnTo>
                  <a:lnTo>
                    <a:pt x="10" y="733"/>
                  </a:lnTo>
                  <a:lnTo>
                    <a:pt x="3" y="714"/>
                  </a:lnTo>
                  <a:lnTo>
                    <a:pt x="0" y="692"/>
                  </a:lnTo>
                  <a:lnTo>
                    <a:pt x="1" y="602"/>
                  </a:lnTo>
                  <a:lnTo>
                    <a:pt x="4" y="580"/>
                  </a:lnTo>
                  <a:lnTo>
                    <a:pt x="12" y="561"/>
                  </a:lnTo>
                  <a:lnTo>
                    <a:pt x="24" y="544"/>
                  </a:lnTo>
                  <a:lnTo>
                    <a:pt x="40" y="530"/>
                  </a:lnTo>
                  <a:lnTo>
                    <a:pt x="60" y="520"/>
                  </a:lnTo>
                  <a:lnTo>
                    <a:pt x="81" y="515"/>
                  </a:lnTo>
                  <a:lnTo>
                    <a:pt x="143" y="509"/>
                  </a:lnTo>
                  <a:lnTo>
                    <a:pt x="157" y="466"/>
                  </a:lnTo>
                  <a:lnTo>
                    <a:pt x="174" y="425"/>
                  </a:lnTo>
                  <a:lnTo>
                    <a:pt x="194" y="385"/>
                  </a:lnTo>
                  <a:lnTo>
                    <a:pt x="156" y="336"/>
                  </a:lnTo>
                  <a:lnTo>
                    <a:pt x="145" y="317"/>
                  </a:lnTo>
                  <a:lnTo>
                    <a:pt x="139" y="297"/>
                  </a:lnTo>
                  <a:lnTo>
                    <a:pt x="138" y="276"/>
                  </a:lnTo>
                  <a:lnTo>
                    <a:pt x="142" y="255"/>
                  </a:lnTo>
                  <a:lnTo>
                    <a:pt x="151" y="236"/>
                  </a:lnTo>
                  <a:lnTo>
                    <a:pt x="164" y="219"/>
                  </a:lnTo>
                  <a:lnTo>
                    <a:pt x="229" y="156"/>
                  </a:lnTo>
                  <a:lnTo>
                    <a:pt x="246" y="142"/>
                  </a:lnTo>
                  <a:lnTo>
                    <a:pt x="266" y="134"/>
                  </a:lnTo>
                  <a:lnTo>
                    <a:pt x="286" y="130"/>
                  </a:lnTo>
                  <a:lnTo>
                    <a:pt x="307" y="132"/>
                  </a:lnTo>
                  <a:lnTo>
                    <a:pt x="329" y="139"/>
                  </a:lnTo>
                  <a:lnTo>
                    <a:pt x="347" y="150"/>
                  </a:lnTo>
                  <a:lnTo>
                    <a:pt x="391" y="186"/>
                  </a:lnTo>
                  <a:lnTo>
                    <a:pt x="434" y="164"/>
                  </a:lnTo>
                  <a:lnTo>
                    <a:pt x="479" y="146"/>
                  </a:lnTo>
                  <a:lnTo>
                    <a:pt x="525" y="132"/>
                  </a:lnTo>
                  <a:lnTo>
                    <a:pt x="532" y="77"/>
                  </a:lnTo>
                  <a:lnTo>
                    <a:pt x="537" y="55"/>
                  </a:lnTo>
                  <a:lnTo>
                    <a:pt x="547" y="37"/>
                  </a:lnTo>
                  <a:lnTo>
                    <a:pt x="562" y="21"/>
                  </a:lnTo>
                  <a:lnTo>
                    <a:pt x="579" y="9"/>
                  </a:lnTo>
                  <a:lnTo>
                    <a:pt x="600" y="2"/>
                  </a:lnTo>
                  <a:lnTo>
                    <a:pt x="622" y="0"/>
                  </a:lnTo>
                  <a:close/>
                </a:path>
              </a:pathLst>
            </a:custGeom>
            <a:grp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8" name="Group 11"/>
          <p:cNvGrpSpPr>
            <a:grpSpLocks noChangeAspect="1"/>
          </p:cNvGrpSpPr>
          <p:nvPr/>
        </p:nvGrpSpPr>
        <p:grpSpPr bwMode="auto">
          <a:xfrm>
            <a:off x="3695987" y="3346983"/>
            <a:ext cx="418032" cy="510790"/>
            <a:chOff x="524" y="510"/>
            <a:chExt cx="338" cy="413"/>
          </a:xfrm>
          <a:noFill/>
        </p:grpSpPr>
        <p:sp>
          <p:nvSpPr>
            <p:cNvPr id="31" name="Freeform 13"/>
            <p:cNvSpPr>
              <a:spLocks/>
            </p:cNvSpPr>
            <p:nvPr/>
          </p:nvSpPr>
          <p:spPr bwMode="auto">
            <a:xfrm>
              <a:off x="572" y="556"/>
              <a:ext cx="290" cy="367"/>
            </a:xfrm>
            <a:custGeom>
              <a:avLst/>
              <a:gdLst>
                <a:gd name="T0" fmla="*/ 2046 w 2325"/>
                <a:gd name="T1" fmla="*/ 0 h 2937"/>
                <a:gd name="T2" fmla="*/ 2143 w 2325"/>
                <a:gd name="T3" fmla="*/ 0 h 2937"/>
                <a:gd name="T4" fmla="*/ 2175 w 2325"/>
                <a:gd name="T5" fmla="*/ 3 h 2937"/>
                <a:gd name="T6" fmla="*/ 2206 w 2325"/>
                <a:gd name="T7" fmla="*/ 11 h 2937"/>
                <a:gd name="T8" fmla="*/ 2235 w 2325"/>
                <a:gd name="T9" fmla="*/ 24 h 2937"/>
                <a:gd name="T10" fmla="*/ 2261 w 2325"/>
                <a:gd name="T11" fmla="*/ 43 h 2937"/>
                <a:gd name="T12" fmla="*/ 2282 w 2325"/>
                <a:gd name="T13" fmla="*/ 65 h 2937"/>
                <a:gd name="T14" fmla="*/ 2300 w 2325"/>
                <a:gd name="T15" fmla="*/ 91 h 2937"/>
                <a:gd name="T16" fmla="*/ 2314 w 2325"/>
                <a:gd name="T17" fmla="*/ 119 h 2937"/>
                <a:gd name="T18" fmla="*/ 2322 w 2325"/>
                <a:gd name="T19" fmla="*/ 150 h 2937"/>
                <a:gd name="T20" fmla="*/ 2325 w 2325"/>
                <a:gd name="T21" fmla="*/ 182 h 2937"/>
                <a:gd name="T22" fmla="*/ 2325 w 2325"/>
                <a:gd name="T23" fmla="*/ 2754 h 2937"/>
                <a:gd name="T24" fmla="*/ 2322 w 2325"/>
                <a:gd name="T25" fmla="*/ 2787 h 2937"/>
                <a:gd name="T26" fmla="*/ 2314 w 2325"/>
                <a:gd name="T27" fmla="*/ 2817 h 2937"/>
                <a:gd name="T28" fmla="*/ 2300 w 2325"/>
                <a:gd name="T29" fmla="*/ 2846 h 2937"/>
                <a:gd name="T30" fmla="*/ 2282 w 2325"/>
                <a:gd name="T31" fmla="*/ 2872 h 2937"/>
                <a:gd name="T32" fmla="*/ 2260 w 2325"/>
                <a:gd name="T33" fmla="*/ 2894 h 2937"/>
                <a:gd name="T34" fmla="*/ 2235 w 2325"/>
                <a:gd name="T35" fmla="*/ 2912 h 2937"/>
                <a:gd name="T36" fmla="*/ 2206 w 2325"/>
                <a:gd name="T37" fmla="*/ 2925 h 2937"/>
                <a:gd name="T38" fmla="*/ 2175 w 2325"/>
                <a:gd name="T39" fmla="*/ 2934 h 2937"/>
                <a:gd name="T40" fmla="*/ 2142 w 2325"/>
                <a:gd name="T41" fmla="*/ 2937 h 2937"/>
                <a:gd name="T42" fmla="*/ 183 w 2325"/>
                <a:gd name="T43" fmla="*/ 2937 h 2937"/>
                <a:gd name="T44" fmla="*/ 150 w 2325"/>
                <a:gd name="T45" fmla="*/ 2934 h 2937"/>
                <a:gd name="T46" fmla="*/ 119 w 2325"/>
                <a:gd name="T47" fmla="*/ 2925 h 2937"/>
                <a:gd name="T48" fmla="*/ 90 w 2325"/>
                <a:gd name="T49" fmla="*/ 2912 h 2937"/>
                <a:gd name="T50" fmla="*/ 64 w 2325"/>
                <a:gd name="T51" fmla="*/ 2894 h 2937"/>
                <a:gd name="T52" fmla="*/ 42 w 2325"/>
                <a:gd name="T53" fmla="*/ 2872 h 2937"/>
                <a:gd name="T54" fmla="*/ 25 w 2325"/>
                <a:gd name="T55" fmla="*/ 2846 h 2937"/>
                <a:gd name="T56" fmla="*/ 11 w 2325"/>
                <a:gd name="T57" fmla="*/ 2817 h 2937"/>
                <a:gd name="T58" fmla="*/ 3 w 2325"/>
                <a:gd name="T59" fmla="*/ 2787 h 2937"/>
                <a:gd name="T60" fmla="*/ 0 w 2325"/>
                <a:gd name="T61" fmla="*/ 2754 h 2937"/>
                <a:gd name="T62" fmla="*/ 0 w 2325"/>
                <a:gd name="T63" fmla="*/ 2665 h 2937"/>
                <a:gd name="T64" fmla="*/ 1759 w 2325"/>
                <a:gd name="T65" fmla="*/ 2665 h 2937"/>
                <a:gd name="T66" fmla="*/ 1801 w 2325"/>
                <a:gd name="T67" fmla="*/ 2662 h 2937"/>
                <a:gd name="T68" fmla="*/ 1842 w 2325"/>
                <a:gd name="T69" fmla="*/ 2653 h 2937"/>
                <a:gd name="T70" fmla="*/ 1880 w 2325"/>
                <a:gd name="T71" fmla="*/ 2639 h 2937"/>
                <a:gd name="T72" fmla="*/ 1915 w 2325"/>
                <a:gd name="T73" fmla="*/ 2619 h 2937"/>
                <a:gd name="T74" fmla="*/ 1947 w 2325"/>
                <a:gd name="T75" fmla="*/ 2595 h 2937"/>
                <a:gd name="T76" fmla="*/ 1975 w 2325"/>
                <a:gd name="T77" fmla="*/ 2567 h 2937"/>
                <a:gd name="T78" fmla="*/ 1999 w 2325"/>
                <a:gd name="T79" fmla="*/ 2535 h 2937"/>
                <a:gd name="T80" fmla="*/ 2019 w 2325"/>
                <a:gd name="T81" fmla="*/ 2499 h 2937"/>
                <a:gd name="T82" fmla="*/ 2033 w 2325"/>
                <a:gd name="T83" fmla="*/ 2461 h 2937"/>
                <a:gd name="T84" fmla="*/ 2043 w 2325"/>
                <a:gd name="T85" fmla="*/ 2421 h 2937"/>
                <a:gd name="T86" fmla="*/ 2046 w 2325"/>
                <a:gd name="T87" fmla="*/ 2379 h 2937"/>
                <a:gd name="T88" fmla="*/ 2046 w 2325"/>
                <a:gd name="T89" fmla="*/ 0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25" h="2937">
                  <a:moveTo>
                    <a:pt x="2046" y="0"/>
                  </a:moveTo>
                  <a:lnTo>
                    <a:pt x="2143" y="0"/>
                  </a:lnTo>
                  <a:lnTo>
                    <a:pt x="2175" y="3"/>
                  </a:lnTo>
                  <a:lnTo>
                    <a:pt x="2206" y="11"/>
                  </a:lnTo>
                  <a:lnTo>
                    <a:pt x="2235" y="24"/>
                  </a:lnTo>
                  <a:lnTo>
                    <a:pt x="2261" y="43"/>
                  </a:lnTo>
                  <a:lnTo>
                    <a:pt x="2282" y="65"/>
                  </a:lnTo>
                  <a:lnTo>
                    <a:pt x="2300" y="91"/>
                  </a:lnTo>
                  <a:lnTo>
                    <a:pt x="2314" y="119"/>
                  </a:lnTo>
                  <a:lnTo>
                    <a:pt x="2322" y="150"/>
                  </a:lnTo>
                  <a:lnTo>
                    <a:pt x="2325" y="182"/>
                  </a:lnTo>
                  <a:lnTo>
                    <a:pt x="2325" y="2754"/>
                  </a:lnTo>
                  <a:lnTo>
                    <a:pt x="2322" y="2787"/>
                  </a:lnTo>
                  <a:lnTo>
                    <a:pt x="2314" y="2817"/>
                  </a:lnTo>
                  <a:lnTo>
                    <a:pt x="2300" y="2846"/>
                  </a:lnTo>
                  <a:lnTo>
                    <a:pt x="2282" y="2872"/>
                  </a:lnTo>
                  <a:lnTo>
                    <a:pt x="2260" y="2894"/>
                  </a:lnTo>
                  <a:lnTo>
                    <a:pt x="2235" y="2912"/>
                  </a:lnTo>
                  <a:lnTo>
                    <a:pt x="2206" y="2925"/>
                  </a:lnTo>
                  <a:lnTo>
                    <a:pt x="2175" y="2934"/>
                  </a:lnTo>
                  <a:lnTo>
                    <a:pt x="2142" y="2937"/>
                  </a:lnTo>
                  <a:lnTo>
                    <a:pt x="183" y="2937"/>
                  </a:lnTo>
                  <a:lnTo>
                    <a:pt x="150" y="2934"/>
                  </a:lnTo>
                  <a:lnTo>
                    <a:pt x="119" y="2925"/>
                  </a:lnTo>
                  <a:lnTo>
                    <a:pt x="90" y="2912"/>
                  </a:lnTo>
                  <a:lnTo>
                    <a:pt x="64" y="2894"/>
                  </a:lnTo>
                  <a:lnTo>
                    <a:pt x="42" y="2872"/>
                  </a:lnTo>
                  <a:lnTo>
                    <a:pt x="25" y="2846"/>
                  </a:lnTo>
                  <a:lnTo>
                    <a:pt x="11" y="2817"/>
                  </a:lnTo>
                  <a:lnTo>
                    <a:pt x="3" y="2787"/>
                  </a:lnTo>
                  <a:lnTo>
                    <a:pt x="0" y="2754"/>
                  </a:lnTo>
                  <a:lnTo>
                    <a:pt x="0" y="2665"/>
                  </a:lnTo>
                  <a:lnTo>
                    <a:pt x="1759" y="2665"/>
                  </a:lnTo>
                  <a:lnTo>
                    <a:pt x="1801" y="2662"/>
                  </a:lnTo>
                  <a:lnTo>
                    <a:pt x="1842" y="2653"/>
                  </a:lnTo>
                  <a:lnTo>
                    <a:pt x="1880" y="2639"/>
                  </a:lnTo>
                  <a:lnTo>
                    <a:pt x="1915" y="2619"/>
                  </a:lnTo>
                  <a:lnTo>
                    <a:pt x="1947" y="2595"/>
                  </a:lnTo>
                  <a:lnTo>
                    <a:pt x="1975" y="2567"/>
                  </a:lnTo>
                  <a:lnTo>
                    <a:pt x="1999" y="2535"/>
                  </a:lnTo>
                  <a:lnTo>
                    <a:pt x="2019" y="2499"/>
                  </a:lnTo>
                  <a:lnTo>
                    <a:pt x="2033" y="2461"/>
                  </a:lnTo>
                  <a:lnTo>
                    <a:pt x="2043" y="2421"/>
                  </a:lnTo>
                  <a:lnTo>
                    <a:pt x="2046" y="2379"/>
                  </a:lnTo>
                  <a:lnTo>
                    <a:pt x="2046" y="0"/>
                  </a:lnTo>
                  <a:close/>
                </a:path>
              </a:pathLst>
            </a:custGeom>
            <a:grpFill/>
            <a:ln w="0">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14"/>
            <p:cNvSpPr>
              <a:spLocks noEditPoints="1"/>
            </p:cNvSpPr>
            <p:nvPr/>
          </p:nvSpPr>
          <p:spPr bwMode="auto">
            <a:xfrm>
              <a:off x="524" y="510"/>
              <a:ext cx="291" cy="367"/>
            </a:xfrm>
            <a:custGeom>
              <a:avLst/>
              <a:gdLst>
                <a:gd name="T0" fmla="*/ 517 w 2325"/>
                <a:gd name="T1" fmla="*/ 2154 h 2937"/>
                <a:gd name="T2" fmla="*/ 476 w 2325"/>
                <a:gd name="T3" fmla="*/ 2205 h 2937"/>
                <a:gd name="T4" fmla="*/ 486 w 2325"/>
                <a:gd name="T5" fmla="*/ 2272 h 2937"/>
                <a:gd name="T6" fmla="*/ 538 w 2325"/>
                <a:gd name="T7" fmla="*/ 2312 h 2937"/>
                <a:gd name="T8" fmla="*/ 1222 w 2325"/>
                <a:gd name="T9" fmla="*/ 2312 h 2937"/>
                <a:gd name="T10" fmla="*/ 1274 w 2325"/>
                <a:gd name="T11" fmla="*/ 2272 h 2937"/>
                <a:gd name="T12" fmla="*/ 1283 w 2325"/>
                <a:gd name="T13" fmla="*/ 2205 h 2937"/>
                <a:gd name="T14" fmla="*/ 1243 w 2325"/>
                <a:gd name="T15" fmla="*/ 2154 h 2937"/>
                <a:gd name="T16" fmla="*/ 560 w 2325"/>
                <a:gd name="T17" fmla="*/ 2142 h 2937"/>
                <a:gd name="T18" fmla="*/ 517 w 2325"/>
                <a:gd name="T19" fmla="*/ 1712 h 2937"/>
                <a:gd name="T20" fmla="*/ 476 w 2325"/>
                <a:gd name="T21" fmla="*/ 1765 h 2937"/>
                <a:gd name="T22" fmla="*/ 486 w 2325"/>
                <a:gd name="T23" fmla="*/ 1831 h 2937"/>
                <a:gd name="T24" fmla="*/ 538 w 2325"/>
                <a:gd name="T25" fmla="*/ 1870 h 2937"/>
                <a:gd name="T26" fmla="*/ 1862 w 2325"/>
                <a:gd name="T27" fmla="*/ 1870 h 2937"/>
                <a:gd name="T28" fmla="*/ 1913 w 2325"/>
                <a:gd name="T29" fmla="*/ 1831 h 2937"/>
                <a:gd name="T30" fmla="*/ 1922 w 2325"/>
                <a:gd name="T31" fmla="*/ 1765 h 2937"/>
                <a:gd name="T32" fmla="*/ 1882 w 2325"/>
                <a:gd name="T33" fmla="*/ 1712 h 2937"/>
                <a:gd name="T34" fmla="*/ 560 w 2325"/>
                <a:gd name="T35" fmla="*/ 1701 h 2937"/>
                <a:gd name="T36" fmla="*/ 517 w 2325"/>
                <a:gd name="T37" fmla="*/ 1244 h 2937"/>
                <a:gd name="T38" fmla="*/ 476 w 2325"/>
                <a:gd name="T39" fmla="*/ 1296 h 2937"/>
                <a:gd name="T40" fmla="*/ 486 w 2325"/>
                <a:gd name="T41" fmla="*/ 1362 h 2937"/>
                <a:gd name="T42" fmla="*/ 538 w 2325"/>
                <a:gd name="T43" fmla="*/ 1402 h 2937"/>
                <a:gd name="T44" fmla="*/ 1862 w 2325"/>
                <a:gd name="T45" fmla="*/ 1402 h 2937"/>
                <a:gd name="T46" fmla="*/ 1913 w 2325"/>
                <a:gd name="T47" fmla="*/ 1362 h 2937"/>
                <a:gd name="T48" fmla="*/ 1922 w 2325"/>
                <a:gd name="T49" fmla="*/ 1296 h 2937"/>
                <a:gd name="T50" fmla="*/ 1882 w 2325"/>
                <a:gd name="T51" fmla="*/ 1244 h 2937"/>
                <a:gd name="T52" fmla="*/ 560 w 2325"/>
                <a:gd name="T53" fmla="*/ 1232 h 2937"/>
                <a:gd name="T54" fmla="*/ 2175 w 2325"/>
                <a:gd name="T55" fmla="*/ 3 h 2937"/>
                <a:gd name="T56" fmla="*/ 2260 w 2325"/>
                <a:gd name="T57" fmla="*/ 43 h 2937"/>
                <a:gd name="T58" fmla="*/ 2313 w 2325"/>
                <a:gd name="T59" fmla="*/ 119 h 2937"/>
                <a:gd name="T60" fmla="*/ 2325 w 2325"/>
                <a:gd name="T61" fmla="*/ 2754 h 2937"/>
                <a:gd name="T62" fmla="*/ 2300 w 2325"/>
                <a:gd name="T63" fmla="*/ 2846 h 2937"/>
                <a:gd name="T64" fmla="*/ 2235 w 2325"/>
                <a:gd name="T65" fmla="*/ 2912 h 2937"/>
                <a:gd name="T66" fmla="*/ 2142 w 2325"/>
                <a:gd name="T67" fmla="*/ 2937 h 2937"/>
                <a:gd name="T68" fmla="*/ 119 w 2325"/>
                <a:gd name="T69" fmla="*/ 2926 h 2937"/>
                <a:gd name="T70" fmla="*/ 43 w 2325"/>
                <a:gd name="T71" fmla="*/ 2871 h 2937"/>
                <a:gd name="T72" fmla="*/ 3 w 2325"/>
                <a:gd name="T73" fmla="*/ 2787 h 2937"/>
                <a:gd name="T74" fmla="*/ 63 w 2325"/>
                <a:gd name="T75" fmla="*/ 838 h 2937"/>
                <a:gd name="T76" fmla="*/ 580 w 2325"/>
                <a:gd name="T77" fmla="*/ 839 h 2937"/>
                <a:gd name="T78" fmla="*/ 689 w 2325"/>
                <a:gd name="T79" fmla="*/ 815 h 2937"/>
                <a:gd name="T80" fmla="*/ 774 w 2325"/>
                <a:gd name="T81" fmla="*/ 750 h 2937"/>
                <a:gd name="T82" fmla="*/ 826 w 2325"/>
                <a:gd name="T83" fmla="*/ 655 h 2937"/>
                <a:gd name="T84" fmla="*/ 837 w 2325"/>
                <a:gd name="T85" fmla="*/ 80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25" h="2937">
                  <a:moveTo>
                    <a:pt x="560" y="2142"/>
                  </a:moveTo>
                  <a:lnTo>
                    <a:pt x="538" y="2145"/>
                  </a:lnTo>
                  <a:lnTo>
                    <a:pt x="517" y="2154"/>
                  </a:lnTo>
                  <a:lnTo>
                    <a:pt x="500" y="2167"/>
                  </a:lnTo>
                  <a:lnTo>
                    <a:pt x="486" y="2185"/>
                  </a:lnTo>
                  <a:lnTo>
                    <a:pt x="476" y="2205"/>
                  </a:lnTo>
                  <a:lnTo>
                    <a:pt x="473" y="2228"/>
                  </a:lnTo>
                  <a:lnTo>
                    <a:pt x="476" y="2252"/>
                  </a:lnTo>
                  <a:lnTo>
                    <a:pt x="486" y="2272"/>
                  </a:lnTo>
                  <a:lnTo>
                    <a:pt x="500" y="2290"/>
                  </a:lnTo>
                  <a:lnTo>
                    <a:pt x="517" y="2303"/>
                  </a:lnTo>
                  <a:lnTo>
                    <a:pt x="538" y="2312"/>
                  </a:lnTo>
                  <a:lnTo>
                    <a:pt x="560" y="2315"/>
                  </a:lnTo>
                  <a:lnTo>
                    <a:pt x="1199" y="2315"/>
                  </a:lnTo>
                  <a:lnTo>
                    <a:pt x="1222" y="2312"/>
                  </a:lnTo>
                  <a:lnTo>
                    <a:pt x="1242" y="2303"/>
                  </a:lnTo>
                  <a:lnTo>
                    <a:pt x="1261" y="2290"/>
                  </a:lnTo>
                  <a:lnTo>
                    <a:pt x="1274" y="2272"/>
                  </a:lnTo>
                  <a:lnTo>
                    <a:pt x="1283" y="2252"/>
                  </a:lnTo>
                  <a:lnTo>
                    <a:pt x="1286" y="2228"/>
                  </a:lnTo>
                  <a:lnTo>
                    <a:pt x="1283" y="2205"/>
                  </a:lnTo>
                  <a:lnTo>
                    <a:pt x="1274" y="2185"/>
                  </a:lnTo>
                  <a:lnTo>
                    <a:pt x="1261" y="2167"/>
                  </a:lnTo>
                  <a:lnTo>
                    <a:pt x="1243" y="2154"/>
                  </a:lnTo>
                  <a:lnTo>
                    <a:pt x="1222" y="2145"/>
                  </a:lnTo>
                  <a:lnTo>
                    <a:pt x="1199" y="2142"/>
                  </a:lnTo>
                  <a:lnTo>
                    <a:pt x="560" y="2142"/>
                  </a:lnTo>
                  <a:close/>
                  <a:moveTo>
                    <a:pt x="560" y="1701"/>
                  </a:moveTo>
                  <a:lnTo>
                    <a:pt x="538" y="1704"/>
                  </a:lnTo>
                  <a:lnTo>
                    <a:pt x="517" y="1712"/>
                  </a:lnTo>
                  <a:lnTo>
                    <a:pt x="500" y="1726"/>
                  </a:lnTo>
                  <a:lnTo>
                    <a:pt x="486" y="1744"/>
                  </a:lnTo>
                  <a:lnTo>
                    <a:pt x="476" y="1765"/>
                  </a:lnTo>
                  <a:lnTo>
                    <a:pt x="473" y="1787"/>
                  </a:lnTo>
                  <a:lnTo>
                    <a:pt x="476" y="1810"/>
                  </a:lnTo>
                  <a:lnTo>
                    <a:pt x="486" y="1831"/>
                  </a:lnTo>
                  <a:lnTo>
                    <a:pt x="500" y="1848"/>
                  </a:lnTo>
                  <a:lnTo>
                    <a:pt x="517" y="1862"/>
                  </a:lnTo>
                  <a:lnTo>
                    <a:pt x="538" y="1870"/>
                  </a:lnTo>
                  <a:lnTo>
                    <a:pt x="560" y="1873"/>
                  </a:lnTo>
                  <a:lnTo>
                    <a:pt x="1838" y="1873"/>
                  </a:lnTo>
                  <a:lnTo>
                    <a:pt x="1862" y="1870"/>
                  </a:lnTo>
                  <a:lnTo>
                    <a:pt x="1882" y="1862"/>
                  </a:lnTo>
                  <a:lnTo>
                    <a:pt x="1900" y="1848"/>
                  </a:lnTo>
                  <a:lnTo>
                    <a:pt x="1913" y="1831"/>
                  </a:lnTo>
                  <a:lnTo>
                    <a:pt x="1922" y="1810"/>
                  </a:lnTo>
                  <a:lnTo>
                    <a:pt x="1925" y="1787"/>
                  </a:lnTo>
                  <a:lnTo>
                    <a:pt x="1922" y="1765"/>
                  </a:lnTo>
                  <a:lnTo>
                    <a:pt x="1913" y="1744"/>
                  </a:lnTo>
                  <a:lnTo>
                    <a:pt x="1900" y="1726"/>
                  </a:lnTo>
                  <a:lnTo>
                    <a:pt x="1882" y="1712"/>
                  </a:lnTo>
                  <a:lnTo>
                    <a:pt x="1862" y="1704"/>
                  </a:lnTo>
                  <a:lnTo>
                    <a:pt x="1838" y="1701"/>
                  </a:lnTo>
                  <a:lnTo>
                    <a:pt x="560" y="1701"/>
                  </a:lnTo>
                  <a:close/>
                  <a:moveTo>
                    <a:pt x="560" y="1232"/>
                  </a:moveTo>
                  <a:lnTo>
                    <a:pt x="538" y="1235"/>
                  </a:lnTo>
                  <a:lnTo>
                    <a:pt x="517" y="1244"/>
                  </a:lnTo>
                  <a:lnTo>
                    <a:pt x="500" y="1258"/>
                  </a:lnTo>
                  <a:lnTo>
                    <a:pt x="486" y="1275"/>
                  </a:lnTo>
                  <a:lnTo>
                    <a:pt x="476" y="1296"/>
                  </a:lnTo>
                  <a:lnTo>
                    <a:pt x="473" y="1319"/>
                  </a:lnTo>
                  <a:lnTo>
                    <a:pt x="476" y="1342"/>
                  </a:lnTo>
                  <a:lnTo>
                    <a:pt x="486" y="1362"/>
                  </a:lnTo>
                  <a:lnTo>
                    <a:pt x="500" y="1379"/>
                  </a:lnTo>
                  <a:lnTo>
                    <a:pt x="517" y="1393"/>
                  </a:lnTo>
                  <a:lnTo>
                    <a:pt x="538" y="1402"/>
                  </a:lnTo>
                  <a:lnTo>
                    <a:pt x="560" y="1405"/>
                  </a:lnTo>
                  <a:lnTo>
                    <a:pt x="1838" y="1405"/>
                  </a:lnTo>
                  <a:lnTo>
                    <a:pt x="1862" y="1402"/>
                  </a:lnTo>
                  <a:lnTo>
                    <a:pt x="1882" y="1393"/>
                  </a:lnTo>
                  <a:lnTo>
                    <a:pt x="1900" y="1379"/>
                  </a:lnTo>
                  <a:lnTo>
                    <a:pt x="1913" y="1362"/>
                  </a:lnTo>
                  <a:lnTo>
                    <a:pt x="1922" y="1342"/>
                  </a:lnTo>
                  <a:lnTo>
                    <a:pt x="1925" y="1319"/>
                  </a:lnTo>
                  <a:lnTo>
                    <a:pt x="1922" y="1296"/>
                  </a:lnTo>
                  <a:lnTo>
                    <a:pt x="1913" y="1275"/>
                  </a:lnTo>
                  <a:lnTo>
                    <a:pt x="1900" y="1258"/>
                  </a:lnTo>
                  <a:lnTo>
                    <a:pt x="1882" y="1244"/>
                  </a:lnTo>
                  <a:lnTo>
                    <a:pt x="1862" y="1235"/>
                  </a:lnTo>
                  <a:lnTo>
                    <a:pt x="1838" y="1232"/>
                  </a:lnTo>
                  <a:lnTo>
                    <a:pt x="560" y="1232"/>
                  </a:lnTo>
                  <a:close/>
                  <a:moveTo>
                    <a:pt x="836" y="0"/>
                  </a:moveTo>
                  <a:lnTo>
                    <a:pt x="2142" y="0"/>
                  </a:lnTo>
                  <a:lnTo>
                    <a:pt x="2175" y="3"/>
                  </a:lnTo>
                  <a:lnTo>
                    <a:pt x="2205" y="11"/>
                  </a:lnTo>
                  <a:lnTo>
                    <a:pt x="2235" y="25"/>
                  </a:lnTo>
                  <a:lnTo>
                    <a:pt x="2260" y="43"/>
                  </a:lnTo>
                  <a:lnTo>
                    <a:pt x="2282" y="65"/>
                  </a:lnTo>
                  <a:lnTo>
                    <a:pt x="2300" y="91"/>
                  </a:lnTo>
                  <a:lnTo>
                    <a:pt x="2313" y="119"/>
                  </a:lnTo>
                  <a:lnTo>
                    <a:pt x="2322" y="150"/>
                  </a:lnTo>
                  <a:lnTo>
                    <a:pt x="2325" y="183"/>
                  </a:lnTo>
                  <a:lnTo>
                    <a:pt x="2325" y="2754"/>
                  </a:lnTo>
                  <a:lnTo>
                    <a:pt x="2322" y="2787"/>
                  </a:lnTo>
                  <a:lnTo>
                    <a:pt x="2313" y="2818"/>
                  </a:lnTo>
                  <a:lnTo>
                    <a:pt x="2300" y="2846"/>
                  </a:lnTo>
                  <a:lnTo>
                    <a:pt x="2282" y="2871"/>
                  </a:lnTo>
                  <a:lnTo>
                    <a:pt x="2260" y="2893"/>
                  </a:lnTo>
                  <a:lnTo>
                    <a:pt x="2235" y="2912"/>
                  </a:lnTo>
                  <a:lnTo>
                    <a:pt x="2205" y="2926"/>
                  </a:lnTo>
                  <a:lnTo>
                    <a:pt x="2175" y="2934"/>
                  </a:lnTo>
                  <a:lnTo>
                    <a:pt x="2142" y="2937"/>
                  </a:lnTo>
                  <a:lnTo>
                    <a:pt x="183" y="2937"/>
                  </a:lnTo>
                  <a:lnTo>
                    <a:pt x="150" y="2934"/>
                  </a:lnTo>
                  <a:lnTo>
                    <a:pt x="119" y="2926"/>
                  </a:lnTo>
                  <a:lnTo>
                    <a:pt x="90" y="2912"/>
                  </a:lnTo>
                  <a:lnTo>
                    <a:pt x="64" y="2893"/>
                  </a:lnTo>
                  <a:lnTo>
                    <a:pt x="43" y="2871"/>
                  </a:lnTo>
                  <a:lnTo>
                    <a:pt x="25" y="2846"/>
                  </a:lnTo>
                  <a:lnTo>
                    <a:pt x="11" y="2818"/>
                  </a:lnTo>
                  <a:lnTo>
                    <a:pt x="3" y="2787"/>
                  </a:lnTo>
                  <a:lnTo>
                    <a:pt x="0" y="2754"/>
                  </a:lnTo>
                  <a:lnTo>
                    <a:pt x="0" y="838"/>
                  </a:lnTo>
                  <a:lnTo>
                    <a:pt x="63" y="838"/>
                  </a:lnTo>
                  <a:lnTo>
                    <a:pt x="71" y="838"/>
                  </a:lnTo>
                  <a:lnTo>
                    <a:pt x="79" y="839"/>
                  </a:lnTo>
                  <a:lnTo>
                    <a:pt x="580" y="839"/>
                  </a:lnTo>
                  <a:lnTo>
                    <a:pt x="618" y="836"/>
                  </a:lnTo>
                  <a:lnTo>
                    <a:pt x="654" y="828"/>
                  </a:lnTo>
                  <a:lnTo>
                    <a:pt x="689" y="815"/>
                  </a:lnTo>
                  <a:lnTo>
                    <a:pt x="720" y="797"/>
                  </a:lnTo>
                  <a:lnTo>
                    <a:pt x="749" y="776"/>
                  </a:lnTo>
                  <a:lnTo>
                    <a:pt x="774" y="750"/>
                  </a:lnTo>
                  <a:lnTo>
                    <a:pt x="796" y="721"/>
                  </a:lnTo>
                  <a:lnTo>
                    <a:pt x="813" y="689"/>
                  </a:lnTo>
                  <a:lnTo>
                    <a:pt x="826" y="655"/>
                  </a:lnTo>
                  <a:lnTo>
                    <a:pt x="834" y="619"/>
                  </a:lnTo>
                  <a:lnTo>
                    <a:pt x="837" y="581"/>
                  </a:lnTo>
                  <a:lnTo>
                    <a:pt x="837" y="80"/>
                  </a:lnTo>
                  <a:lnTo>
                    <a:pt x="836" y="60"/>
                  </a:lnTo>
                  <a:lnTo>
                    <a:pt x="836" y="0"/>
                  </a:lnTo>
                  <a:close/>
                </a:path>
              </a:pathLst>
            </a:custGeom>
            <a:grpFill/>
            <a:ln w="0">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15"/>
            <p:cNvSpPr>
              <a:spLocks/>
            </p:cNvSpPr>
            <p:nvPr/>
          </p:nvSpPr>
          <p:spPr bwMode="auto">
            <a:xfrm>
              <a:off x="524" y="510"/>
              <a:ext cx="92" cy="91"/>
            </a:xfrm>
            <a:custGeom>
              <a:avLst/>
              <a:gdLst>
                <a:gd name="T0" fmla="*/ 654 w 732"/>
                <a:gd name="T1" fmla="*/ 0 h 731"/>
                <a:gd name="T2" fmla="*/ 670 w 732"/>
                <a:gd name="T3" fmla="*/ 2 h 731"/>
                <a:gd name="T4" fmla="*/ 687 w 732"/>
                <a:gd name="T5" fmla="*/ 7 h 731"/>
                <a:gd name="T6" fmla="*/ 701 w 732"/>
                <a:gd name="T7" fmla="*/ 15 h 731"/>
                <a:gd name="T8" fmla="*/ 714 w 732"/>
                <a:gd name="T9" fmla="*/ 27 h 731"/>
                <a:gd name="T10" fmla="*/ 723 w 732"/>
                <a:gd name="T11" fmla="*/ 41 h 731"/>
                <a:gd name="T12" fmla="*/ 729 w 732"/>
                <a:gd name="T13" fmla="*/ 58 h 731"/>
                <a:gd name="T14" fmla="*/ 732 w 732"/>
                <a:gd name="T15" fmla="*/ 77 h 731"/>
                <a:gd name="T16" fmla="*/ 732 w 732"/>
                <a:gd name="T17" fmla="*/ 580 h 731"/>
                <a:gd name="T18" fmla="*/ 728 w 732"/>
                <a:gd name="T19" fmla="*/ 611 h 731"/>
                <a:gd name="T20" fmla="*/ 719 w 732"/>
                <a:gd name="T21" fmla="*/ 639 h 731"/>
                <a:gd name="T22" fmla="*/ 705 w 732"/>
                <a:gd name="T23" fmla="*/ 664 h 731"/>
                <a:gd name="T24" fmla="*/ 687 w 732"/>
                <a:gd name="T25" fmla="*/ 687 h 731"/>
                <a:gd name="T26" fmla="*/ 664 w 732"/>
                <a:gd name="T27" fmla="*/ 705 h 731"/>
                <a:gd name="T28" fmla="*/ 638 w 732"/>
                <a:gd name="T29" fmla="*/ 719 h 731"/>
                <a:gd name="T30" fmla="*/ 610 w 732"/>
                <a:gd name="T31" fmla="*/ 728 h 731"/>
                <a:gd name="T32" fmla="*/ 579 w 732"/>
                <a:gd name="T33" fmla="*/ 731 h 731"/>
                <a:gd name="T34" fmla="*/ 77 w 732"/>
                <a:gd name="T35" fmla="*/ 731 h 731"/>
                <a:gd name="T36" fmla="*/ 57 w 732"/>
                <a:gd name="T37" fmla="*/ 729 h 731"/>
                <a:gd name="T38" fmla="*/ 40 w 732"/>
                <a:gd name="T39" fmla="*/ 722 h 731"/>
                <a:gd name="T40" fmla="*/ 26 w 732"/>
                <a:gd name="T41" fmla="*/ 712 h 731"/>
                <a:gd name="T42" fmla="*/ 14 w 732"/>
                <a:gd name="T43" fmla="*/ 699 h 731"/>
                <a:gd name="T44" fmla="*/ 6 w 732"/>
                <a:gd name="T45" fmla="*/ 684 h 731"/>
                <a:gd name="T46" fmla="*/ 1 w 732"/>
                <a:gd name="T47" fmla="*/ 668 h 731"/>
                <a:gd name="T48" fmla="*/ 0 w 732"/>
                <a:gd name="T49" fmla="*/ 650 h 731"/>
                <a:gd name="T50" fmla="*/ 3 w 732"/>
                <a:gd name="T51" fmla="*/ 633 h 731"/>
                <a:gd name="T52" fmla="*/ 11 w 732"/>
                <a:gd name="T53" fmla="*/ 616 h 731"/>
                <a:gd name="T54" fmla="*/ 23 w 732"/>
                <a:gd name="T55" fmla="*/ 601 h 731"/>
                <a:gd name="T56" fmla="*/ 600 w 732"/>
                <a:gd name="T57" fmla="*/ 22 h 731"/>
                <a:gd name="T58" fmla="*/ 612 w 732"/>
                <a:gd name="T59" fmla="*/ 12 h 731"/>
                <a:gd name="T60" fmla="*/ 626 w 732"/>
                <a:gd name="T61" fmla="*/ 5 h 731"/>
                <a:gd name="T62" fmla="*/ 639 w 732"/>
                <a:gd name="T63" fmla="*/ 1 h 731"/>
                <a:gd name="T64" fmla="*/ 654 w 732"/>
                <a:gd name="T6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2" h="731">
                  <a:moveTo>
                    <a:pt x="654" y="0"/>
                  </a:moveTo>
                  <a:lnTo>
                    <a:pt x="670" y="2"/>
                  </a:lnTo>
                  <a:lnTo>
                    <a:pt x="687" y="7"/>
                  </a:lnTo>
                  <a:lnTo>
                    <a:pt x="701" y="15"/>
                  </a:lnTo>
                  <a:lnTo>
                    <a:pt x="714" y="27"/>
                  </a:lnTo>
                  <a:lnTo>
                    <a:pt x="723" y="41"/>
                  </a:lnTo>
                  <a:lnTo>
                    <a:pt x="729" y="58"/>
                  </a:lnTo>
                  <a:lnTo>
                    <a:pt x="732" y="77"/>
                  </a:lnTo>
                  <a:lnTo>
                    <a:pt x="732" y="580"/>
                  </a:lnTo>
                  <a:lnTo>
                    <a:pt x="728" y="611"/>
                  </a:lnTo>
                  <a:lnTo>
                    <a:pt x="719" y="639"/>
                  </a:lnTo>
                  <a:lnTo>
                    <a:pt x="705" y="664"/>
                  </a:lnTo>
                  <a:lnTo>
                    <a:pt x="687" y="687"/>
                  </a:lnTo>
                  <a:lnTo>
                    <a:pt x="664" y="705"/>
                  </a:lnTo>
                  <a:lnTo>
                    <a:pt x="638" y="719"/>
                  </a:lnTo>
                  <a:lnTo>
                    <a:pt x="610" y="728"/>
                  </a:lnTo>
                  <a:lnTo>
                    <a:pt x="579" y="731"/>
                  </a:lnTo>
                  <a:lnTo>
                    <a:pt x="77" y="731"/>
                  </a:lnTo>
                  <a:lnTo>
                    <a:pt x="57" y="729"/>
                  </a:lnTo>
                  <a:lnTo>
                    <a:pt x="40" y="722"/>
                  </a:lnTo>
                  <a:lnTo>
                    <a:pt x="26" y="712"/>
                  </a:lnTo>
                  <a:lnTo>
                    <a:pt x="14" y="699"/>
                  </a:lnTo>
                  <a:lnTo>
                    <a:pt x="6" y="684"/>
                  </a:lnTo>
                  <a:lnTo>
                    <a:pt x="1" y="668"/>
                  </a:lnTo>
                  <a:lnTo>
                    <a:pt x="0" y="650"/>
                  </a:lnTo>
                  <a:lnTo>
                    <a:pt x="3" y="633"/>
                  </a:lnTo>
                  <a:lnTo>
                    <a:pt x="11" y="616"/>
                  </a:lnTo>
                  <a:lnTo>
                    <a:pt x="23" y="601"/>
                  </a:lnTo>
                  <a:lnTo>
                    <a:pt x="600" y="22"/>
                  </a:lnTo>
                  <a:lnTo>
                    <a:pt x="612" y="12"/>
                  </a:lnTo>
                  <a:lnTo>
                    <a:pt x="626" y="5"/>
                  </a:lnTo>
                  <a:lnTo>
                    <a:pt x="639" y="1"/>
                  </a:lnTo>
                  <a:lnTo>
                    <a:pt x="654" y="0"/>
                  </a:lnTo>
                  <a:close/>
                </a:path>
              </a:pathLst>
            </a:custGeom>
            <a:grpFill/>
            <a:ln w="0">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2" name="Group 25"/>
          <p:cNvGrpSpPr>
            <a:grpSpLocks noChangeAspect="1"/>
          </p:cNvGrpSpPr>
          <p:nvPr/>
        </p:nvGrpSpPr>
        <p:grpSpPr bwMode="auto">
          <a:xfrm>
            <a:off x="3695987" y="5685326"/>
            <a:ext cx="531812" cy="542925"/>
            <a:chOff x="5053" y="2812"/>
            <a:chExt cx="335" cy="342"/>
          </a:xfrm>
          <a:noFill/>
        </p:grpSpPr>
        <p:sp>
          <p:nvSpPr>
            <p:cNvPr id="45" name="Freeform 27"/>
            <p:cNvSpPr>
              <a:spLocks/>
            </p:cNvSpPr>
            <p:nvPr/>
          </p:nvSpPr>
          <p:spPr bwMode="auto">
            <a:xfrm>
              <a:off x="5110" y="2831"/>
              <a:ext cx="20" cy="78"/>
            </a:xfrm>
            <a:custGeom>
              <a:avLst/>
              <a:gdLst>
                <a:gd name="T0" fmla="*/ 187 w 195"/>
                <a:gd name="T1" fmla="*/ 0 h 777"/>
                <a:gd name="T2" fmla="*/ 195 w 195"/>
                <a:gd name="T3" fmla="*/ 0 h 777"/>
                <a:gd name="T4" fmla="*/ 195 w 195"/>
                <a:gd name="T5" fmla="*/ 777 h 777"/>
                <a:gd name="T6" fmla="*/ 0 w 195"/>
                <a:gd name="T7" fmla="*/ 777 h 777"/>
                <a:gd name="T8" fmla="*/ 0 w 195"/>
                <a:gd name="T9" fmla="*/ 186 h 777"/>
                <a:gd name="T10" fmla="*/ 4 w 195"/>
                <a:gd name="T11" fmla="*/ 152 h 777"/>
                <a:gd name="T12" fmla="*/ 12 w 195"/>
                <a:gd name="T13" fmla="*/ 121 h 777"/>
                <a:gd name="T14" fmla="*/ 26 w 195"/>
                <a:gd name="T15" fmla="*/ 92 h 777"/>
                <a:gd name="T16" fmla="*/ 45 w 195"/>
                <a:gd name="T17" fmla="*/ 66 h 777"/>
                <a:gd name="T18" fmla="*/ 67 w 195"/>
                <a:gd name="T19" fmla="*/ 43 h 777"/>
                <a:gd name="T20" fmla="*/ 94 w 195"/>
                <a:gd name="T21" fmla="*/ 25 h 777"/>
                <a:gd name="T22" fmla="*/ 123 w 195"/>
                <a:gd name="T23" fmla="*/ 11 h 777"/>
                <a:gd name="T24" fmla="*/ 154 w 195"/>
                <a:gd name="T25" fmla="*/ 2 h 777"/>
                <a:gd name="T26" fmla="*/ 187 w 195"/>
                <a:gd name="T27" fmla="*/ 0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5" h="777">
                  <a:moveTo>
                    <a:pt x="187" y="0"/>
                  </a:moveTo>
                  <a:lnTo>
                    <a:pt x="195" y="0"/>
                  </a:lnTo>
                  <a:lnTo>
                    <a:pt x="195" y="777"/>
                  </a:lnTo>
                  <a:lnTo>
                    <a:pt x="0" y="777"/>
                  </a:lnTo>
                  <a:lnTo>
                    <a:pt x="0" y="186"/>
                  </a:lnTo>
                  <a:lnTo>
                    <a:pt x="4" y="152"/>
                  </a:lnTo>
                  <a:lnTo>
                    <a:pt x="12" y="121"/>
                  </a:lnTo>
                  <a:lnTo>
                    <a:pt x="26" y="92"/>
                  </a:lnTo>
                  <a:lnTo>
                    <a:pt x="45" y="66"/>
                  </a:lnTo>
                  <a:lnTo>
                    <a:pt x="67" y="43"/>
                  </a:lnTo>
                  <a:lnTo>
                    <a:pt x="94" y="25"/>
                  </a:lnTo>
                  <a:lnTo>
                    <a:pt x="123" y="11"/>
                  </a:lnTo>
                  <a:lnTo>
                    <a:pt x="154" y="2"/>
                  </a:lnTo>
                  <a:lnTo>
                    <a:pt x="187" y="0"/>
                  </a:lnTo>
                  <a:close/>
                </a:path>
              </a:pathLst>
            </a:custGeom>
            <a:grp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8"/>
            <p:cNvSpPr>
              <a:spLocks/>
            </p:cNvSpPr>
            <p:nvPr/>
          </p:nvSpPr>
          <p:spPr bwMode="auto">
            <a:xfrm>
              <a:off x="5311" y="2831"/>
              <a:ext cx="20" cy="78"/>
            </a:xfrm>
            <a:custGeom>
              <a:avLst/>
              <a:gdLst>
                <a:gd name="T0" fmla="*/ 0 w 194"/>
                <a:gd name="T1" fmla="*/ 0 h 777"/>
                <a:gd name="T2" fmla="*/ 8 w 194"/>
                <a:gd name="T3" fmla="*/ 0 h 777"/>
                <a:gd name="T4" fmla="*/ 41 w 194"/>
                <a:gd name="T5" fmla="*/ 2 h 777"/>
                <a:gd name="T6" fmla="*/ 73 w 194"/>
                <a:gd name="T7" fmla="*/ 11 h 777"/>
                <a:gd name="T8" fmla="*/ 102 w 194"/>
                <a:gd name="T9" fmla="*/ 25 h 777"/>
                <a:gd name="T10" fmla="*/ 128 w 194"/>
                <a:gd name="T11" fmla="*/ 43 h 777"/>
                <a:gd name="T12" fmla="*/ 151 w 194"/>
                <a:gd name="T13" fmla="*/ 66 h 777"/>
                <a:gd name="T14" fmla="*/ 169 w 194"/>
                <a:gd name="T15" fmla="*/ 92 h 777"/>
                <a:gd name="T16" fmla="*/ 183 w 194"/>
                <a:gd name="T17" fmla="*/ 121 h 777"/>
                <a:gd name="T18" fmla="*/ 191 w 194"/>
                <a:gd name="T19" fmla="*/ 152 h 777"/>
                <a:gd name="T20" fmla="*/ 194 w 194"/>
                <a:gd name="T21" fmla="*/ 186 h 777"/>
                <a:gd name="T22" fmla="*/ 194 w 194"/>
                <a:gd name="T23" fmla="*/ 777 h 777"/>
                <a:gd name="T24" fmla="*/ 0 w 194"/>
                <a:gd name="T25" fmla="*/ 777 h 777"/>
                <a:gd name="T26" fmla="*/ 0 w 194"/>
                <a:gd name="T27" fmla="*/ 0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4" h="777">
                  <a:moveTo>
                    <a:pt x="0" y="0"/>
                  </a:moveTo>
                  <a:lnTo>
                    <a:pt x="8" y="0"/>
                  </a:lnTo>
                  <a:lnTo>
                    <a:pt x="41" y="2"/>
                  </a:lnTo>
                  <a:lnTo>
                    <a:pt x="73" y="11"/>
                  </a:lnTo>
                  <a:lnTo>
                    <a:pt x="102" y="25"/>
                  </a:lnTo>
                  <a:lnTo>
                    <a:pt x="128" y="43"/>
                  </a:lnTo>
                  <a:lnTo>
                    <a:pt x="151" y="66"/>
                  </a:lnTo>
                  <a:lnTo>
                    <a:pt x="169" y="92"/>
                  </a:lnTo>
                  <a:lnTo>
                    <a:pt x="183" y="121"/>
                  </a:lnTo>
                  <a:lnTo>
                    <a:pt x="191" y="152"/>
                  </a:lnTo>
                  <a:lnTo>
                    <a:pt x="194" y="186"/>
                  </a:lnTo>
                  <a:lnTo>
                    <a:pt x="194" y="777"/>
                  </a:lnTo>
                  <a:lnTo>
                    <a:pt x="0" y="777"/>
                  </a:lnTo>
                  <a:lnTo>
                    <a:pt x="0" y="0"/>
                  </a:lnTo>
                  <a:close/>
                </a:path>
              </a:pathLst>
            </a:custGeom>
            <a:grp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9"/>
            <p:cNvSpPr>
              <a:spLocks/>
            </p:cNvSpPr>
            <p:nvPr/>
          </p:nvSpPr>
          <p:spPr bwMode="auto">
            <a:xfrm>
              <a:off x="5141" y="2812"/>
              <a:ext cx="159" cy="97"/>
            </a:xfrm>
            <a:custGeom>
              <a:avLst/>
              <a:gdLst>
                <a:gd name="T0" fmla="*/ 186 w 1590"/>
                <a:gd name="T1" fmla="*/ 0 h 972"/>
                <a:gd name="T2" fmla="*/ 1404 w 1590"/>
                <a:gd name="T3" fmla="*/ 0 h 972"/>
                <a:gd name="T4" fmla="*/ 1437 w 1590"/>
                <a:gd name="T5" fmla="*/ 3 h 972"/>
                <a:gd name="T6" fmla="*/ 1469 w 1590"/>
                <a:gd name="T7" fmla="*/ 11 h 972"/>
                <a:gd name="T8" fmla="*/ 1498 w 1590"/>
                <a:gd name="T9" fmla="*/ 26 h 972"/>
                <a:gd name="T10" fmla="*/ 1524 w 1590"/>
                <a:gd name="T11" fmla="*/ 44 h 972"/>
                <a:gd name="T12" fmla="*/ 1547 w 1590"/>
                <a:gd name="T13" fmla="*/ 66 h 972"/>
                <a:gd name="T14" fmla="*/ 1565 w 1590"/>
                <a:gd name="T15" fmla="*/ 92 h 972"/>
                <a:gd name="T16" fmla="*/ 1579 w 1590"/>
                <a:gd name="T17" fmla="*/ 121 h 972"/>
                <a:gd name="T18" fmla="*/ 1587 w 1590"/>
                <a:gd name="T19" fmla="*/ 153 h 972"/>
                <a:gd name="T20" fmla="*/ 1590 w 1590"/>
                <a:gd name="T21" fmla="*/ 187 h 972"/>
                <a:gd name="T22" fmla="*/ 1590 w 1590"/>
                <a:gd name="T23" fmla="*/ 972 h 972"/>
                <a:gd name="T24" fmla="*/ 0 w 1590"/>
                <a:gd name="T25" fmla="*/ 972 h 972"/>
                <a:gd name="T26" fmla="*/ 0 w 1590"/>
                <a:gd name="T27" fmla="*/ 187 h 972"/>
                <a:gd name="T28" fmla="*/ 3 w 1590"/>
                <a:gd name="T29" fmla="*/ 153 h 972"/>
                <a:gd name="T30" fmla="*/ 11 w 1590"/>
                <a:gd name="T31" fmla="*/ 121 h 972"/>
                <a:gd name="T32" fmla="*/ 26 w 1590"/>
                <a:gd name="T33" fmla="*/ 92 h 972"/>
                <a:gd name="T34" fmla="*/ 43 w 1590"/>
                <a:gd name="T35" fmla="*/ 66 h 972"/>
                <a:gd name="T36" fmla="*/ 66 w 1590"/>
                <a:gd name="T37" fmla="*/ 44 h 972"/>
                <a:gd name="T38" fmla="*/ 92 w 1590"/>
                <a:gd name="T39" fmla="*/ 26 h 972"/>
                <a:gd name="T40" fmla="*/ 121 w 1590"/>
                <a:gd name="T41" fmla="*/ 11 h 972"/>
                <a:gd name="T42" fmla="*/ 153 w 1590"/>
                <a:gd name="T43" fmla="*/ 3 h 972"/>
                <a:gd name="T44" fmla="*/ 186 w 1590"/>
                <a:gd name="T45" fmla="*/ 0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90" h="972">
                  <a:moveTo>
                    <a:pt x="186" y="0"/>
                  </a:moveTo>
                  <a:lnTo>
                    <a:pt x="1404" y="0"/>
                  </a:lnTo>
                  <a:lnTo>
                    <a:pt x="1437" y="3"/>
                  </a:lnTo>
                  <a:lnTo>
                    <a:pt x="1469" y="11"/>
                  </a:lnTo>
                  <a:lnTo>
                    <a:pt x="1498" y="26"/>
                  </a:lnTo>
                  <a:lnTo>
                    <a:pt x="1524" y="44"/>
                  </a:lnTo>
                  <a:lnTo>
                    <a:pt x="1547" y="66"/>
                  </a:lnTo>
                  <a:lnTo>
                    <a:pt x="1565" y="92"/>
                  </a:lnTo>
                  <a:lnTo>
                    <a:pt x="1579" y="121"/>
                  </a:lnTo>
                  <a:lnTo>
                    <a:pt x="1587" y="153"/>
                  </a:lnTo>
                  <a:lnTo>
                    <a:pt x="1590" y="187"/>
                  </a:lnTo>
                  <a:lnTo>
                    <a:pt x="1590" y="972"/>
                  </a:lnTo>
                  <a:lnTo>
                    <a:pt x="0" y="972"/>
                  </a:lnTo>
                  <a:lnTo>
                    <a:pt x="0" y="187"/>
                  </a:lnTo>
                  <a:lnTo>
                    <a:pt x="3" y="153"/>
                  </a:lnTo>
                  <a:lnTo>
                    <a:pt x="11" y="121"/>
                  </a:lnTo>
                  <a:lnTo>
                    <a:pt x="26" y="92"/>
                  </a:lnTo>
                  <a:lnTo>
                    <a:pt x="43" y="66"/>
                  </a:lnTo>
                  <a:lnTo>
                    <a:pt x="66" y="44"/>
                  </a:lnTo>
                  <a:lnTo>
                    <a:pt x="92" y="26"/>
                  </a:lnTo>
                  <a:lnTo>
                    <a:pt x="121" y="11"/>
                  </a:lnTo>
                  <a:lnTo>
                    <a:pt x="153" y="3"/>
                  </a:lnTo>
                  <a:lnTo>
                    <a:pt x="186" y="0"/>
                  </a:lnTo>
                  <a:close/>
                </a:path>
              </a:pathLst>
            </a:custGeom>
            <a:grp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0"/>
            <p:cNvSpPr>
              <a:spLocks noEditPoints="1"/>
            </p:cNvSpPr>
            <p:nvPr/>
          </p:nvSpPr>
          <p:spPr bwMode="auto">
            <a:xfrm>
              <a:off x="5053" y="2920"/>
              <a:ext cx="335" cy="169"/>
            </a:xfrm>
            <a:custGeom>
              <a:avLst/>
              <a:gdLst>
                <a:gd name="T0" fmla="*/ 2394 w 3349"/>
                <a:gd name="T1" fmla="*/ 271 h 1689"/>
                <a:gd name="T2" fmla="*/ 2357 w 3349"/>
                <a:gd name="T3" fmla="*/ 288 h 1689"/>
                <a:gd name="T4" fmla="*/ 2332 w 3349"/>
                <a:gd name="T5" fmla="*/ 320 h 1689"/>
                <a:gd name="T6" fmla="*/ 2323 w 3349"/>
                <a:gd name="T7" fmla="*/ 362 h 1689"/>
                <a:gd name="T8" fmla="*/ 2326 w 3349"/>
                <a:gd name="T9" fmla="*/ 452 h 1689"/>
                <a:gd name="T10" fmla="*/ 2348 w 3349"/>
                <a:gd name="T11" fmla="*/ 492 h 1689"/>
                <a:gd name="T12" fmla="*/ 2378 w 3349"/>
                <a:gd name="T13" fmla="*/ 514 h 1689"/>
                <a:gd name="T14" fmla="*/ 2416 w 3349"/>
                <a:gd name="T15" fmla="*/ 522 h 1689"/>
                <a:gd name="T16" fmla="*/ 2795 w 3349"/>
                <a:gd name="T17" fmla="*/ 519 h 1689"/>
                <a:gd name="T18" fmla="*/ 2831 w 3349"/>
                <a:gd name="T19" fmla="*/ 502 h 1689"/>
                <a:gd name="T20" fmla="*/ 2857 w 3349"/>
                <a:gd name="T21" fmla="*/ 470 h 1689"/>
                <a:gd name="T22" fmla="*/ 2867 w 3349"/>
                <a:gd name="T23" fmla="*/ 429 h 1689"/>
                <a:gd name="T24" fmla="*/ 2864 w 3349"/>
                <a:gd name="T25" fmla="*/ 340 h 1689"/>
                <a:gd name="T26" fmla="*/ 2847 w 3349"/>
                <a:gd name="T27" fmla="*/ 304 h 1689"/>
                <a:gd name="T28" fmla="*/ 2816 w 3349"/>
                <a:gd name="T29" fmla="*/ 278 h 1689"/>
                <a:gd name="T30" fmla="*/ 2775 w 3349"/>
                <a:gd name="T31" fmla="*/ 267 h 1689"/>
                <a:gd name="T32" fmla="*/ 186 w 3349"/>
                <a:gd name="T33" fmla="*/ 0 h 1689"/>
                <a:gd name="T34" fmla="*/ 3196 w 3349"/>
                <a:gd name="T35" fmla="*/ 3 h 1689"/>
                <a:gd name="T36" fmla="*/ 3256 w 3349"/>
                <a:gd name="T37" fmla="*/ 26 h 1689"/>
                <a:gd name="T38" fmla="*/ 3304 w 3349"/>
                <a:gd name="T39" fmla="*/ 66 h 1689"/>
                <a:gd name="T40" fmla="*/ 3337 w 3349"/>
                <a:gd name="T41" fmla="*/ 121 h 1689"/>
                <a:gd name="T42" fmla="*/ 3349 w 3349"/>
                <a:gd name="T43" fmla="*/ 187 h 1689"/>
                <a:gd name="T44" fmla="*/ 3346 w 3349"/>
                <a:gd name="T45" fmla="*/ 1536 h 1689"/>
                <a:gd name="T46" fmla="*/ 3323 w 3349"/>
                <a:gd name="T47" fmla="*/ 1597 h 1689"/>
                <a:gd name="T48" fmla="*/ 3282 w 3349"/>
                <a:gd name="T49" fmla="*/ 1646 h 1689"/>
                <a:gd name="T50" fmla="*/ 3227 w 3349"/>
                <a:gd name="T51" fmla="*/ 1678 h 1689"/>
                <a:gd name="T52" fmla="*/ 3162 w 3349"/>
                <a:gd name="T53" fmla="*/ 1689 h 1689"/>
                <a:gd name="T54" fmla="*/ 2562 w 3349"/>
                <a:gd name="T55" fmla="*/ 1269 h 1689"/>
                <a:gd name="T56" fmla="*/ 2736 w 3349"/>
                <a:gd name="T57" fmla="*/ 1265 h 1689"/>
                <a:gd name="T58" fmla="*/ 2766 w 3349"/>
                <a:gd name="T59" fmla="*/ 1244 h 1689"/>
                <a:gd name="T60" fmla="*/ 2779 w 3349"/>
                <a:gd name="T61" fmla="*/ 1207 h 1689"/>
                <a:gd name="T62" fmla="*/ 2767 w 3349"/>
                <a:gd name="T63" fmla="*/ 1171 h 1689"/>
                <a:gd name="T64" fmla="*/ 2737 w 3349"/>
                <a:gd name="T65" fmla="*/ 1149 h 1689"/>
                <a:gd name="T66" fmla="*/ 630 w 3349"/>
                <a:gd name="T67" fmla="*/ 1146 h 1689"/>
                <a:gd name="T68" fmla="*/ 595 w 3349"/>
                <a:gd name="T69" fmla="*/ 1158 h 1689"/>
                <a:gd name="T70" fmla="*/ 572 w 3349"/>
                <a:gd name="T71" fmla="*/ 1188 h 1689"/>
                <a:gd name="T72" fmla="*/ 572 w 3349"/>
                <a:gd name="T73" fmla="*/ 1226 h 1689"/>
                <a:gd name="T74" fmla="*/ 594 w 3349"/>
                <a:gd name="T75" fmla="*/ 1256 h 1689"/>
                <a:gd name="T76" fmla="*/ 630 w 3349"/>
                <a:gd name="T77" fmla="*/ 1269 h 1689"/>
                <a:gd name="T78" fmla="*/ 786 w 3349"/>
                <a:gd name="T79" fmla="*/ 1689 h 1689"/>
                <a:gd name="T80" fmla="*/ 152 w 3349"/>
                <a:gd name="T81" fmla="*/ 1686 h 1689"/>
                <a:gd name="T82" fmla="*/ 92 w 3349"/>
                <a:gd name="T83" fmla="*/ 1663 h 1689"/>
                <a:gd name="T84" fmla="*/ 43 w 3349"/>
                <a:gd name="T85" fmla="*/ 1623 h 1689"/>
                <a:gd name="T86" fmla="*/ 11 w 3349"/>
                <a:gd name="T87" fmla="*/ 1568 h 1689"/>
                <a:gd name="T88" fmla="*/ 0 w 3349"/>
                <a:gd name="T89" fmla="*/ 1503 h 1689"/>
                <a:gd name="T90" fmla="*/ 2 w 3349"/>
                <a:gd name="T91" fmla="*/ 153 h 1689"/>
                <a:gd name="T92" fmla="*/ 25 w 3349"/>
                <a:gd name="T93" fmla="*/ 92 h 1689"/>
                <a:gd name="T94" fmla="*/ 66 w 3349"/>
                <a:gd name="T95" fmla="*/ 44 h 1689"/>
                <a:gd name="T96" fmla="*/ 121 w 3349"/>
                <a:gd name="T97" fmla="*/ 11 h 1689"/>
                <a:gd name="T98" fmla="*/ 186 w 3349"/>
                <a:gd name="T99" fmla="*/ 0 h 1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49" h="1689">
                  <a:moveTo>
                    <a:pt x="2416" y="267"/>
                  </a:moveTo>
                  <a:lnTo>
                    <a:pt x="2394" y="271"/>
                  </a:lnTo>
                  <a:lnTo>
                    <a:pt x="2375" y="278"/>
                  </a:lnTo>
                  <a:lnTo>
                    <a:pt x="2357" y="288"/>
                  </a:lnTo>
                  <a:lnTo>
                    <a:pt x="2343" y="303"/>
                  </a:lnTo>
                  <a:lnTo>
                    <a:pt x="2332" y="320"/>
                  </a:lnTo>
                  <a:lnTo>
                    <a:pt x="2325" y="340"/>
                  </a:lnTo>
                  <a:lnTo>
                    <a:pt x="2323" y="362"/>
                  </a:lnTo>
                  <a:lnTo>
                    <a:pt x="2323" y="429"/>
                  </a:lnTo>
                  <a:lnTo>
                    <a:pt x="2326" y="452"/>
                  </a:lnTo>
                  <a:lnTo>
                    <a:pt x="2334" y="474"/>
                  </a:lnTo>
                  <a:lnTo>
                    <a:pt x="2348" y="492"/>
                  </a:lnTo>
                  <a:lnTo>
                    <a:pt x="2361" y="505"/>
                  </a:lnTo>
                  <a:lnTo>
                    <a:pt x="2378" y="514"/>
                  </a:lnTo>
                  <a:lnTo>
                    <a:pt x="2397" y="520"/>
                  </a:lnTo>
                  <a:lnTo>
                    <a:pt x="2416" y="522"/>
                  </a:lnTo>
                  <a:lnTo>
                    <a:pt x="2773" y="522"/>
                  </a:lnTo>
                  <a:lnTo>
                    <a:pt x="2795" y="519"/>
                  </a:lnTo>
                  <a:lnTo>
                    <a:pt x="2815" y="513"/>
                  </a:lnTo>
                  <a:lnTo>
                    <a:pt x="2831" y="502"/>
                  </a:lnTo>
                  <a:lnTo>
                    <a:pt x="2846" y="487"/>
                  </a:lnTo>
                  <a:lnTo>
                    <a:pt x="2857" y="470"/>
                  </a:lnTo>
                  <a:lnTo>
                    <a:pt x="2864" y="450"/>
                  </a:lnTo>
                  <a:lnTo>
                    <a:pt x="2867" y="429"/>
                  </a:lnTo>
                  <a:lnTo>
                    <a:pt x="2867" y="362"/>
                  </a:lnTo>
                  <a:lnTo>
                    <a:pt x="2864" y="340"/>
                  </a:lnTo>
                  <a:lnTo>
                    <a:pt x="2857" y="321"/>
                  </a:lnTo>
                  <a:lnTo>
                    <a:pt x="2847" y="304"/>
                  </a:lnTo>
                  <a:lnTo>
                    <a:pt x="2832" y="289"/>
                  </a:lnTo>
                  <a:lnTo>
                    <a:pt x="2816" y="278"/>
                  </a:lnTo>
                  <a:lnTo>
                    <a:pt x="2796" y="271"/>
                  </a:lnTo>
                  <a:lnTo>
                    <a:pt x="2775" y="267"/>
                  </a:lnTo>
                  <a:lnTo>
                    <a:pt x="2416" y="267"/>
                  </a:lnTo>
                  <a:close/>
                  <a:moveTo>
                    <a:pt x="186" y="0"/>
                  </a:moveTo>
                  <a:lnTo>
                    <a:pt x="3162" y="0"/>
                  </a:lnTo>
                  <a:lnTo>
                    <a:pt x="3196" y="3"/>
                  </a:lnTo>
                  <a:lnTo>
                    <a:pt x="3227" y="11"/>
                  </a:lnTo>
                  <a:lnTo>
                    <a:pt x="3256" y="26"/>
                  </a:lnTo>
                  <a:lnTo>
                    <a:pt x="3282" y="44"/>
                  </a:lnTo>
                  <a:lnTo>
                    <a:pt x="3304" y="66"/>
                  </a:lnTo>
                  <a:lnTo>
                    <a:pt x="3323" y="92"/>
                  </a:lnTo>
                  <a:lnTo>
                    <a:pt x="3337" y="121"/>
                  </a:lnTo>
                  <a:lnTo>
                    <a:pt x="3346" y="153"/>
                  </a:lnTo>
                  <a:lnTo>
                    <a:pt x="3349" y="187"/>
                  </a:lnTo>
                  <a:lnTo>
                    <a:pt x="3349" y="1503"/>
                  </a:lnTo>
                  <a:lnTo>
                    <a:pt x="3346" y="1536"/>
                  </a:lnTo>
                  <a:lnTo>
                    <a:pt x="3337" y="1568"/>
                  </a:lnTo>
                  <a:lnTo>
                    <a:pt x="3323" y="1597"/>
                  </a:lnTo>
                  <a:lnTo>
                    <a:pt x="3304" y="1623"/>
                  </a:lnTo>
                  <a:lnTo>
                    <a:pt x="3282" y="1646"/>
                  </a:lnTo>
                  <a:lnTo>
                    <a:pt x="3256" y="1663"/>
                  </a:lnTo>
                  <a:lnTo>
                    <a:pt x="3227" y="1678"/>
                  </a:lnTo>
                  <a:lnTo>
                    <a:pt x="3196" y="1686"/>
                  </a:lnTo>
                  <a:lnTo>
                    <a:pt x="3162" y="1689"/>
                  </a:lnTo>
                  <a:lnTo>
                    <a:pt x="2562" y="1689"/>
                  </a:lnTo>
                  <a:lnTo>
                    <a:pt x="2562" y="1269"/>
                  </a:lnTo>
                  <a:lnTo>
                    <a:pt x="2717" y="1269"/>
                  </a:lnTo>
                  <a:lnTo>
                    <a:pt x="2736" y="1265"/>
                  </a:lnTo>
                  <a:lnTo>
                    <a:pt x="2754" y="1256"/>
                  </a:lnTo>
                  <a:lnTo>
                    <a:pt x="2766" y="1244"/>
                  </a:lnTo>
                  <a:lnTo>
                    <a:pt x="2775" y="1226"/>
                  </a:lnTo>
                  <a:lnTo>
                    <a:pt x="2779" y="1207"/>
                  </a:lnTo>
                  <a:lnTo>
                    <a:pt x="2775" y="1188"/>
                  </a:lnTo>
                  <a:lnTo>
                    <a:pt x="2767" y="1171"/>
                  </a:lnTo>
                  <a:lnTo>
                    <a:pt x="2754" y="1158"/>
                  </a:lnTo>
                  <a:lnTo>
                    <a:pt x="2737" y="1149"/>
                  </a:lnTo>
                  <a:lnTo>
                    <a:pt x="2717" y="1146"/>
                  </a:lnTo>
                  <a:lnTo>
                    <a:pt x="630" y="1146"/>
                  </a:lnTo>
                  <a:lnTo>
                    <a:pt x="612" y="1149"/>
                  </a:lnTo>
                  <a:lnTo>
                    <a:pt x="595" y="1158"/>
                  </a:lnTo>
                  <a:lnTo>
                    <a:pt x="582" y="1171"/>
                  </a:lnTo>
                  <a:lnTo>
                    <a:pt x="572" y="1188"/>
                  </a:lnTo>
                  <a:lnTo>
                    <a:pt x="569" y="1207"/>
                  </a:lnTo>
                  <a:lnTo>
                    <a:pt x="572" y="1226"/>
                  </a:lnTo>
                  <a:lnTo>
                    <a:pt x="582" y="1244"/>
                  </a:lnTo>
                  <a:lnTo>
                    <a:pt x="594" y="1256"/>
                  </a:lnTo>
                  <a:lnTo>
                    <a:pt x="612" y="1265"/>
                  </a:lnTo>
                  <a:lnTo>
                    <a:pt x="630" y="1269"/>
                  </a:lnTo>
                  <a:lnTo>
                    <a:pt x="786" y="1269"/>
                  </a:lnTo>
                  <a:lnTo>
                    <a:pt x="786" y="1689"/>
                  </a:lnTo>
                  <a:lnTo>
                    <a:pt x="186" y="1689"/>
                  </a:lnTo>
                  <a:lnTo>
                    <a:pt x="152" y="1686"/>
                  </a:lnTo>
                  <a:lnTo>
                    <a:pt x="121" y="1678"/>
                  </a:lnTo>
                  <a:lnTo>
                    <a:pt x="92" y="1663"/>
                  </a:lnTo>
                  <a:lnTo>
                    <a:pt x="66" y="1646"/>
                  </a:lnTo>
                  <a:lnTo>
                    <a:pt x="43" y="1623"/>
                  </a:lnTo>
                  <a:lnTo>
                    <a:pt x="25" y="1597"/>
                  </a:lnTo>
                  <a:lnTo>
                    <a:pt x="11" y="1568"/>
                  </a:lnTo>
                  <a:lnTo>
                    <a:pt x="2" y="1536"/>
                  </a:lnTo>
                  <a:lnTo>
                    <a:pt x="0" y="1503"/>
                  </a:lnTo>
                  <a:lnTo>
                    <a:pt x="0" y="187"/>
                  </a:lnTo>
                  <a:lnTo>
                    <a:pt x="2" y="153"/>
                  </a:lnTo>
                  <a:lnTo>
                    <a:pt x="11" y="121"/>
                  </a:lnTo>
                  <a:lnTo>
                    <a:pt x="25" y="92"/>
                  </a:lnTo>
                  <a:lnTo>
                    <a:pt x="43" y="66"/>
                  </a:lnTo>
                  <a:lnTo>
                    <a:pt x="66" y="44"/>
                  </a:lnTo>
                  <a:lnTo>
                    <a:pt x="92" y="26"/>
                  </a:lnTo>
                  <a:lnTo>
                    <a:pt x="121" y="11"/>
                  </a:lnTo>
                  <a:lnTo>
                    <a:pt x="152" y="3"/>
                  </a:lnTo>
                  <a:lnTo>
                    <a:pt x="186" y="0"/>
                  </a:lnTo>
                  <a:close/>
                </a:path>
              </a:pathLst>
            </a:custGeom>
            <a:grp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31"/>
            <p:cNvSpPr>
              <a:spLocks noEditPoints="1"/>
            </p:cNvSpPr>
            <p:nvPr/>
          </p:nvSpPr>
          <p:spPr bwMode="auto">
            <a:xfrm>
              <a:off x="5141" y="3047"/>
              <a:ext cx="159" cy="107"/>
            </a:xfrm>
            <a:custGeom>
              <a:avLst/>
              <a:gdLst>
                <a:gd name="T0" fmla="*/ 446 w 1590"/>
                <a:gd name="T1" fmla="*/ 512 h 1067"/>
                <a:gd name="T2" fmla="*/ 417 w 1590"/>
                <a:gd name="T3" fmla="*/ 532 h 1067"/>
                <a:gd name="T4" fmla="*/ 406 w 1590"/>
                <a:gd name="T5" fmla="*/ 556 h 1067"/>
                <a:gd name="T6" fmla="*/ 407 w 1590"/>
                <a:gd name="T7" fmla="*/ 589 h 1067"/>
                <a:gd name="T8" fmla="*/ 428 w 1590"/>
                <a:gd name="T9" fmla="*/ 619 h 1067"/>
                <a:gd name="T10" fmla="*/ 465 w 1590"/>
                <a:gd name="T11" fmla="*/ 632 h 1067"/>
                <a:gd name="T12" fmla="*/ 1145 w 1590"/>
                <a:gd name="T13" fmla="*/ 629 h 1067"/>
                <a:gd name="T14" fmla="*/ 1175 w 1590"/>
                <a:gd name="T15" fmla="*/ 607 h 1067"/>
                <a:gd name="T16" fmla="*/ 1187 w 1590"/>
                <a:gd name="T17" fmla="*/ 571 h 1067"/>
                <a:gd name="T18" fmla="*/ 1181 w 1590"/>
                <a:gd name="T19" fmla="*/ 544 h 1067"/>
                <a:gd name="T20" fmla="*/ 1160 w 1590"/>
                <a:gd name="T21" fmla="*/ 520 h 1067"/>
                <a:gd name="T22" fmla="*/ 1125 w 1590"/>
                <a:gd name="T23" fmla="*/ 509 h 1067"/>
                <a:gd name="T24" fmla="*/ 465 w 1590"/>
                <a:gd name="T25" fmla="*/ 209 h 1067"/>
                <a:gd name="T26" fmla="*/ 428 w 1590"/>
                <a:gd name="T27" fmla="*/ 221 h 1067"/>
                <a:gd name="T28" fmla="*/ 407 w 1590"/>
                <a:gd name="T29" fmla="*/ 251 h 1067"/>
                <a:gd name="T30" fmla="*/ 407 w 1590"/>
                <a:gd name="T31" fmla="*/ 290 h 1067"/>
                <a:gd name="T32" fmla="*/ 428 w 1590"/>
                <a:gd name="T33" fmla="*/ 320 h 1067"/>
                <a:gd name="T34" fmla="*/ 465 w 1590"/>
                <a:gd name="T35" fmla="*/ 332 h 1067"/>
                <a:gd name="T36" fmla="*/ 1145 w 1590"/>
                <a:gd name="T37" fmla="*/ 329 h 1067"/>
                <a:gd name="T38" fmla="*/ 1175 w 1590"/>
                <a:gd name="T39" fmla="*/ 306 h 1067"/>
                <a:gd name="T40" fmla="*/ 1186 w 1590"/>
                <a:gd name="T41" fmla="*/ 270 h 1067"/>
                <a:gd name="T42" fmla="*/ 1175 w 1590"/>
                <a:gd name="T43" fmla="*/ 235 h 1067"/>
                <a:gd name="T44" fmla="*/ 1145 w 1590"/>
                <a:gd name="T45" fmla="*/ 212 h 1067"/>
                <a:gd name="T46" fmla="*/ 465 w 1590"/>
                <a:gd name="T47" fmla="*/ 209 h 1067"/>
                <a:gd name="T48" fmla="*/ 1590 w 1590"/>
                <a:gd name="T49" fmla="*/ 0 h 1067"/>
                <a:gd name="T50" fmla="*/ 1587 w 1590"/>
                <a:gd name="T51" fmla="*/ 914 h 1067"/>
                <a:gd name="T52" fmla="*/ 1565 w 1590"/>
                <a:gd name="T53" fmla="*/ 975 h 1067"/>
                <a:gd name="T54" fmla="*/ 1524 w 1590"/>
                <a:gd name="T55" fmla="*/ 1023 h 1067"/>
                <a:gd name="T56" fmla="*/ 1469 w 1590"/>
                <a:gd name="T57" fmla="*/ 1056 h 1067"/>
                <a:gd name="T58" fmla="*/ 1404 w 1590"/>
                <a:gd name="T59" fmla="*/ 1067 h 1067"/>
                <a:gd name="T60" fmla="*/ 153 w 1590"/>
                <a:gd name="T61" fmla="*/ 1064 h 1067"/>
                <a:gd name="T62" fmla="*/ 92 w 1590"/>
                <a:gd name="T63" fmla="*/ 1041 h 1067"/>
                <a:gd name="T64" fmla="*/ 43 w 1590"/>
                <a:gd name="T65" fmla="*/ 1001 h 1067"/>
                <a:gd name="T66" fmla="*/ 11 w 1590"/>
                <a:gd name="T67" fmla="*/ 946 h 1067"/>
                <a:gd name="T68" fmla="*/ 0 w 1590"/>
                <a:gd name="T69" fmla="*/ 88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0" h="1067">
                  <a:moveTo>
                    <a:pt x="465" y="509"/>
                  </a:moveTo>
                  <a:lnTo>
                    <a:pt x="446" y="512"/>
                  </a:lnTo>
                  <a:lnTo>
                    <a:pt x="430" y="520"/>
                  </a:lnTo>
                  <a:lnTo>
                    <a:pt x="417" y="532"/>
                  </a:lnTo>
                  <a:lnTo>
                    <a:pt x="410" y="544"/>
                  </a:lnTo>
                  <a:lnTo>
                    <a:pt x="406" y="556"/>
                  </a:lnTo>
                  <a:lnTo>
                    <a:pt x="404" y="571"/>
                  </a:lnTo>
                  <a:lnTo>
                    <a:pt x="407" y="589"/>
                  </a:lnTo>
                  <a:lnTo>
                    <a:pt x="416" y="607"/>
                  </a:lnTo>
                  <a:lnTo>
                    <a:pt x="428" y="619"/>
                  </a:lnTo>
                  <a:lnTo>
                    <a:pt x="446" y="629"/>
                  </a:lnTo>
                  <a:lnTo>
                    <a:pt x="465" y="632"/>
                  </a:lnTo>
                  <a:lnTo>
                    <a:pt x="1126" y="632"/>
                  </a:lnTo>
                  <a:lnTo>
                    <a:pt x="1145" y="629"/>
                  </a:lnTo>
                  <a:lnTo>
                    <a:pt x="1161" y="619"/>
                  </a:lnTo>
                  <a:lnTo>
                    <a:pt x="1175" y="607"/>
                  </a:lnTo>
                  <a:lnTo>
                    <a:pt x="1184" y="589"/>
                  </a:lnTo>
                  <a:lnTo>
                    <a:pt x="1187" y="571"/>
                  </a:lnTo>
                  <a:lnTo>
                    <a:pt x="1185" y="556"/>
                  </a:lnTo>
                  <a:lnTo>
                    <a:pt x="1181" y="544"/>
                  </a:lnTo>
                  <a:lnTo>
                    <a:pt x="1174" y="532"/>
                  </a:lnTo>
                  <a:lnTo>
                    <a:pt x="1160" y="520"/>
                  </a:lnTo>
                  <a:lnTo>
                    <a:pt x="1144" y="512"/>
                  </a:lnTo>
                  <a:lnTo>
                    <a:pt x="1125" y="509"/>
                  </a:lnTo>
                  <a:lnTo>
                    <a:pt x="465" y="509"/>
                  </a:lnTo>
                  <a:close/>
                  <a:moveTo>
                    <a:pt x="465" y="209"/>
                  </a:moveTo>
                  <a:lnTo>
                    <a:pt x="446" y="212"/>
                  </a:lnTo>
                  <a:lnTo>
                    <a:pt x="428" y="221"/>
                  </a:lnTo>
                  <a:lnTo>
                    <a:pt x="416" y="235"/>
                  </a:lnTo>
                  <a:lnTo>
                    <a:pt x="407" y="251"/>
                  </a:lnTo>
                  <a:lnTo>
                    <a:pt x="404" y="270"/>
                  </a:lnTo>
                  <a:lnTo>
                    <a:pt x="407" y="290"/>
                  </a:lnTo>
                  <a:lnTo>
                    <a:pt x="416" y="306"/>
                  </a:lnTo>
                  <a:lnTo>
                    <a:pt x="428" y="320"/>
                  </a:lnTo>
                  <a:lnTo>
                    <a:pt x="446" y="329"/>
                  </a:lnTo>
                  <a:lnTo>
                    <a:pt x="465" y="332"/>
                  </a:lnTo>
                  <a:lnTo>
                    <a:pt x="1125" y="332"/>
                  </a:lnTo>
                  <a:lnTo>
                    <a:pt x="1145" y="329"/>
                  </a:lnTo>
                  <a:lnTo>
                    <a:pt x="1161" y="320"/>
                  </a:lnTo>
                  <a:lnTo>
                    <a:pt x="1175" y="306"/>
                  </a:lnTo>
                  <a:lnTo>
                    <a:pt x="1183" y="290"/>
                  </a:lnTo>
                  <a:lnTo>
                    <a:pt x="1186" y="270"/>
                  </a:lnTo>
                  <a:lnTo>
                    <a:pt x="1183" y="251"/>
                  </a:lnTo>
                  <a:lnTo>
                    <a:pt x="1175" y="235"/>
                  </a:lnTo>
                  <a:lnTo>
                    <a:pt x="1161" y="221"/>
                  </a:lnTo>
                  <a:lnTo>
                    <a:pt x="1145" y="212"/>
                  </a:lnTo>
                  <a:lnTo>
                    <a:pt x="1125" y="209"/>
                  </a:lnTo>
                  <a:lnTo>
                    <a:pt x="465" y="209"/>
                  </a:lnTo>
                  <a:close/>
                  <a:moveTo>
                    <a:pt x="0" y="0"/>
                  </a:moveTo>
                  <a:lnTo>
                    <a:pt x="1590" y="0"/>
                  </a:lnTo>
                  <a:lnTo>
                    <a:pt x="1590" y="880"/>
                  </a:lnTo>
                  <a:lnTo>
                    <a:pt x="1587" y="914"/>
                  </a:lnTo>
                  <a:lnTo>
                    <a:pt x="1579" y="946"/>
                  </a:lnTo>
                  <a:lnTo>
                    <a:pt x="1565" y="975"/>
                  </a:lnTo>
                  <a:lnTo>
                    <a:pt x="1547" y="1001"/>
                  </a:lnTo>
                  <a:lnTo>
                    <a:pt x="1524" y="1023"/>
                  </a:lnTo>
                  <a:lnTo>
                    <a:pt x="1498" y="1041"/>
                  </a:lnTo>
                  <a:lnTo>
                    <a:pt x="1469" y="1056"/>
                  </a:lnTo>
                  <a:lnTo>
                    <a:pt x="1437" y="1064"/>
                  </a:lnTo>
                  <a:lnTo>
                    <a:pt x="1404" y="1067"/>
                  </a:lnTo>
                  <a:lnTo>
                    <a:pt x="186" y="1067"/>
                  </a:lnTo>
                  <a:lnTo>
                    <a:pt x="153" y="1064"/>
                  </a:lnTo>
                  <a:lnTo>
                    <a:pt x="121" y="1056"/>
                  </a:lnTo>
                  <a:lnTo>
                    <a:pt x="92" y="1041"/>
                  </a:lnTo>
                  <a:lnTo>
                    <a:pt x="66" y="1023"/>
                  </a:lnTo>
                  <a:lnTo>
                    <a:pt x="43" y="1001"/>
                  </a:lnTo>
                  <a:lnTo>
                    <a:pt x="26" y="975"/>
                  </a:lnTo>
                  <a:lnTo>
                    <a:pt x="11" y="946"/>
                  </a:lnTo>
                  <a:lnTo>
                    <a:pt x="3" y="914"/>
                  </a:lnTo>
                  <a:lnTo>
                    <a:pt x="0" y="880"/>
                  </a:lnTo>
                  <a:lnTo>
                    <a:pt x="0" y="0"/>
                  </a:lnTo>
                  <a:close/>
                </a:path>
              </a:pathLst>
            </a:custGeom>
            <a:grp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6" name="Oval 35">
            <a:extLst>
              <a:ext uri="{FF2B5EF4-FFF2-40B4-BE49-F238E27FC236}">
                <a16:creationId xmlns:a16="http://schemas.microsoft.com/office/drawing/2014/main" id="{1096531F-47E2-F148-82E4-266DC1B1290B}"/>
              </a:ext>
            </a:extLst>
          </p:cNvPr>
          <p:cNvSpPr/>
          <p:nvPr/>
        </p:nvSpPr>
        <p:spPr>
          <a:xfrm>
            <a:off x="3452291" y="4229269"/>
            <a:ext cx="1005840" cy="100584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D6A9148-959F-1443-9668-D036ACF74869}"/>
              </a:ext>
            </a:extLst>
          </p:cNvPr>
          <p:cNvSpPr/>
          <p:nvPr/>
        </p:nvSpPr>
        <p:spPr>
          <a:xfrm>
            <a:off x="205290" y="4246973"/>
            <a:ext cx="3016203" cy="923330"/>
          </a:xfrm>
          <a:prstGeom prst="rect">
            <a:avLst/>
          </a:prstGeom>
        </p:spPr>
        <p:txBody>
          <a:bodyPr wrap="square">
            <a:spAutoFit/>
          </a:bodyPr>
          <a:lstStyle/>
          <a:p>
            <a:pPr algn="r"/>
            <a:r>
              <a:rPr lang="en-US" dirty="0">
                <a:solidFill>
                  <a:schemeClr val="accent4"/>
                </a:solidFill>
                <a:latin typeface="Arial" panose="020B0604020202020204" pitchFamily="34" charset="0"/>
                <a:cs typeface="Arial" panose="020B0604020202020204" pitchFamily="34" charset="0"/>
              </a:rPr>
              <a:t>Are story points an excuse for not being able to estimate correctly?</a:t>
            </a:r>
            <a:endParaRPr lang="en-US" dirty="0"/>
          </a:p>
        </p:txBody>
      </p:sp>
      <p:grpSp>
        <p:nvGrpSpPr>
          <p:cNvPr id="41" name="Group 18">
            <a:extLst>
              <a:ext uri="{FF2B5EF4-FFF2-40B4-BE49-F238E27FC236}">
                <a16:creationId xmlns:a16="http://schemas.microsoft.com/office/drawing/2014/main" id="{EA05B13E-77BE-9F4A-A71D-3020F6B7F2D6}"/>
              </a:ext>
            </a:extLst>
          </p:cNvPr>
          <p:cNvGrpSpPr>
            <a:grpSpLocks noChangeAspect="1"/>
          </p:cNvGrpSpPr>
          <p:nvPr/>
        </p:nvGrpSpPr>
        <p:grpSpPr bwMode="auto">
          <a:xfrm>
            <a:off x="3701211" y="4462089"/>
            <a:ext cx="508000" cy="541338"/>
            <a:chOff x="419" y="545"/>
            <a:chExt cx="320" cy="341"/>
          </a:xfrm>
          <a:noFill/>
        </p:grpSpPr>
        <p:sp>
          <p:nvSpPr>
            <p:cNvPr id="43" name="Freeform 20">
              <a:extLst>
                <a:ext uri="{FF2B5EF4-FFF2-40B4-BE49-F238E27FC236}">
                  <a16:creationId xmlns:a16="http://schemas.microsoft.com/office/drawing/2014/main" id="{036C3792-B407-A348-B882-E9C0E9B0326A}"/>
                </a:ext>
              </a:extLst>
            </p:cNvPr>
            <p:cNvSpPr>
              <a:spLocks noEditPoints="1"/>
            </p:cNvSpPr>
            <p:nvPr/>
          </p:nvSpPr>
          <p:spPr bwMode="auto">
            <a:xfrm>
              <a:off x="419" y="631"/>
              <a:ext cx="154" cy="255"/>
            </a:xfrm>
            <a:custGeom>
              <a:avLst/>
              <a:gdLst>
                <a:gd name="T0" fmla="*/ 702 w 1536"/>
                <a:gd name="T1" fmla="*/ 965 h 2552"/>
                <a:gd name="T2" fmla="*/ 659 w 1536"/>
                <a:gd name="T3" fmla="*/ 993 h 2552"/>
                <a:gd name="T4" fmla="*/ 625 w 1536"/>
                <a:gd name="T5" fmla="*/ 1041 h 2552"/>
                <a:gd name="T6" fmla="*/ 601 w 1536"/>
                <a:gd name="T7" fmla="*/ 1104 h 2552"/>
                <a:gd name="T8" fmla="*/ 591 w 1536"/>
                <a:gd name="T9" fmla="*/ 1180 h 2552"/>
                <a:gd name="T10" fmla="*/ 597 w 1536"/>
                <a:gd name="T11" fmla="*/ 1262 h 2552"/>
                <a:gd name="T12" fmla="*/ 616 w 1536"/>
                <a:gd name="T13" fmla="*/ 1335 h 2552"/>
                <a:gd name="T14" fmla="*/ 647 w 1536"/>
                <a:gd name="T15" fmla="*/ 1395 h 2552"/>
                <a:gd name="T16" fmla="*/ 688 w 1536"/>
                <a:gd name="T17" fmla="*/ 1439 h 2552"/>
                <a:gd name="T18" fmla="*/ 733 w 1536"/>
                <a:gd name="T19" fmla="*/ 1460 h 2552"/>
                <a:gd name="T20" fmla="*/ 783 w 1536"/>
                <a:gd name="T21" fmla="*/ 1457 h 2552"/>
                <a:gd name="T22" fmla="*/ 826 w 1536"/>
                <a:gd name="T23" fmla="*/ 1429 h 2552"/>
                <a:gd name="T24" fmla="*/ 861 w 1536"/>
                <a:gd name="T25" fmla="*/ 1382 h 2552"/>
                <a:gd name="T26" fmla="*/ 884 w 1536"/>
                <a:gd name="T27" fmla="*/ 1319 h 2552"/>
                <a:gd name="T28" fmla="*/ 894 w 1536"/>
                <a:gd name="T29" fmla="*/ 1243 h 2552"/>
                <a:gd name="T30" fmla="*/ 889 w 1536"/>
                <a:gd name="T31" fmla="*/ 1161 h 2552"/>
                <a:gd name="T32" fmla="*/ 869 w 1536"/>
                <a:gd name="T33" fmla="*/ 1087 h 2552"/>
                <a:gd name="T34" fmla="*/ 838 w 1536"/>
                <a:gd name="T35" fmla="*/ 1027 h 2552"/>
                <a:gd name="T36" fmla="*/ 798 w 1536"/>
                <a:gd name="T37" fmla="*/ 984 h 2552"/>
                <a:gd name="T38" fmla="*/ 751 w 1536"/>
                <a:gd name="T39" fmla="*/ 962 h 2552"/>
                <a:gd name="T40" fmla="*/ 93 w 1536"/>
                <a:gd name="T41" fmla="*/ 0 h 2552"/>
                <a:gd name="T42" fmla="*/ 136 w 1536"/>
                <a:gd name="T43" fmla="*/ 9 h 2552"/>
                <a:gd name="T44" fmla="*/ 1498 w 1536"/>
                <a:gd name="T45" fmla="*/ 619 h 2552"/>
                <a:gd name="T46" fmla="*/ 1526 w 1536"/>
                <a:gd name="T47" fmla="*/ 653 h 2552"/>
                <a:gd name="T48" fmla="*/ 1536 w 1536"/>
                <a:gd name="T49" fmla="*/ 696 h 2552"/>
                <a:gd name="T50" fmla="*/ 1533 w 1536"/>
                <a:gd name="T51" fmla="*/ 2478 h 2552"/>
                <a:gd name="T52" fmla="*/ 1514 w 1536"/>
                <a:gd name="T53" fmla="*/ 2516 h 2552"/>
                <a:gd name="T54" fmla="*/ 1483 w 1536"/>
                <a:gd name="T55" fmla="*/ 2541 h 2552"/>
                <a:gd name="T56" fmla="*/ 1443 w 1536"/>
                <a:gd name="T57" fmla="*/ 2552 h 2552"/>
                <a:gd name="T58" fmla="*/ 1400 w 1536"/>
                <a:gd name="T59" fmla="*/ 2543 h 2552"/>
                <a:gd name="T60" fmla="*/ 86 w 1536"/>
                <a:gd name="T61" fmla="*/ 1955 h 2552"/>
                <a:gd name="T62" fmla="*/ 40 w 1536"/>
                <a:gd name="T63" fmla="*/ 1911 h 2552"/>
                <a:gd name="T64" fmla="*/ 10 w 1536"/>
                <a:gd name="T65" fmla="*/ 1856 h 2552"/>
                <a:gd name="T66" fmla="*/ 0 w 1536"/>
                <a:gd name="T67" fmla="*/ 1794 h 2552"/>
                <a:gd name="T68" fmla="*/ 3 w 1536"/>
                <a:gd name="T69" fmla="*/ 74 h 2552"/>
                <a:gd name="T70" fmla="*/ 21 w 1536"/>
                <a:gd name="T71" fmla="*/ 37 h 2552"/>
                <a:gd name="T72" fmla="*/ 53 w 1536"/>
                <a:gd name="T73" fmla="*/ 11 h 2552"/>
                <a:gd name="T74" fmla="*/ 93 w 1536"/>
                <a:gd name="T75" fmla="*/ 0 h 2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36" h="2552">
                  <a:moveTo>
                    <a:pt x="727" y="961"/>
                  </a:moveTo>
                  <a:lnTo>
                    <a:pt x="702" y="965"/>
                  </a:lnTo>
                  <a:lnTo>
                    <a:pt x="679" y="977"/>
                  </a:lnTo>
                  <a:lnTo>
                    <a:pt x="659" y="993"/>
                  </a:lnTo>
                  <a:lnTo>
                    <a:pt x="641" y="1015"/>
                  </a:lnTo>
                  <a:lnTo>
                    <a:pt x="625" y="1041"/>
                  </a:lnTo>
                  <a:lnTo>
                    <a:pt x="611" y="1071"/>
                  </a:lnTo>
                  <a:lnTo>
                    <a:pt x="601" y="1104"/>
                  </a:lnTo>
                  <a:lnTo>
                    <a:pt x="595" y="1141"/>
                  </a:lnTo>
                  <a:lnTo>
                    <a:pt x="591" y="1180"/>
                  </a:lnTo>
                  <a:lnTo>
                    <a:pt x="591" y="1221"/>
                  </a:lnTo>
                  <a:lnTo>
                    <a:pt x="597" y="1262"/>
                  </a:lnTo>
                  <a:lnTo>
                    <a:pt x="605" y="1300"/>
                  </a:lnTo>
                  <a:lnTo>
                    <a:pt x="616" y="1335"/>
                  </a:lnTo>
                  <a:lnTo>
                    <a:pt x="630" y="1367"/>
                  </a:lnTo>
                  <a:lnTo>
                    <a:pt x="647" y="1395"/>
                  </a:lnTo>
                  <a:lnTo>
                    <a:pt x="666" y="1419"/>
                  </a:lnTo>
                  <a:lnTo>
                    <a:pt x="688" y="1439"/>
                  </a:lnTo>
                  <a:lnTo>
                    <a:pt x="709" y="1452"/>
                  </a:lnTo>
                  <a:lnTo>
                    <a:pt x="733" y="1460"/>
                  </a:lnTo>
                  <a:lnTo>
                    <a:pt x="758" y="1462"/>
                  </a:lnTo>
                  <a:lnTo>
                    <a:pt x="783" y="1457"/>
                  </a:lnTo>
                  <a:lnTo>
                    <a:pt x="805" y="1446"/>
                  </a:lnTo>
                  <a:lnTo>
                    <a:pt x="826" y="1429"/>
                  </a:lnTo>
                  <a:lnTo>
                    <a:pt x="844" y="1408"/>
                  </a:lnTo>
                  <a:lnTo>
                    <a:pt x="861" y="1382"/>
                  </a:lnTo>
                  <a:lnTo>
                    <a:pt x="873" y="1352"/>
                  </a:lnTo>
                  <a:lnTo>
                    <a:pt x="884" y="1319"/>
                  </a:lnTo>
                  <a:lnTo>
                    <a:pt x="891" y="1281"/>
                  </a:lnTo>
                  <a:lnTo>
                    <a:pt x="894" y="1243"/>
                  </a:lnTo>
                  <a:lnTo>
                    <a:pt x="893" y="1201"/>
                  </a:lnTo>
                  <a:lnTo>
                    <a:pt x="889" y="1161"/>
                  </a:lnTo>
                  <a:lnTo>
                    <a:pt x="880" y="1123"/>
                  </a:lnTo>
                  <a:lnTo>
                    <a:pt x="869" y="1087"/>
                  </a:lnTo>
                  <a:lnTo>
                    <a:pt x="855" y="1055"/>
                  </a:lnTo>
                  <a:lnTo>
                    <a:pt x="838" y="1027"/>
                  </a:lnTo>
                  <a:lnTo>
                    <a:pt x="818" y="1003"/>
                  </a:lnTo>
                  <a:lnTo>
                    <a:pt x="798" y="984"/>
                  </a:lnTo>
                  <a:lnTo>
                    <a:pt x="775" y="970"/>
                  </a:lnTo>
                  <a:lnTo>
                    <a:pt x="751" y="962"/>
                  </a:lnTo>
                  <a:lnTo>
                    <a:pt x="727" y="961"/>
                  </a:lnTo>
                  <a:close/>
                  <a:moveTo>
                    <a:pt x="93" y="0"/>
                  </a:moveTo>
                  <a:lnTo>
                    <a:pt x="114" y="1"/>
                  </a:lnTo>
                  <a:lnTo>
                    <a:pt x="136" y="9"/>
                  </a:lnTo>
                  <a:lnTo>
                    <a:pt x="1479" y="608"/>
                  </a:lnTo>
                  <a:lnTo>
                    <a:pt x="1498" y="619"/>
                  </a:lnTo>
                  <a:lnTo>
                    <a:pt x="1514" y="635"/>
                  </a:lnTo>
                  <a:lnTo>
                    <a:pt x="1526" y="653"/>
                  </a:lnTo>
                  <a:lnTo>
                    <a:pt x="1533" y="674"/>
                  </a:lnTo>
                  <a:lnTo>
                    <a:pt x="1536" y="696"/>
                  </a:lnTo>
                  <a:lnTo>
                    <a:pt x="1536" y="2455"/>
                  </a:lnTo>
                  <a:lnTo>
                    <a:pt x="1533" y="2478"/>
                  </a:lnTo>
                  <a:lnTo>
                    <a:pt x="1526" y="2498"/>
                  </a:lnTo>
                  <a:lnTo>
                    <a:pt x="1514" y="2516"/>
                  </a:lnTo>
                  <a:lnTo>
                    <a:pt x="1500" y="2530"/>
                  </a:lnTo>
                  <a:lnTo>
                    <a:pt x="1483" y="2541"/>
                  </a:lnTo>
                  <a:lnTo>
                    <a:pt x="1464" y="2549"/>
                  </a:lnTo>
                  <a:lnTo>
                    <a:pt x="1443" y="2552"/>
                  </a:lnTo>
                  <a:lnTo>
                    <a:pt x="1421" y="2551"/>
                  </a:lnTo>
                  <a:lnTo>
                    <a:pt x="1400" y="2543"/>
                  </a:lnTo>
                  <a:lnTo>
                    <a:pt x="114" y="1970"/>
                  </a:lnTo>
                  <a:lnTo>
                    <a:pt x="86" y="1955"/>
                  </a:lnTo>
                  <a:lnTo>
                    <a:pt x="61" y="1935"/>
                  </a:lnTo>
                  <a:lnTo>
                    <a:pt x="40" y="1911"/>
                  </a:lnTo>
                  <a:lnTo>
                    <a:pt x="23" y="1885"/>
                  </a:lnTo>
                  <a:lnTo>
                    <a:pt x="10" y="1856"/>
                  </a:lnTo>
                  <a:lnTo>
                    <a:pt x="3" y="1826"/>
                  </a:lnTo>
                  <a:lnTo>
                    <a:pt x="0" y="1794"/>
                  </a:lnTo>
                  <a:lnTo>
                    <a:pt x="0" y="97"/>
                  </a:lnTo>
                  <a:lnTo>
                    <a:pt x="3" y="74"/>
                  </a:lnTo>
                  <a:lnTo>
                    <a:pt x="9" y="54"/>
                  </a:lnTo>
                  <a:lnTo>
                    <a:pt x="21" y="37"/>
                  </a:lnTo>
                  <a:lnTo>
                    <a:pt x="35" y="22"/>
                  </a:lnTo>
                  <a:lnTo>
                    <a:pt x="53" y="11"/>
                  </a:lnTo>
                  <a:lnTo>
                    <a:pt x="72" y="3"/>
                  </a:lnTo>
                  <a:lnTo>
                    <a:pt x="93" y="0"/>
                  </a:lnTo>
                  <a:close/>
                </a:path>
              </a:pathLst>
            </a:custGeom>
            <a:grpFill/>
            <a:ln w="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1">
              <a:extLst>
                <a:ext uri="{FF2B5EF4-FFF2-40B4-BE49-F238E27FC236}">
                  <a16:creationId xmlns:a16="http://schemas.microsoft.com/office/drawing/2014/main" id="{C0AA0379-D3A3-1541-972A-954D34265022}"/>
                </a:ext>
              </a:extLst>
            </p:cNvPr>
            <p:cNvSpPr>
              <a:spLocks noEditPoints="1"/>
            </p:cNvSpPr>
            <p:nvPr/>
          </p:nvSpPr>
          <p:spPr bwMode="auto">
            <a:xfrm>
              <a:off x="586" y="631"/>
              <a:ext cx="153" cy="255"/>
            </a:xfrm>
            <a:custGeom>
              <a:avLst/>
              <a:gdLst>
                <a:gd name="T0" fmla="*/ 483 w 1535"/>
                <a:gd name="T1" fmla="*/ 1488 h 2552"/>
                <a:gd name="T2" fmla="*/ 437 w 1535"/>
                <a:gd name="T3" fmla="*/ 1510 h 2552"/>
                <a:gd name="T4" fmla="*/ 396 w 1535"/>
                <a:gd name="T5" fmla="*/ 1554 h 2552"/>
                <a:gd name="T6" fmla="*/ 365 w 1535"/>
                <a:gd name="T7" fmla="*/ 1614 h 2552"/>
                <a:gd name="T8" fmla="*/ 346 w 1535"/>
                <a:gd name="T9" fmla="*/ 1687 h 2552"/>
                <a:gd name="T10" fmla="*/ 341 w 1535"/>
                <a:gd name="T11" fmla="*/ 1769 h 2552"/>
                <a:gd name="T12" fmla="*/ 351 w 1535"/>
                <a:gd name="T13" fmla="*/ 1844 h 2552"/>
                <a:gd name="T14" fmla="*/ 375 w 1535"/>
                <a:gd name="T15" fmla="*/ 1908 h 2552"/>
                <a:gd name="T16" fmla="*/ 409 w 1535"/>
                <a:gd name="T17" fmla="*/ 1956 h 2552"/>
                <a:gd name="T18" fmla="*/ 452 w 1535"/>
                <a:gd name="T19" fmla="*/ 1984 h 2552"/>
                <a:gd name="T20" fmla="*/ 501 w 1535"/>
                <a:gd name="T21" fmla="*/ 1987 h 2552"/>
                <a:gd name="T22" fmla="*/ 548 w 1535"/>
                <a:gd name="T23" fmla="*/ 1964 h 2552"/>
                <a:gd name="T24" fmla="*/ 587 w 1535"/>
                <a:gd name="T25" fmla="*/ 1922 h 2552"/>
                <a:gd name="T26" fmla="*/ 619 w 1535"/>
                <a:gd name="T27" fmla="*/ 1862 h 2552"/>
                <a:gd name="T28" fmla="*/ 638 w 1535"/>
                <a:gd name="T29" fmla="*/ 1788 h 2552"/>
                <a:gd name="T30" fmla="*/ 643 w 1535"/>
                <a:gd name="T31" fmla="*/ 1706 h 2552"/>
                <a:gd name="T32" fmla="*/ 634 w 1535"/>
                <a:gd name="T33" fmla="*/ 1631 h 2552"/>
                <a:gd name="T34" fmla="*/ 610 w 1535"/>
                <a:gd name="T35" fmla="*/ 1567 h 2552"/>
                <a:gd name="T36" fmla="*/ 576 w 1535"/>
                <a:gd name="T37" fmla="*/ 1520 h 2552"/>
                <a:gd name="T38" fmla="*/ 532 w 1535"/>
                <a:gd name="T39" fmla="*/ 1492 h 2552"/>
                <a:gd name="T40" fmla="*/ 1078 w 1535"/>
                <a:gd name="T41" fmla="*/ 509 h 2552"/>
                <a:gd name="T42" fmla="*/ 1029 w 1535"/>
                <a:gd name="T43" fmla="*/ 519 h 2552"/>
                <a:gd name="T44" fmla="*/ 986 w 1535"/>
                <a:gd name="T45" fmla="*/ 552 h 2552"/>
                <a:gd name="T46" fmla="*/ 950 w 1535"/>
                <a:gd name="T47" fmla="*/ 604 h 2552"/>
                <a:gd name="T48" fmla="*/ 924 w 1535"/>
                <a:gd name="T49" fmla="*/ 672 h 2552"/>
                <a:gd name="T50" fmla="*/ 911 w 1535"/>
                <a:gd name="T51" fmla="*/ 751 h 2552"/>
                <a:gd name="T52" fmla="*/ 914 w 1535"/>
                <a:gd name="T53" fmla="*/ 830 h 2552"/>
                <a:gd name="T54" fmla="*/ 931 w 1535"/>
                <a:gd name="T55" fmla="*/ 900 h 2552"/>
                <a:gd name="T56" fmla="*/ 960 w 1535"/>
                <a:gd name="T57" fmla="*/ 957 h 2552"/>
                <a:gd name="T58" fmla="*/ 999 w 1535"/>
                <a:gd name="T59" fmla="*/ 994 h 2552"/>
                <a:gd name="T60" fmla="*/ 1046 w 1535"/>
                <a:gd name="T61" fmla="*/ 1011 h 2552"/>
                <a:gd name="T62" fmla="*/ 1095 w 1535"/>
                <a:gd name="T63" fmla="*/ 1000 h 2552"/>
                <a:gd name="T64" fmla="*/ 1138 w 1535"/>
                <a:gd name="T65" fmla="*/ 967 h 2552"/>
                <a:gd name="T66" fmla="*/ 1174 w 1535"/>
                <a:gd name="T67" fmla="*/ 915 h 2552"/>
                <a:gd name="T68" fmla="*/ 1200 w 1535"/>
                <a:gd name="T69" fmla="*/ 848 h 2552"/>
                <a:gd name="T70" fmla="*/ 1213 w 1535"/>
                <a:gd name="T71" fmla="*/ 769 h 2552"/>
                <a:gd name="T72" fmla="*/ 1211 w 1535"/>
                <a:gd name="T73" fmla="*/ 689 h 2552"/>
                <a:gd name="T74" fmla="*/ 1193 w 1535"/>
                <a:gd name="T75" fmla="*/ 619 h 2552"/>
                <a:gd name="T76" fmla="*/ 1164 w 1535"/>
                <a:gd name="T77" fmla="*/ 563 h 2552"/>
                <a:gd name="T78" fmla="*/ 1125 w 1535"/>
                <a:gd name="T79" fmla="*/ 525 h 2552"/>
                <a:gd name="T80" fmla="*/ 1078 w 1535"/>
                <a:gd name="T81" fmla="*/ 509 h 2552"/>
                <a:gd name="T82" fmla="*/ 1463 w 1535"/>
                <a:gd name="T83" fmla="*/ 3 h 2552"/>
                <a:gd name="T84" fmla="*/ 1500 w 1535"/>
                <a:gd name="T85" fmla="*/ 21 h 2552"/>
                <a:gd name="T86" fmla="*/ 1525 w 1535"/>
                <a:gd name="T87" fmla="*/ 54 h 2552"/>
                <a:gd name="T88" fmla="*/ 1535 w 1535"/>
                <a:gd name="T89" fmla="*/ 97 h 2552"/>
                <a:gd name="T90" fmla="*/ 1533 w 1535"/>
                <a:gd name="T91" fmla="*/ 1825 h 2552"/>
                <a:gd name="T92" fmla="*/ 1512 w 1535"/>
                <a:gd name="T93" fmla="*/ 1885 h 2552"/>
                <a:gd name="T94" fmla="*/ 1475 w 1535"/>
                <a:gd name="T95" fmla="*/ 1935 h 2552"/>
                <a:gd name="T96" fmla="*/ 1422 w 1535"/>
                <a:gd name="T97" fmla="*/ 1969 h 2552"/>
                <a:gd name="T98" fmla="*/ 115 w 1535"/>
                <a:gd name="T99" fmla="*/ 2551 h 2552"/>
                <a:gd name="T100" fmla="*/ 72 w 1535"/>
                <a:gd name="T101" fmla="*/ 2549 h 2552"/>
                <a:gd name="T102" fmla="*/ 36 w 1535"/>
                <a:gd name="T103" fmla="*/ 2530 h 2552"/>
                <a:gd name="T104" fmla="*/ 10 w 1535"/>
                <a:gd name="T105" fmla="*/ 2498 h 2552"/>
                <a:gd name="T106" fmla="*/ 0 w 1535"/>
                <a:gd name="T107" fmla="*/ 2455 h 2552"/>
                <a:gd name="T108" fmla="*/ 3 w 1535"/>
                <a:gd name="T109" fmla="*/ 674 h 2552"/>
                <a:gd name="T110" fmla="*/ 21 w 1535"/>
                <a:gd name="T111" fmla="*/ 635 h 2552"/>
                <a:gd name="T112" fmla="*/ 57 w 1535"/>
                <a:gd name="T113" fmla="*/ 608 h 2552"/>
                <a:gd name="T114" fmla="*/ 1421 w 1535"/>
                <a:gd name="T115" fmla="*/ 1 h 2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35" h="2552">
                  <a:moveTo>
                    <a:pt x="508" y="1487"/>
                  </a:moveTo>
                  <a:lnTo>
                    <a:pt x="483" y="1488"/>
                  </a:lnTo>
                  <a:lnTo>
                    <a:pt x="460" y="1497"/>
                  </a:lnTo>
                  <a:lnTo>
                    <a:pt x="437" y="1510"/>
                  </a:lnTo>
                  <a:lnTo>
                    <a:pt x="416" y="1530"/>
                  </a:lnTo>
                  <a:lnTo>
                    <a:pt x="396" y="1554"/>
                  </a:lnTo>
                  <a:lnTo>
                    <a:pt x="380" y="1582"/>
                  </a:lnTo>
                  <a:lnTo>
                    <a:pt x="365" y="1614"/>
                  </a:lnTo>
                  <a:lnTo>
                    <a:pt x="354" y="1649"/>
                  </a:lnTo>
                  <a:lnTo>
                    <a:pt x="346" y="1687"/>
                  </a:lnTo>
                  <a:lnTo>
                    <a:pt x="342" y="1728"/>
                  </a:lnTo>
                  <a:lnTo>
                    <a:pt x="341" y="1769"/>
                  </a:lnTo>
                  <a:lnTo>
                    <a:pt x="344" y="1808"/>
                  </a:lnTo>
                  <a:lnTo>
                    <a:pt x="351" y="1844"/>
                  </a:lnTo>
                  <a:lnTo>
                    <a:pt x="361" y="1878"/>
                  </a:lnTo>
                  <a:lnTo>
                    <a:pt x="375" y="1908"/>
                  </a:lnTo>
                  <a:lnTo>
                    <a:pt x="390" y="1934"/>
                  </a:lnTo>
                  <a:lnTo>
                    <a:pt x="409" y="1956"/>
                  </a:lnTo>
                  <a:lnTo>
                    <a:pt x="430" y="1972"/>
                  </a:lnTo>
                  <a:lnTo>
                    <a:pt x="452" y="1984"/>
                  </a:lnTo>
                  <a:lnTo>
                    <a:pt x="476" y="1988"/>
                  </a:lnTo>
                  <a:lnTo>
                    <a:pt x="501" y="1987"/>
                  </a:lnTo>
                  <a:lnTo>
                    <a:pt x="525" y="1979"/>
                  </a:lnTo>
                  <a:lnTo>
                    <a:pt x="548" y="1964"/>
                  </a:lnTo>
                  <a:lnTo>
                    <a:pt x="568" y="1946"/>
                  </a:lnTo>
                  <a:lnTo>
                    <a:pt x="587" y="1922"/>
                  </a:lnTo>
                  <a:lnTo>
                    <a:pt x="605" y="1894"/>
                  </a:lnTo>
                  <a:lnTo>
                    <a:pt x="619" y="1862"/>
                  </a:lnTo>
                  <a:lnTo>
                    <a:pt x="631" y="1826"/>
                  </a:lnTo>
                  <a:lnTo>
                    <a:pt x="638" y="1788"/>
                  </a:lnTo>
                  <a:lnTo>
                    <a:pt x="643" y="1748"/>
                  </a:lnTo>
                  <a:lnTo>
                    <a:pt x="643" y="1706"/>
                  </a:lnTo>
                  <a:lnTo>
                    <a:pt x="640" y="1668"/>
                  </a:lnTo>
                  <a:lnTo>
                    <a:pt x="634" y="1631"/>
                  </a:lnTo>
                  <a:lnTo>
                    <a:pt x="623" y="1597"/>
                  </a:lnTo>
                  <a:lnTo>
                    <a:pt x="610" y="1567"/>
                  </a:lnTo>
                  <a:lnTo>
                    <a:pt x="594" y="1541"/>
                  </a:lnTo>
                  <a:lnTo>
                    <a:pt x="576" y="1520"/>
                  </a:lnTo>
                  <a:lnTo>
                    <a:pt x="555" y="1503"/>
                  </a:lnTo>
                  <a:lnTo>
                    <a:pt x="532" y="1492"/>
                  </a:lnTo>
                  <a:lnTo>
                    <a:pt x="508" y="1487"/>
                  </a:lnTo>
                  <a:close/>
                  <a:moveTo>
                    <a:pt x="1078" y="509"/>
                  </a:moveTo>
                  <a:lnTo>
                    <a:pt x="1053" y="511"/>
                  </a:lnTo>
                  <a:lnTo>
                    <a:pt x="1029" y="519"/>
                  </a:lnTo>
                  <a:lnTo>
                    <a:pt x="1007" y="533"/>
                  </a:lnTo>
                  <a:lnTo>
                    <a:pt x="986" y="552"/>
                  </a:lnTo>
                  <a:lnTo>
                    <a:pt x="966" y="575"/>
                  </a:lnTo>
                  <a:lnTo>
                    <a:pt x="950" y="604"/>
                  </a:lnTo>
                  <a:lnTo>
                    <a:pt x="935" y="637"/>
                  </a:lnTo>
                  <a:lnTo>
                    <a:pt x="924" y="672"/>
                  </a:lnTo>
                  <a:lnTo>
                    <a:pt x="915" y="710"/>
                  </a:lnTo>
                  <a:lnTo>
                    <a:pt x="911" y="751"/>
                  </a:lnTo>
                  <a:lnTo>
                    <a:pt x="910" y="791"/>
                  </a:lnTo>
                  <a:lnTo>
                    <a:pt x="914" y="830"/>
                  </a:lnTo>
                  <a:lnTo>
                    <a:pt x="921" y="867"/>
                  </a:lnTo>
                  <a:lnTo>
                    <a:pt x="931" y="900"/>
                  </a:lnTo>
                  <a:lnTo>
                    <a:pt x="944" y="930"/>
                  </a:lnTo>
                  <a:lnTo>
                    <a:pt x="960" y="957"/>
                  </a:lnTo>
                  <a:lnTo>
                    <a:pt x="979" y="978"/>
                  </a:lnTo>
                  <a:lnTo>
                    <a:pt x="999" y="994"/>
                  </a:lnTo>
                  <a:lnTo>
                    <a:pt x="1022" y="1006"/>
                  </a:lnTo>
                  <a:lnTo>
                    <a:pt x="1046" y="1011"/>
                  </a:lnTo>
                  <a:lnTo>
                    <a:pt x="1071" y="1009"/>
                  </a:lnTo>
                  <a:lnTo>
                    <a:pt x="1095" y="1000"/>
                  </a:lnTo>
                  <a:lnTo>
                    <a:pt x="1117" y="987"/>
                  </a:lnTo>
                  <a:lnTo>
                    <a:pt x="1138" y="967"/>
                  </a:lnTo>
                  <a:lnTo>
                    <a:pt x="1158" y="943"/>
                  </a:lnTo>
                  <a:lnTo>
                    <a:pt x="1174" y="915"/>
                  </a:lnTo>
                  <a:lnTo>
                    <a:pt x="1189" y="883"/>
                  </a:lnTo>
                  <a:lnTo>
                    <a:pt x="1200" y="848"/>
                  </a:lnTo>
                  <a:lnTo>
                    <a:pt x="1209" y="810"/>
                  </a:lnTo>
                  <a:lnTo>
                    <a:pt x="1213" y="769"/>
                  </a:lnTo>
                  <a:lnTo>
                    <a:pt x="1214" y="729"/>
                  </a:lnTo>
                  <a:lnTo>
                    <a:pt x="1211" y="689"/>
                  </a:lnTo>
                  <a:lnTo>
                    <a:pt x="1203" y="653"/>
                  </a:lnTo>
                  <a:lnTo>
                    <a:pt x="1193" y="619"/>
                  </a:lnTo>
                  <a:lnTo>
                    <a:pt x="1180" y="589"/>
                  </a:lnTo>
                  <a:lnTo>
                    <a:pt x="1164" y="563"/>
                  </a:lnTo>
                  <a:lnTo>
                    <a:pt x="1145" y="541"/>
                  </a:lnTo>
                  <a:lnTo>
                    <a:pt x="1125" y="525"/>
                  </a:lnTo>
                  <a:lnTo>
                    <a:pt x="1102" y="514"/>
                  </a:lnTo>
                  <a:lnTo>
                    <a:pt x="1078" y="509"/>
                  </a:lnTo>
                  <a:close/>
                  <a:moveTo>
                    <a:pt x="1443" y="0"/>
                  </a:moveTo>
                  <a:lnTo>
                    <a:pt x="1463" y="3"/>
                  </a:lnTo>
                  <a:lnTo>
                    <a:pt x="1482" y="11"/>
                  </a:lnTo>
                  <a:lnTo>
                    <a:pt x="1500" y="21"/>
                  </a:lnTo>
                  <a:lnTo>
                    <a:pt x="1514" y="37"/>
                  </a:lnTo>
                  <a:lnTo>
                    <a:pt x="1525" y="54"/>
                  </a:lnTo>
                  <a:lnTo>
                    <a:pt x="1533" y="74"/>
                  </a:lnTo>
                  <a:lnTo>
                    <a:pt x="1535" y="97"/>
                  </a:lnTo>
                  <a:lnTo>
                    <a:pt x="1535" y="1793"/>
                  </a:lnTo>
                  <a:lnTo>
                    <a:pt x="1533" y="1825"/>
                  </a:lnTo>
                  <a:lnTo>
                    <a:pt x="1524" y="1856"/>
                  </a:lnTo>
                  <a:lnTo>
                    <a:pt x="1512" y="1885"/>
                  </a:lnTo>
                  <a:lnTo>
                    <a:pt x="1495" y="1911"/>
                  </a:lnTo>
                  <a:lnTo>
                    <a:pt x="1475" y="1935"/>
                  </a:lnTo>
                  <a:lnTo>
                    <a:pt x="1450" y="1954"/>
                  </a:lnTo>
                  <a:lnTo>
                    <a:pt x="1422" y="1969"/>
                  </a:lnTo>
                  <a:lnTo>
                    <a:pt x="135" y="2543"/>
                  </a:lnTo>
                  <a:lnTo>
                    <a:pt x="115" y="2551"/>
                  </a:lnTo>
                  <a:lnTo>
                    <a:pt x="93" y="2552"/>
                  </a:lnTo>
                  <a:lnTo>
                    <a:pt x="72" y="2549"/>
                  </a:lnTo>
                  <a:lnTo>
                    <a:pt x="53" y="2541"/>
                  </a:lnTo>
                  <a:lnTo>
                    <a:pt x="36" y="2530"/>
                  </a:lnTo>
                  <a:lnTo>
                    <a:pt x="20" y="2516"/>
                  </a:lnTo>
                  <a:lnTo>
                    <a:pt x="10" y="2498"/>
                  </a:lnTo>
                  <a:lnTo>
                    <a:pt x="3" y="2478"/>
                  </a:lnTo>
                  <a:lnTo>
                    <a:pt x="0" y="2455"/>
                  </a:lnTo>
                  <a:lnTo>
                    <a:pt x="0" y="696"/>
                  </a:lnTo>
                  <a:lnTo>
                    <a:pt x="3" y="674"/>
                  </a:lnTo>
                  <a:lnTo>
                    <a:pt x="10" y="653"/>
                  </a:lnTo>
                  <a:lnTo>
                    <a:pt x="21" y="635"/>
                  </a:lnTo>
                  <a:lnTo>
                    <a:pt x="38" y="619"/>
                  </a:lnTo>
                  <a:lnTo>
                    <a:pt x="57" y="608"/>
                  </a:lnTo>
                  <a:lnTo>
                    <a:pt x="1399" y="9"/>
                  </a:lnTo>
                  <a:lnTo>
                    <a:pt x="1421" y="1"/>
                  </a:lnTo>
                  <a:lnTo>
                    <a:pt x="1443" y="0"/>
                  </a:lnTo>
                  <a:close/>
                </a:path>
              </a:pathLst>
            </a:custGeom>
            <a:grpFill/>
            <a:ln w="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2">
              <a:extLst>
                <a:ext uri="{FF2B5EF4-FFF2-40B4-BE49-F238E27FC236}">
                  <a16:creationId xmlns:a16="http://schemas.microsoft.com/office/drawing/2014/main" id="{6E1938D9-EBA5-664D-AEE6-3274D3249A3A}"/>
                </a:ext>
              </a:extLst>
            </p:cNvPr>
            <p:cNvSpPr>
              <a:spLocks noEditPoints="1"/>
            </p:cNvSpPr>
            <p:nvPr/>
          </p:nvSpPr>
          <p:spPr bwMode="auto">
            <a:xfrm>
              <a:off x="434" y="545"/>
              <a:ext cx="291" cy="137"/>
            </a:xfrm>
            <a:custGeom>
              <a:avLst/>
              <a:gdLst>
                <a:gd name="T0" fmla="*/ 2112 w 2915"/>
                <a:gd name="T1" fmla="*/ 510 h 1366"/>
                <a:gd name="T2" fmla="*/ 2015 w 2915"/>
                <a:gd name="T3" fmla="*/ 547 h 1366"/>
                <a:gd name="T4" fmla="*/ 1955 w 2915"/>
                <a:gd name="T5" fmla="*/ 607 h 1366"/>
                <a:gd name="T6" fmla="*/ 1945 w 2915"/>
                <a:gd name="T7" fmla="*/ 680 h 1366"/>
                <a:gd name="T8" fmla="*/ 1991 w 2915"/>
                <a:gd name="T9" fmla="*/ 744 h 1366"/>
                <a:gd name="T10" fmla="*/ 2078 w 2915"/>
                <a:gd name="T11" fmla="*/ 790 h 1366"/>
                <a:gd name="T12" fmla="*/ 2193 w 2915"/>
                <a:gd name="T13" fmla="*/ 805 h 1366"/>
                <a:gd name="T14" fmla="*/ 2309 w 2915"/>
                <a:gd name="T15" fmla="*/ 789 h 1366"/>
                <a:gd name="T16" fmla="*/ 2395 w 2915"/>
                <a:gd name="T17" fmla="*/ 743 h 1366"/>
                <a:gd name="T18" fmla="*/ 2440 w 2915"/>
                <a:gd name="T19" fmla="*/ 678 h 1366"/>
                <a:gd name="T20" fmla="*/ 2430 w 2915"/>
                <a:gd name="T21" fmla="*/ 605 h 1366"/>
                <a:gd name="T22" fmla="*/ 2369 w 2915"/>
                <a:gd name="T23" fmla="*/ 546 h 1366"/>
                <a:gd name="T24" fmla="*/ 2271 w 2915"/>
                <a:gd name="T25" fmla="*/ 510 h 1366"/>
                <a:gd name="T26" fmla="*/ 1456 w 2915"/>
                <a:gd name="T27" fmla="*/ 503 h 1366"/>
                <a:gd name="T28" fmla="*/ 1341 w 2915"/>
                <a:gd name="T29" fmla="*/ 519 h 1366"/>
                <a:gd name="T30" fmla="*/ 1254 w 2915"/>
                <a:gd name="T31" fmla="*/ 566 h 1366"/>
                <a:gd name="T32" fmla="*/ 1210 w 2915"/>
                <a:gd name="T33" fmla="*/ 630 h 1366"/>
                <a:gd name="T34" fmla="*/ 1219 w 2915"/>
                <a:gd name="T35" fmla="*/ 703 h 1366"/>
                <a:gd name="T36" fmla="*/ 1280 w 2915"/>
                <a:gd name="T37" fmla="*/ 762 h 1366"/>
                <a:gd name="T38" fmla="*/ 1379 w 2915"/>
                <a:gd name="T39" fmla="*/ 798 h 1366"/>
                <a:gd name="T40" fmla="*/ 1499 w 2915"/>
                <a:gd name="T41" fmla="*/ 803 h 1366"/>
                <a:gd name="T42" fmla="*/ 1606 w 2915"/>
                <a:gd name="T43" fmla="*/ 776 h 1366"/>
                <a:gd name="T44" fmla="*/ 1680 w 2915"/>
                <a:gd name="T45" fmla="*/ 722 h 1366"/>
                <a:gd name="T46" fmla="*/ 1708 w 2915"/>
                <a:gd name="T47" fmla="*/ 653 h 1366"/>
                <a:gd name="T48" fmla="*/ 1680 w 2915"/>
                <a:gd name="T49" fmla="*/ 584 h 1366"/>
                <a:gd name="T50" fmla="*/ 1604 w 2915"/>
                <a:gd name="T51" fmla="*/ 531 h 1366"/>
                <a:gd name="T52" fmla="*/ 1497 w 2915"/>
                <a:gd name="T53" fmla="*/ 504 h 1366"/>
                <a:gd name="T54" fmla="*/ 681 w 2915"/>
                <a:gd name="T55" fmla="*/ 505 h 1366"/>
                <a:gd name="T56" fmla="*/ 574 w 2915"/>
                <a:gd name="T57" fmla="*/ 533 h 1366"/>
                <a:gd name="T58" fmla="*/ 499 w 2915"/>
                <a:gd name="T59" fmla="*/ 586 h 1366"/>
                <a:gd name="T60" fmla="*/ 471 w 2915"/>
                <a:gd name="T61" fmla="*/ 655 h 1366"/>
                <a:gd name="T62" fmla="*/ 500 w 2915"/>
                <a:gd name="T63" fmla="*/ 724 h 1366"/>
                <a:gd name="T64" fmla="*/ 575 w 2915"/>
                <a:gd name="T65" fmla="*/ 777 h 1366"/>
                <a:gd name="T66" fmla="*/ 683 w 2915"/>
                <a:gd name="T67" fmla="*/ 804 h 1366"/>
                <a:gd name="T68" fmla="*/ 802 w 2915"/>
                <a:gd name="T69" fmla="*/ 798 h 1366"/>
                <a:gd name="T70" fmla="*/ 900 w 2915"/>
                <a:gd name="T71" fmla="*/ 761 h 1366"/>
                <a:gd name="T72" fmla="*/ 960 w 2915"/>
                <a:gd name="T73" fmla="*/ 701 h 1366"/>
                <a:gd name="T74" fmla="*/ 970 w 2915"/>
                <a:gd name="T75" fmla="*/ 628 h 1366"/>
                <a:gd name="T76" fmla="*/ 924 w 2915"/>
                <a:gd name="T77" fmla="*/ 564 h 1366"/>
                <a:gd name="T78" fmla="*/ 837 w 2915"/>
                <a:gd name="T79" fmla="*/ 519 h 1366"/>
                <a:gd name="T80" fmla="*/ 722 w 2915"/>
                <a:gd name="T81" fmla="*/ 503 h 1366"/>
                <a:gd name="T82" fmla="*/ 1508 w 2915"/>
                <a:gd name="T83" fmla="*/ 6 h 1366"/>
                <a:gd name="T84" fmla="*/ 2875 w 2915"/>
                <a:gd name="T85" fmla="*/ 585 h 1366"/>
                <a:gd name="T86" fmla="*/ 2911 w 2915"/>
                <a:gd name="T87" fmla="*/ 632 h 1366"/>
                <a:gd name="T88" fmla="*/ 2911 w 2915"/>
                <a:gd name="T89" fmla="*/ 690 h 1366"/>
                <a:gd name="T90" fmla="*/ 2876 w 2915"/>
                <a:gd name="T91" fmla="*/ 739 h 1366"/>
                <a:gd name="T92" fmla="*/ 1477 w 2915"/>
                <a:gd name="T93" fmla="*/ 1364 h 1366"/>
                <a:gd name="T94" fmla="*/ 1418 w 2915"/>
                <a:gd name="T95" fmla="*/ 1358 h 1366"/>
                <a:gd name="T96" fmla="*/ 23 w 2915"/>
                <a:gd name="T97" fmla="*/ 726 h 1366"/>
                <a:gd name="T98" fmla="*/ 0 w 2915"/>
                <a:gd name="T99" fmla="*/ 672 h 1366"/>
                <a:gd name="T100" fmla="*/ 12 w 2915"/>
                <a:gd name="T101" fmla="*/ 615 h 1366"/>
                <a:gd name="T102" fmla="*/ 58 w 2915"/>
                <a:gd name="T103" fmla="*/ 573 h 1366"/>
                <a:gd name="T104" fmla="*/ 1432 w 2915"/>
                <a:gd name="T105" fmla="*/ 1 h 1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15" h="1366">
                  <a:moveTo>
                    <a:pt x="2192" y="503"/>
                  </a:moveTo>
                  <a:lnTo>
                    <a:pt x="2151" y="505"/>
                  </a:lnTo>
                  <a:lnTo>
                    <a:pt x="2112" y="510"/>
                  </a:lnTo>
                  <a:lnTo>
                    <a:pt x="2077" y="519"/>
                  </a:lnTo>
                  <a:lnTo>
                    <a:pt x="2044" y="533"/>
                  </a:lnTo>
                  <a:lnTo>
                    <a:pt x="2015" y="547"/>
                  </a:lnTo>
                  <a:lnTo>
                    <a:pt x="1990" y="566"/>
                  </a:lnTo>
                  <a:lnTo>
                    <a:pt x="1969" y="586"/>
                  </a:lnTo>
                  <a:lnTo>
                    <a:pt x="1955" y="607"/>
                  </a:lnTo>
                  <a:lnTo>
                    <a:pt x="1945" y="630"/>
                  </a:lnTo>
                  <a:lnTo>
                    <a:pt x="1942" y="655"/>
                  </a:lnTo>
                  <a:lnTo>
                    <a:pt x="1945" y="680"/>
                  </a:lnTo>
                  <a:lnTo>
                    <a:pt x="1955" y="703"/>
                  </a:lnTo>
                  <a:lnTo>
                    <a:pt x="1970" y="724"/>
                  </a:lnTo>
                  <a:lnTo>
                    <a:pt x="1991" y="744"/>
                  </a:lnTo>
                  <a:lnTo>
                    <a:pt x="2016" y="762"/>
                  </a:lnTo>
                  <a:lnTo>
                    <a:pt x="2045" y="777"/>
                  </a:lnTo>
                  <a:lnTo>
                    <a:pt x="2078" y="790"/>
                  </a:lnTo>
                  <a:lnTo>
                    <a:pt x="2114" y="798"/>
                  </a:lnTo>
                  <a:lnTo>
                    <a:pt x="2152" y="804"/>
                  </a:lnTo>
                  <a:lnTo>
                    <a:pt x="2193" y="805"/>
                  </a:lnTo>
                  <a:lnTo>
                    <a:pt x="2234" y="803"/>
                  </a:lnTo>
                  <a:lnTo>
                    <a:pt x="2273" y="798"/>
                  </a:lnTo>
                  <a:lnTo>
                    <a:pt x="2309" y="789"/>
                  </a:lnTo>
                  <a:lnTo>
                    <a:pt x="2341" y="776"/>
                  </a:lnTo>
                  <a:lnTo>
                    <a:pt x="2370" y="761"/>
                  </a:lnTo>
                  <a:lnTo>
                    <a:pt x="2395" y="743"/>
                  </a:lnTo>
                  <a:lnTo>
                    <a:pt x="2416" y="722"/>
                  </a:lnTo>
                  <a:lnTo>
                    <a:pt x="2431" y="701"/>
                  </a:lnTo>
                  <a:lnTo>
                    <a:pt x="2440" y="678"/>
                  </a:lnTo>
                  <a:lnTo>
                    <a:pt x="2444" y="653"/>
                  </a:lnTo>
                  <a:lnTo>
                    <a:pt x="2439" y="628"/>
                  </a:lnTo>
                  <a:lnTo>
                    <a:pt x="2430" y="605"/>
                  </a:lnTo>
                  <a:lnTo>
                    <a:pt x="2415" y="584"/>
                  </a:lnTo>
                  <a:lnTo>
                    <a:pt x="2395" y="564"/>
                  </a:lnTo>
                  <a:lnTo>
                    <a:pt x="2369" y="546"/>
                  </a:lnTo>
                  <a:lnTo>
                    <a:pt x="2340" y="531"/>
                  </a:lnTo>
                  <a:lnTo>
                    <a:pt x="2307" y="519"/>
                  </a:lnTo>
                  <a:lnTo>
                    <a:pt x="2271" y="510"/>
                  </a:lnTo>
                  <a:lnTo>
                    <a:pt x="2232" y="504"/>
                  </a:lnTo>
                  <a:lnTo>
                    <a:pt x="2192" y="503"/>
                  </a:lnTo>
                  <a:close/>
                  <a:moveTo>
                    <a:pt x="1456" y="503"/>
                  </a:moveTo>
                  <a:lnTo>
                    <a:pt x="1416" y="505"/>
                  </a:lnTo>
                  <a:lnTo>
                    <a:pt x="1378" y="510"/>
                  </a:lnTo>
                  <a:lnTo>
                    <a:pt x="1341" y="519"/>
                  </a:lnTo>
                  <a:lnTo>
                    <a:pt x="1308" y="533"/>
                  </a:lnTo>
                  <a:lnTo>
                    <a:pt x="1279" y="547"/>
                  </a:lnTo>
                  <a:lnTo>
                    <a:pt x="1254" y="566"/>
                  </a:lnTo>
                  <a:lnTo>
                    <a:pt x="1235" y="586"/>
                  </a:lnTo>
                  <a:lnTo>
                    <a:pt x="1219" y="607"/>
                  </a:lnTo>
                  <a:lnTo>
                    <a:pt x="1210" y="630"/>
                  </a:lnTo>
                  <a:lnTo>
                    <a:pt x="1207" y="655"/>
                  </a:lnTo>
                  <a:lnTo>
                    <a:pt x="1210" y="680"/>
                  </a:lnTo>
                  <a:lnTo>
                    <a:pt x="1219" y="703"/>
                  </a:lnTo>
                  <a:lnTo>
                    <a:pt x="1235" y="724"/>
                  </a:lnTo>
                  <a:lnTo>
                    <a:pt x="1255" y="744"/>
                  </a:lnTo>
                  <a:lnTo>
                    <a:pt x="1280" y="762"/>
                  </a:lnTo>
                  <a:lnTo>
                    <a:pt x="1310" y="777"/>
                  </a:lnTo>
                  <a:lnTo>
                    <a:pt x="1342" y="790"/>
                  </a:lnTo>
                  <a:lnTo>
                    <a:pt x="1379" y="798"/>
                  </a:lnTo>
                  <a:lnTo>
                    <a:pt x="1417" y="804"/>
                  </a:lnTo>
                  <a:lnTo>
                    <a:pt x="1458" y="805"/>
                  </a:lnTo>
                  <a:lnTo>
                    <a:pt x="1499" y="803"/>
                  </a:lnTo>
                  <a:lnTo>
                    <a:pt x="1537" y="798"/>
                  </a:lnTo>
                  <a:lnTo>
                    <a:pt x="1573" y="789"/>
                  </a:lnTo>
                  <a:lnTo>
                    <a:pt x="1606" y="776"/>
                  </a:lnTo>
                  <a:lnTo>
                    <a:pt x="1636" y="761"/>
                  </a:lnTo>
                  <a:lnTo>
                    <a:pt x="1660" y="743"/>
                  </a:lnTo>
                  <a:lnTo>
                    <a:pt x="1680" y="722"/>
                  </a:lnTo>
                  <a:lnTo>
                    <a:pt x="1696" y="701"/>
                  </a:lnTo>
                  <a:lnTo>
                    <a:pt x="1705" y="678"/>
                  </a:lnTo>
                  <a:lnTo>
                    <a:pt x="1708" y="653"/>
                  </a:lnTo>
                  <a:lnTo>
                    <a:pt x="1705" y="628"/>
                  </a:lnTo>
                  <a:lnTo>
                    <a:pt x="1695" y="605"/>
                  </a:lnTo>
                  <a:lnTo>
                    <a:pt x="1680" y="584"/>
                  </a:lnTo>
                  <a:lnTo>
                    <a:pt x="1659" y="564"/>
                  </a:lnTo>
                  <a:lnTo>
                    <a:pt x="1635" y="546"/>
                  </a:lnTo>
                  <a:lnTo>
                    <a:pt x="1604" y="531"/>
                  </a:lnTo>
                  <a:lnTo>
                    <a:pt x="1572" y="519"/>
                  </a:lnTo>
                  <a:lnTo>
                    <a:pt x="1536" y="510"/>
                  </a:lnTo>
                  <a:lnTo>
                    <a:pt x="1497" y="504"/>
                  </a:lnTo>
                  <a:lnTo>
                    <a:pt x="1456" y="503"/>
                  </a:lnTo>
                  <a:close/>
                  <a:moveTo>
                    <a:pt x="722" y="503"/>
                  </a:moveTo>
                  <a:lnTo>
                    <a:pt x="681" y="505"/>
                  </a:lnTo>
                  <a:lnTo>
                    <a:pt x="642" y="510"/>
                  </a:lnTo>
                  <a:lnTo>
                    <a:pt x="606" y="519"/>
                  </a:lnTo>
                  <a:lnTo>
                    <a:pt x="574" y="533"/>
                  </a:lnTo>
                  <a:lnTo>
                    <a:pt x="545" y="547"/>
                  </a:lnTo>
                  <a:lnTo>
                    <a:pt x="519" y="566"/>
                  </a:lnTo>
                  <a:lnTo>
                    <a:pt x="499" y="586"/>
                  </a:lnTo>
                  <a:lnTo>
                    <a:pt x="484" y="607"/>
                  </a:lnTo>
                  <a:lnTo>
                    <a:pt x="474" y="630"/>
                  </a:lnTo>
                  <a:lnTo>
                    <a:pt x="471" y="655"/>
                  </a:lnTo>
                  <a:lnTo>
                    <a:pt x="474" y="680"/>
                  </a:lnTo>
                  <a:lnTo>
                    <a:pt x="485" y="703"/>
                  </a:lnTo>
                  <a:lnTo>
                    <a:pt x="500" y="724"/>
                  </a:lnTo>
                  <a:lnTo>
                    <a:pt x="520" y="744"/>
                  </a:lnTo>
                  <a:lnTo>
                    <a:pt x="546" y="762"/>
                  </a:lnTo>
                  <a:lnTo>
                    <a:pt x="575" y="777"/>
                  </a:lnTo>
                  <a:lnTo>
                    <a:pt x="608" y="789"/>
                  </a:lnTo>
                  <a:lnTo>
                    <a:pt x="643" y="798"/>
                  </a:lnTo>
                  <a:lnTo>
                    <a:pt x="683" y="804"/>
                  </a:lnTo>
                  <a:lnTo>
                    <a:pt x="723" y="805"/>
                  </a:lnTo>
                  <a:lnTo>
                    <a:pt x="763" y="803"/>
                  </a:lnTo>
                  <a:lnTo>
                    <a:pt x="802" y="798"/>
                  </a:lnTo>
                  <a:lnTo>
                    <a:pt x="838" y="789"/>
                  </a:lnTo>
                  <a:lnTo>
                    <a:pt x="871" y="776"/>
                  </a:lnTo>
                  <a:lnTo>
                    <a:pt x="900" y="761"/>
                  </a:lnTo>
                  <a:lnTo>
                    <a:pt x="925" y="743"/>
                  </a:lnTo>
                  <a:lnTo>
                    <a:pt x="946" y="722"/>
                  </a:lnTo>
                  <a:lnTo>
                    <a:pt x="960" y="701"/>
                  </a:lnTo>
                  <a:lnTo>
                    <a:pt x="970" y="678"/>
                  </a:lnTo>
                  <a:lnTo>
                    <a:pt x="973" y="653"/>
                  </a:lnTo>
                  <a:lnTo>
                    <a:pt x="970" y="628"/>
                  </a:lnTo>
                  <a:lnTo>
                    <a:pt x="960" y="605"/>
                  </a:lnTo>
                  <a:lnTo>
                    <a:pt x="945" y="584"/>
                  </a:lnTo>
                  <a:lnTo>
                    <a:pt x="924" y="564"/>
                  </a:lnTo>
                  <a:lnTo>
                    <a:pt x="899" y="546"/>
                  </a:lnTo>
                  <a:lnTo>
                    <a:pt x="870" y="531"/>
                  </a:lnTo>
                  <a:lnTo>
                    <a:pt x="837" y="519"/>
                  </a:lnTo>
                  <a:lnTo>
                    <a:pt x="801" y="510"/>
                  </a:lnTo>
                  <a:lnTo>
                    <a:pt x="762" y="504"/>
                  </a:lnTo>
                  <a:lnTo>
                    <a:pt x="722" y="503"/>
                  </a:lnTo>
                  <a:close/>
                  <a:moveTo>
                    <a:pt x="1457" y="0"/>
                  </a:moveTo>
                  <a:lnTo>
                    <a:pt x="1482" y="1"/>
                  </a:lnTo>
                  <a:lnTo>
                    <a:pt x="1508" y="6"/>
                  </a:lnTo>
                  <a:lnTo>
                    <a:pt x="1532" y="15"/>
                  </a:lnTo>
                  <a:lnTo>
                    <a:pt x="2856" y="573"/>
                  </a:lnTo>
                  <a:lnTo>
                    <a:pt x="2875" y="585"/>
                  </a:lnTo>
                  <a:lnTo>
                    <a:pt x="2891" y="598"/>
                  </a:lnTo>
                  <a:lnTo>
                    <a:pt x="2902" y="615"/>
                  </a:lnTo>
                  <a:lnTo>
                    <a:pt x="2911" y="632"/>
                  </a:lnTo>
                  <a:lnTo>
                    <a:pt x="2915" y="652"/>
                  </a:lnTo>
                  <a:lnTo>
                    <a:pt x="2915" y="672"/>
                  </a:lnTo>
                  <a:lnTo>
                    <a:pt x="2911" y="690"/>
                  </a:lnTo>
                  <a:lnTo>
                    <a:pt x="2903" y="709"/>
                  </a:lnTo>
                  <a:lnTo>
                    <a:pt x="2892" y="726"/>
                  </a:lnTo>
                  <a:lnTo>
                    <a:pt x="2876" y="739"/>
                  </a:lnTo>
                  <a:lnTo>
                    <a:pt x="2858" y="750"/>
                  </a:lnTo>
                  <a:lnTo>
                    <a:pt x="1497" y="1358"/>
                  </a:lnTo>
                  <a:lnTo>
                    <a:pt x="1477" y="1364"/>
                  </a:lnTo>
                  <a:lnTo>
                    <a:pt x="1457" y="1366"/>
                  </a:lnTo>
                  <a:lnTo>
                    <a:pt x="1438" y="1364"/>
                  </a:lnTo>
                  <a:lnTo>
                    <a:pt x="1418" y="1358"/>
                  </a:lnTo>
                  <a:lnTo>
                    <a:pt x="57" y="750"/>
                  </a:lnTo>
                  <a:lnTo>
                    <a:pt x="37" y="739"/>
                  </a:lnTo>
                  <a:lnTo>
                    <a:pt x="23" y="726"/>
                  </a:lnTo>
                  <a:lnTo>
                    <a:pt x="11" y="709"/>
                  </a:lnTo>
                  <a:lnTo>
                    <a:pt x="4" y="690"/>
                  </a:lnTo>
                  <a:lnTo>
                    <a:pt x="0" y="672"/>
                  </a:lnTo>
                  <a:lnTo>
                    <a:pt x="0" y="652"/>
                  </a:lnTo>
                  <a:lnTo>
                    <a:pt x="4" y="632"/>
                  </a:lnTo>
                  <a:lnTo>
                    <a:pt x="12" y="615"/>
                  </a:lnTo>
                  <a:lnTo>
                    <a:pt x="24" y="598"/>
                  </a:lnTo>
                  <a:lnTo>
                    <a:pt x="39" y="585"/>
                  </a:lnTo>
                  <a:lnTo>
                    <a:pt x="58" y="573"/>
                  </a:lnTo>
                  <a:lnTo>
                    <a:pt x="1383" y="15"/>
                  </a:lnTo>
                  <a:lnTo>
                    <a:pt x="1407" y="6"/>
                  </a:lnTo>
                  <a:lnTo>
                    <a:pt x="1432" y="1"/>
                  </a:lnTo>
                  <a:lnTo>
                    <a:pt x="1457" y="0"/>
                  </a:lnTo>
                  <a:close/>
                </a:path>
              </a:pathLst>
            </a:custGeom>
            <a:grpFill/>
            <a:ln w="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7" name="Rectangle 56">
            <a:extLst>
              <a:ext uri="{FF2B5EF4-FFF2-40B4-BE49-F238E27FC236}">
                <a16:creationId xmlns:a16="http://schemas.microsoft.com/office/drawing/2014/main" id="{BD2583FA-80E2-BD43-B139-91EA8CA72217}"/>
              </a:ext>
            </a:extLst>
          </p:cNvPr>
          <p:cNvSpPr/>
          <p:nvPr/>
        </p:nvSpPr>
        <p:spPr>
          <a:xfrm>
            <a:off x="234121" y="5486776"/>
            <a:ext cx="3016203" cy="646331"/>
          </a:xfrm>
          <a:prstGeom prst="rect">
            <a:avLst/>
          </a:prstGeom>
        </p:spPr>
        <p:txBody>
          <a:bodyPr wrap="square">
            <a:spAutoFit/>
          </a:bodyPr>
          <a:lstStyle/>
          <a:p>
            <a:pPr algn="r"/>
            <a:r>
              <a:rPr lang="en-US" dirty="0">
                <a:solidFill>
                  <a:schemeClr val="accent4"/>
                </a:solidFill>
                <a:latin typeface="Arial" panose="020B0604020202020204" pitchFamily="34" charset="0"/>
                <a:cs typeface="Arial" panose="020B0604020202020204" pitchFamily="34" charset="0"/>
              </a:rPr>
              <a:t>Who should be involved in story point estimation?</a:t>
            </a:r>
            <a:endParaRPr lang="en-US" dirty="0"/>
          </a:p>
        </p:txBody>
      </p:sp>
      <p:sp>
        <p:nvSpPr>
          <p:cNvPr id="58" name="Oval 57">
            <a:extLst>
              <a:ext uri="{FF2B5EF4-FFF2-40B4-BE49-F238E27FC236}">
                <a16:creationId xmlns:a16="http://schemas.microsoft.com/office/drawing/2014/main" id="{253E8931-4427-DA40-A755-2A4233A1EA45}"/>
              </a:ext>
            </a:extLst>
          </p:cNvPr>
          <p:cNvSpPr/>
          <p:nvPr/>
        </p:nvSpPr>
        <p:spPr>
          <a:xfrm>
            <a:off x="7632229" y="1966553"/>
            <a:ext cx="1005840" cy="10058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840DE8CB-3493-3441-B0CD-E8EF2A5DB642}"/>
              </a:ext>
            </a:extLst>
          </p:cNvPr>
          <p:cNvSpPr/>
          <p:nvPr/>
        </p:nvSpPr>
        <p:spPr>
          <a:xfrm>
            <a:off x="7632229" y="3115932"/>
            <a:ext cx="1005840" cy="10058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6FBAFDFC-808D-8843-900D-A478C6B2F7D1}"/>
              </a:ext>
            </a:extLst>
          </p:cNvPr>
          <p:cNvSpPr/>
          <p:nvPr/>
        </p:nvSpPr>
        <p:spPr>
          <a:xfrm>
            <a:off x="7632229" y="3133636"/>
            <a:ext cx="1005840" cy="100584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6D64615-DCF5-0544-AC24-951F1063C845}"/>
              </a:ext>
            </a:extLst>
          </p:cNvPr>
          <p:cNvSpPr/>
          <p:nvPr/>
        </p:nvSpPr>
        <p:spPr>
          <a:xfrm>
            <a:off x="7688573" y="5467034"/>
            <a:ext cx="1005840" cy="100584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4">
            <a:extLst>
              <a:ext uri="{FF2B5EF4-FFF2-40B4-BE49-F238E27FC236}">
                <a16:creationId xmlns:a16="http://schemas.microsoft.com/office/drawing/2014/main" id="{97CC099E-7ED7-0C4A-ADF9-BF3BA1A403DF}"/>
              </a:ext>
            </a:extLst>
          </p:cNvPr>
          <p:cNvGrpSpPr>
            <a:grpSpLocks noChangeAspect="1"/>
          </p:cNvGrpSpPr>
          <p:nvPr/>
        </p:nvGrpSpPr>
        <p:grpSpPr bwMode="auto">
          <a:xfrm>
            <a:off x="7857999" y="2195335"/>
            <a:ext cx="554300" cy="548276"/>
            <a:chOff x="304" y="696"/>
            <a:chExt cx="276" cy="273"/>
          </a:xfrm>
          <a:noFill/>
        </p:grpSpPr>
        <p:sp>
          <p:nvSpPr>
            <p:cNvPr id="63" name="Freeform 6">
              <a:extLst>
                <a:ext uri="{FF2B5EF4-FFF2-40B4-BE49-F238E27FC236}">
                  <a16:creationId xmlns:a16="http://schemas.microsoft.com/office/drawing/2014/main" id="{A9230FF7-4ABA-C145-8724-F7D79B3A1BFF}"/>
                </a:ext>
              </a:extLst>
            </p:cNvPr>
            <p:cNvSpPr>
              <a:spLocks noEditPoints="1"/>
            </p:cNvSpPr>
            <p:nvPr/>
          </p:nvSpPr>
          <p:spPr bwMode="auto">
            <a:xfrm>
              <a:off x="304" y="696"/>
              <a:ext cx="164" cy="163"/>
            </a:xfrm>
            <a:custGeom>
              <a:avLst/>
              <a:gdLst>
                <a:gd name="T0" fmla="*/ 859 w 1962"/>
                <a:gd name="T1" fmla="*/ 645 h 1957"/>
                <a:gd name="T2" fmla="*/ 724 w 1962"/>
                <a:gd name="T3" fmla="*/ 739 h 1957"/>
                <a:gd name="T4" fmla="*/ 645 w 1962"/>
                <a:gd name="T5" fmla="*/ 885 h 1957"/>
                <a:gd name="T6" fmla="*/ 645 w 1962"/>
                <a:gd name="T7" fmla="*/ 1056 h 1957"/>
                <a:gd name="T8" fmla="*/ 724 w 1962"/>
                <a:gd name="T9" fmla="*/ 1202 h 1957"/>
                <a:gd name="T10" fmla="*/ 859 w 1962"/>
                <a:gd name="T11" fmla="*/ 1296 h 1957"/>
                <a:gd name="T12" fmla="*/ 1030 w 1962"/>
                <a:gd name="T13" fmla="*/ 1317 h 1957"/>
                <a:gd name="T14" fmla="*/ 1185 w 1962"/>
                <a:gd name="T15" fmla="*/ 1257 h 1957"/>
                <a:gd name="T16" fmla="*/ 1295 w 1962"/>
                <a:gd name="T17" fmla="*/ 1135 h 1957"/>
                <a:gd name="T18" fmla="*/ 1336 w 1962"/>
                <a:gd name="T19" fmla="*/ 971 h 1957"/>
                <a:gd name="T20" fmla="*/ 1295 w 1962"/>
                <a:gd name="T21" fmla="*/ 807 h 1957"/>
                <a:gd name="T22" fmla="*/ 1185 w 1962"/>
                <a:gd name="T23" fmla="*/ 684 h 1957"/>
                <a:gd name="T24" fmla="*/ 1030 w 1962"/>
                <a:gd name="T25" fmla="*/ 624 h 1957"/>
                <a:gd name="T26" fmla="*/ 1113 w 1962"/>
                <a:gd name="T27" fmla="*/ 3 h 1957"/>
                <a:gd name="T28" fmla="*/ 1175 w 1962"/>
                <a:gd name="T29" fmla="*/ 58 h 1957"/>
                <a:gd name="T30" fmla="*/ 1295 w 1962"/>
                <a:gd name="T31" fmla="*/ 235 h 1957"/>
                <a:gd name="T32" fmla="*/ 1500 w 1962"/>
                <a:gd name="T33" fmla="*/ 197 h 1957"/>
                <a:gd name="T34" fmla="*/ 1572 w 1962"/>
                <a:gd name="T35" fmla="*/ 194 h 1957"/>
                <a:gd name="T36" fmla="*/ 1766 w 1962"/>
                <a:gd name="T37" fmla="*/ 381 h 1957"/>
                <a:gd name="T38" fmla="*/ 1771 w 1962"/>
                <a:gd name="T39" fmla="*/ 463 h 1957"/>
                <a:gd name="T40" fmla="*/ 1738 w 1962"/>
                <a:gd name="T41" fmla="*/ 701 h 1957"/>
                <a:gd name="T42" fmla="*/ 1924 w 1962"/>
                <a:gd name="T43" fmla="*/ 795 h 1957"/>
                <a:gd name="T44" fmla="*/ 1962 w 1962"/>
                <a:gd name="T45" fmla="*/ 868 h 1957"/>
                <a:gd name="T46" fmla="*/ 1940 w 1962"/>
                <a:gd name="T47" fmla="*/ 1139 h 1957"/>
                <a:gd name="T48" fmla="*/ 1756 w 1962"/>
                <a:gd name="T49" fmla="*/ 1183 h 1957"/>
                <a:gd name="T50" fmla="*/ 1760 w 1962"/>
                <a:gd name="T51" fmla="*/ 1473 h 1957"/>
                <a:gd name="T52" fmla="*/ 1778 w 1962"/>
                <a:gd name="T53" fmla="*/ 1543 h 1957"/>
                <a:gd name="T54" fmla="*/ 1603 w 1962"/>
                <a:gd name="T55" fmla="*/ 1742 h 1957"/>
                <a:gd name="T56" fmla="*/ 1524 w 1962"/>
                <a:gd name="T57" fmla="*/ 1767 h 1957"/>
                <a:gd name="T58" fmla="*/ 1317 w 1962"/>
                <a:gd name="T59" fmla="*/ 1697 h 1957"/>
                <a:gd name="T60" fmla="*/ 1167 w 1962"/>
                <a:gd name="T61" fmla="*/ 1899 h 1957"/>
                <a:gd name="T62" fmla="*/ 1105 w 1962"/>
                <a:gd name="T63" fmla="*/ 1954 h 1957"/>
                <a:gd name="T64" fmla="*/ 829 w 1962"/>
                <a:gd name="T65" fmla="*/ 1946 h 1957"/>
                <a:gd name="T66" fmla="*/ 782 w 1962"/>
                <a:gd name="T67" fmla="*/ 1878 h 1957"/>
                <a:gd name="T68" fmla="*/ 587 w 1962"/>
                <a:gd name="T69" fmla="*/ 1663 h 1957"/>
                <a:gd name="T70" fmla="*/ 427 w 1962"/>
                <a:gd name="T71" fmla="*/ 1768 h 1957"/>
                <a:gd name="T72" fmla="*/ 359 w 1962"/>
                <a:gd name="T73" fmla="*/ 1742 h 1957"/>
                <a:gd name="T74" fmla="*/ 184 w 1962"/>
                <a:gd name="T75" fmla="*/ 1534 h 1957"/>
                <a:gd name="T76" fmla="*/ 289 w 1962"/>
                <a:gd name="T77" fmla="*/ 1363 h 1957"/>
                <a:gd name="T78" fmla="*/ 79 w 1962"/>
                <a:gd name="T79" fmla="*/ 1177 h 1957"/>
                <a:gd name="T80" fmla="*/ 10 w 1962"/>
                <a:gd name="T81" fmla="*/ 1130 h 1957"/>
                <a:gd name="T82" fmla="*/ 3 w 1962"/>
                <a:gd name="T83" fmla="*/ 855 h 1957"/>
                <a:gd name="T84" fmla="*/ 58 w 1962"/>
                <a:gd name="T85" fmla="*/ 793 h 1957"/>
                <a:gd name="T86" fmla="*/ 254 w 1962"/>
                <a:gd name="T87" fmla="*/ 647 h 1957"/>
                <a:gd name="T88" fmla="*/ 186 w 1962"/>
                <a:gd name="T89" fmla="*/ 449 h 1957"/>
                <a:gd name="T90" fmla="*/ 197 w 1962"/>
                <a:gd name="T91" fmla="*/ 379 h 1957"/>
                <a:gd name="T92" fmla="*/ 396 w 1962"/>
                <a:gd name="T93" fmla="*/ 192 h 1957"/>
                <a:gd name="T94" fmla="*/ 479 w 1962"/>
                <a:gd name="T95" fmla="*/ 208 h 1957"/>
                <a:gd name="T96" fmla="*/ 724 w 1962"/>
                <a:gd name="T97" fmla="*/ 216 h 1957"/>
                <a:gd name="T98" fmla="*/ 806 w 1962"/>
                <a:gd name="T99" fmla="*/ 39 h 1957"/>
                <a:gd name="T100" fmla="*/ 879 w 1962"/>
                <a:gd name="T101" fmla="*/ 0 h 1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62" h="1957">
                  <a:moveTo>
                    <a:pt x="986" y="621"/>
                  </a:moveTo>
                  <a:lnTo>
                    <a:pt x="941" y="624"/>
                  </a:lnTo>
                  <a:lnTo>
                    <a:pt x="899" y="632"/>
                  </a:lnTo>
                  <a:lnTo>
                    <a:pt x="859" y="645"/>
                  </a:lnTo>
                  <a:lnTo>
                    <a:pt x="821" y="662"/>
                  </a:lnTo>
                  <a:lnTo>
                    <a:pt x="786" y="684"/>
                  </a:lnTo>
                  <a:lnTo>
                    <a:pt x="753" y="710"/>
                  </a:lnTo>
                  <a:lnTo>
                    <a:pt x="724" y="739"/>
                  </a:lnTo>
                  <a:lnTo>
                    <a:pt x="698" y="771"/>
                  </a:lnTo>
                  <a:lnTo>
                    <a:pt x="676" y="807"/>
                  </a:lnTo>
                  <a:lnTo>
                    <a:pt x="658" y="845"/>
                  </a:lnTo>
                  <a:lnTo>
                    <a:pt x="645" y="885"/>
                  </a:lnTo>
                  <a:lnTo>
                    <a:pt x="637" y="927"/>
                  </a:lnTo>
                  <a:lnTo>
                    <a:pt x="635" y="971"/>
                  </a:lnTo>
                  <a:lnTo>
                    <a:pt x="637" y="1014"/>
                  </a:lnTo>
                  <a:lnTo>
                    <a:pt x="645" y="1056"/>
                  </a:lnTo>
                  <a:lnTo>
                    <a:pt x="658" y="1097"/>
                  </a:lnTo>
                  <a:lnTo>
                    <a:pt x="676" y="1135"/>
                  </a:lnTo>
                  <a:lnTo>
                    <a:pt x="698" y="1170"/>
                  </a:lnTo>
                  <a:lnTo>
                    <a:pt x="724" y="1202"/>
                  </a:lnTo>
                  <a:lnTo>
                    <a:pt x="753" y="1232"/>
                  </a:lnTo>
                  <a:lnTo>
                    <a:pt x="786" y="1257"/>
                  </a:lnTo>
                  <a:lnTo>
                    <a:pt x="821" y="1279"/>
                  </a:lnTo>
                  <a:lnTo>
                    <a:pt x="859" y="1296"/>
                  </a:lnTo>
                  <a:lnTo>
                    <a:pt x="899" y="1309"/>
                  </a:lnTo>
                  <a:lnTo>
                    <a:pt x="941" y="1317"/>
                  </a:lnTo>
                  <a:lnTo>
                    <a:pt x="986" y="1320"/>
                  </a:lnTo>
                  <a:lnTo>
                    <a:pt x="1030" y="1317"/>
                  </a:lnTo>
                  <a:lnTo>
                    <a:pt x="1072" y="1309"/>
                  </a:lnTo>
                  <a:lnTo>
                    <a:pt x="1112" y="1296"/>
                  </a:lnTo>
                  <a:lnTo>
                    <a:pt x="1150" y="1279"/>
                  </a:lnTo>
                  <a:lnTo>
                    <a:pt x="1185" y="1257"/>
                  </a:lnTo>
                  <a:lnTo>
                    <a:pt x="1218" y="1232"/>
                  </a:lnTo>
                  <a:lnTo>
                    <a:pt x="1248" y="1202"/>
                  </a:lnTo>
                  <a:lnTo>
                    <a:pt x="1274" y="1170"/>
                  </a:lnTo>
                  <a:lnTo>
                    <a:pt x="1295" y="1135"/>
                  </a:lnTo>
                  <a:lnTo>
                    <a:pt x="1313" y="1097"/>
                  </a:lnTo>
                  <a:lnTo>
                    <a:pt x="1326" y="1056"/>
                  </a:lnTo>
                  <a:lnTo>
                    <a:pt x="1334" y="1014"/>
                  </a:lnTo>
                  <a:lnTo>
                    <a:pt x="1336" y="971"/>
                  </a:lnTo>
                  <a:lnTo>
                    <a:pt x="1334" y="927"/>
                  </a:lnTo>
                  <a:lnTo>
                    <a:pt x="1326" y="885"/>
                  </a:lnTo>
                  <a:lnTo>
                    <a:pt x="1313" y="845"/>
                  </a:lnTo>
                  <a:lnTo>
                    <a:pt x="1295" y="807"/>
                  </a:lnTo>
                  <a:lnTo>
                    <a:pt x="1274" y="771"/>
                  </a:lnTo>
                  <a:lnTo>
                    <a:pt x="1248" y="739"/>
                  </a:lnTo>
                  <a:lnTo>
                    <a:pt x="1218" y="710"/>
                  </a:lnTo>
                  <a:lnTo>
                    <a:pt x="1185" y="684"/>
                  </a:lnTo>
                  <a:lnTo>
                    <a:pt x="1150" y="662"/>
                  </a:lnTo>
                  <a:lnTo>
                    <a:pt x="1112" y="645"/>
                  </a:lnTo>
                  <a:lnTo>
                    <a:pt x="1072" y="632"/>
                  </a:lnTo>
                  <a:lnTo>
                    <a:pt x="1030" y="624"/>
                  </a:lnTo>
                  <a:lnTo>
                    <a:pt x="986" y="621"/>
                  </a:lnTo>
                  <a:close/>
                  <a:moveTo>
                    <a:pt x="879" y="0"/>
                  </a:moveTo>
                  <a:lnTo>
                    <a:pt x="1091" y="0"/>
                  </a:lnTo>
                  <a:lnTo>
                    <a:pt x="1113" y="3"/>
                  </a:lnTo>
                  <a:lnTo>
                    <a:pt x="1133" y="10"/>
                  </a:lnTo>
                  <a:lnTo>
                    <a:pt x="1151" y="23"/>
                  </a:lnTo>
                  <a:lnTo>
                    <a:pt x="1165" y="39"/>
                  </a:lnTo>
                  <a:lnTo>
                    <a:pt x="1175" y="58"/>
                  </a:lnTo>
                  <a:lnTo>
                    <a:pt x="1180" y="79"/>
                  </a:lnTo>
                  <a:lnTo>
                    <a:pt x="1194" y="201"/>
                  </a:lnTo>
                  <a:lnTo>
                    <a:pt x="1246" y="216"/>
                  </a:lnTo>
                  <a:lnTo>
                    <a:pt x="1295" y="235"/>
                  </a:lnTo>
                  <a:lnTo>
                    <a:pt x="1343" y="257"/>
                  </a:lnTo>
                  <a:lnTo>
                    <a:pt x="1390" y="282"/>
                  </a:lnTo>
                  <a:lnTo>
                    <a:pt x="1484" y="208"/>
                  </a:lnTo>
                  <a:lnTo>
                    <a:pt x="1500" y="197"/>
                  </a:lnTo>
                  <a:lnTo>
                    <a:pt x="1517" y="191"/>
                  </a:lnTo>
                  <a:lnTo>
                    <a:pt x="1536" y="188"/>
                  </a:lnTo>
                  <a:lnTo>
                    <a:pt x="1554" y="189"/>
                  </a:lnTo>
                  <a:lnTo>
                    <a:pt x="1572" y="194"/>
                  </a:lnTo>
                  <a:lnTo>
                    <a:pt x="1589" y="202"/>
                  </a:lnTo>
                  <a:lnTo>
                    <a:pt x="1603" y="214"/>
                  </a:lnTo>
                  <a:lnTo>
                    <a:pt x="1752" y="363"/>
                  </a:lnTo>
                  <a:lnTo>
                    <a:pt x="1766" y="381"/>
                  </a:lnTo>
                  <a:lnTo>
                    <a:pt x="1775" y="401"/>
                  </a:lnTo>
                  <a:lnTo>
                    <a:pt x="1778" y="422"/>
                  </a:lnTo>
                  <a:lnTo>
                    <a:pt x="1777" y="443"/>
                  </a:lnTo>
                  <a:lnTo>
                    <a:pt x="1771" y="463"/>
                  </a:lnTo>
                  <a:lnTo>
                    <a:pt x="1759" y="482"/>
                  </a:lnTo>
                  <a:lnTo>
                    <a:pt x="1683" y="580"/>
                  </a:lnTo>
                  <a:lnTo>
                    <a:pt x="1713" y="639"/>
                  </a:lnTo>
                  <a:lnTo>
                    <a:pt x="1738" y="701"/>
                  </a:lnTo>
                  <a:lnTo>
                    <a:pt x="1758" y="765"/>
                  </a:lnTo>
                  <a:lnTo>
                    <a:pt x="1883" y="779"/>
                  </a:lnTo>
                  <a:lnTo>
                    <a:pt x="1905" y="784"/>
                  </a:lnTo>
                  <a:lnTo>
                    <a:pt x="1924" y="795"/>
                  </a:lnTo>
                  <a:lnTo>
                    <a:pt x="1940" y="809"/>
                  </a:lnTo>
                  <a:lnTo>
                    <a:pt x="1952" y="826"/>
                  </a:lnTo>
                  <a:lnTo>
                    <a:pt x="1960" y="846"/>
                  </a:lnTo>
                  <a:lnTo>
                    <a:pt x="1962" y="868"/>
                  </a:lnTo>
                  <a:lnTo>
                    <a:pt x="1962" y="1079"/>
                  </a:lnTo>
                  <a:lnTo>
                    <a:pt x="1960" y="1101"/>
                  </a:lnTo>
                  <a:lnTo>
                    <a:pt x="1952" y="1121"/>
                  </a:lnTo>
                  <a:lnTo>
                    <a:pt x="1940" y="1139"/>
                  </a:lnTo>
                  <a:lnTo>
                    <a:pt x="1924" y="1153"/>
                  </a:lnTo>
                  <a:lnTo>
                    <a:pt x="1905" y="1163"/>
                  </a:lnTo>
                  <a:lnTo>
                    <a:pt x="1883" y="1168"/>
                  </a:lnTo>
                  <a:lnTo>
                    <a:pt x="1756" y="1183"/>
                  </a:lnTo>
                  <a:lnTo>
                    <a:pt x="1735" y="1247"/>
                  </a:lnTo>
                  <a:lnTo>
                    <a:pt x="1709" y="1309"/>
                  </a:lnTo>
                  <a:lnTo>
                    <a:pt x="1678" y="1369"/>
                  </a:lnTo>
                  <a:lnTo>
                    <a:pt x="1760" y="1473"/>
                  </a:lnTo>
                  <a:lnTo>
                    <a:pt x="1770" y="1489"/>
                  </a:lnTo>
                  <a:lnTo>
                    <a:pt x="1776" y="1507"/>
                  </a:lnTo>
                  <a:lnTo>
                    <a:pt x="1779" y="1525"/>
                  </a:lnTo>
                  <a:lnTo>
                    <a:pt x="1778" y="1543"/>
                  </a:lnTo>
                  <a:lnTo>
                    <a:pt x="1773" y="1561"/>
                  </a:lnTo>
                  <a:lnTo>
                    <a:pt x="1765" y="1577"/>
                  </a:lnTo>
                  <a:lnTo>
                    <a:pt x="1753" y="1592"/>
                  </a:lnTo>
                  <a:lnTo>
                    <a:pt x="1603" y="1742"/>
                  </a:lnTo>
                  <a:lnTo>
                    <a:pt x="1586" y="1756"/>
                  </a:lnTo>
                  <a:lnTo>
                    <a:pt x="1566" y="1765"/>
                  </a:lnTo>
                  <a:lnTo>
                    <a:pt x="1545" y="1768"/>
                  </a:lnTo>
                  <a:lnTo>
                    <a:pt x="1524" y="1767"/>
                  </a:lnTo>
                  <a:lnTo>
                    <a:pt x="1503" y="1761"/>
                  </a:lnTo>
                  <a:lnTo>
                    <a:pt x="1484" y="1749"/>
                  </a:lnTo>
                  <a:lnTo>
                    <a:pt x="1378" y="1666"/>
                  </a:lnTo>
                  <a:lnTo>
                    <a:pt x="1317" y="1697"/>
                  </a:lnTo>
                  <a:lnTo>
                    <a:pt x="1254" y="1723"/>
                  </a:lnTo>
                  <a:lnTo>
                    <a:pt x="1187" y="1743"/>
                  </a:lnTo>
                  <a:lnTo>
                    <a:pt x="1172" y="1878"/>
                  </a:lnTo>
                  <a:lnTo>
                    <a:pt x="1167" y="1899"/>
                  </a:lnTo>
                  <a:lnTo>
                    <a:pt x="1157" y="1918"/>
                  </a:lnTo>
                  <a:lnTo>
                    <a:pt x="1142" y="1934"/>
                  </a:lnTo>
                  <a:lnTo>
                    <a:pt x="1125" y="1946"/>
                  </a:lnTo>
                  <a:lnTo>
                    <a:pt x="1105" y="1954"/>
                  </a:lnTo>
                  <a:lnTo>
                    <a:pt x="1083" y="1957"/>
                  </a:lnTo>
                  <a:lnTo>
                    <a:pt x="871" y="1957"/>
                  </a:lnTo>
                  <a:lnTo>
                    <a:pt x="849" y="1954"/>
                  </a:lnTo>
                  <a:lnTo>
                    <a:pt x="829" y="1946"/>
                  </a:lnTo>
                  <a:lnTo>
                    <a:pt x="811" y="1934"/>
                  </a:lnTo>
                  <a:lnTo>
                    <a:pt x="797" y="1918"/>
                  </a:lnTo>
                  <a:lnTo>
                    <a:pt x="787" y="1899"/>
                  </a:lnTo>
                  <a:lnTo>
                    <a:pt x="782" y="1878"/>
                  </a:lnTo>
                  <a:lnTo>
                    <a:pt x="766" y="1738"/>
                  </a:lnTo>
                  <a:lnTo>
                    <a:pt x="705" y="1718"/>
                  </a:lnTo>
                  <a:lnTo>
                    <a:pt x="644" y="1693"/>
                  </a:lnTo>
                  <a:lnTo>
                    <a:pt x="587" y="1663"/>
                  </a:lnTo>
                  <a:lnTo>
                    <a:pt x="479" y="1749"/>
                  </a:lnTo>
                  <a:lnTo>
                    <a:pt x="463" y="1759"/>
                  </a:lnTo>
                  <a:lnTo>
                    <a:pt x="445" y="1765"/>
                  </a:lnTo>
                  <a:lnTo>
                    <a:pt x="427" y="1768"/>
                  </a:lnTo>
                  <a:lnTo>
                    <a:pt x="408" y="1767"/>
                  </a:lnTo>
                  <a:lnTo>
                    <a:pt x="390" y="1762"/>
                  </a:lnTo>
                  <a:lnTo>
                    <a:pt x="374" y="1754"/>
                  </a:lnTo>
                  <a:lnTo>
                    <a:pt x="359" y="1742"/>
                  </a:lnTo>
                  <a:lnTo>
                    <a:pt x="209" y="1592"/>
                  </a:lnTo>
                  <a:lnTo>
                    <a:pt x="196" y="1574"/>
                  </a:lnTo>
                  <a:lnTo>
                    <a:pt x="187" y="1555"/>
                  </a:lnTo>
                  <a:lnTo>
                    <a:pt x="184" y="1534"/>
                  </a:lnTo>
                  <a:lnTo>
                    <a:pt x="185" y="1512"/>
                  </a:lnTo>
                  <a:lnTo>
                    <a:pt x="191" y="1492"/>
                  </a:lnTo>
                  <a:lnTo>
                    <a:pt x="203" y="1473"/>
                  </a:lnTo>
                  <a:lnTo>
                    <a:pt x="289" y="1363"/>
                  </a:lnTo>
                  <a:lnTo>
                    <a:pt x="261" y="1309"/>
                  </a:lnTo>
                  <a:lnTo>
                    <a:pt x="237" y="1252"/>
                  </a:lnTo>
                  <a:lnTo>
                    <a:pt x="218" y="1193"/>
                  </a:lnTo>
                  <a:lnTo>
                    <a:pt x="79" y="1177"/>
                  </a:lnTo>
                  <a:lnTo>
                    <a:pt x="58" y="1172"/>
                  </a:lnTo>
                  <a:lnTo>
                    <a:pt x="39" y="1162"/>
                  </a:lnTo>
                  <a:lnTo>
                    <a:pt x="23" y="1148"/>
                  </a:lnTo>
                  <a:lnTo>
                    <a:pt x="10" y="1130"/>
                  </a:lnTo>
                  <a:lnTo>
                    <a:pt x="3" y="1110"/>
                  </a:lnTo>
                  <a:lnTo>
                    <a:pt x="0" y="1088"/>
                  </a:lnTo>
                  <a:lnTo>
                    <a:pt x="0" y="877"/>
                  </a:lnTo>
                  <a:lnTo>
                    <a:pt x="3" y="855"/>
                  </a:lnTo>
                  <a:lnTo>
                    <a:pt x="10" y="835"/>
                  </a:lnTo>
                  <a:lnTo>
                    <a:pt x="23" y="817"/>
                  </a:lnTo>
                  <a:lnTo>
                    <a:pt x="39" y="803"/>
                  </a:lnTo>
                  <a:lnTo>
                    <a:pt x="58" y="793"/>
                  </a:lnTo>
                  <a:lnTo>
                    <a:pt x="79" y="788"/>
                  </a:lnTo>
                  <a:lnTo>
                    <a:pt x="210" y="773"/>
                  </a:lnTo>
                  <a:lnTo>
                    <a:pt x="230" y="709"/>
                  </a:lnTo>
                  <a:lnTo>
                    <a:pt x="254" y="647"/>
                  </a:lnTo>
                  <a:lnTo>
                    <a:pt x="284" y="587"/>
                  </a:lnTo>
                  <a:lnTo>
                    <a:pt x="203" y="483"/>
                  </a:lnTo>
                  <a:lnTo>
                    <a:pt x="192" y="467"/>
                  </a:lnTo>
                  <a:lnTo>
                    <a:pt x="186" y="449"/>
                  </a:lnTo>
                  <a:lnTo>
                    <a:pt x="183" y="431"/>
                  </a:lnTo>
                  <a:lnTo>
                    <a:pt x="184" y="413"/>
                  </a:lnTo>
                  <a:lnTo>
                    <a:pt x="189" y="395"/>
                  </a:lnTo>
                  <a:lnTo>
                    <a:pt x="197" y="379"/>
                  </a:lnTo>
                  <a:lnTo>
                    <a:pt x="209" y="364"/>
                  </a:lnTo>
                  <a:lnTo>
                    <a:pt x="359" y="214"/>
                  </a:lnTo>
                  <a:lnTo>
                    <a:pt x="376" y="201"/>
                  </a:lnTo>
                  <a:lnTo>
                    <a:pt x="396" y="192"/>
                  </a:lnTo>
                  <a:lnTo>
                    <a:pt x="418" y="189"/>
                  </a:lnTo>
                  <a:lnTo>
                    <a:pt x="439" y="190"/>
                  </a:lnTo>
                  <a:lnTo>
                    <a:pt x="460" y="196"/>
                  </a:lnTo>
                  <a:lnTo>
                    <a:pt x="479" y="208"/>
                  </a:lnTo>
                  <a:lnTo>
                    <a:pt x="576" y="285"/>
                  </a:lnTo>
                  <a:lnTo>
                    <a:pt x="624" y="259"/>
                  </a:lnTo>
                  <a:lnTo>
                    <a:pt x="673" y="236"/>
                  </a:lnTo>
                  <a:lnTo>
                    <a:pt x="724" y="216"/>
                  </a:lnTo>
                  <a:lnTo>
                    <a:pt x="776" y="201"/>
                  </a:lnTo>
                  <a:lnTo>
                    <a:pt x="790" y="79"/>
                  </a:lnTo>
                  <a:lnTo>
                    <a:pt x="796" y="58"/>
                  </a:lnTo>
                  <a:lnTo>
                    <a:pt x="806" y="39"/>
                  </a:lnTo>
                  <a:lnTo>
                    <a:pt x="820" y="23"/>
                  </a:lnTo>
                  <a:lnTo>
                    <a:pt x="837" y="10"/>
                  </a:lnTo>
                  <a:lnTo>
                    <a:pt x="857" y="3"/>
                  </a:lnTo>
                  <a:lnTo>
                    <a:pt x="879" y="0"/>
                  </a:lnTo>
                  <a:close/>
                </a:path>
              </a:pathLst>
            </a:custGeom>
            <a:grp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7">
              <a:extLst>
                <a:ext uri="{FF2B5EF4-FFF2-40B4-BE49-F238E27FC236}">
                  <a16:creationId xmlns:a16="http://schemas.microsoft.com/office/drawing/2014/main" id="{C1C9D3A8-36E9-484C-8443-52B295CA6B25}"/>
                </a:ext>
              </a:extLst>
            </p:cNvPr>
            <p:cNvSpPr>
              <a:spLocks noEditPoints="1"/>
            </p:cNvSpPr>
            <p:nvPr/>
          </p:nvSpPr>
          <p:spPr bwMode="auto">
            <a:xfrm>
              <a:off x="446" y="780"/>
              <a:ext cx="134" cy="134"/>
            </a:xfrm>
            <a:custGeom>
              <a:avLst/>
              <a:gdLst>
                <a:gd name="T0" fmla="*/ 711 w 1613"/>
                <a:gd name="T1" fmla="*/ 529 h 1610"/>
                <a:gd name="T2" fmla="*/ 590 w 1613"/>
                <a:gd name="T3" fmla="*/ 613 h 1610"/>
                <a:gd name="T4" fmla="*/ 527 w 1613"/>
                <a:gd name="T5" fmla="*/ 746 h 1610"/>
                <a:gd name="T6" fmla="*/ 540 w 1613"/>
                <a:gd name="T7" fmla="*/ 898 h 1610"/>
                <a:gd name="T8" fmla="*/ 624 w 1613"/>
                <a:gd name="T9" fmla="*/ 1017 h 1610"/>
                <a:gd name="T10" fmla="*/ 757 w 1613"/>
                <a:gd name="T11" fmla="*/ 1080 h 1610"/>
                <a:gd name="T12" fmla="*/ 908 w 1613"/>
                <a:gd name="T13" fmla="*/ 1067 h 1610"/>
                <a:gd name="T14" fmla="*/ 1029 w 1613"/>
                <a:gd name="T15" fmla="*/ 983 h 1610"/>
                <a:gd name="T16" fmla="*/ 1092 w 1613"/>
                <a:gd name="T17" fmla="*/ 851 h 1610"/>
                <a:gd name="T18" fmla="*/ 1079 w 1613"/>
                <a:gd name="T19" fmla="*/ 700 h 1610"/>
                <a:gd name="T20" fmla="*/ 995 w 1613"/>
                <a:gd name="T21" fmla="*/ 579 h 1610"/>
                <a:gd name="T22" fmla="*/ 862 w 1613"/>
                <a:gd name="T23" fmla="*/ 517 h 1610"/>
                <a:gd name="T24" fmla="*/ 858 w 1613"/>
                <a:gd name="T25" fmla="*/ 7 h 1610"/>
                <a:gd name="T26" fmla="*/ 910 w 1613"/>
                <a:gd name="T27" fmla="*/ 71 h 1610"/>
                <a:gd name="T28" fmla="*/ 1092 w 1613"/>
                <a:gd name="T29" fmla="*/ 209 h 1610"/>
                <a:gd name="T30" fmla="*/ 1213 w 1613"/>
                <a:gd name="T31" fmla="*/ 127 h 1610"/>
                <a:gd name="T32" fmla="*/ 1384 w 1613"/>
                <a:gd name="T33" fmla="*/ 242 h 1610"/>
                <a:gd name="T34" fmla="*/ 1415 w 1613"/>
                <a:gd name="T35" fmla="*/ 306 h 1610"/>
                <a:gd name="T36" fmla="*/ 1351 w 1613"/>
                <a:gd name="T37" fmla="*/ 432 h 1610"/>
                <a:gd name="T38" fmla="*/ 1515 w 1613"/>
                <a:gd name="T39" fmla="*/ 580 h 1610"/>
                <a:gd name="T40" fmla="*/ 1586 w 1613"/>
                <a:gd name="T41" fmla="*/ 621 h 1610"/>
                <a:gd name="T42" fmla="*/ 1612 w 1613"/>
                <a:gd name="T43" fmla="*/ 830 h 1610"/>
                <a:gd name="T44" fmla="*/ 1563 w 1613"/>
                <a:gd name="T45" fmla="*/ 895 h 1610"/>
                <a:gd name="T46" fmla="*/ 1423 w 1613"/>
                <a:gd name="T47" fmla="*/ 1027 h 1610"/>
                <a:gd name="T48" fmla="*/ 1488 w 1613"/>
                <a:gd name="T49" fmla="*/ 1184 h 1610"/>
                <a:gd name="T50" fmla="*/ 1469 w 1613"/>
                <a:gd name="T51" fmla="*/ 1264 h 1610"/>
                <a:gd name="T52" fmla="*/ 1329 w 1613"/>
                <a:gd name="T53" fmla="*/ 1404 h 1610"/>
                <a:gd name="T54" fmla="*/ 1259 w 1613"/>
                <a:gd name="T55" fmla="*/ 1392 h 1610"/>
                <a:gd name="T56" fmla="*/ 1028 w 1613"/>
                <a:gd name="T57" fmla="*/ 1415 h 1610"/>
                <a:gd name="T58" fmla="*/ 1000 w 1613"/>
                <a:gd name="T59" fmla="*/ 1570 h 1610"/>
                <a:gd name="T60" fmla="*/ 797 w 1613"/>
                <a:gd name="T61" fmla="*/ 1610 h 1610"/>
                <a:gd name="T62" fmla="*/ 721 w 1613"/>
                <a:gd name="T63" fmla="*/ 1578 h 1610"/>
                <a:gd name="T64" fmla="*/ 631 w 1613"/>
                <a:gd name="T65" fmla="*/ 1427 h 1610"/>
                <a:gd name="T66" fmla="*/ 442 w 1613"/>
                <a:gd name="T67" fmla="*/ 1472 h 1610"/>
                <a:gd name="T68" fmla="*/ 359 w 1613"/>
                <a:gd name="T69" fmla="*/ 1474 h 1610"/>
                <a:gd name="T70" fmla="*/ 207 w 1613"/>
                <a:gd name="T71" fmla="*/ 1339 h 1610"/>
                <a:gd name="T72" fmla="*/ 204 w 1613"/>
                <a:gd name="T73" fmla="*/ 1268 h 1610"/>
                <a:gd name="T74" fmla="*/ 218 w 1613"/>
                <a:gd name="T75" fmla="*/ 1080 h 1610"/>
                <a:gd name="T76" fmla="*/ 56 w 1613"/>
                <a:gd name="T77" fmla="*/ 1018 h 1610"/>
                <a:gd name="T78" fmla="*/ 12 w 1613"/>
                <a:gd name="T79" fmla="*/ 949 h 1610"/>
                <a:gd name="T80" fmla="*/ 17 w 1613"/>
                <a:gd name="T81" fmla="*/ 743 h 1610"/>
                <a:gd name="T82" fmla="*/ 163 w 1613"/>
                <a:gd name="T83" fmla="*/ 691 h 1610"/>
                <a:gd name="T84" fmla="*/ 146 w 1613"/>
                <a:gd name="T85" fmla="*/ 464 h 1610"/>
                <a:gd name="T86" fmla="*/ 124 w 1613"/>
                <a:gd name="T87" fmla="*/ 385 h 1610"/>
                <a:gd name="T88" fmla="*/ 251 w 1613"/>
                <a:gd name="T89" fmla="*/ 221 h 1610"/>
                <a:gd name="T90" fmla="*/ 319 w 1613"/>
                <a:gd name="T91" fmla="*/ 204 h 1610"/>
                <a:gd name="T92" fmla="*/ 478 w 1613"/>
                <a:gd name="T93" fmla="*/ 234 h 1610"/>
                <a:gd name="T94" fmla="*/ 591 w 1613"/>
                <a:gd name="T95" fmla="*/ 76 h 1610"/>
                <a:gd name="T96" fmla="*/ 649 w 1613"/>
                <a:gd name="T97" fmla="*/ 17 h 1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13" h="1610">
                  <a:moveTo>
                    <a:pt x="824" y="512"/>
                  </a:moveTo>
                  <a:lnTo>
                    <a:pt x="785" y="513"/>
                  </a:lnTo>
                  <a:lnTo>
                    <a:pt x="747" y="519"/>
                  </a:lnTo>
                  <a:lnTo>
                    <a:pt x="711" y="529"/>
                  </a:lnTo>
                  <a:lnTo>
                    <a:pt x="676" y="545"/>
                  </a:lnTo>
                  <a:lnTo>
                    <a:pt x="644" y="564"/>
                  </a:lnTo>
                  <a:lnTo>
                    <a:pt x="615" y="587"/>
                  </a:lnTo>
                  <a:lnTo>
                    <a:pt x="590" y="613"/>
                  </a:lnTo>
                  <a:lnTo>
                    <a:pt x="568" y="644"/>
                  </a:lnTo>
                  <a:lnTo>
                    <a:pt x="550" y="676"/>
                  </a:lnTo>
                  <a:lnTo>
                    <a:pt x="537" y="710"/>
                  </a:lnTo>
                  <a:lnTo>
                    <a:pt x="527" y="746"/>
                  </a:lnTo>
                  <a:lnTo>
                    <a:pt x="523" y="784"/>
                  </a:lnTo>
                  <a:lnTo>
                    <a:pt x="524" y="823"/>
                  </a:lnTo>
                  <a:lnTo>
                    <a:pt x="529" y="861"/>
                  </a:lnTo>
                  <a:lnTo>
                    <a:pt x="540" y="898"/>
                  </a:lnTo>
                  <a:lnTo>
                    <a:pt x="555" y="932"/>
                  </a:lnTo>
                  <a:lnTo>
                    <a:pt x="575" y="963"/>
                  </a:lnTo>
                  <a:lnTo>
                    <a:pt x="598" y="992"/>
                  </a:lnTo>
                  <a:lnTo>
                    <a:pt x="624" y="1017"/>
                  </a:lnTo>
                  <a:lnTo>
                    <a:pt x="654" y="1039"/>
                  </a:lnTo>
                  <a:lnTo>
                    <a:pt x="686" y="1057"/>
                  </a:lnTo>
                  <a:lnTo>
                    <a:pt x="721" y="1071"/>
                  </a:lnTo>
                  <a:lnTo>
                    <a:pt x="757" y="1080"/>
                  </a:lnTo>
                  <a:lnTo>
                    <a:pt x="795" y="1084"/>
                  </a:lnTo>
                  <a:lnTo>
                    <a:pt x="834" y="1084"/>
                  </a:lnTo>
                  <a:lnTo>
                    <a:pt x="872" y="1078"/>
                  </a:lnTo>
                  <a:lnTo>
                    <a:pt x="908" y="1067"/>
                  </a:lnTo>
                  <a:lnTo>
                    <a:pt x="943" y="1052"/>
                  </a:lnTo>
                  <a:lnTo>
                    <a:pt x="975" y="1033"/>
                  </a:lnTo>
                  <a:lnTo>
                    <a:pt x="1004" y="1010"/>
                  </a:lnTo>
                  <a:lnTo>
                    <a:pt x="1029" y="983"/>
                  </a:lnTo>
                  <a:lnTo>
                    <a:pt x="1051" y="954"/>
                  </a:lnTo>
                  <a:lnTo>
                    <a:pt x="1069" y="922"/>
                  </a:lnTo>
                  <a:lnTo>
                    <a:pt x="1082" y="888"/>
                  </a:lnTo>
                  <a:lnTo>
                    <a:pt x="1092" y="851"/>
                  </a:lnTo>
                  <a:lnTo>
                    <a:pt x="1096" y="814"/>
                  </a:lnTo>
                  <a:lnTo>
                    <a:pt x="1095" y="775"/>
                  </a:lnTo>
                  <a:lnTo>
                    <a:pt x="1089" y="736"/>
                  </a:lnTo>
                  <a:lnTo>
                    <a:pt x="1079" y="700"/>
                  </a:lnTo>
                  <a:lnTo>
                    <a:pt x="1064" y="666"/>
                  </a:lnTo>
                  <a:lnTo>
                    <a:pt x="1044" y="634"/>
                  </a:lnTo>
                  <a:lnTo>
                    <a:pt x="1021" y="605"/>
                  </a:lnTo>
                  <a:lnTo>
                    <a:pt x="995" y="579"/>
                  </a:lnTo>
                  <a:lnTo>
                    <a:pt x="965" y="558"/>
                  </a:lnTo>
                  <a:lnTo>
                    <a:pt x="933" y="540"/>
                  </a:lnTo>
                  <a:lnTo>
                    <a:pt x="898" y="526"/>
                  </a:lnTo>
                  <a:lnTo>
                    <a:pt x="862" y="517"/>
                  </a:lnTo>
                  <a:lnTo>
                    <a:pt x="824" y="512"/>
                  </a:lnTo>
                  <a:close/>
                  <a:moveTo>
                    <a:pt x="815" y="0"/>
                  </a:moveTo>
                  <a:lnTo>
                    <a:pt x="837" y="1"/>
                  </a:lnTo>
                  <a:lnTo>
                    <a:pt x="858" y="7"/>
                  </a:lnTo>
                  <a:lnTo>
                    <a:pt x="876" y="17"/>
                  </a:lnTo>
                  <a:lnTo>
                    <a:pt x="891" y="32"/>
                  </a:lnTo>
                  <a:lnTo>
                    <a:pt x="903" y="50"/>
                  </a:lnTo>
                  <a:lnTo>
                    <a:pt x="910" y="71"/>
                  </a:lnTo>
                  <a:lnTo>
                    <a:pt x="928" y="156"/>
                  </a:lnTo>
                  <a:lnTo>
                    <a:pt x="984" y="168"/>
                  </a:lnTo>
                  <a:lnTo>
                    <a:pt x="1039" y="186"/>
                  </a:lnTo>
                  <a:lnTo>
                    <a:pt x="1092" y="209"/>
                  </a:lnTo>
                  <a:lnTo>
                    <a:pt x="1154" y="151"/>
                  </a:lnTo>
                  <a:lnTo>
                    <a:pt x="1171" y="138"/>
                  </a:lnTo>
                  <a:lnTo>
                    <a:pt x="1191" y="130"/>
                  </a:lnTo>
                  <a:lnTo>
                    <a:pt x="1213" y="127"/>
                  </a:lnTo>
                  <a:lnTo>
                    <a:pt x="1234" y="129"/>
                  </a:lnTo>
                  <a:lnTo>
                    <a:pt x="1254" y="136"/>
                  </a:lnTo>
                  <a:lnTo>
                    <a:pt x="1272" y="148"/>
                  </a:lnTo>
                  <a:lnTo>
                    <a:pt x="1384" y="242"/>
                  </a:lnTo>
                  <a:lnTo>
                    <a:pt x="1397" y="256"/>
                  </a:lnTo>
                  <a:lnTo>
                    <a:pt x="1406" y="271"/>
                  </a:lnTo>
                  <a:lnTo>
                    <a:pt x="1412" y="288"/>
                  </a:lnTo>
                  <a:lnTo>
                    <a:pt x="1415" y="306"/>
                  </a:lnTo>
                  <a:lnTo>
                    <a:pt x="1414" y="324"/>
                  </a:lnTo>
                  <a:lnTo>
                    <a:pt x="1409" y="342"/>
                  </a:lnTo>
                  <a:lnTo>
                    <a:pt x="1400" y="359"/>
                  </a:lnTo>
                  <a:lnTo>
                    <a:pt x="1351" y="432"/>
                  </a:lnTo>
                  <a:lnTo>
                    <a:pt x="1380" y="478"/>
                  </a:lnTo>
                  <a:lnTo>
                    <a:pt x="1405" y="527"/>
                  </a:lnTo>
                  <a:lnTo>
                    <a:pt x="1425" y="577"/>
                  </a:lnTo>
                  <a:lnTo>
                    <a:pt x="1515" y="580"/>
                  </a:lnTo>
                  <a:lnTo>
                    <a:pt x="1537" y="584"/>
                  </a:lnTo>
                  <a:lnTo>
                    <a:pt x="1556" y="592"/>
                  </a:lnTo>
                  <a:lnTo>
                    <a:pt x="1573" y="605"/>
                  </a:lnTo>
                  <a:lnTo>
                    <a:pt x="1586" y="621"/>
                  </a:lnTo>
                  <a:lnTo>
                    <a:pt x="1596" y="641"/>
                  </a:lnTo>
                  <a:lnTo>
                    <a:pt x="1600" y="662"/>
                  </a:lnTo>
                  <a:lnTo>
                    <a:pt x="1613" y="808"/>
                  </a:lnTo>
                  <a:lnTo>
                    <a:pt x="1612" y="830"/>
                  </a:lnTo>
                  <a:lnTo>
                    <a:pt x="1606" y="850"/>
                  </a:lnTo>
                  <a:lnTo>
                    <a:pt x="1595" y="868"/>
                  </a:lnTo>
                  <a:lnTo>
                    <a:pt x="1580" y="883"/>
                  </a:lnTo>
                  <a:lnTo>
                    <a:pt x="1563" y="895"/>
                  </a:lnTo>
                  <a:lnTo>
                    <a:pt x="1542" y="902"/>
                  </a:lnTo>
                  <a:lnTo>
                    <a:pt x="1452" y="920"/>
                  </a:lnTo>
                  <a:lnTo>
                    <a:pt x="1440" y="974"/>
                  </a:lnTo>
                  <a:lnTo>
                    <a:pt x="1423" y="1027"/>
                  </a:lnTo>
                  <a:lnTo>
                    <a:pt x="1401" y="1078"/>
                  </a:lnTo>
                  <a:lnTo>
                    <a:pt x="1466" y="1146"/>
                  </a:lnTo>
                  <a:lnTo>
                    <a:pt x="1480" y="1164"/>
                  </a:lnTo>
                  <a:lnTo>
                    <a:pt x="1488" y="1184"/>
                  </a:lnTo>
                  <a:lnTo>
                    <a:pt x="1491" y="1204"/>
                  </a:lnTo>
                  <a:lnTo>
                    <a:pt x="1489" y="1225"/>
                  </a:lnTo>
                  <a:lnTo>
                    <a:pt x="1482" y="1245"/>
                  </a:lnTo>
                  <a:lnTo>
                    <a:pt x="1469" y="1264"/>
                  </a:lnTo>
                  <a:lnTo>
                    <a:pt x="1375" y="1375"/>
                  </a:lnTo>
                  <a:lnTo>
                    <a:pt x="1362" y="1388"/>
                  </a:lnTo>
                  <a:lnTo>
                    <a:pt x="1346" y="1398"/>
                  </a:lnTo>
                  <a:lnTo>
                    <a:pt x="1329" y="1404"/>
                  </a:lnTo>
                  <a:lnTo>
                    <a:pt x="1311" y="1407"/>
                  </a:lnTo>
                  <a:lnTo>
                    <a:pt x="1293" y="1406"/>
                  </a:lnTo>
                  <a:lnTo>
                    <a:pt x="1275" y="1401"/>
                  </a:lnTo>
                  <a:lnTo>
                    <a:pt x="1259" y="1392"/>
                  </a:lnTo>
                  <a:lnTo>
                    <a:pt x="1177" y="1339"/>
                  </a:lnTo>
                  <a:lnTo>
                    <a:pt x="1130" y="1368"/>
                  </a:lnTo>
                  <a:lnTo>
                    <a:pt x="1080" y="1394"/>
                  </a:lnTo>
                  <a:lnTo>
                    <a:pt x="1028" y="1415"/>
                  </a:lnTo>
                  <a:lnTo>
                    <a:pt x="1025" y="1512"/>
                  </a:lnTo>
                  <a:lnTo>
                    <a:pt x="1021" y="1534"/>
                  </a:lnTo>
                  <a:lnTo>
                    <a:pt x="1013" y="1554"/>
                  </a:lnTo>
                  <a:lnTo>
                    <a:pt x="1000" y="1570"/>
                  </a:lnTo>
                  <a:lnTo>
                    <a:pt x="984" y="1584"/>
                  </a:lnTo>
                  <a:lnTo>
                    <a:pt x="965" y="1593"/>
                  </a:lnTo>
                  <a:lnTo>
                    <a:pt x="944" y="1598"/>
                  </a:lnTo>
                  <a:lnTo>
                    <a:pt x="797" y="1610"/>
                  </a:lnTo>
                  <a:lnTo>
                    <a:pt x="775" y="1609"/>
                  </a:lnTo>
                  <a:lnTo>
                    <a:pt x="755" y="1603"/>
                  </a:lnTo>
                  <a:lnTo>
                    <a:pt x="737" y="1592"/>
                  </a:lnTo>
                  <a:lnTo>
                    <a:pt x="721" y="1578"/>
                  </a:lnTo>
                  <a:lnTo>
                    <a:pt x="710" y="1560"/>
                  </a:lnTo>
                  <a:lnTo>
                    <a:pt x="703" y="1539"/>
                  </a:lnTo>
                  <a:lnTo>
                    <a:pt x="683" y="1439"/>
                  </a:lnTo>
                  <a:lnTo>
                    <a:pt x="631" y="1427"/>
                  </a:lnTo>
                  <a:lnTo>
                    <a:pt x="581" y="1411"/>
                  </a:lnTo>
                  <a:lnTo>
                    <a:pt x="532" y="1391"/>
                  </a:lnTo>
                  <a:lnTo>
                    <a:pt x="459" y="1459"/>
                  </a:lnTo>
                  <a:lnTo>
                    <a:pt x="442" y="1472"/>
                  </a:lnTo>
                  <a:lnTo>
                    <a:pt x="422" y="1480"/>
                  </a:lnTo>
                  <a:lnTo>
                    <a:pt x="401" y="1483"/>
                  </a:lnTo>
                  <a:lnTo>
                    <a:pt x="380" y="1481"/>
                  </a:lnTo>
                  <a:lnTo>
                    <a:pt x="359" y="1474"/>
                  </a:lnTo>
                  <a:lnTo>
                    <a:pt x="341" y="1462"/>
                  </a:lnTo>
                  <a:lnTo>
                    <a:pt x="229" y="1368"/>
                  </a:lnTo>
                  <a:lnTo>
                    <a:pt x="216" y="1354"/>
                  </a:lnTo>
                  <a:lnTo>
                    <a:pt x="207" y="1339"/>
                  </a:lnTo>
                  <a:lnTo>
                    <a:pt x="200" y="1322"/>
                  </a:lnTo>
                  <a:lnTo>
                    <a:pt x="198" y="1304"/>
                  </a:lnTo>
                  <a:lnTo>
                    <a:pt x="199" y="1286"/>
                  </a:lnTo>
                  <a:lnTo>
                    <a:pt x="204" y="1268"/>
                  </a:lnTo>
                  <a:lnTo>
                    <a:pt x="213" y="1251"/>
                  </a:lnTo>
                  <a:lnTo>
                    <a:pt x="268" y="1168"/>
                  </a:lnTo>
                  <a:lnTo>
                    <a:pt x="241" y="1125"/>
                  </a:lnTo>
                  <a:lnTo>
                    <a:pt x="218" y="1080"/>
                  </a:lnTo>
                  <a:lnTo>
                    <a:pt x="198" y="1033"/>
                  </a:lnTo>
                  <a:lnTo>
                    <a:pt x="98" y="1030"/>
                  </a:lnTo>
                  <a:lnTo>
                    <a:pt x="76" y="1027"/>
                  </a:lnTo>
                  <a:lnTo>
                    <a:pt x="56" y="1018"/>
                  </a:lnTo>
                  <a:lnTo>
                    <a:pt x="39" y="1006"/>
                  </a:lnTo>
                  <a:lnTo>
                    <a:pt x="26" y="989"/>
                  </a:lnTo>
                  <a:lnTo>
                    <a:pt x="17" y="970"/>
                  </a:lnTo>
                  <a:lnTo>
                    <a:pt x="12" y="949"/>
                  </a:lnTo>
                  <a:lnTo>
                    <a:pt x="0" y="803"/>
                  </a:lnTo>
                  <a:lnTo>
                    <a:pt x="1" y="782"/>
                  </a:lnTo>
                  <a:lnTo>
                    <a:pt x="7" y="761"/>
                  </a:lnTo>
                  <a:lnTo>
                    <a:pt x="17" y="743"/>
                  </a:lnTo>
                  <a:lnTo>
                    <a:pt x="32" y="728"/>
                  </a:lnTo>
                  <a:lnTo>
                    <a:pt x="50" y="716"/>
                  </a:lnTo>
                  <a:lnTo>
                    <a:pt x="70" y="709"/>
                  </a:lnTo>
                  <a:lnTo>
                    <a:pt x="163" y="691"/>
                  </a:lnTo>
                  <a:lnTo>
                    <a:pt x="175" y="637"/>
                  </a:lnTo>
                  <a:lnTo>
                    <a:pt x="191" y="583"/>
                  </a:lnTo>
                  <a:lnTo>
                    <a:pt x="211" y="532"/>
                  </a:lnTo>
                  <a:lnTo>
                    <a:pt x="146" y="464"/>
                  </a:lnTo>
                  <a:lnTo>
                    <a:pt x="133" y="446"/>
                  </a:lnTo>
                  <a:lnTo>
                    <a:pt x="125" y="426"/>
                  </a:lnTo>
                  <a:lnTo>
                    <a:pt x="122" y="406"/>
                  </a:lnTo>
                  <a:lnTo>
                    <a:pt x="124" y="385"/>
                  </a:lnTo>
                  <a:lnTo>
                    <a:pt x="131" y="365"/>
                  </a:lnTo>
                  <a:lnTo>
                    <a:pt x="143" y="346"/>
                  </a:lnTo>
                  <a:lnTo>
                    <a:pt x="237" y="234"/>
                  </a:lnTo>
                  <a:lnTo>
                    <a:pt x="251" y="221"/>
                  </a:lnTo>
                  <a:lnTo>
                    <a:pt x="267" y="211"/>
                  </a:lnTo>
                  <a:lnTo>
                    <a:pt x="284" y="205"/>
                  </a:lnTo>
                  <a:lnTo>
                    <a:pt x="301" y="203"/>
                  </a:lnTo>
                  <a:lnTo>
                    <a:pt x="319" y="204"/>
                  </a:lnTo>
                  <a:lnTo>
                    <a:pt x="337" y="209"/>
                  </a:lnTo>
                  <a:lnTo>
                    <a:pt x="354" y="217"/>
                  </a:lnTo>
                  <a:lnTo>
                    <a:pt x="428" y="266"/>
                  </a:lnTo>
                  <a:lnTo>
                    <a:pt x="478" y="234"/>
                  </a:lnTo>
                  <a:lnTo>
                    <a:pt x="530" y="206"/>
                  </a:lnTo>
                  <a:lnTo>
                    <a:pt x="585" y="184"/>
                  </a:lnTo>
                  <a:lnTo>
                    <a:pt x="588" y="97"/>
                  </a:lnTo>
                  <a:lnTo>
                    <a:pt x="591" y="76"/>
                  </a:lnTo>
                  <a:lnTo>
                    <a:pt x="600" y="56"/>
                  </a:lnTo>
                  <a:lnTo>
                    <a:pt x="612" y="39"/>
                  </a:lnTo>
                  <a:lnTo>
                    <a:pt x="629" y="26"/>
                  </a:lnTo>
                  <a:lnTo>
                    <a:pt x="649" y="17"/>
                  </a:lnTo>
                  <a:lnTo>
                    <a:pt x="670" y="12"/>
                  </a:lnTo>
                  <a:lnTo>
                    <a:pt x="815" y="0"/>
                  </a:lnTo>
                  <a:close/>
                </a:path>
              </a:pathLst>
            </a:custGeom>
            <a:grp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8">
              <a:extLst>
                <a:ext uri="{FF2B5EF4-FFF2-40B4-BE49-F238E27FC236}">
                  <a16:creationId xmlns:a16="http://schemas.microsoft.com/office/drawing/2014/main" id="{D3AE8047-2352-B149-9B27-7B1A1095EF10}"/>
                </a:ext>
              </a:extLst>
            </p:cNvPr>
            <p:cNvSpPr>
              <a:spLocks noEditPoints="1"/>
            </p:cNvSpPr>
            <p:nvPr/>
          </p:nvSpPr>
          <p:spPr bwMode="auto">
            <a:xfrm>
              <a:off x="358" y="860"/>
              <a:ext cx="109" cy="109"/>
            </a:xfrm>
            <a:custGeom>
              <a:avLst/>
              <a:gdLst>
                <a:gd name="T0" fmla="*/ 587 w 1310"/>
                <a:gd name="T1" fmla="*/ 425 h 1305"/>
                <a:gd name="T2" fmla="*/ 495 w 1310"/>
                <a:gd name="T3" fmla="*/ 480 h 1305"/>
                <a:gd name="T4" fmla="*/ 437 w 1310"/>
                <a:gd name="T5" fmla="*/ 571 h 1305"/>
                <a:gd name="T6" fmla="*/ 427 w 1310"/>
                <a:gd name="T7" fmla="*/ 682 h 1305"/>
                <a:gd name="T8" fmla="*/ 468 w 1310"/>
                <a:gd name="T9" fmla="*/ 783 h 1305"/>
                <a:gd name="T10" fmla="*/ 548 w 1310"/>
                <a:gd name="T11" fmla="*/ 853 h 1305"/>
                <a:gd name="T12" fmla="*/ 656 w 1310"/>
                <a:gd name="T13" fmla="*/ 881 h 1305"/>
                <a:gd name="T14" fmla="*/ 763 w 1310"/>
                <a:gd name="T15" fmla="*/ 856 h 1305"/>
                <a:gd name="T16" fmla="*/ 845 w 1310"/>
                <a:gd name="T17" fmla="*/ 787 h 1305"/>
                <a:gd name="T18" fmla="*/ 889 w 1310"/>
                <a:gd name="T19" fmla="*/ 687 h 1305"/>
                <a:gd name="T20" fmla="*/ 881 w 1310"/>
                <a:gd name="T21" fmla="*/ 576 h 1305"/>
                <a:gd name="T22" fmla="*/ 825 w 1310"/>
                <a:gd name="T23" fmla="*/ 484 h 1305"/>
                <a:gd name="T24" fmla="*/ 735 w 1310"/>
                <a:gd name="T25" fmla="*/ 427 h 1305"/>
                <a:gd name="T26" fmla="*/ 622 w 1310"/>
                <a:gd name="T27" fmla="*/ 0 h 1305"/>
                <a:gd name="T28" fmla="*/ 753 w 1310"/>
                <a:gd name="T29" fmla="*/ 11 h 1305"/>
                <a:gd name="T30" fmla="*/ 793 w 1310"/>
                <a:gd name="T31" fmla="*/ 59 h 1305"/>
                <a:gd name="T32" fmla="*/ 849 w 1310"/>
                <a:gd name="T33" fmla="*/ 150 h 1305"/>
                <a:gd name="T34" fmla="*/ 977 w 1310"/>
                <a:gd name="T35" fmla="*/ 158 h 1305"/>
                <a:gd name="T36" fmla="*/ 1037 w 1310"/>
                <a:gd name="T37" fmla="*/ 140 h 1305"/>
                <a:gd name="T38" fmla="*/ 1094 w 1310"/>
                <a:gd name="T39" fmla="*/ 167 h 1305"/>
                <a:gd name="T40" fmla="*/ 1179 w 1310"/>
                <a:gd name="T41" fmla="*/ 268 h 1305"/>
                <a:gd name="T42" fmla="*/ 1175 w 1310"/>
                <a:gd name="T43" fmla="*/ 329 h 1305"/>
                <a:gd name="T44" fmla="*/ 1146 w 1310"/>
                <a:gd name="T45" fmla="*/ 432 h 1305"/>
                <a:gd name="T46" fmla="*/ 1233 w 1310"/>
                <a:gd name="T47" fmla="*/ 523 h 1305"/>
                <a:gd name="T48" fmla="*/ 1289 w 1310"/>
                <a:gd name="T49" fmla="*/ 553 h 1305"/>
                <a:gd name="T50" fmla="*/ 1310 w 1310"/>
                <a:gd name="T51" fmla="*/ 612 h 1305"/>
                <a:gd name="T52" fmla="*/ 1298 w 1310"/>
                <a:gd name="T53" fmla="*/ 743 h 1305"/>
                <a:gd name="T54" fmla="*/ 1251 w 1310"/>
                <a:gd name="T55" fmla="*/ 785 h 1305"/>
                <a:gd name="T56" fmla="*/ 1157 w 1310"/>
                <a:gd name="T57" fmla="*/ 839 h 1305"/>
                <a:gd name="T58" fmla="*/ 1155 w 1310"/>
                <a:gd name="T59" fmla="*/ 969 h 1305"/>
                <a:gd name="T60" fmla="*/ 1174 w 1310"/>
                <a:gd name="T61" fmla="*/ 1029 h 1305"/>
                <a:gd name="T62" fmla="*/ 1146 w 1310"/>
                <a:gd name="T63" fmla="*/ 1086 h 1305"/>
                <a:gd name="T64" fmla="*/ 1045 w 1310"/>
                <a:gd name="T65" fmla="*/ 1171 h 1305"/>
                <a:gd name="T66" fmla="*/ 983 w 1310"/>
                <a:gd name="T67" fmla="*/ 1166 h 1305"/>
                <a:gd name="T68" fmla="*/ 874 w 1310"/>
                <a:gd name="T69" fmla="*/ 1134 h 1305"/>
                <a:gd name="T70" fmla="*/ 779 w 1310"/>
                <a:gd name="T71" fmla="*/ 1228 h 1305"/>
                <a:gd name="T72" fmla="*/ 749 w 1310"/>
                <a:gd name="T73" fmla="*/ 1284 h 1305"/>
                <a:gd name="T74" fmla="*/ 690 w 1310"/>
                <a:gd name="T75" fmla="*/ 1305 h 1305"/>
                <a:gd name="T76" fmla="*/ 558 w 1310"/>
                <a:gd name="T77" fmla="*/ 1293 h 1305"/>
                <a:gd name="T78" fmla="*/ 517 w 1310"/>
                <a:gd name="T79" fmla="*/ 1246 h 1305"/>
                <a:gd name="T80" fmla="*/ 465 w 1310"/>
                <a:gd name="T81" fmla="*/ 1143 h 1305"/>
                <a:gd name="T82" fmla="*/ 335 w 1310"/>
                <a:gd name="T83" fmla="*/ 1146 h 1305"/>
                <a:gd name="T84" fmla="*/ 273 w 1310"/>
                <a:gd name="T85" fmla="*/ 1165 h 1305"/>
                <a:gd name="T86" fmla="*/ 216 w 1310"/>
                <a:gd name="T87" fmla="*/ 1138 h 1305"/>
                <a:gd name="T88" fmla="*/ 132 w 1310"/>
                <a:gd name="T89" fmla="*/ 1037 h 1305"/>
                <a:gd name="T90" fmla="*/ 137 w 1310"/>
                <a:gd name="T91" fmla="*/ 975 h 1305"/>
                <a:gd name="T92" fmla="*/ 172 w 1310"/>
                <a:gd name="T93" fmla="*/ 868 h 1305"/>
                <a:gd name="T94" fmla="*/ 78 w 1310"/>
                <a:gd name="T95" fmla="*/ 782 h 1305"/>
                <a:gd name="T96" fmla="*/ 22 w 1310"/>
                <a:gd name="T97" fmla="*/ 751 h 1305"/>
                <a:gd name="T98" fmla="*/ 0 w 1310"/>
                <a:gd name="T99" fmla="*/ 692 h 1305"/>
                <a:gd name="T100" fmla="*/ 12 w 1310"/>
                <a:gd name="T101" fmla="*/ 561 h 1305"/>
                <a:gd name="T102" fmla="*/ 60 w 1310"/>
                <a:gd name="T103" fmla="*/ 520 h 1305"/>
                <a:gd name="T104" fmla="*/ 157 w 1310"/>
                <a:gd name="T105" fmla="*/ 466 h 1305"/>
                <a:gd name="T106" fmla="*/ 156 w 1310"/>
                <a:gd name="T107" fmla="*/ 336 h 1305"/>
                <a:gd name="T108" fmla="*/ 138 w 1310"/>
                <a:gd name="T109" fmla="*/ 276 h 1305"/>
                <a:gd name="T110" fmla="*/ 164 w 1310"/>
                <a:gd name="T111" fmla="*/ 219 h 1305"/>
                <a:gd name="T112" fmla="*/ 266 w 1310"/>
                <a:gd name="T113" fmla="*/ 134 h 1305"/>
                <a:gd name="T114" fmla="*/ 329 w 1310"/>
                <a:gd name="T115" fmla="*/ 139 h 1305"/>
                <a:gd name="T116" fmla="*/ 434 w 1310"/>
                <a:gd name="T117" fmla="*/ 164 h 1305"/>
                <a:gd name="T118" fmla="*/ 532 w 1310"/>
                <a:gd name="T119" fmla="*/ 77 h 1305"/>
                <a:gd name="T120" fmla="*/ 562 w 1310"/>
                <a:gd name="T121" fmla="*/ 21 h 1305"/>
                <a:gd name="T122" fmla="*/ 622 w 1310"/>
                <a:gd name="T123" fmla="*/ 0 h 1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10" h="1305">
                  <a:moveTo>
                    <a:pt x="661" y="414"/>
                  </a:moveTo>
                  <a:lnTo>
                    <a:pt x="624" y="417"/>
                  </a:lnTo>
                  <a:lnTo>
                    <a:pt x="587" y="425"/>
                  </a:lnTo>
                  <a:lnTo>
                    <a:pt x="553" y="439"/>
                  </a:lnTo>
                  <a:lnTo>
                    <a:pt x="522" y="457"/>
                  </a:lnTo>
                  <a:lnTo>
                    <a:pt x="495" y="480"/>
                  </a:lnTo>
                  <a:lnTo>
                    <a:pt x="471" y="507"/>
                  </a:lnTo>
                  <a:lnTo>
                    <a:pt x="452" y="537"/>
                  </a:lnTo>
                  <a:lnTo>
                    <a:pt x="437" y="571"/>
                  </a:lnTo>
                  <a:lnTo>
                    <a:pt x="428" y="606"/>
                  </a:lnTo>
                  <a:lnTo>
                    <a:pt x="425" y="644"/>
                  </a:lnTo>
                  <a:lnTo>
                    <a:pt x="427" y="682"/>
                  </a:lnTo>
                  <a:lnTo>
                    <a:pt x="436" y="718"/>
                  </a:lnTo>
                  <a:lnTo>
                    <a:pt x="449" y="751"/>
                  </a:lnTo>
                  <a:lnTo>
                    <a:pt x="468" y="783"/>
                  </a:lnTo>
                  <a:lnTo>
                    <a:pt x="491" y="810"/>
                  </a:lnTo>
                  <a:lnTo>
                    <a:pt x="518" y="834"/>
                  </a:lnTo>
                  <a:lnTo>
                    <a:pt x="548" y="853"/>
                  </a:lnTo>
                  <a:lnTo>
                    <a:pt x="581" y="868"/>
                  </a:lnTo>
                  <a:lnTo>
                    <a:pt x="618" y="877"/>
                  </a:lnTo>
                  <a:lnTo>
                    <a:pt x="656" y="881"/>
                  </a:lnTo>
                  <a:lnTo>
                    <a:pt x="693" y="878"/>
                  </a:lnTo>
                  <a:lnTo>
                    <a:pt x="729" y="870"/>
                  </a:lnTo>
                  <a:lnTo>
                    <a:pt x="763" y="856"/>
                  </a:lnTo>
                  <a:lnTo>
                    <a:pt x="794" y="837"/>
                  </a:lnTo>
                  <a:lnTo>
                    <a:pt x="821" y="814"/>
                  </a:lnTo>
                  <a:lnTo>
                    <a:pt x="845" y="787"/>
                  </a:lnTo>
                  <a:lnTo>
                    <a:pt x="864" y="756"/>
                  </a:lnTo>
                  <a:lnTo>
                    <a:pt x="880" y="723"/>
                  </a:lnTo>
                  <a:lnTo>
                    <a:pt x="889" y="687"/>
                  </a:lnTo>
                  <a:lnTo>
                    <a:pt x="892" y="650"/>
                  </a:lnTo>
                  <a:lnTo>
                    <a:pt x="890" y="612"/>
                  </a:lnTo>
                  <a:lnTo>
                    <a:pt x="881" y="576"/>
                  </a:lnTo>
                  <a:lnTo>
                    <a:pt x="867" y="542"/>
                  </a:lnTo>
                  <a:lnTo>
                    <a:pt x="848" y="512"/>
                  </a:lnTo>
                  <a:lnTo>
                    <a:pt x="825" y="484"/>
                  </a:lnTo>
                  <a:lnTo>
                    <a:pt x="798" y="460"/>
                  </a:lnTo>
                  <a:lnTo>
                    <a:pt x="768" y="441"/>
                  </a:lnTo>
                  <a:lnTo>
                    <a:pt x="735" y="427"/>
                  </a:lnTo>
                  <a:lnTo>
                    <a:pt x="699" y="417"/>
                  </a:lnTo>
                  <a:lnTo>
                    <a:pt x="661" y="414"/>
                  </a:lnTo>
                  <a:close/>
                  <a:moveTo>
                    <a:pt x="622" y="0"/>
                  </a:moveTo>
                  <a:lnTo>
                    <a:pt x="711" y="1"/>
                  </a:lnTo>
                  <a:lnTo>
                    <a:pt x="733" y="3"/>
                  </a:lnTo>
                  <a:lnTo>
                    <a:pt x="753" y="11"/>
                  </a:lnTo>
                  <a:lnTo>
                    <a:pt x="770" y="24"/>
                  </a:lnTo>
                  <a:lnTo>
                    <a:pt x="784" y="40"/>
                  </a:lnTo>
                  <a:lnTo>
                    <a:pt x="793" y="59"/>
                  </a:lnTo>
                  <a:lnTo>
                    <a:pt x="798" y="80"/>
                  </a:lnTo>
                  <a:lnTo>
                    <a:pt x="804" y="135"/>
                  </a:lnTo>
                  <a:lnTo>
                    <a:pt x="849" y="150"/>
                  </a:lnTo>
                  <a:lnTo>
                    <a:pt x="893" y="169"/>
                  </a:lnTo>
                  <a:lnTo>
                    <a:pt x="934" y="191"/>
                  </a:lnTo>
                  <a:lnTo>
                    <a:pt x="977" y="158"/>
                  </a:lnTo>
                  <a:lnTo>
                    <a:pt x="996" y="147"/>
                  </a:lnTo>
                  <a:lnTo>
                    <a:pt x="1016" y="141"/>
                  </a:lnTo>
                  <a:lnTo>
                    <a:pt x="1037" y="140"/>
                  </a:lnTo>
                  <a:lnTo>
                    <a:pt x="1058" y="144"/>
                  </a:lnTo>
                  <a:lnTo>
                    <a:pt x="1077" y="153"/>
                  </a:lnTo>
                  <a:lnTo>
                    <a:pt x="1094" y="167"/>
                  </a:lnTo>
                  <a:lnTo>
                    <a:pt x="1158" y="231"/>
                  </a:lnTo>
                  <a:lnTo>
                    <a:pt x="1171" y="248"/>
                  </a:lnTo>
                  <a:lnTo>
                    <a:pt x="1179" y="268"/>
                  </a:lnTo>
                  <a:lnTo>
                    <a:pt x="1183" y="288"/>
                  </a:lnTo>
                  <a:lnTo>
                    <a:pt x="1181" y="309"/>
                  </a:lnTo>
                  <a:lnTo>
                    <a:pt x="1175" y="329"/>
                  </a:lnTo>
                  <a:lnTo>
                    <a:pt x="1163" y="348"/>
                  </a:lnTo>
                  <a:lnTo>
                    <a:pt x="1126" y="392"/>
                  </a:lnTo>
                  <a:lnTo>
                    <a:pt x="1146" y="432"/>
                  </a:lnTo>
                  <a:lnTo>
                    <a:pt x="1163" y="473"/>
                  </a:lnTo>
                  <a:lnTo>
                    <a:pt x="1176" y="516"/>
                  </a:lnTo>
                  <a:lnTo>
                    <a:pt x="1233" y="523"/>
                  </a:lnTo>
                  <a:lnTo>
                    <a:pt x="1254" y="529"/>
                  </a:lnTo>
                  <a:lnTo>
                    <a:pt x="1273" y="539"/>
                  </a:lnTo>
                  <a:lnTo>
                    <a:pt x="1289" y="553"/>
                  </a:lnTo>
                  <a:lnTo>
                    <a:pt x="1300" y="570"/>
                  </a:lnTo>
                  <a:lnTo>
                    <a:pt x="1308" y="590"/>
                  </a:lnTo>
                  <a:lnTo>
                    <a:pt x="1310" y="612"/>
                  </a:lnTo>
                  <a:lnTo>
                    <a:pt x="1309" y="702"/>
                  </a:lnTo>
                  <a:lnTo>
                    <a:pt x="1306" y="723"/>
                  </a:lnTo>
                  <a:lnTo>
                    <a:pt x="1298" y="743"/>
                  </a:lnTo>
                  <a:lnTo>
                    <a:pt x="1286" y="760"/>
                  </a:lnTo>
                  <a:lnTo>
                    <a:pt x="1270" y="775"/>
                  </a:lnTo>
                  <a:lnTo>
                    <a:pt x="1251" y="785"/>
                  </a:lnTo>
                  <a:lnTo>
                    <a:pt x="1230" y="790"/>
                  </a:lnTo>
                  <a:lnTo>
                    <a:pt x="1171" y="796"/>
                  </a:lnTo>
                  <a:lnTo>
                    <a:pt x="1157" y="839"/>
                  </a:lnTo>
                  <a:lnTo>
                    <a:pt x="1138" y="880"/>
                  </a:lnTo>
                  <a:lnTo>
                    <a:pt x="1116" y="920"/>
                  </a:lnTo>
                  <a:lnTo>
                    <a:pt x="1155" y="969"/>
                  </a:lnTo>
                  <a:lnTo>
                    <a:pt x="1166" y="988"/>
                  </a:lnTo>
                  <a:lnTo>
                    <a:pt x="1173" y="1008"/>
                  </a:lnTo>
                  <a:lnTo>
                    <a:pt x="1174" y="1029"/>
                  </a:lnTo>
                  <a:lnTo>
                    <a:pt x="1170" y="1050"/>
                  </a:lnTo>
                  <a:lnTo>
                    <a:pt x="1161" y="1069"/>
                  </a:lnTo>
                  <a:lnTo>
                    <a:pt x="1146" y="1086"/>
                  </a:lnTo>
                  <a:lnTo>
                    <a:pt x="1082" y="1149"/>
                  </a:lnTo>
                  <a:lnTo>
                    <a:pt x="1065" y="1162"/>
                  </a:lnTo>
                  <a:lnTo>
                    <a:pt x="1045" y="1171"/>
                  </a:lnTo>
                  <a:lnTo>
                    <a:pt x="1024" y="1174"/>
                  </a:lnTo>
                  <a:lnTo>
                    <a:pt x="1003" y="1172"/>
                  </a:lnTo>
                  <a:lnTo>
                    <a:pt x="983" y="1166"/>
                  </a:lnTo>
                  <a:lnTo>
                    <a:pt x="965" y="1154"/>
                  </a:lnTo>
                  <a:lnTo>
                    <a:pt x="915" y="1114"/>
                  </a:lnTo>
                  <a:lnTo>
                    <a:pt x="874" y="1134"/>
                  </a:lnTo>
                  <a:lnTo>
                    <a:pt x="831" y="1151"/>
                  </a:lnTo>
                  <a:lnTo>
                    <a:pt x="787" y="1164"/>
                  </a:lnTo>
                  <a:lnTo>
                    <a:pt x="779" y="1228"/>
                  </a:lnTo>
                  <a:lnTo>
                    <a:pt x="773" y="1249"/>
                  </a:lnTo>
                  <a:lnTo>
                    <a:pt x="763" y="1268"/>
                  </a:lnTo>
                  <a:lnTo>
                    <a:pt x="749" y="1284"/>
                  </a:lnTo>
                  <a:lnTo>
                    <a:pt x="731" y="1296"/>
                  </a:lnTo>
                  <a:lnTo>
                    <a:pt x="711" y="1303"/>
                  </a:lnTo>
                  <a:lnTo>
                    <a:pt x="690" y="1305"/>
                  </a:lnTo>
                  <a:lnTo>
                    <a:pt x="600" y="1304"/>
                  </a:lnTo>
                  <a:lnTo>
                    <a:pt x="577" y="1301"/>
                  </a:lnTo>
                  <a:lnTo>
                    <a:pt x="558" y="1293"/>
                  </a:lnTo>
                  <a:lnTo>
                    <a:pt x="540" y="1281"/>
                  </a:lnTo>
                  <a:lnTo>
                    <a:pt x="527" y="1265"/>
                  </a:lnTo>
                  <a:lnTo>
                    <a:pt x="517" y="1246"/>
                  </a:lnTo>
                  <a:lnTo>
                    <a:pt x="512" y="1225"/>
                  </a:lnTo>
                  <a:lnTo>
                    <a:pt x="505" y="1157"/>
                  </a:lnTo>
                  <a:lnTo>
                    <a:pt x="465" y="1143"/>
                  </a:lnTo>
                  <a:lnTo>
                    <a:pt x="425" y="1126"/>
                  </a:lnTo>
                  <a:lnTo>
                    <a:pt x="388" y="1106"/>
                  </a:lnTo>
                  <a:lnTo>
                    <a:pt x="335" y="1146"/>
                  </a:lnTo>
                  <a:lnTo>
                    <a:pt x="315" y="1158"/>
                  </a:lnTo>
                  <a:lnTo>
                    <a:pt x="294" y="1164"/>
                  </a:lnTo>
                  <a:lnTo>
                    <a:pt x="273" y="1165"/>
                  </a:lnTo>
                  <a:lnTo>
                    <a:pt x="253" y="1161"/>
                  </a:lnTo>
                  <a:lnTo>
                    <a:pt x="233" y="1152"/>
                  </a:lnTo>
                  <a:lnTo>
                    <a:pt x="216" y="1138"/>
                  </a:lnTo>
                  <a:lnTo>
                    <a:pt x="154" y="1074"/>
                  </a:lnTo>
                  <a:lnTo>
                    <a:pt x="140" y="1057"/>
                  </a:lnTo>
                  <a:lnTo>
                    <a:pt x="132" y="1037"/>
                  </a:lnTo>
                  <a:lnTo>
                    <a:pt x="129" y="1017"/>
                  </a:lnTo>
                  <a:lnTo>
                    <a:pt x="130" y="996"/>
                  </a:lnTo>
                  <a:lnTo>
                    <a:pt x="137" y="975"/>
                  </a:lnTo>
                  <a:lnTo>
                    <a:pt x="148" y="957"/>
                  </a:lnTo>
                  <a:lnTo>
                    <a:pt x="191" y="904"/>
                  </a:lnTo>
                  <a:lnTo>
                    <a:pt x="172" y="868"/>
                  </a:lnTo>
                  <a:lnTo>
                    <a:pt x="157" y="829"/>
                  </a:lnTo>
                  <a:lnTo>
                    <a:pt x="144" y="790"/>
                  </a:lnTo>
                  <a:lnTo>
                    <a:pt x="78" y="782"/>
                  </a:lnTo>
                  <a:lnTo>
                    <a:pt x="57" y="776"/>
                  </a:lnTo>
                  <a:lnTo>
                    <a:pt x="37" y="766"/>
                  </a:lnTo>
                  <a:lnTo>
                    <a:pt x="22" y="751"/>
                  </a:lnTo>
                  <a:lnTo>
                    <a:pt x="10" y="733"/>
                  </a:lnTo>
                  <a:lnTo>
                    <a:pt x="3" y="714"/>
                  </a:lnTo>
                  <a:lnTo>
                    <a:pt x="0" y="692"/>
                  </a:lnTo>
                  <a:lnTo>
                    <a:pt x="1" y="602"/>
                  </a:lnTo>
                  <a:lnTo>
                    <a:pt x="4" y="580"/>
                  </a:lnTo>
                  <a:lnTo>
                    <a:pt x="12" y="561"/>
                  </a:lnTo>
                  <a:lnTo>
                    <a:pt x="24" y="544"/>
                  </a:lnTo>
                  <a:lnTo>
                    <a:pt x="40" y="530"/>
                  </a:lnTo>
                  <a:lnTo>
                    <a:pt x="60" y="520"/>
                  </a:lnTo>
                  <a:lnTo>
                    <a:pt x="81" y="515"/>
                  </a:lnTo>
                  <a:lnTo>
                    <a:pt x="143" y="509"/>
                  </a:lnTo>
                  <a:lnTo>
                    <a:pt x="157" y="466"/>
                  </a:lnTo>
                  <a:lnTo>
                    <a:pt x="174" y="425"/>
                  </a:lnTo>
                  <a:lnTo>
                    <a:pt x="194" y="385"/>
                  </a:lnTo>
                  <a:lnTo>
                    <a:pt x="156" y="336"/>
                  </a:lnTo>
                  <a:lnTo>
                    <a:pt x="145" y="317"/>
                  </a:lnTo>
                  <a:lnTo>
                    <a:pt x="139" y="297"/>
                  </a:lnTo>
                  <a:lnTo>
                    <a:pt x="138" y="276"/>
                  </a:lnTo>
                  <a:lnTo>
                    <a:pt x="142" y="255"/>
                  </a:lnTo>
                  <a:lnTo>
                    <a:pt x="151" y="236"/>
                  </a:lnTo>
                  <a:lnTo>
                    <a:pt x="164" y="219"/>
                  </a:lnTo>
                  <a:lnTo>
                    <a:pt x="229" y="156"/>
                  </a:lnTo>
                  <a:lnTo>
                    <a:pt x="246" y="142"/>
                  </a:lnTo>
                  <a:lnTo>
                    <a:pt x="266" y="134"/>
                  </a:lnTo>
                  <a:lnTo>
                    <a:pt x="286" y="130"/>
                  </a:lnTo>
                  <a:lnTo>
                    <a:pt x="307" y="132"/>
                  </a:lnTo>
                  <a:lnTo>
                    <a:pt x="329" y="139"/>
                  </a:lnTo>
                  <a:lnTo>
                    <a:pt x="347" y="150"/>
                  </a:lnTo>
                  <a:lnTo>
                    <a:pt x="391" y="186"/>
                  </a:lnTo>
                  <a:lnTo>
                    <a:pt x="434" y="164"/>
                  </a:lnTo>
                  <a:lnTo>
                    <a:pt x="479" y="146"/>
                  </a:lnTo>
                  <a:lnTo>
                    <a:pt x="525" y="132"/>
                  </a:lnTo>
                  <a:lnTo>
                    <a:pt x="532" y="77"/>
                  </a:lnTo>
                  <a:lnTo>
                    <a:pt x="537" y="55"/>
                  </a:lnTo>
                  <a:lnTo>
                    <a:pt x="547" y="37"/>
                  </a:lnTo>
                  <a:lnTo>
                    <a:pt x="562" y="21"/>
                  </a:lnTo>
                  <a:lnTo>
                    <a:pt x="579" y="9"/>
                  </a:lnTo>
                  <a:lnTo>
                    <a:pt x="600" y="2"/>
                  </a:lnTo>
                  <a:lnTo>
                    <a:pt x="622" y="0"/>
                  </a:lnTo>
                  <a:close/>
                </a:path>
              </a:pathLst>
            </a:custGeom>
            <a:grp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6" name="Group 11">
            <a:extLst>
              <a:ext uri="{FF2B5EF4-FFF2-40B4-BE49-F238E27FC236}">
                <a16:creationId xmlns:a16="http://schemas.microsoft.com/office/drawing/2014/main" id="{54057D5C-EF92-6E48-9CE5-C4038425ECBB}"/>
              </a:ext>
            </a:extLst>
          </p:cNvPr>
          <p:cNvGrpSpPr>
            <a:grpSpLocks noChangeAspect="1"/>
          </p:cNvGrpSpPr>
          <p:nvPr/>
        </p:nvGrpSpPr>
        <p:grpSpPr bwMode="auto">
          <a:xfrm>
            <a:off x="7926133" y="3363457"/>
            <a:ext cx="418032" cy="510790"/>
            <a:chOff x="524" y="510"/>
            <a:chExt cx="338" cy="413"/>
          </a:xfrm>
          <a:noFill/>
        </p:grpSpPr>
        <p:sp>
          <p:nvSpPr>
            <p:cNvPr id="67" name="Freeform 13">
              <a:extLst>
                <a:ext uri="{FF2B5EF4-FFF2-40B4-BE49-F238E27FC236}">
                  <a16:creationId xmlns:a16="http://schemas.microsoft.com/office/drawing/2014/main" id="{A7FEFBE2-67B0-EA4E-BEAF-2221670347E5}"/>
                </a:ext>
              </a:extLst>
            </p:cNvPr>
            <p:cNvSpPr>
              <a:spLocks/>
            </p:cNvSpPr>
            <p:nvPr/>
          </p:nvSpPr>
          <p:spPr bwMode="auto">
            <a:xfrm>
              <a:off x="572" y="556"/>
              <a:ext cx="290" cy="367"/>
            </a:xfrm>
            <a:custGeom>
              <a:avLst/>
              <a:gdLst>
                <a:gd name="T0" fmla="*/ 2046 w 2325"/>
                <a:gd name="T1" fmla="*/ 0 h 2937"/>
                <a:gd name="T2" fmla="*/ 2143 w 2325"/>
                <a:gd name="T3" fmla="*/ 0 h 2937"/>
                <a:gd name="T4" fmla="*/ 2175 w 2325"/>
                <a:gd name="T5" fmla="*/ 3 h 2937"/>
                <a:gd name="T6" fmla="*/ 2206 w 2325"/>
                <a:gd name="T7" fmla="*/ 11 h 2937"/>
                <a:gd name="T8" fmla="*/ 2235 w 2325"/>
                <a:gd name="T9" fmla="*/ 24 h 2937"/>
                <a:gd name="T10" fmla="*/ 2261 w 2325"/>
                <a:gd name="T11" fmla="*/ 43 h 2937"/>
                <a:gd name="T12" fmla="*/ 2282 w 2325"/>
                <a:gd name="T13" fmla="*/ 65 h 2937"/>
                <a:gd name="T14" fmla="*/ 2300 w 2325"/>
                <a:gd name="T15" fmla="*/ 91 h 2937"/>
                <a:gd name="T16" fmla="*/ 2314 w 2325"/>
                <a:gd name="T17" fmla="*/ 119 h 2937"/>
                <a:gd name="T18" fmla="*/ 2322 w 2325"/>
                <a:gd name="T19" fmla="*/ 150 h 2937"/>
                <a:gd name="T20" fmla="*/ 2325 w 2325"/>
                <a:gd name="T21" fmla="*/ 182 h 2937"/>
                <a:gd name="T22" fmla="*/ 2325 w 2325"/>
                <a:gd name="T23" fmla="*/ 2754 h 2937"/>
                <a:gd name="T24" fmla="*/ 2322 w 2325"/>
                <a:gd name="T25" fmla="*/ 2787 h 2937"/>
                <a:gd name="T26" fmla="*/ 2314 w 2325"/>
                <a:gd name="T27" fmla="*/ 2817 h 2937"/>
                <a:gd name="T28" fmla="*/ 2300 w 2325"/>
                <a:gd name="T29" fmla="*/ 2846 h 2937"/>
                <a:gd name="T30" fmla="*/ 2282 w 2325"/>
                <a:gd name="T31" fmla="*/ 2872 h 2937"/>
                <a:gd name="T32" fmla="*/ 2260 w 2325"/>
                <a:gd name="T33" fmla="*/ 2894 h 2937"/>
                <a:gd name="T34" fmla="*/ 2235 w 2325"/>
                <a:gd name="T35" fmla="*/ 2912 h 2937"/>
                <a:gd name="T36" fmla="*/ 2206 w 2325"/>
                <a:gd name="T37" fmla="*/ 2925 h 2937"/>
                <a:gd name="T38" fmla="*/ 2175 w 2325"/>
                <a:gd name="T39" fmla="*/ 2934 h 2937"/>
                <a:gd name="T40" fmla="*/ 2142 w 2325"/>
                <a:gd name="T41" fmla="*/ 2937 h 2937"/>
                <a:gd name="T42" fmla="*/ 183 w 2325"/>
                <a:gd name="T43" fmla="*/ 2937 h 2937"/>
                <a:gd name="T44" fmla="*/ 150 w 2325"/>
                <a:gd name="T45" fmla="*/ 2934 h 2937"/>
                <a:gd name="T46" fmla="*/ 119 w 2325"/>
                <a:gd name="T47" fmla="*/ 2925 h 2937"/>
                <a:gd name="T48" fmla="*/ 90 w 2325"/>
                <a:gd name="T49" fmla="*/ 2912 h 2937"/>
                <a:gd name="T50" fmla="*/ 64 w 2325"/>
                <a:gd name="T51" fmla="*/ 2894 h 2937"/>
                <a:gd name="T52" fmla="*/ 42 w 2325"/>
                <a:gd name="T53" fmla="*/ 2872 h 2937"/>
                <a:gd name="T54" fmla="*/ 25 w 2325"/>
                <a:gd name="T55" fmla="*/ 2846 h 2937"/>
                <a:gd name="T56" fmla="*/ 11 w 2325"/>
                <a:gd name="T57" fmla="*/ 2817 h 2937"/>
                <a:gd name="T58" fmla="*/ 3 w 2325"/>
                <a:gd name="T59" fmla="*/ 2787 h 2937"/>
                <a:gd name="T60" fmla="*/ 0 w 2325"/>
                <a:gd name="T61" fmla="*/ 2754 h 2937"/>
                <a:gd name="T62" fmla="*/ 0 w 2325"/>
                <a:gd name="T63" fmla="*/ 2665 h 2937"/>
                <a:gd name="T64" fmla="*/ 1759 w 2325"/>
                <a:gd name="T65" fmla="*/ 2665 h 2937"/>
                <a:gd name="T66" fmla="*/ 1801 w 2325"/>
                <a:gd name="T67" fmla="*/ 2662 h 2937"/>
                <a:gd name="T68" fmla="*/ 1842 w 2325"/>
                <a:gd name="T69" fmla="*/ 2653 h 2937"/>
                <a:gd name="T70" fmla="*/ 1880 w 2325"/>
                <a:gd name="T71" fmla="*/ 2639 h 2937"/>
                <a:gd name="T72" fmla="*/ 1915 w 2325"/>
                <a:gd name="T73" fmla="*/ 2619 h 2937"/>
                <a:gd name="T74" fmla="*/ 1947 w 2325"/>
                <a:gd name="T75" fmla="*/ 2595 h 2937"/>
                <a:gd name="T76" fmla="*/ 1975 w 2325"/>
                <a:gd name="T77" fmla="*/ 2567 h 2937"/>
                <a:gd name="T78" fmla="*/ 1999 w 2325"/>
                <a:gd name="T79" fmla="*/ 2535 h 2937"/>
                <a:gd name="T80" fmla="*/ 2019 w 2325"/>
                <a:gd name="T81" fmla="*/ 2499 h 2937"/>
                <a:gd name="T82" fmla="*/ 2033 w 2325"/>
                <a:gd name="T83" fmla="*/ 2461 h 2937"/>
                <a:gd name="T84" fmla="*/ 2043 w 2325"/>
                <a:gd name="T85" fmla="*/ 2421 h 2937"/>
                <a:gd name="T86" fmla="*/ 2046 w 2325"/>
                <a:gd name="T87" fmla="*/ 2379 h 2937"/>
                <a:gd name="T88" fmla="*/ 2046 w 2325"/>
                <a:gd name="T89" fmla="*/ 0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25" h="2937">
                  <a:moveTo>
                    <a:pt x="2046" y="0"/>
                  </a:moveTo>
                  <a:lnTo>
                    <a:pt x="2143" y="0"/>
                  </a:lnTo>
                  <a:lnTo>
                    <a:pt x="2175" y="3"/>
                  </a:lnTo>
                  <a:lnTo>
                    <a:pt x="2206" y="11"/>
                  </a:lnTo>
                  <a:lnTo>
                    <a:pt x="2235" y="24"/>
                  </a:lnTo>
                  <a:lnTo>
                    <a:pt x="2261" y="43"/>
                  </a:lnTo>
                  <a:lnTo>
                    <a:pt x="2282" y="65"/>
                  </a:lnTo>
                  <a:lnTo>
                    <a:pt x="2300" y="91"/>
                  </a:lnTo>
                  <a:lnTo>
                    <a:pt x="2314" y="119"/>
                  </a:lnTo>
                  <a:lnTo>
                    <a:pt x="2322" y="150"/>
                  </a:lnTo>
                  <a:lnTo>
                    <a:pt x="2325" y="182"/>
                  </a:lnTo>
                  <a:lnTo>
                    <a:pt x="2325" y="2754"/>
                  </a:lnTo>
                  <a:lnTo>
                    <a:pt x="2322" y="2787"/>
                  </a:lnTo>
                  <a:lnTo>
                    <a:pt x="2314" y="2817"/>
                  </a:lnTo>
                  <a:lnTo>
                    <a:pt x="2300" y="2846"/>
                  </a:lnTo>
                  <a:lnTo>
                    <a:pt x="2282" y="2872"/>
                  </a:lnTo>
                  <a:lnTo>
                    <a:pt x="2260" y="2894"/>
                  </a:lnTo>
                  <a:lnTo>
                    <a:pt x="2235" y="2912"/>
                  </a:lnTo>
                  <a:lnTo>
                    <a:pt x="2206" y="2925"/>
                  </a:lnTo>
                  <a:lnTo>
                    <a:pt x="2175" y="2934"/>
                  </a:lnTo>
                  <a:lnTo>
                    <a:pt x="2142" y="2937"/>
                  </a:lnTo>
                  <a:lnTo>
                    <a:pt x="183" y="2937"/>
                  </a:lnTo>
                  <a:lnTo>
                    <a:pt x="150" y="2934"/>
                  </a:lnTo>
                  <a:lnTo>
                    <a:pt x="119" y="2925"/>
                  </a:lnTo>
                  <a:lnTo>
                    <a:pt x="90" y="2912"/>
                  </a:lnTo>
                  <a:lnTo>
                    <a:pt x="64" y="2894"/>
                  </a:lnTo>
                  <a:lnTo>
                    <a:pt x="42" y="2872"/>
                  </a:lnTo>
                  <a:lnTo>
                    <a:pt x="25" y="2846"/>
                  </a:lnTo>
                  <a:lnTo>
                    <a:pt x="11" y="2817"/>
                  </a:lnTo>
                  <a:lnTo>
                    <a:pt x="3" y="2787"/>
                  </a:lnTo>
                  <a:lnTo>
                    <a:pt x="0" y="2754"/>
                  </a:lnTo>
                  <a:lnTo>
                    <a:pt x="0" y="2665"/>
                  </a:lnTo>
                  <a:lnTo>
                    <a:pt x="1759" y="2665"/>
                  </a:lnTo>
                  <a:lnTo>
                    <a:pt x="1801" y="2662"/>
                  </a:lnTo>
                  <a:lnTo>
                    <a:pt x="1842" y="2653"/>
                  </a:lnTo>
                  <a:lnTo>
                    <a:pt x="1880" y="2639"/>
                  </a:lnTo>
                  <a:lnTo>
                    <a:pt x="1915" y="2619"/>
                  </a:lnTo>
                  <a:lnTo>
                    <a:pt x="1947" y="2595"/>
                  </a:lnTo>
                  <a:lnTo>
                    <a:pt x="1975" y="2567"/>
                  </a:lnTo>
                  <a:lnTo>
                    <a:pt x="1999" y="2535"/>
                  </a:lnTo>
                  <a:lnTo>
                    <a:pt x="2019" y="2499"/>
                  </a:lnTo>
                  <a:lnTo>
                    <a:pt x="2033" y="2461"/>
                  </a:lnTo>
                  <a:lnTo>
                    <a:pt x="2043" y="2421"/>
                  </a:lnTo>
                  <a:lnTo>
                    <a:pt x="2046" y="2379"/>
                  </a:lnTo>
                  <a:lnTo>
                    <a:pt x="2046" y="0"/>
                  </a:lnTo>
                  <a:close/>
                </a:path>
              </a:pathLst>
            </a:custGeom>
            <a:grpFill/>
            <a:ln w="0">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14">
              <a:extLst>
                <a:ext uri="{FF2B5EF4-FFF2-40B4-BE49-F238E27FC236}">
                  <a16:creationId xmlns:a16="http://schemas.microsoft.com/office/drawing/2014/main" id="{CA7589A8-3F5A-1C40-8FC1-D9EAD238BBBB}"/>
                </a:ext>
              </a:extLst>
            </p:cNvPr>
            <p:cNvSpPr>
              <a:spLocks noEditPoints="1"/>
            </p:cNvSpPr>
            <p:nvPr/>
          </p:nvSpPr>
          <p:spPr bwMode="auto">
            <a:xfrm>
              <a:off x="524" y="510"/>
              <a:ext cx="291" cy="367"/>
            </a:xfrm>
            <a:custGeom>
              <a:avLst/>
              <a:gdLst>
                <a:gd name="T0" fmla="*/ 517 w 2325"/>
                <a:gd name="T1" fmla="*/ 2154 h 2937"/>
                <a:gd name="T2" fmla="*/ 476 w 2325"/>
                <a:gd name="T3" fmla="*/ 2205 h 2937"/>
                <a:gd name="T4" fmla="*/ 486 w 2325"/>
                <a:gd name="T5" fmla="*/ 2272 h 2937"/>
                <a:gd name="T6" fmla="*/ 538 w 2325"/>
                <a:gd name="T7" fmla="*/ 2312 h 2937"/>
                <a:gd name="T8" fmla="*/ 1222 w 2325"/>
                <a:gd name="T9" fmla="*/ 2312 h 2937"/>
                <a:gd name="T10" fmla="*/ 1274 w 2325"/>
                <a:gd name="T11" fmla="*/ 2272 h 2937"/>
                <a:gd name="T12" fmla="*/ 1283 w 2325"/>
                <a:gd name="T13" fmla="*/ 2205 h 2937"/>
                <a:gd name="T14" fmla="*/ 1243 w 2325"/>
                <a:gd name="T15" fmla="*/ 2154 h 2937"/>
                <a:gd name="T16" fmla="*/ 560 w 2325"/>
                <a:gd name="T17" fmla="*/ 2142 h 2937"/>
                <a:gd name="T18" fmla="*/ 517 w 2325"/>
                <a:gd name="T19" fmla="*/ 1712 h 2937"/>
                <a:gd name="T20" fmla="*/ 476 w 2325"/>
                <a:gd name="T21" fmla="*/ 1765 h 2937"/>
                <a:gd name="T22" fmla="*/ 486 w 2325"/>
                <a:gd name="T23" fmla="*/ 1831 h 2937"/>
                <a:gd name="T24" fmla="*/ 538 w 2325"/>
                <a:gd name="T25" fmla="*/ 1870 h 2937"/>
                <a:gd name="T26" fmla="*/ 1862 w 2325"/>
                <a:gd name="T27" fmla="*/ 1870 h 2937"/>
                <a:gd name="T28" fmla="*/ 1913 w 2325"/>
                <a:gd name="T29" fmla="*/ 1831 h 2937"/>
                <a:gd name="T30" fmla="*/ 1922 w 2325"/>
                <a:gd name="T31" fmla="*/ 1765 h 2937"/>
                <a:gd name="T32" fmla="*/ 1882 w 2325"/>
                <a:gd name="T33" fmla="*/ 1712 h 2937"/>
                <a:gd name="T34" fmla="*/ 560 w 2325"/>
                <a:gd name="T35" fmla="*/ 1701 h 2937"/>
                <a:gd name="T36" fmla="*/ 517 w 2325"/>
                <a:gd name="T37" fmla="*/ 1244 h 2937"/>
                <a:gd name="T38" fmla="*/ 476 w 2325"/>
                <a:gd name="T39" fmla="*/ 1296 h 2937"/>
                <a:gd name="T40" fmla="*/ 486 w 2325"/>
                <a:gd name="T41" fmla="*/ 1362 h 2937"/>
                <a:gd name="T42" fmla="*/ 538 w 2325"/>
                <a:gd name="T43" fmla="*/ 1402 h 2937"/>
                <a:gd name="T44" fmla="*/ 1862 w 2325"/>
                <a:gd name="T45" fmla="*/ 1402 h 2937"/>
                <a:gd name="T46" fmla="*/ 1913 w 2325"/>
                <a:gd name="T47" fmla="*/ 1362 h 2937"/>
                <a:gd name="T48" fmla="*/ 1922 w 2325"/>
                <a:gd name="T49" fmla="*/ 1296 h 2937"/>
                <a:gd name="T50" fmla="*/ 1882 w 2325"/>
                <a:gd name="T51" fmla="*/ 1244 h 2937"/>
                <a:gd name="T52" fmla="*/ 560 w 2325"/>
                <a:gd name="T53" fmla="*/ 1232 h 2937"/>
                <a:gd name="T54" fmla="*/ 2175 w 2325"/>
                <a:gd name="T55" fmla="*/ 3 h 2937"/>
                <a:gd name="T56" fmla="*/ 2260 w 2325"/>
                <a:gd name="T57" fmla="*/ 43 h 2937"/>
                <a:gd name="T58" fmla="*/ 2313 w 2325"/>
                <a:gd name="T59" fmla="*/ 119 h 2937"/>
                <a:gd name="T60" fmla="*/ 2325 w 2325"/>
                <a:gd name="T61" fmla="*/ 2754 h 2937"/>
                <a:gd name="T62" fmla="*/ 2300 w 2325"/>
                <a:gd name="T63" fmla="*/ 2846 h 2937"/>
                <a:gd name="T64" fmla="*/ 2235 w 2325"/>
                <a:gd name="T65" fmla="*/ 2912 h 2937"/>
                <a:gd name="T66" fmla="*/ 2142 w 2325"/>
                <a:gd name="T67" fmla="*/ 2937 h 2937"/>
                <a:gd name="T68" fmla="*/ 119 w 2325"/>
                <a:gd name="T69" fmla="*/ 2926 h 2937"/>
                <a:gd name="T70" fmla="*/ 43 w 2325"/>
                <a:gd name="T71" fmla="*/ 2871 h 2937"/>
                <a:gd name="T72" fmla="*/ 3 w 2325"/>
                <a:gd name="T73" fmla="*/ 2787 h 2937"/>
                <a:gd name="T74" fmla="*/ 63 w 2325"/>
                <a:gd name="T75" fmla="*/ 838 h 2937"/>
                <a:gd name="T76" fmla="*/ 580 w 2325"/>
                <a:gd name="T77" fmla="*/ 839 h 2937"/>
                <a:gd name="T78" fmla="*/ 689 w 2325"/>
                <a:gd name="T79" fmla="*/ 815 h 2937"/>
                <a:gd name="T80" fmla="*/ 774 w 2325"/>
                <a:gd name="T81" fmla="*/ 750 h 2937"/>
                <a:gd name="T82" fmla="*/ 826 w 2325"/>
                <a:gd name="T83" fmla="*/ 655 h 2937"/>
                <a:gd name="T84" fmla="*/ 837 w 2325"/>
                <a:gd name="T85" fmla="*/ 80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25" h="2937">
                  <a:moveTo>
                    <a:pt x="560" y="2142"/>
                  </a:moveTo>
                  <a:lnTo>
                    <a:pt x="538" y="2145"/>
                  </a:lnTo>
                  <a:lnTo>
                    <a:pt x="517" y="2154"/>
                  </a:lnTo>
                  <a:lnTo>
                    <a:pt x="500" y="2167"/>
                  </a:lnTo>
                  <a:lnTo>
                    <a:pt x="486" y="2185"/>
                  </a:lnTo>
                  <a:lnTo>
                    <a:pt x="476" y="2205"/>
                  </a:lnTo>
                  <a:lnTo>
                    <a:pt x="473" y="2228"/>
                  </a:lnTo>
                  <a:lnTo>
                    <a:pt x="476" y="2252"/>
                  </a:lnTo>
                  <a:lnTo>
                    <a:pt x="486" y="2272"/>
                  </a:lnTo>
                  <a:lnTo>
                    <a:pt x="500" y="2290"/>
                  </a:lnTo>
                  <a:lnTo>
                    <a:pt x="517" y="2303"/>
                  </a:lnTo>
                  <a:lnTo>
                    <a:pt x="538" y="2312"/>
                  </a:lnTo>
                  <a:lnTo>
                    <a:pt x="560" y="2315"/>
                  </a:lnTo>
                  <a:lnTo>
                    <a:pt x="1199" y="2315"/>
                  </a:lnTo>
                  <a:lnTo>
                    <a:pt x="1222" y="2312"/>
                  </a:lnTo>
                  <a:lnTo>
                    <a:pt x="1242" y="2303"/>
                  </a:lnTo>
                  <a:lnTo>
                    <a:pt x="1261" y="2290"/>
                  </a:lnTo>
                  <a:lnTo>
                    <a:pt x="1274" y="2272"/>
                  </a:lnTo>
                  <a:lnTo>
                    <a:pt x="1283" y="2252"/>
                  </a:lnTo>
                  <a:lnTo>
                    <a:pt x="1286" y="2228"/>
                  </a:lnTo>
                  <a:lnTo>
                    <a:pt x="1283" y="2205"/>
                  </a:lnTo>
                  <a:lnTo>
                    <a:pt x="1274" y="2185"/>
                  </a:lnTo>
                  <a:lnTo>
                    <a:pt x="1261" y="2167"/>
                  </a:lnTo>
                  <a:lnTo>
                    <a:pt x="1243" y="2154"/>
                  </a:lnTo>
                  <a:lnTo>
                    <a:pt x="1222" y="2145"/>
                  </a:lnTo>
                  <a:lnTo>
                    <a:pt x="1199" y="2142"/>
                  </a:lnTo>
                  <a:lnTo>
                    <a:pt x="560" y="2142"/>
                  </a:lnTo>
                  <a:close/>
                  <a:moveTo>
                    <a:pt x="560" y="1701"/>
                  </a:moveTo>
                  <a:lnTo>
                    <a:pt x="538" y="1704"/>
                  </a:lnTo>
                  <a:lnTo>
                    <a:pt x="517" y="1712"/>
                  </a:lnTo>
                  <a:lnTo>
                    <a:pt x="500" y="1726"/>
                  </a:lnTo>
                  <a:lnTo>
                    <a:pt x="486" y="1744"/>
                  </a:lnTo>
                  <a:lnTo>
                    <a:pt x="476" y="1765"/>
                  </a:lnTo>
                  <a:lnTo>
                    <a:pt x="473" y="1787"/>
                  </a:lnTo>
                  <a:lnTo>
                    <a:pt x="476" y="1810"/>
                  </a:lnTo>
                  <a:lnTo>
                    <a:pt x="486" y="1831"/>
                  </a:lnTo>
                  <a:lnTo>
                    <a:pt x="500" y="1848"/>
                  </a:lnTo>
                  <a:lnTo>
                    <a:pt x="517" y="1862"/>
                  </a:lnTo>
                  <a:lnTo>
                    <a:pt x="538" y="1870"/>
                  </a:lnTo>
                  <a:lnTo>
                    <a:pt x="560" y="1873"/>
                  </a:lnTo>
                  <a:lnTo>
                    <a:pt x="1838" y="1873"/>
                  </a:lnTo>
                  <a:lnTo>
                    <a:pt x="1862" y="1870"/>
                  </a:lnTo>
                  <a:lnTo>
                    <a:pt x="1882" y="1862"/>
                  </a:lnTo>
                  <a:lnTo>
                    <a:pt x="1900" y="1848"/>
                  </a:lnTo>
                  <a:lnTo>
                    <a:pt x="1913" y="1831"/>
                  </a:lnTo>
                  <a:lnTo>
                    <a:pt x="1922" y="1810"/>
                  </a:lnTo>
                  <a:lnTo>
                    <a:pt x="1925" y="1787"/>
                  </a:lnTo>
                  <a:lnTo>
                    <a:pt x="1922" y="1765"/>
                  </a:lnTo>
                  <a:lnTo>
                    <a:pt x="1913" y="1744"/>
                  </a:lnTo>
                  <a:lnTo>
                    <a:pt x="1900" y="1726"/>
                  </a:lnTo>
                  <a:lnTo>
                    <a:pt x="1882" y="1712"/>
                  </a:lnTo>
                  <a:lnTo>
                    <a:pt x="1862" y="1704"/>
                  </a:lnTo>
                  <a:lnTo>
                    <a:pt x="1838" y="1701"/>
                  </a:lnTo>
                  <a:lnTo>
                    <a:pt x="560" y="1701"/>
                  </a:lnTo>
                  <a:close/>
                  <a:moveTo>
                    <a:pt x="560" y="1232"/>
                  </a:moveTo>
                  <a:lnTo>
                    <a:pt x="538" y="1235"/>
                  </a:lnTo>
                  <a:lnTo>
                    <a:pt x="517" y="1244"/>
                  </a:lnTo>
                  <a:lnTo>
                    <a:pt x="500" y="1258"/>
                  </a:lnTo>
                  <a:lnTo>
                    <a:pt x="486" y="1275"/>
                  </a:lnTo>
                  <a:lnTo>
                    <a:pt x="476" y="1296"/>
                  </a:lnTo>
                  <a:lnTo>
                    <a:pt x="473" y="1319"/>
                  </a:lnTo>
                  <a:lnTo>
                    <a:pt x="476" y="1342"/>
                  </a:lnTo>
                  <a:lnTo>
                    <a:pt x="486" y="1362"/>
                  </a:lnTo>
                  <a:lnTo>
                    <a:pt x="500" y="1379"/>
                  </a:lnTo>
                  <a:lnTo>
                    <a:pt x="517" y="1393"/>
                  </a:lnTo>
                  <a:lnTo>
                    <a:pt x="538" y="1402"/>
                  </a:lnTo>
                  <a:lnTo>
                    <a:pt x="560" y="1405"/>
                  </a:lnTo>
                  <a:lnTo>
                    <a:pt x="1838" y="1405"/>
                  </a:lnTo>
                  <a:lnTo>
                    <a:pt x="1862" y="1402"/>
                  </a:lnTo>
                  <a:lnTo>
                    <a:pt x="1882" y="1393"/>
                  </a:lnTo>
                  <a:lnTo>
                    <a:pt x="1900" y="1379"/>
                  </a:lnTo>
                  <a:lnTo>
                    <a:pt x="1913" y="1362"/>
                  </a:lnTo>
                  <a:lnTo>
                    <a:pt x="1922" y="1342"/>
                  </a:lnTo>
                  <a:lnTo>
                    <a:pt x="1925" y="1319"/>
                  </a:lnTo>
                  <a:lnTo>
                    <a:pt x="1922" y="1296"/>
                  </a:lnTo>
                  <a:lnTo>
                    <a:pt x="1913" y="1275"/>
                  </a:lnTo>
                  <a:lnTo>
                    <a:pt x="1900" y="1258"/>
                  </a:lnTo>
                  <a:lnTo>
                    <a:pt x="1882" y="1244"/>
                  </a:lnTo>
                  <a:lnTo>
                    <a:pt x="1862" y="1235"/>
                  </a:lnTo>
                  <a:lnTo>
                    <a:pt x="1838" y="1232"/>
                  </a:lnTo>
                  <a:lnTo>
                    <a:pt x="560" y="1232"/>
                  </a:lnTo>
                  <a:close/>
                  <a:moveTo>
                    <a:pt x="836" y="0"/>
                  </a:moveTo>
                  <a:lnTo>
                    <a:pt x="2142" y="0"/>
                  </a:lnTo>
                  <a:lnTo>
                    <a:pt x="2175" y="3"/>
                  </a:lnTo>
                  <a:lnTo>
                    <a:pt x="2205" y="11"/>
                  </a:lnTo>
                  <a:lnTo>
                    <a:pt x="2235" y="25"/>
                  </a:lnTo>
                  <a:lnTo>
                    <a:pt x="2260" y="43"/>
                  </a:lnTo>
                  <a:lnTo>
                    <a:pt x="2282" y="65"/>
                  </a:lnTo>
                  <a:lnTo>
                    <a:pt x="2300" y="91"/>
                  </a:lnTo>
                  <a:lnTo>
                    <a:pt x="2313" y="119"/>
                  </a:lnTo>
                  <a:lnTo>
                    <a:pt x="2322" y="150"/>
                  </a:lnTo>
                  <a:lnTo>
                    <a:pt x="2325" y="183"/>
                  </a:lnTo>
                  <a:lnTo>
                    <a:pt x="2325" y="2754"/>
                  </a:lnTo>
                  <a:lnTo>
                    <a:pt x="2322" y="2787"/>
                  </a:lnTo>
                  <a:lnTo>
                    <a:pt x="2313" y="2818"/>
                  </a:lnTo>
                  <a:lnTo>
                    <a:pt x="2300" y="2846"/>
                  </a:lnTo>
                  <a:lnTo>
                    <a:pt x="2282" y="2871"/>
                  </a:lnTo>
                  <a:lnTo>
                    <a:pt x="2260" y="2893"/>
                  </a:lnTo>
                  <a:lnTo>
                    <a:pt x="2235" y="2912"/>
                  </a:lnTo>
                  <a:lnTo>
                    <a:pt x="2205" y="2926"/>
                  </a:lnTo>
                  <a:lnTo>
                    <a:pt x="2175" y="2934"/>
                  </a:lnTo>
                  <a:lnTo>
                    <a:pt x="2142" y="2937"/>
                  </a:lnTo>
                  <a:lnTo>
                    <a:pt x="183" y="2937"/>
                  </a:lnTo>
                  <a:lnTo>
                    <a:pt x="150" y="2934"/>
                  </a:lnTo>
                  <a:lnTo>
                    <a:pt x="119" y="2926"/>
                  </a:lnTo>
                  <a:lnTo>
                    <a:pt x="90" y="2912"/>
                  </a:lnTo>
                  <a:lnTo>
                    <a:pt x="64" y="2893"/>
                  </a:lnTo>
                  <a:lnTo>
                    <a:pt x="43" y="2871"/>
                  </a:lnTo>
                  <a:lnTo>
                    <a:pt x="25" y="2846"/>
                  </a:lnTo>
                  <a:lnTo>
                    <a:pt x="11" y="2818"/>
                  </a:lnTo>
                  <a:lnTo>
                    <a:pt x="3" y="2787"/>
                  </a:lnTo>
                  <a:lnTo>
                    <a:pt x="0" y="2754"/>
                  </a:lnTo>
                  <a:lnTo>
                    <a:pt x="0" y="838"/>
                  </a:lnTo>
                  <a:lnTo>
                    <a:pt x="63" y="838"/>
                  </a:lnTo>
                  <a:lnTo>
                    <a:pt x="71" y="838"/>
                  </a:lnTo>
                  <a:lnTo>
                    <a:pt x="79" y="839"/>
                  </a:lnTo>
                  <a:lnTo>
                    <a:pt x="580" y="839"/>
                  </a:lnTo>
                  <a:lnTo>
                    <a:pt x="618" y="836"/>
                  </a:lnTo>
                  <a:lnTo>
                    <a:pt x="654" y="828"/>
                  </a:lnTo>
                  <a:lnTo>
                    <a:pt x="689" y="815"/>
                  </a:lnTo>
                  <a:lnTo>
                    <a:pt x="720" y="797"/>
                  </a:lnTo>
                  <a:lnTo>
                    <a:pt x="749" y="776"/>
                  </a:lnTo>
                  <a:lnTo>
                    <a:pt x="774" y="750"/>
                  </a:lnTo>
                  <a:lnTo>
                    <a:pt x="796" y="721"/>
                  </a:lnTo>
                  <a:lnTo>
                    <a:pt x="813" y="689"/>
                  </a:lnTo>
                  <a:lnTo>
                    <a:pt x="826" y="655"/>
                  </a:lnTo>
                  <a:lnTo>
                    <a:pt x="834" y="619"/>
                  </a:lnTo>
                  <a:lnTo>
                    <a:pt x="837" y="581"/>
                  </a:lnTo>
                  <a:lnTo>
                    <a:pt x="837" y="80"/>
                  </a:lnTo>
                  <a:lnTo>
                    <a:pt x="836" y="60"/>
                  </a:lnTo>
                  <a:lnTo>
                    <a:pt x="836" y="0"/>
                  </a:lnTo>
                  <a:close/>
                </a:path>
              </a:pathLst>
            </a:custGeom>
            <a:grpFill/>
            <a:ln w="0">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15">
              <a:extLst>
                <a:ext uri="{FF2B5EF4-FFF2-40B4-BE49-F238E27FC236}">
                  <a16:creationId xmlns:a16="http://schemas.microsoft.com/office/drawing/2014/main" id="{5479CA9C-06FE-FB46-950C-8BADC811FECD}"/>
                </a:ext>
              </a:extLst>
            </p:cNvPr>
            <p:cNvSpPr>
              <a:spLocks/>
            </p:cNvSpPr>
            <p:nvPr/>
          </p:nvSpPr>
          <p:spPr bwMode="auto">
            <a:xfrm>
              <a:off x="524" y="510"/>
              <a:ext cx="92" cy="91"/>
            </a:xfrm>
            <a:custGeom>
              <a:avLst/>
              <a:gdLst>
                <a:gd name="T0" fmla="*/ 654 w 732"/>
                <a:gd name="T1" fmla="*/ 0 h 731"/>
                <a:gd name="T2" fmla="*/ 670 w 732"/>
                <a:gd name="T3" fmla="*/ 2 h 731"/>
                <a:gd name="T4" fmla="*/ 687 w 732"/>
                <a:gd name="T5" fmla="*/ 7 h 731"/>
                <a:gd name="T6" fmla="*/ 701 w 732"/>
                <a:gd name="T7" fmla="*/ 15 h 731"/>
                <a:gd name="T8" fmla="*/ 714 w 732"/>
                <a:gd name="T9" fmla="*/ 27 h 731"/>
                <a:gd name="T10" fmla="*/ 723 w 732"/>
                <a:gd name="T11" fmla="*/ 41 h 731"/>
                <a:gd name="T12" fmla="*/ 729 w 732"/>
                <a:gd name="T13" fmla="*/ 58 h 731"/>
                <a:gd name="T14" fmla="*/ 732 w 732"/>
                <a:gd name="T15" fmla="*/ 77 h 731"/>
                <a:gd name="T16" fmla="*/ 732 w 732"/>
                <a:gd name="T17" fmla="*/ 580 h 731"/>
                <a:gd name="T18" fmla="*/ 728 w 732"/>
                <a:gd name="T19" fmla="*/ 611 h 731"/>
                <a:gd name="T20" fmla="*/ 719 w 732"/>
                <a:gd name="T21" fmla="*/ 639 h 731"/>
                <a:gd name="T22" fmla="*/ 705 w 732"/>
                <a:gd name="T23" fmla="*/ 664 h 731"/>
                <a:gd name="T24" fmla="*/ 687 w 732"/>
                <a:gd name="T25" fmla="*/ 687 h 731"/>
                <a:gd name="T26" fmla="*/ 664 w 732"/>
                <a:gd name="T27" fmla="*/ 705 h 731"/>
                <a:gd name="T28" fmla="*/ 638 w 732"/>
                <a:gd name="T29" fmla="*/ 719 h 731"/>
                <a:gd name="T30" fmla="*/ 610 w 732"/>
                <a:gd name="T31" fmla="*/ 728 h 731"/>
                <a:gd name="T32" fmla="*/ 579 w 732"/>
                <a:gd name="T33" fmla="*/ 731 h 731"/>
                <a:gd name="T34" fmla="*/ 77 w 732"/>
                <a:gd name="T35" fmla="*/ 731 h 731"/>
                <a:gd name="T36" fmla="*/ 57 w 732"/>
                <a:gd name="T37" fmla="*/ 729 h 731"/>
                <a:gd name="T38" fmla="*/ 40 w 732"/>
                <a:gd name="T39" fmla="*/ 722 h 731"/>
                <a:gd name="T40" fmla="*/ 26 w 732"/>
                <a:gd name="T41" fmla="*/ 712 h 731"/>
                <a:gd name="T42" fmla="*/ 14 w 732"/>
                <a:gd name="T43" fmla="*/ 699 h 731"/>
                <a:gd name="T44" fmla="*/ 6 w 732"/>
                <a:gd name="T45" fmla="*/ 684 h 731"/>
                <a:gd name="T46" fmla="*/ 1 w 732"/>
                <a:gd name="T47" fmla="*/ 668 h 731"/>
                <a:gd name="T48" fmla="*/ 0 w 732"/>
                <a:gd name="T49" fmla="*/ 650 h 731"/>
                <a:gd name="T50" fmla="*/ 3 w 732"/>
                <a:gd name="T51" fmla="*/ 633 h 731"/>
                <a:gd name="T52" fmla="*/ 11 w 732"/>
                <a:gd name="T53" fmla="*/ 616 h 731"/>
                <a:gd name="T54" fmla="*/ 23 w 732"/>
                <a:gd name="T55" fmla="*/ 601 h 731"/>
                <a:gd name="T56" fmla="*/ 600 w 732"/>
                <a:gd name="T57" fmla="*/ 22 h 731"/>
                <a:gd name="T58" fmla="*/ 612 w 732"/>
                <a:gd name="T59" fmla="*/ 12 h 731"/>
                <a:gd name="T60" fmla="*/ 626 w 732"/>
                <a:gd name="T61" fmla="*/ 5 h 731"/>
                <a:gd name="T62" fmla="*/ 639 w 732"/>
                <a:gd name="T63" fmla="*/ 1 h 731"/>
                <a:gd name="T64" fmla="*/ 654 w 732"/>
                <a:gd name="T6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2" h="731">
                  <a:moveTo>
                    <a:pt x="654" y="0"/>
                  </a:moveTo>
                  <a:lnTo>
                    <a:pt x="670" y="2"/>
                  </a:lnTo>
                  <a:lnTo>
                    <a:pt x="687" y="7"/>
                  </a:lnTo>
                  <a:lnTo>
                    <a:pt x="701" y="15"/>
                  </a:lnTo>
                  <a:lnTo>
                    <a:pt x="714" y="27"/>
                  </a:lnTo>
                  <a:lnTo>
                    <a:pt x="723" y="41"/>
                  </a:lnTo>
                  <a:lnTo>
                    <a:pt x="729" y="58"/>
                  </a:lnTo>
                  <a:lnTo>
                    <a:pt x="732" y="77"/>
                  </a:lnTo>
                  <a:lnTo>
                    <a:pt x="732" y="580"/>
                  </a:lnTo>
                  <a:lnTo>
                    <a:pt x="728" y="611"/>
                  </a:lnTo>
                  <a:lnTo>
                    <a:pt x="719" y="639"/>
                  </a:lnTo>
                  <a:lnTo>
                    <a:pt x="705" y="664"/>
                  </a:lnTo>
                  <a:lnTo>
                    <a:pt x="687" y="687"/>
                  </a:lnTo>
                  <a:lnTo>
                    <a:pt x="664" y="705"/>
                  </a:lnTo>
                  <a:lnTo>
                    <a:pt x="638" y="719"/>
                  </a:lnTo>
                  <a:lnTo>
                    <a:pt x="610" y="728"/>
                  </a:lnTo>
                  <a:lnTo>
                    <a:pt x="579" y="731"/>
                  </a:lnTo>
                  <a:lnTo>
                    <a:pt x="77" y="731"/>
                  </a:lnTo>
                  <a:lnTo>
                    <a:pt x="57" y="729"/>
                  </a:lnTo>
                  <a:lnTo>
                    <a:pt x="40" y="722"/>
                  </a:lnTo>
                  <a:lnTo>
                    <a:pt x="26" y="712"/>
                  </a:lnTo>
                  <a:lnTo>
                    <a:pt x="14" y="699"/>
                  </a:lnTo>
                  <a:lnTo>
                    <a:pt x="6" y="684"/>
                  </a:lnTo>
                  <a:lnTo>
                    <a:pt x="1" y="668"/>
                  </a:lnTo>
                  <a:lnTo>
                    <a:pt x="0" y="650"/>
                  </a:lnTo>
                  <a:lnTo>
                    <a:pt x="3" y="633"/>
                  </a:lnTo>
                  <a:lnTo>
                    <a:pt x="11" y="616"/>
                  </a:lnTo>
                  <a:lnTo>
                    <a:pt x="23" y="601"/>
                  </a:lnTo>
                  <a:lnTo>
                    <a:pt x="600" y="22"/>
                  </a:lnTo>
                  <a:lnTo>
                    <a:pt x="612" y="12"/>
                  </a:lnTo>
                  <a:lnTo>
                    <a:pt x="626" y="5"/>
                  </a:lnTo>
                  <a:lnTo>
                    <a:pt x="639" y="1"/>
                  </a:lnTo>
                  <a:lnTo>
                    <a:pt x="654" y="0"/>
                  </a:lnTo>
                  <a:close/>
                </a:path>
              </a:pathLst>
            </a:custGeom>
            <a:grpFill/>
            <a:ln w="0">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0" name="Group 25">
            <a:extLst>
              <a:ext uri="{FF2B5EF4-FFF2-40B4-BE49-F238E27FC236}">
                <a16:creationId xmlns:a16="http://schemas.microsoft.com/office/drawing/2014/main" id="{7FF12D83-8793-0A4E-844F-F8F57B773B9F}"/>
              </a:ext>
            </a:extLst>
          </p:cNvPr>
          <p:cNvGrpSpPr>
            <a:grpSpLocks noChangeAspect="1"/>
          </p:cNvGrpSpPr>
          <p:nvPr/>
        </p:nvGrpSpPr>
        <p:grpSpPr bwMode="auto">
          <a:xfrm>
            <a:off x="7926133" y="5701800"/>
            <a:ext cx="531812" cy="542925"/>
            <a:chOff x="5053" y="2812"/>
            <a:chExt cx="335" cy="342"/>
          </a:xfrm>
          <a:noFill/>
        </p:grpSpPr>
        <p:sp>
          <p:nvSpPr>
            <p:cNvPr id="71" name="Freeform 27">
              <a:extLst>
                <a:ext uri="{FF2B5EF4-FFF2-40B4-BE49-F238E27FC236}">
                  <a16:creationId xmlns:a16="http://schemas.microsoft.com/office/drawing/2014/main" id="{C10BD56E-B5E5-994F-8537-3BA53028347E}"/>
                </a:ext>
              </a:extLst>
            </p:cNvPr>
            <p:cNvSpPr>
              <a:spLocks/>
            </p:cNvSpPr>
            <p:nvPr/>
          </p:nvSpPr>
          <p:spPr bwMode="auto">
            <a:xfrm>
              <a:off x="5110" y="2831"/>
              <a:ext cx="20" cy="78"/>
            </a:xfrm>
            <a:custGeom>
              <a:avLst/>
              <a:gdLst>
                <a:gd name="T0" fmla="*/ 187 w 195"/>
                <a:gd name="T1" fmla="*/ 0 h 777"/>
                <a:gd name="T2" fmla="*/ 195 w 195"/>
                <a:gd name="T3" fmla="*/ 0 h 777"/>
                <a:gd name="T4" fmla="*/ 195 w 195"/>
                <a:gd name="T5" fmla="*/ 777 h 777"/>
                <a:gd name="T6" fmla="*/ 0 w 195"/>
                <a:gd name="T7" fmla="*/ 777 h 777"/>
                <a:gd name="T8" fmla="*/ 0 w 195"/>
                <a:gd name="T9" fmla="*/ 186 h 777"/>
                <a:gd name="T10" fmla="*/ 4 w 195"/>
                <a:gd name="T11" fmla="*/ 152 h 777"/>
                <a:gd name="T12" fmla="*/ 12 w 195"/>
                <a:gd name="T13" fmla="*/ 121 h 777"/>
                <a:gd name="T14" fmla="*/ 26 w 195"/>
                <a:gd name="T15" fmla="*/ 92 h 777"/>
                <a:gd name="T16" fmla="*/ 45 w 195"/>
                <a:gd name="T17" fmla="*/ 66 h 777"/>
                <a:gd name="T18" fmla="*/ 67 w 195"/>
                <a:gd name="T19" fmla="*/ 43 h 777"/>
                <a:gd name="T20" fmla="*/ 94 w 195"/>
                <a:gd name="T21" fmla="*/ 25 h 777"/>
                <a:gd name="T22" fmla="*/ 123 w 195"/>
                <a:gd name="T23" fmla="*/ 11 h 777"/>
                <a:gd name="T24" fmla="*/ 154 w 195"/>
                <a:gd name="T25" fmla="*/ 2 h 777"/>
                <a:gd name="T26" fmla="*/ 187 w 195"/>
                <a:gd name="T27" fmla="*/ 0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5" h="777">
                  <a:moveTo>
                    <a:pt x="187" y="0"/>
                  </a:moveTo>
                  <a:lnTo>
                    <a:pt x="195" y="0"/>
                  </a:lnTo>
                  <a:lnTo>
                    <a:pt x="195" y="777"/>
                  </a:lnTo>
                  <a:lnTo>
                    <a:pt x="0" y="777"/>
                  </a:lnTo>
                  <a:lnTo>
                    <a:pt x="0" y="186"/>
                  </a:lnTo>
                  <a:lnTo>
                    <a:pt x="4" y="152"/>
                  </a:lnTo>
                  <a:lnTo>
                    <a:pt x="12" y="121"/>
                  </a:lnTo>
                  <a:lnTo>
                    <a:pt x="26" y="92"/>
                  </a:lnTo>
                  <a:lnTo>
                    <a:pt x="45" y="66"/>
                  </a:lnTo>
                  <a:lnTo>
                    <a:pt x="67" y="43"/>
                  </a:lnTo>
                  <a:lnTo>
                    <a:pt x="94" y="25"/>
                  </a:lnTo>
                  <a:lnTo>
                    <a:pt x="123" y="11"/>
                  </a:lnTo>
                  <a:lnTo>
                    <a:pt x="154" y="2"/>
                  </a:lnTo>
                  <a:lnTo>
                    <a:pt x="187" y="0"/>
                  </a:lnTo>
                  <a:close/>
                </a:path>
              </a:pathLst>
            </a:custGeom>
            <a:grp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8">
              <a:extLst>
                <a:ext uri="{FF2B5EF4-FFF2-40B4-BE49-F238E27FC236}">
                  <a16:creationId xmlns:a16="http://schemas.microsoft.com/office/drawing/2014/main" id="{A80500ED-AB73-8844-95F8-1102CC4BE774}"/>
                </a:ext>
              </a:extLst>
            </p:cNvPr>
            <p:cNvSpPr>
              <a:spLocks/>
            </p:cNvSpPr>
            <p:nvPr/>
          </p:nvSpPr>
          <p:spPr bwMode="auto">
            <a:xfrm>
              <a:off x="5311" y="2831"/>
              <a:ext cx="20" cy="78"/>
            </a:xfrm>
            <a:custGeom>
              <a:avLst/>
              <a:gdLst>
                <a:gd name="T0" fmla="*/ 0 w 194"/>
                <a:gd name="T1" fmla="*/ 0 h 777"/>
                <a:gd name="T2" fmla="*/ 8 w 194"/>
                <a:gd name="T3" fmla="*/ 0 h 777"/>
                <a:gd name="T4" fmla="*/ 41 w 194"/>
                <a:gd name="T5" fmla="*/ 2 h 777"/>
                <a:gd name="T6" fmla="*/ 73 w 194"/>
                <a:gd name="T7" fmla="*/ 11 h 777"/>
                <a:gd name="T8" fmla="*/ 102 w 194"/>
                <a:gd name="T9" fmla="*/ 25 h 777"/>
                <a:gd name="T10" fmla="*/ 128 w 194"/>
                <a:gd name="T11" fmla="*/ 43 h 777"/>
                <a:gd name="T12" fmla="*/ 151 w 194"/>
                <a:gd name="T13" fmla="*/ 66 h 777"/>
                <a:gd name="T14" fmla="*/ 169 w 194"/>
                <a:gd name="T15" fmla="*/ 92 h 777"/>
                <a:gd name="T16" fmla="*/ 183 w 194"/>
                <a:gd name="T17" fmla="*/ 121 h 777"/>
                <a:gd name="T18" fmla="*/ 191 w 194"/>
                <a:gd name="T19" fmla="*/ 152 h 777"/>
                <a:gd name="T20" fmla="*/ 194 w 194"/>
                <a:gd name="T21" fmla="*/ 186 h 777"/>
                <a:gd name="T22" fmla="*/ 194 w 194"/>
                <a:gd name="T23" fmla="*/ 777 h 777"/>
                <a:gd name="T24" fmla="*/ 0 w 194"/>
                <a:gd name="T25" fmla="*/ 777 h 777"/>
                <a:gd name="T26" fmla="*/ 0 w 194"/>
                <a:gd name="T27" fmla="*/ 0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4" h="777">
                  <a:moveTo>
                    <a:pt x="0" y="0"/>
                  </a:moveTo>
                  <a:lnTo>
                    <a:pt x="8" y="0"/>
                  </a:lnTo>
                  <a:lnTo>
                    <a:pt x="41" y="2"/>
                  </a:lnTo>
                  <a:lnTo>
                    <a:pt x="73" y="11"/>
                  </a:lnTo>
                  <a:lnTo>
                    <a:pt x="102" y="25"/>
                  </a:lnTo>
                  <a:lnTo>
                    <a:pt x="128" y="43"/>
                  </a:lnTo>
                  <a:lnTo>
                    <a:pt x="151" y="66"/>
                  </a:lnTo>
                  <a:lnTo>
                    <a:pt x="169" y="92"/>
                  </a:lnTo>
                  <a:lnTo>
                    <a:pt x="183" y="121"/>
                  </a:lnTo>
                  <a:lnTo>
                    <a:pt x="191" y="152"/>
                  </a:lnTo>
                  <a:lnTo>
                    <a:pt x="194" y="186"/>
                  </a:lnTo>
                  <a:lnTo>
                    <a:pt x="194" y="777"/>
                  </a:lnTo>
                  <a:lnTo>
                    <a:pt x="0" y="777"/>
                  </a:lnTo>
                  <a:lnTo>
                    <a:pt x="0" y="0"/>
                  </a:lnTo>
                  <a:close/>
                </a:path>
              </a:pathLst>
            </a:custGeom>
            <a:grp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9">
              <a:extLst>
                <a:ext uri="{FF2B5EF4-FFF2-40B4-BE49-F238E27FC236}">
                  <a16:creationId xmlns:a16="http://schemas.microsoft.com/office/drawing/2014/main" id="{883DD0B7-1529-AA4C-8866-77889D8F3442}"/>
                </a:ext>
              </a:extLst>
            </p:cNvPr>
            <p:cNvSpPr>
              <a:spLocks/>
            </p:cNvSpPr>
            <p:nvPr/>
          </p:nvSpPr>
          <p:spPr bwMode="auto">
            <a:xfrm>
              <a:off x="5141" y="2812"/>
              <a:ext cx="159" cy="97"/>
            </a:xfrm>
            <a:custGeom>
              <a:avLst/>
              <a:gdLst>
                <a:gd name="T0" fmla="*/ 186 w 1590"/>
                <a:gd name="T1" fmla="*/ 0 h 972"/>
                <a:gd name="T2" fmla="*/ 1404 w 1590"/>
                <a:gd name="T3" fmla="*/ 0 h 972"/>
                <a:gd name="T4" fmla="*/ 1437 w 1590"/>
                <a:gd name="T5" fmla="*/ 3 h 972"/>
                <a:gd name="T6" fmla="*/ 1469 w 1590"/>
                <a:gd name="T7" fmla="*/ 11 h 972"/>
                <a:gd name="T8" fmla="*/ 1498 w 1590"/>
                <a:gd name="T9" fmla="*/ 26 h 972"/>
                <a:gd name="T10" fmla="*/ 1524 w 1590"/>
                <a:gd name="T11" fmla="*/ 44 h 972"/>
                <a:gd name="T12" fmla="*/ 1547 w 1590"/>
                <a:gd name="T13" fmla="*/ 66 h 972"/>
                <a:gd name="T14" fmla="*/ 1565 w 1590"/>
                <a:gd name="T15" fmla="*/ 92 h 972"/>
                <a:gd name="T16" fmla="*/ 1579 w 1590"/>
                <a:gd name="T17" fmla="*/ 121 h 972"/>
                <a:gd name="T18" fmla="*/ 1587 w 1590"/>
                <a:gd name="T19" fmla="*/ 153 h 972"/>
                <a:gd name="T20" fmla="*/ 1590 w 1590"/>
                <a:gd name="T21" fmla="*/ 187 h 972"/>
                <a:gd name="T22" fmla="*/ 1590 w 1590"/>
                <a:gd name="T23" fmla="*/ 972 h 972"/>
                <a:gd name="T24" fmla="*/ 0 w 1590"/>
                <a:gd name="T25" fmla="*/ 972 h 972"/>
                <a:gd name="T26" fmla="*/ 0 w 1590"/>
                <a:gd name="T27" fmla="*/ 187 h 972"/>
                <a:gd name="T28" fmla="*/ 3 w 1590"/>
                <a:gd name="T29" fmla="*/ 153 h 972"/>
                <a:gd name="T30" fmla="*/ 11 w 1590"/>
                <a:gd name="T31" fmla="*/ 121 h 972"/>
                <a:gd name="T32" fmla="*/ 26 w 1590"/>
                <a:gd name="T33" fmla="*/ 92 h 972"/>
                <a:gd name="T34" fmla="*/ 43 w 1590"/>
                <a:gd name="T35" fmla="*/ 66 h 972"/>
                <a:gd name="T36" fmla="*/ 66 w 1590"/>
                <a:gd name="T37" fmla="*/ 44 h 972"/>
                <a:gd name="T38" fmla="*/ 92 w 1590"/>
                <a:gd name="T39" fmla="*/ 26 h 972"/>
                <a:gd name="T40" fmla="*/ 121 w 1590"/>
                <a:gd name="T41" fmla="*/ 11 h 972"/>
                <a:gd name="T42" fmla="*/ 153 w 1590"/>
                <a:gd name="T43" fmla="*/ 3 h 972"/>
                <a:gd name="T44" fmla="*/ 186 w 1590"/>
                <a:gd name="T45" fmla="*/ 0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90" h="972">
                  <a:moveTo>
                    <a:pt x="186" y="0"/>
                  </a:moveTo>
                  <a:lnTo>
                    <a:pt x="1404" y="0"/>
                  </a:lnTo>
                  <a:lnTo>
                    <a:pt x="1437" y="3"/>
                  </a:lnTo>
                  <a:lnTo>
                    <a:pt x="1469" y="11"/>
                  </a:lnTo>
                  <a:lnTo>
                    <a:pt x="1498" y="26"/>
                  </a:lnTo>
                  <a:lnTo>
                    <a:pt x="1524" y="44"/>
                  </a:lnTo>
                  <a:lnTo>
                    <a:pt x="1547" y="66"/>
                  </a:lnTo>
                  <a:lnTo>
                    <a:pt x="1565" y="92"/>
                  </a:lnTo>
                  <a:lnTo>
                    <a:pt x="1579" y="121"/>
                  </a:lnTo>
                  <a:lnTo>
                    <a:pt x="1587" y="153"/>
                  </a:lnTo>
                  <a:lnTo>
                    <a:pt x="1590" y="187"/>
                  </a:lnTo>
                  <a:lnTo>
                    <a:pt x="1590" y="972"/>
                  </a:lnTo>
                  <a:lnTo>
                    <a:pt x="0" y="972"/>
                  </a:lnTo>
                  <a:lnTo>
                    <a:pt x="0" y="187"/>
                  </a:lnTo>
                  <a:lnTo>
                    <a:pt x="3" y="153"/>
                  </a:lnTo>
                  <a:lnTo>
                    <a:pt x="11" y="121"/>
                  </a:lnTo>
                  <a:lnTo>
                    <a:pt x="26" y="92"/>
                  </a:lnTo>
                  <a:lnTo>
                    <a:pt x="43" y="66"/>
                  </a:lnTo>
                  <a:lnTo>
                    <a:pt x="66" y="44"/>
                  </a:lnTo>
                  <a:lnTo>
                    <a:pt x="92" y="26"/>
                  </a:lnTo>
                  <a:lnTo>
                    <a:pt x="121" y="11"/>
                  </a:lnTo>
                  <a:lnTo>
                    <a:pt x="153" y="3"/>
                  </a:lnTo>
                  <a:lnTo>
                    <a:pt x="186" y="0"/>
                  </a:lnTo>
                  <a:close/>
                </a:path>
              </a:pathLst>
            </a:custGeom>
            <a:grp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30">
              <a:extLst>
                <a:ext uri="{FF2B5EF4-FFF2-40B4-BE49-F238E27FC236}">
                  <a16:creationId xmlns:a16="http://schemas.microsoft.com/office/drawing/2014/main" id="{0CAF4438-09AE-F249-9D43-31FAC9C890D1}"/>
                </a:ext>
              </a:extLst>
            </p:cNvPr>
            <p:cNvSpPr>
              <a:spLocks noEditPoints="1"/>
            </p:cNvSpPr>
            <p:nvPr/>
          </p:nvSpPr>
          <p:spPr bwMode="auto">
            <a:xfrm>
              <a:off x="5053" y="2920"/>
              <a:ext cx="335" cy="169"/>
            </a:xfrm>
            <a:custGeom>
              <a:avLst/>
              <a:gdLst>
                <a:gd name="T0" fmla="*/ 2394 w 3349"/>
                <a:gd name="T1" fmla="*/ 271 h 1689"/>
                <a:gd name="T2" fmla="*/ 2357 w 3349"/>
                <a:gd name="T3" fmla="*/ 288 h 1689"/>
                <a:gd name="T4" fmla="*/ 2332 w 3349"/>
                <a:gd name="T5" fmla="*/ 320 h 1689"/>
                <a:gd name="T6" fmla="*/ 2323 w 3349"/>
                <a:gd name="T7" fmla="*/ 362 h 1689"/>
                <a:gd name="T8" fmla="*/ 2326 w 3349"/>
                <a:gd name="T9" fmla="*/ 452 h 1689"/>
                <a:gd name="T10" fmla="*/ 2348 w 3349"/>
                <a:gd name="T11" fmla="*/ 492 h 1689"/>
                <a:gd name="T12" fmla="*/ 2378 w 3349"/>
                <a:gd name="T13" fmla="*/ 514 h 1689"/>
                <a:gd name="T14" fmla="*/ 2416 w 3349"/>
                <a:gd name="T15" fmla="*/ 522 h 1689"/>
                <a:gd name="T16" fmla="*/ 2795 w 3349"/>
                <a:gd name="T17" fmla="*/ 519 h 1689"/>
                <a:gd name="T18" fmla="*/ 2831 w 3349"/>
                <a:gd name="T19" fmla="*/ 502 h 1689"/>
                <a:gd name="T20" fmla="*/ 2857 w 3349"/>
                <a:gd name="T21" fmla="*/ 470 h 1689"/>
                <a:gd name="T22" fmla="*/ 2867 w 3349"/>
                <a:gd name="T23" fmla="*/ 429 h 1689"/>
                <a:gd name="T24" fmla="*/ 2864 w 3349"/>
                <a:gd name="T25" fmla="*/ 340 h 1689"/>
                <a:gd name="T26" fmla="*/ 2847 w 3349"/>
                <a:gd name="T27" fmla="*/ 304 h 1689"/>
                <a:gd name="T28" fmla="*/ 2816 w 3349"/>
                <a:gd name="T29" fmla="*/ 278 h 1689"/>
                <a:gd name="T30" fmla="*/ 2775 w 3349"/>
                <a:gd name="T31" fmla="*/ 267 h 1689"/>
                <a:gd name="T32" fmla="*/ 186 w 3349"/>
                <a:gd name="T33" fmla="*/ 0 h 1689"/>
                <a:gd name="T34" fmla="*/ 3196 w 3349"/>
                <a:gd name="T35" fmla="*/ 3 h 1689"/>
                <a:gd name="T36" fmla="*/ 3256 w 3349"/>
                <a:gd name="T37" fmla="*/ 26 h 1689"/>
                <a:gd name="T38" fmla="*/ 3304 w 3349"/>
                <a:gd name="T39" fmla="*/ 66 h 1689"/>
                <a:gd name="T40" fmla="*/ 3337 w 3349"/>
                <a:gd name="T41" fmla="*/ 121 h 1689"/>
                <a:gd name="T42" fmla="*/ 3349 w 3349"/>
                <a:gd name="T43" fmla="*/ 187 h 1689"/>
                <a:gd name="T44" fmla="*/ 3346 w 3349"/>
                <a:gd name="T45" fmla="*/ 1536 h 1689"/>
                <a:gd name="T46" fmla="*/ 3323 w 3349"/>
                <a:gd name="T47" fmla="*/ 1597 h 1689"/>
                <a:gd name="T48" fmla="*/ 3282 w 3349"/>
                <a:gd name="T49" fmla="*/ 1646 h 1689"/>
                <a:gd name="T50" fmla="*/ 3227 w 3349"/>
                <a:gd name="T51" fmla="*/ 1678 h 1689"/>
                <a:gd name="T52" fmla="*/ 3162 w 3349"/>
                <a:gd name="T53" fmla="*/ 1689 h 1689"/>
                <a:gd name="T54" fmla="*/ 2562 w 3349"/>
                <a:gd name="T55" fmla="*/ 1269 h 1689"/>
                <a:gd name="T56" fmla="*/ 2736 w 3349"/>
                <a:gd name="T57" fmla="*/ 1265 h 1689"/>
                <a:gd name="T58" fmla="*/ 2766 w 3349"/>
                <a:gd name="T59" fmla="*/ 1244 h 1689"/>
                <a:gd name="T60" fmla="*/ 2779 w 3349"/>
                <a:gd name="T61" fmla="*/ 1207 h 1689"/>
                <a:gd name="T62" fmla="*/ 2767 w 3349"/>
                <a:gd name="T63" fmla="*/ 1171 h 1689"/>
                <a:gd name="T64" fmla="*/ 2737 w 3349"/>
                <a:gd name="T65" fmla="*/ 1149 h 1689"/>
                <a:gd name="T66" fmla="*/ 630 w 3349"/>
                <a:gd name="T67" fmla="*/ 1146 h 1689"/>
                <a:gd name="T68" fmla="*/ 595 w 3349"/>
                <a:gd name="T69" fmla="*/ 1158 h 1689"/>
                <a:gd name="T70" fmla="*/ 572 w 3349"/>
                <a:gd name="T71" fmla="*/ 1188 h 1689"/>
                <a:gd name="T72" fmla="*/ 572 w 3349"/>
                <a:gd name="T73" fmla="*/ 1226 h 1689"/>
                <a:gd name="T74" fmla="*/ 594 w 3349"/>
                <a:gd name="T75" fmla="*/ 1256 h 1689"/>
                <a:gd name="T76" fmla="*/ 630 w 3349"/>
                <a:gd name="T77" fmla="*/ 1269 h 1689"/>
                <a:gd name="T78" fmla="*/ 786 w 3349"/>
                <a:gd name="T79" fmla="*/ 1689 h 1689"/>
                <a:gd name="T80" fmla="*/ 152 w 3349"/>
                <a:gd name="T81" fmla="*/ 1686 h 1689"/>
                <a:gd name="T82" fmla="*/ 92 w 3349"/>
                <a:gd name="T83" fmla="*/ 1663 h 1689"/>
                <a:gd name="T84" fmla="*/ 43 w 3349"/>
                <a:gd name="T85" fmla="*/ 1623 h 1689"/>
                <a:gd name="T86" fmla="*/ 11 w 3349"/>
                <a:gd name="T87" fmla="*/ 1568 h 1689"/>
                <a:gd name="T88" fmla="*/ 0 w 3349"/>
                <a:gd name="T89" fmla="*/ 1503 h 1689"/>
                <a:gd name="T90" fmla="*/ 2 w 3349"/>
                <a:gd name="T91" fmla="*/ 153 h 1689"/>
                <a:gd name="T92" fmla="*/ 25 w 3349"/>
                <a:gd name="T93" fmla="*/ 92 h 1689"/>
                <a:gd name="T94" fmla="*/ 66 w 3349"/>
                <a:gd name="T95" fmla="*/ 44 h 1689"/>
                <a:gd name="T96" fmla="*/ 121 w 3349"/>
                <a:gd name="T97" fmla="*/ 11 h 1689"/>
                <a:gd name="T98" fmla="*/ 186 w 3349"/>
                <a:gd name="T99" fmla="*/ 0 h 1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49" h="1689">
                  <a:moveTo>
                    <a:pt x="2416" y="267"/>
                  </a:moveTo>
                  <a:lnTo>
                    <a:pt x="2394" y="271"/>
                  </a:lnTo>
                  <a:lnTo>
                    <a:pt x="2375" y="278"/>
                  </a:lnTo>
                  <a:lnTo>
                    <a:pt x="2357" y="288"/>
                  </a:lnTo>
                  <a:lnTo>
                    <a:pt x="2343" y="303"/>
                  </a:lnTo>
                  <a:lnTo>
                    <a:pt x="2332" y="320"/>
                  </a:lnTo>
                  <a:lnTo>
                    <a:pt x="2325" y="340"/>
                  </a:lnTo>
                  <a:lnTo>
                    <a:pt x="2323" y="362"/>
                  </a:lnTo>
                  <a:lnTo>
                    <a:pt x="2323" y="429"/>
                  </a:lnTo>
                  <a:lnTo>
                    <a:pt x="2326" y="452"/>
                  </a:lnTo>
                  <a:lnTo>
                    <a:pt x="2334" y="474"/>
                  </a:lnTo>
                  <a:lnTo>
                    <a:pt x="2348" y="492"/>
                  </a:lnTo>
                  <a:lnTo>
                    <a:pt x="2361" y="505"/>
                  </a:lnTo>
                  <a:lnTo>
                    <a:pt x="2378" y="514"/>
                  </a:lnTo>
                  <a:lnTo>
                    <a:pt x="2397" y="520"/>
                  </a:lnTo>
                  <a:lnTo>
                    <a:pt x="2416" y="522"/>
                  </a:lnTo>
                  <a:lnTo>
                    <a:pt x="2773" y="522"/>
                  </a:lnTo>
                  <a:lnTo>
                    <a:pt x="2795" y="519"/>
                  </a:lnTo>
                  <a:lnTo>
                    <a:pt x="2815" y="513"/>
                  </a:lnTo>
                  <a:lnTo>
                    <a:pt x="2831" y="502"/>
                  </a:lnTo>
                  <a:lnTo>
                    <a:pt x="2846" y="487"/>
                  </a:lnTo>
                  <a:lnTo>
                    <a:pt x="2857" y="470"/>
                  </a:lnTo>
                  <a:lnTo>
                    <a:pt x="2864" y="450"/>
                  </a:lnTo>
                  <a:lnTo>
                    <a:pt x="2867" y="429"/>
                  </a:lnTo>
                  <a:lnTo>
                    <a:pt x="2867" y="362"/>
                  </a:lnTo>
                  <a:lnTo>
                    <a:pt x="2864" y="340"/>
                  </a:lnTo>
                  <a:lnTo>
                    <a:pt x="2857" y="321"/>
                  </a:lnTo>
                  <a:lnTo>
                    <a:pt x="2847" y="304"/>
                  </a:lnTo>
                  <a:lnTo>
                    <a:pt x="2832" y="289"/>
                  </a:lnTo>
                  <a:lnTo>
                    <a:pt x="2816" y="278"/>
                  </a:lnTo>
                  <a:lnTo>
                    <a:pt x="2796" y="271"/>
                  </a:lnTo>
                  <a:lnTo>
                    <a:pt x="2775" y="267"/>
                  </a:lnTo>
                  <a:lnTo>
                    <a:pt x="2416" y="267"/>
                  </a:lnTo>
                  <a:close/>
                  <a:moveTo>
                    <a:pt x="186" y="0"/>
                  </a:moveTo>
                  <a:lnTo>
                    <a:pt x="3162" y="0"/>
                  </a:lnTo>
                  <a:lnTo>
                    <a:pt x="3196" y="3"/>
                  </a:lnTo>
                  <a:lnTo>
                    <a:pt x="3227" y="11"/>
                  </a:lnTo>
                  <a:lnTo>
                    <a:pt x="3256" y="26"/>
                  </a:lnTo>
                  <a:lnTo>
                    <a:pt x="3282" y="44"/>
                  </a:lnTo>
                  <a:lnTo>
                    <a:pt x="3304" y="66"/>
                  </a:lnTo>
                  <a:lnTo>
                    <a:pt x="3323" y="92"/>
                  </a:lnTo>
                  <a:lnTo>
                    <a:pt x="3337" y="121"/>
                  </a:lnTo>
                  <a:lnTo>
                    <a:pt x="3346" y="153"/>
                  </a:lnTo>
                  <a:lnTo>
                    <a:pt x="3349" y="187"/>
                  </a:lnTo>
                  <a:lnTo>
                    <a:pt x="3349" y="1503"/>
                  </a:lnTo>
                  <a:lnTo>
                    <a:pt x="3346" y="1536"/>
                  </a:lnTo>
                  <a:lnTo>
                    <a:pt x="3337" y="1568"/>
                  </a:lnTo>
                  <a:lnTo>
                    <a:pt x="3323" y="1597"/>
                  </a:lnTo>
                  <a:lnTo>
                    <a:pt x="3304" y="1623"/>
                  </a:lnTo>
                  <a:lnTo>
                    <a:pt x="3282" y="1646"/>
                  </a:lnTo>
                  <a:lnTo>
                    <a:pt x="3256" y="1663"/>
                  </a:lnTo>
                  <a:lnTo>
                    <a:pt x="3227" y="1678"/>
                  </a:lnTo>
                  <a:lnTo>
                    <a:pt x="3196" y="1686"/>
                  </a:lnTo>
                  <a:lnTo>
                    <a:pt x="3162" y="1689"/>
                  </a:lnTo>
                  <a:lnTo>
                    <a:pt x="2562" y="1689"/>
                  </a:lnTo>
                  <a:lnTo>
                    <a:pt x="2562" y="1269"/>
                  </a:lnTo>
                  <a:lnTo>
                    <a:pt x="2717" y="1269"/>
                  </a:lnTo>
                  <a:lnTo>
                    <a:pt x="2736" y="1265"/>
                  </a:lnTo>
                  <a:lnTo>
                    <a:pt x="2754" y="1256"/>
                  </a:lnTo>
                  <a:lnTo>
                    <a:pt x="2766" y="1244"/>
                  </a:lnTo>
                  <a:lnTo>
                    <a:pt x="2775" y="1226"/>
                  </a:lnTo>
                  <a:lnTo>
                    <a:pt x="2779" y="1207"/>
                  </a:lnTo>
                  <a:lnTo>
                    <a:pt x="2775" y="1188"/>
                  </a:lnTo>
                  <a:lnTo>
                    <a:pt x="2767" y="1171"/>
                  </a:lnTo>
                  <a:lnTo>
                    <a:pt x="2754" y="1158"/>
                  </a:lnTo>
                  <a:lnTo>
                    <a:pt x="2737" y="1149"/>
                  </a:lnTo>
                  <a:lnTo>
                    <a:pt x="2717" y="1146"/>
                  </a:lnTo>
                  <a:lnTo>
                    <a:pt x="630" y="1146"/>
                  </a:lnTo>
                  <a:lnTo>
                    <a:pt x="612" y="1149"/>
                  </a:lnTo>
                  <a:lnTo>
                    <a:pt x="595" y="1158"/>
                  </a:lnTo>
                  <a:lnTo>
                    <a:pt x="582" y="1171"/>
                  </a:lnTo>
                  <a:lnTo>
                    <a:pt x="572" y="1188"/>
                  </a:lnTo>
                  <a:lnTo>
                    <a:pt x="569" y="1207"/>
                  </a:lnTo>
                  <a:lnTo>
                    <a:pt x="572" y="1226"/>
                  </a:lnTo>
                  <a:lnTo>
                    <a:pt x="582" y="1244"/>
                  </a:lnTo>
                  <a:lnTo>
                    <a:pt x="594" y="1256"/>
                  </a:lnTo>
                  <a:lnTo>
                    <a:pt x="612" y="1265"/>
                  </a:lnTo>
                  <a:lnTo>
                    <a:pt x="630" y="1269"/>
                  </a:lnTo>
                  <a:lnTo>
                    <a:pt x="786" y="1269"/>
                  </a:lnTo>
                  <a:lnTo>
                    <a:pt x="786" y="1689"/>
                  </a:lnTo>
                  <a:lnTo>
                    <a:pt x="186" y="1689"/>
                  </a:lnTo>
                  <a:lnTo>
                    <a:pt x="152" y="1686"/>
                  </a:lnTo>
                  <a:lnTo>
                    <a:pt x="121" y="1678"/>
                  </a:lnTo>
                  <a:lnTo>
                    <a:pt x="92" y="1663"/>
                  </a:lnTo>
                  <a:lnTo>
                    <a:pt x="66" y="1646"/>
                  </a:lnTo>
                  <a:lnTo>
                    <a:pt x="43" y="1623"/>
                  </a:lnTo>
                  <a:lnTo>
                    <a:pt x="25" y="1597"/>
                  </a:lnTo>
                  <a:lnTo>
                    <a:pt x="11" y="1568"/>
                  </a:lnTo>
                  <a:lnTo>
                    <a:pt x="2" y="1536"/>
                  </a:lnTo>
                  <a:lnTo>
                    <a:pt x="0" y="1503"/>
                  </a:lnTo>
                  <a:lnTo>
                    <a:pt x="0" y="187"/>
                  </a:lnTo>
                  <a:lnTo>
                    <a:pt x="2" y="153"/>
                  </a:lnTo>
                  <a:lnTo>
                    <a:pt x="11" y="121"/>
                  </a:lnTo>
                  <a:lnTo>
                    <a:pt x="25" y="92"/>
                  </a:lnTo>
                  <a:lnTo>
                    <a:pt x="43" y="66"/>
                  </a:lnTo>
                  <a:lnTo>
                    <a:pt x="66" y="44"/>
                  </a:lnTo>
                  <a:lnTo>
                    <a:pt x="92" y="26"/>
                  </a:lnTo>
                  <a:lnTo>
                    <a:pt x="121" y="11"/>
                  </a:lnTo>
                  <a:lnTo>
                    <a:pt x="152" y="3"/>
                  </a:lnTo>
                  <a:lnTo>
                    <a:pt x="186" y="0"/>
                  </a:lnTo>
                  <a:close/>
                </a:path>
              </a:pathLst>
            </a:custGeom>
            <a:grp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31">
              <a:extLst>
                <a:ext uri="{FF2B5EF4-FFF2-40B4-BE49-F238E27FC236}">
                  <a16:creationId xmlns:a16="http://schemas.microsoft.com/office/drawing/2014/main" id="{F5E9D99A-E35F-2D42-BD83-006E121E5645}"/>
                </a:ext>
              </a:extLst>
            </p:cNvPr>
            <p:cNvSpPr>
              <a:spLocks noEditPoints="1"/>
            </p:cNvSpPr>
            <p:nvPr/>
          </p:nvSpPr>
          <p:spPr bwMode="auto">
            <a:xfrm>
              <a:off x="5141" y="3047"/>
              <a:ext cx="159" cy="107"/>
            </a:xfrm>
            <a:custGeom>
              <a:avLst/>
              <a:gdLst>
                <a:gd name="T0" fmla="*/ 446 w 1590"/>
                <a:gd name="T1" fmla="*/ 512 h 1067"/>
                <a:gd name="T2" fmla="*/ 417 w 1590"/>
                <a:gd name="T3" fmla="*/ 532 h 1067"/>
                <a:gd name="T4" fmla="*/ 406 w 1590"/>
                <a:gd name="T5" fmla="*/ 556 h 1067"/>
                <a:gd name="T6" fmla="*/ 407 w 1590"/>
                <a:gd name="T7" fmla="*/ 589 h 1067"/>
                <a:gd name="T8" fmla="*/ 428 w 1590"/>
                <a:gd name="T9" fmla="*/ 619 h 1067"/>
                <a:gd name="T10" fmla="*/ 465 w 1590"/>
                <a:gd name="T11" fmla="*/ 632 h 1067"/>
                <a:gd name="T12" fmla="*/ 1145 w 1590"/>
                <a:gd name="T13" fmla="*/ 629 h 1067"/>
                <a:gd name="T14" fmla="*/ 1175 w 1590"/>
                <a:gd name="T15" fmla="*/ 607 h 1067"/>
                <a:gd name="T16" fmla="*/ 1187 w 1590"/>
                <a:gd name="T17" fmla="*/ 571 h 1067"/>
                <a:gd name="T18" fmla="*/ 1181 w 1590"/>
                <a:gd name="T19" fmla="*/ 544 h 1067"/>
                <a:gd name="T20" fmla="*/ 1160 w 1590"/>
                <a:gd name="T21" fmla="*/ 520 h 1067"/>
                <a:gd name="T22" fmla="*/ 1125 w 1590"/>
                <a:gd name="T23" fmla="*/ 509 h 1067"/>
                <a:gd name="T24" fmla="*/ 465 w 1590"/>
                <a:gd name="T25" fmla="*/ 209 h 1067"/>
                <a:gd name="T26" fmla="*/ 428 w 1590"/>
                <a:gd name="T27" fmla="*/ 221 h 1067"/>
                <a:gd name="T28" fmla="*/ 407 w 1590"/>
                <a:gd name="T29" fmla="*/ 251 h 1067"/>
                <a:gd name="T30" fmla="*/ 407 w 1590"/>
                <a:gd name="T31" fmla="*/ 290 h 1067"/>
                <a:gd name="T32" fmla="*/ 428 w 1590"/>
                <a:gd name="T33" fmla="*/ 320 h 1067"/>
                <a:gd name="T34" fmla="*/ 465 w 1590"/>
                <a:gd name="T35" fmla="*/ 332 h 1067"/>
                <a:gd name="T36" fmla="*/ 1145 w 1590"/>
                <a:gd name="T37" fmla="*/ 329 h 1067"/>
                <a:gd name="T38" fmla="*/ 1175 w 1590"/>
                <a:gd name="T39" fmla="*/ 306 h 1067"/>
                <a:gd name="T40" fmla="*/ 1186 w 1590"/>
                <a:gd name="T41" fmla="*/ 270 h 1067"/>
                <a:gd name="T42" fmla="*/ 1175 w 1590"/>
                <a:gd name="T43" fmla="*/ 235 h 1067"/>
                <a:gd name="T44" fmla="*/ 1145 w 1590"/>
                <a:gd name="T45" fmla="*/ 212 h 1067"/>
                <a:gd name="T46" fmla="*/ 465 w 1590"/>
                <a:gd name="T47" fmla="*/ 209 h 1067"/>
                <a:gd name="T48" fmla="*/ 1590 w 1590"/>
                <a:gd name="T49" fmla="*/ 0 h 1067"/>
                <a:gd name="T50" fmla="*/ 1587 w 1590"/>
                <a:gd name="T51" fmla="*/ 914 h 1067"/>
                <a:gd name="T52" fmla="*/ 1565 w 1590"/>
                <a:gd name="T53" fmla="*/ 975 h 1067"/>
                <a:gd name="T54" fmla="*/ 1524 w 1590"/>
                <a:gd name="T55" fmla="*/ 1023 h 1067"/>
                <a:gd name="T56" fmla="*/ 1469 w 1590"/>
                <a:gd name="T57" fmla="*/ 1056 h 1067"/>
                <a:gd name="T58" fmla="*/ 1404 w 1590"/>
                <a:gd name="T59" fmla="*/ 1067 h 1067"/>
                <a:gd name="T60" fmla="*/ 153 w 1590"/>
                <a:gd name="T61" fmla="*/ 1064 h 1067"/>
                <a:gd name="T62" fmla="*/ 92 w 1590"/>
                <a:gd name="T63" fmla="*/ 1041 h 1067"/>
                <a:gd name="T64" fmla="*/ 43 w 1590"/>
                <a:gd name="T65" fmla="*/ 1001 h 1067"/>
                <a:gd name="T66" fmla="*/ 11 w 1590"/>
                <a:gd name="T67" fmla="*/ 946 h 1067"/>
                <a:gd name="T68" fmla="*/ 0 w 1590"/>
                <a:gd name="T69" fmla="*/ 88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0" h="1067">
                  <a:moveTo>
                    <a:pt x="465" y="509"/>
                  </a:moveTo>
                  <a:lnTo>
                    <a:pt x="446" y="512"/>
                  </a:lnTo>
                  <a:lnTo>
                    <a:pt x="430" y="520"/>
                  </a:lnTo>
                  <a:lnTo>
                    <a:pt x="417" y="532"/>
                  </a:lnTo>
                  <a:lnTo>
                    <a:pt x="410" y="544"/>
                  </a:lnTo>
                  <a:lnTo>
                    <a:pt x="406" y="556"/>
                  </a:lnTo>
                  <a:lnTo>
                    <a:pt x="404" y="571"/>
                  </a:lnTo>
                  <a:lnTo>
                    <a:pt x="407" y="589"/>
                  </a:lnTo>
                  <a:lnTo>
                    <a:pt x="416" y="607"/>
                  </a:lnTo>
                  <a:lnTo>
                    <a:pt x="428" y="619"/>
                  </a:lnTo>
                  <a:lnTo>
                    <a:pt x="446" y="629"/>
                  </a:lnTo>
                  <a:lnTo>
                    <a:pt x="465" y="632"/>
                  </a:lnTo>
                  <a:lnTo>
                    <a:pt x="1126" y="632"/>
                  </a:lnTo>
                  <a:lnTo>
                    <a:pt x="1145" y="629"/>
                  </a:lnTo>
                  <a:lnTo>
                    <a:pt x="1161" y="619"/>
                  </a:lnTo>
                  <a:lnTo>
                    <a:pt x="1175" y="607"/>
                  </a:lnTo>
                  <a:lnTo>
                    <a:pt x="1184" y="589"/>
                  </a:lnTo>
                  <a:lnTo>
                    <a:pt x="1187" y="571"/>
                  </a:lnTo>
                  <a:lnTo>
                    <a:pt x="1185" y="556"/>
                  </a:lnTo>
                  <a:lnTo>
                    <a:pt x="1181" y="544"/>
                  </a:lnTo>
                  <a:lnTo>
                    <a:pt x="1174" y="532"/>
                  </a:lnTo>
                  <a:lnTo>
                    <a:pt x="1160" y="520"/>
                  </a:lnTo>
                  <a:lnTo>
                    <a:pt x="1144" y="512"/>
                  </a:lnTo>
                  <a:lnTo>
                    <a:pt x="1125" y="509"/>
                  </a:lnTo>
                  <a:lnTo>
                    <a:pt x="465" y="509"/>
                  </a:lnTo>
                  <a:close/>
                  <a:moveTo>
                    <a:pt x="465" y="209"/>
                  </a:moveTo>
                  <a:lnTo>
                    <a:pt x="446" y="212"/>
                  </a:lnTo>
                  <a:lnTo>
                    <a:pt x="428" y="221"/>
                  </a:lnTo>
                  <a:lnTo>
                    <a:pt x="416" y="235"/>
                  </a:lnTo>
                  <a:lnTo>
                    <a:pt x="407" y="251"/>
                  </a:lnTo>
                  <a:lnTo>
                    <a:pt x="404" y="270"/>
                  </a:lnTo>
                  <a:lnTo>
                    <a:pt x="407" y="290"/>
                  </a:lnTo>
                  <a:lnTo>
                    <a:pt x="416" y="306"/>
                  </a:lnTo>
                  <a:lnTo>
                    <a:pt x="428" y="320"/>
                  </a:lnTo>
                  <a:lnTo>
                    <a:pt x="446" y="329"/>
                  </a:lnTo>
                  <a:lnTo>
                    <a:pt x="465" y="332"/>
                  </a:lnTo>
                  <a:lnTo>
                    <a:pt x="1125" y="332"/>
                  </a:lnTo>
                  <a:lnTo>
                    <a:pt x="1145" y="329"/>
                  </a:lnTo>
                  <a:lnTo>
                    <a:pt x="1161" y="320"/>
                  </a:lnTo>
                  <a:lnTo>
                    <a:pt x="1175" y="306"/>
                  </a:lnTo>
                  <a:lnTo>
                    <a:pt x="1183" y="290"/>
                  </a:lnTo>
                  <a:lnTo>
                    <a:pt x="1186" y="270"/>
                  </a:lnTo>
                  <a:lnTo>
                    <a:pt x="1183" y="251"/>
                  </a:lnTo>
                  <a:lnTo>
                    <a:pt x="1175" y="235"/>
                  </a:lnTo>
                  <a:lnTo>
                    <a:pt x="1161" y="221"/>
                  </a:lnTo>
                  <a:lnTo>
                    <a:pt x="1145" y="212"/>
                  </a:lnTo>
                  <a:lnTo>
                    <a:pt x="1125" y="209"/>
                  </a:lnTo>
                  <a:lnTo>
                    <a:pt x="465" y="209"/>
                  </a:lnTo>
                  <a:close/>
                  <a:moveTo>
                    <a:pt x="0" y="0"/>
                  </a:moveTo>
                  <a:lnTo>
                    <a:pt x="1590" y="0"/>
                  </a:lnTo>
                  <a:lnTo>
                    <a:pt x="1590" y="880"/>
                  </a:lnTo>
                  <a:lnTo>
                    <a:pt x="1587" y="914"/>
                  </a:lnTo>
                  <a:lnTo>
                    <a:pt x="1579" y="946"/>
                  </a:lnTo>
                  <a:lnTo>
                    <a:pt x="1565" y="975"/>
                  </a:lnTo>
                  <a:lnTo>
                    <a:pt x="1547" y="1001"/>
                  </a:lnTo>
                  <a:lnTo>
                    <a:pt x="1524" y="1023"/>
                  </a:lnTo>
                  <a:lnTo>
                    <a:pt x="1498" y="1041"/>
                  </a:lnTo>
                  <a:lnTo>
                    <a:pt x="1469" y="1056"/>
                  </a:lnTo>
                  <a:lnTo>
                    <a:pt x="1437" y="1064"/>
                  </a:lnTo>
                  <a:lnTo>
                    <a:pt x="1404" y="1067"/>
                  </a:lnTo>
                  <a:lnTo>
                    <a:pt x="186" y="1067"/>
                  </a:lnTo>
                  <a:lnTo>
                    <a:pt x="153" y="1064"/>
                  </a:lnTo>
                  <a:lnTo>
                    <a:pt x="121" y="1056"/>
                  </a:lnTo>
                  <a:lnTo>
                    <a:pt x="92" y="1041"/>
                  </a:lnTo>
                  <a:lnTo>
                    <a:pt x="66" y="1023"/>
                  </a:lnTo>
                  <a:lnTo>
                    <a:pt x="43" y="1001"/>
                  </a:lnTo>
                  <a:lnTo>
                    <a:pt x="26" y="975"/>
                  </a:lnTo>
                  <a:lnTo>
                    <a:pt x="11" y="946"/>
                  </a:lnTo>
                  <a:lnTo>
                    <a:pt x="3" y="914"/>
                  </a:lnTo>
                  <a:lnTo>
                    <a:pt x="0" y="880"/>
                  </a:lnTo>
                  <a:lnTo>
                    <a:pt x="0" y="0"/>
                  </a:lnTo>
                  <a:close/>
                </a:path>
              </a:pathLst>
            </a:custGeom>
            <a:grp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76" name="Oval 75">
            <a:extLst>
              <a:ext uri="{FF2B5EF4-FFF2-40B4-BE49-F238E27FC236}">
                <a16:creationId xmlns:a16="http://schemas.microsoft.com/office/drawing/2014/main" id="{D2611401-DBC3-1248-8517-A8C192A0FB55}"/>
              </a:ext>
            </a:extLst>
          </p:cNvPr>
          <p:cNvSpPr/>
          <p:nvPr/>
        </p:nvSpPr>
        <p:spPr>
          <a:xfrm>
            <a:off x="7682437" y="4245743"/>
            <a:ext cx="1005840" cy="100584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18">
            <a:extLst>
              <a:ext uri="{FF2B5EF4-FFF2-40B4-BE49-F238E27FC236}">
                <a16:creationId xmlns:a16="http://schemas.microsoft.com/office/drawing/2014/main" id="{C80CFFBE-511B-524C-8257-D367AC374AE5}"/>
              </a:ext>
            </a:extLst>
          </p:cNvPr>
          <p:cNvGrpSpPr>
            <a:grpSpLocks noChangeAspect="1"/>
          </p:cNvGrpSpPr>
          <p:nvPr/>
        </p:nvGrpSpPr>
        <p:grpSpPr bwMode="auto">
          <a:xfrm>
            <a:off x="7931357" y="4478563"/>
            <a:ext cx="508000" cy="541338"/>
            <a:chOff x="419" y="545"/>
            <a:chExt cx="320" cy="341"/>
          </a:xfrm>
          <a:noFill/>
        </p:grpSpPr>
        <p:sp>
          <p:nvSpPr>
            <p:cNvPr id="78" name="Freeform 20">
              <a:extLst>
                <a:ext uri="{FF2B5EF4-FFF2-40B4-BE49-F238E27FC236}">
                  <a16:creationId xmlns:a16="http://schemas.microsoft.com/office/drawing/2014/main" id="{6DB9AC79-C87D-AF46-9EA9-EA4FAE340AA8}"/>
                </a:ext>
              </a:extLst>
            </p:cNvPr>
            <p:cNvSpPr>
              <a:spLocks noEditPoints="1"/>
            </p:cNvSpPr>
            <p:nvPr/>
          </p:nvSpPr>
          <p:spPr bwMode="auto">
            <a:xfrm>
              <a:off x="419" y="631"/>
              <a:ext cx="154" cy="255"/>
            </a:xfrm>
            <a:custGeom>
              <a:avLst/>
              <a:gdLst>
                <a:gd name="T0" fmla="*/ 702 w 1536"/>
                <a:gd name="T1" fmla="*/ 965 h 2552"/>
                <a:gd name="T2" fmla="*/ 659 w 1536"/>
                <a:gd name="T3" fmla="*/ 993 h 2552"/>
                <a:gd name="T4" fmla="*/ 625 w 1536"/>
                <a:gd name="T5" fmla="*/ 1041 h 2552"/>
                <a:gd name="T6" fmla="*/ 601 w 1536"/>
                <a:gd name="T7" fmla="*/ 1104 h 2552"/>
                <a:gd name="T8" fmla="*/ 591 w 1536"/>
                <a:gd name="T9" fmla="*/ 1180 h 2552"/>
                <a:gd name="T10" fmla="*/ 597 w 1536"/>
                <a:gd name="T11" fmla="*/ 1262 h 2552"/>
                <a:gd name="T12" fmla="*/ 616 w 1536"/>
                <a:gd name="T13" fmla="*/ 1335 h 2552"/>
                <a:gd name="T14" fmla="*/ 647 w 1536"/>
                <a:gd name="T15" fmla="*/ 1395 h 2552"/>
                <a:gd name="T16" fmla="*/ 688 w 1536"/>
                <a:gd name="T17" fmla="*/ 1439 h 2552"/>
                <a:gd name="T18" fmla="*/ 733 w 1536"/>
                <a:gd name="T19" fmla="*/ 1460 h 2552"/>
                <a:gd name="T20" fmla="*/ 783 w 1536"/>
                <a:gd name="T21" fmla="*/ 1457 h 2552"/>
                <a:gd name="T22" fmla="*/ 826 w 1536"/>
                <a:gd name="T23" fmla="*/ 1429 h 2552"/>
                <a:gd name="T24" fmla="*/ 861 w 1536"/>
                <a:gd name="T25" fmla="*/ 1382 h 2552"/>
                <a:gd name="T26" fmla="*/ 884 w 1536"/>
                <a:gd name="T27" fmla="*/ 1319 h 2552"/>
                <a:gd name="T28" fmla="*/ 894 w 1536"/>
                <a:gd name="T29" fmla="*/ 1243 h 2552"/>
                <a:gd name="T30" fmla="*/ 889 w 1536"/>
                <a:gd name="T31" fmla="*/ 1161 h 2552"/>
                <a:gd name="T32" fmla="*/ 869 w 1536"/>
                <a:gd name="T33" fmla="*/ 1087 h 2552"/>
                <a:gd name="T34" fmla="*/ 838 w 1536"/>
                <a:gd name="T35" fmla="*/ 1027 h 2552"/>
                <a:gd name="T36" fmla="*/ 798 w 1536"/>
                <a:gd name="T37" fmla="*/ 984 h 2552"/>
                <a:gd name="T38" fmla="*/ 751 w 1536"/>
                <a:gd name="T39" fmla="*/ 962 h 2552"/>
                <a:gd name="T40" fmla="*/ 93 w 1536"/>
                <a:gd name="T41" fmla="*/ 0 h 2552"/>
                <a:gd name="T42" fmla="*/ 136 w 1536"/>
                <a:gd name="T43" fmla="*/ 9 h 2552"/>
                <a:gd name="T44" fmla="*/ 1498 w 1536"/>
                <a:gd name="T45" fmla="*/ 619 h 2552"/>
                <a:gd name="T46" fmla="*/ 1526 w 1536"/>
                <a:gd name="T47" fmla="*/ 653 h 2552"/>
                <a:gd name="T48" fmla="*/ 1536 w 1536"/>
                <a:gd name="T49" fmla="*/ 696 h 2552"/>
                <a:gd name="T50" fmla="*/ 1533 w 1536"/>
                <a:gd name="T51" fmla="*/ 2478 h 2552"/>
                <a:gd name="T52" fmla="*/ 1514 w 1536"/>
                <a:gd name="T53" fmla="*/ 2516 h 2552"/>
                <a:gd name="T54" fmla="*/ 1483 w 1536"/>
                <a:gd name="T55" fmla="*/ 2541 h 2552"/>
                <a:gd name="T56" fmla="*/ 1443 w 1536"/>
                <a:gd name="T57" fmla="*/ 2552 h 2552"/>
                <a:gd name="T58" fmla="*/ 1400 w 1536"/>
                <a:gd name="T59" fmla="*/ 2543 h 2552"/>
                <a:gd name="T60" fmla="*/ 86 w 1536"/>
                <a:gd name="T61" fmla="*/ 1955 h 2552"/>
                <a:gd name="T62" fmla="*/ 40 w 1536"/>
                <a:gd name="T63" fmla="*/ 1911 h 2552"/>
                <a:gd name="T64" fmla="*/ 10 w 1536"/>
                <a:gd name="T65" fmla="*/ 1856 h 2552"/>
                <a:gd name="T66" fmla="*/ 0 w 1536"/>
                <a:gd name="T67" fmla="*/ 1794 h 2552"/>
                <a:gd name="T68" fmla="*/ 3 w 1536"/>
                <a:gd name="T69" fmla="*/ 74 h 2552"/>
                <a:gd name="T70" fmla="*/ 21 w 1536"/>
                <a:gd name="T71" fmla="*/ 37 h 2552"/>
                <a:gd name="T72" fmla="*/ 53 w 1536"/>
                <a:gd name="T73" fmla="*/ 11 h 2552"/>
                <a:gd name="T74" fmla="*/ 93 w 1536"/>
                <a:gd name="T75" fmla="*/ 0 h 2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36" h="2552">
                  <a:moveTo>
                    <a:pt x="727" y="961"/>
                  </a:moveTo>
                  <a:lnTo>
                    <a:pt x="702" y="965"/>
                  </a:lnTo>
                  <a:lnTo>
                    <a:pt x="679" y="977"/>
                  </a:lnTo>
                  <a:lnTo>
                    <a:pt x="659" y="993"/>
                  </a:lnTo>
                  <a:lnTo>
                    <a:pt x="641" y="1015"/>
                  </a:lnTo>
                  <a:lnTo>
                    <a:pt x="625" y="1041"/>
                  </a:lnTo>
                  <a:lnTo>
                    <a:pt x="611" y="1071"/>
                  </a:lnTo>
                  <a:lnTo>
                    <a:pt x="601" y="1104"/>
                  </a:lnTo>
                  <a:lnTo>
                    <a:pt x="595" y="1141"/>
                  </a:lnTo>
                  <a:lnTo>
                    <a:pt x="591" y="1180"/>
                  </a:lnTo>
                  <a:lnTo>
                    <a:pt x="591" y="1221"/>
                  </a:lnTo>
                  <a:lnTo>
                    <a:pt x="597" y="1262"/>
                  </a:lnTo>
                  <a:lnTo>
                    <a:pt x="605" y="1300"/>
                  </a:lnTo>
                  <a:lnTo>
                    <a:pt x="616" y="1335"/>
                  </a:lnTo>
                  <a:lnTo>
                    <a:pt x="630" y="1367"/>
                  </a:lnTo>
                  <a:lnTo>
                    <a:pt x="647" y="1395"/>
                  </a:lnTo>
                  <a:lnTo>
                    <a:pt x="666" y="1419"/>
                  </a:lnTo>
                  <a:lnTo>
                    <a:pt x="688" y="1439"/>
                  </a:lnTo>
                  <a:lnTo>
                    <a:pt x="709" y="1452"/>
                  </a:lnTo>
                  <a:lnTo>
                    <a:pt x="733" y="1460"/>
                  </a:lnTo>
                  <a:lnTo>
                    <a:pt x="758" y="1462"/>
                  </a:lnTo>
                  <a:lnTo>
                    <a:pt x="783" y="1457"/>
                  </a:lnTo>
                  <a:lnTo>
                    <a:pt x="805" y="1446"/>
                  </a:lnTo>
                  <a:lnTo>
                    <a:pt x="826" y="1429"/>
                  </a:lnTo>
                  <a:lnTo>
                    <a:pt x="844" y="1408"/>
                  </a:lnTo>
                  <a:lnTo>
                    <a:pt x="861" y="1382"/>
                  </a:lnTo>
                  <a:lnTo>
                    <a:pt x="873" y="1352"/>
                  </a:lnTo>
                  <a:lnTo>
                    <a:pt x="884" y="1319"/>
                  </a:lnTo>
                  <a:lnTo>
                    <a:pt x="891" y="1281"/>
                  </a:lnTo>
                  <a:lnTo>
                    <a:pt x="894" y="1243"/>
                  </a:lnTo>
                  <a:lnTo>
                    <a:pt x="893" y="1201"/>
                  </a:lnTo>
                  <a:lnTo>
                    <a:pt x="889" y="1161"/>
                  </a:lnTo>
                  <a:lnTo>
                    <a:pt x="880" y="1123"/>
                  </a:lnTo>
                  <a:lnTo>
                    <a:pt x="869" y="1087"/>
                  </a:lnTo>
                  <a:lnTo>
                    <a:pt x="855" y="1055"/>
                  </a:lnTo>
                  <a:lnTo>
                    <a:pt x="838" y="1027"/>
                  </a:lnTo>
                  <a:lnTo>
                    <a:pt x="818" y="1003"/>
                  </a:lnTo>
                  <a:lnTo>
                    <a:pt x="798" y="984"/>
                  </a:lnTo>
                  <a:lnTo>
                    <a:pt x="775" y="970"/>
                  </a:lnTo>
                  <a:lnTo>
                    <a:pt x="751" y="962"/>
                  </a:lnTo>
                  <a:lnTo>
                    <a:pt x="727" y="961"/>
                  </a:lnTo>
                  <a:close/>
                  <a:moveTo>
                    <a:pt x="93" y="0"/>
                  </a:moveTo>
                  <a:lnTo>
                    <a:pt x="114" y="1"/>
                  </a:lnTo>
                  <a:lnTo>
                    <a:pt x="136" y="9"/>
                  </a:lnTo>
                  <a:lnTo>
                    <a:pt x="1479" y="608"/>
                  </a:lnTo>
                  <a:lnTo>
                    <a:pt x="1498" y="619"/>
                  </a:lnTo>
                  <a:lnTo>
                    <a:pt x="1514" y="635"/>
                  </a:lnTo>
                  <a:lnTo>
                    <a:pt x="1526" y="653"/>
                  </a:lnTo>
                  <a:lnTo>
                    <a:pt x="1533" y="674"/>
                  </a:lnTo>
                  <a:lnTo>
                    <a:pt x="1536" y="696"/>
                  </a:lnTo>
                  <a:lnTo>
                    <a:pt x="1536" y="2455"/>
                  </a:lnTo>
                  <a:lnTo>
                    <a:pt x="1533" y="2478"/>
                  </a:lnTo>
                  <a:lnTo>
                    <a:pt x="1526" y="2498"/>
                  </a:lnTo>
                  <a:lnTo>
                    <a:pt x="1514" y="2516"/>
                  </a:lnTo>
                  <a:lnTo>
                    <a:pt x="1500" y="2530"/>
                  </a:lnTo>
                  <a:lnTo>
                    <a:pt x="1483" y="2541"/>
                  </a:lnTo>
                  <a:lnTo>
                    <a:pt x="1464" y="2549"/>
                  </a:lnTo>
                  <a:lnTo>
                    <a:pt x="1443" y="2552"/>
                  </a:lnTo>
                  <a:lnTo>
                    <a:pt x="1421" y="2551"/>
                  </a:lnTo>
                  <a:lnTo>
                    <a:pt x="1400" y="2543"/>
                  </a:lnTo>
                  <a:lnTo>
                    <a:pt x="114" y="1970"/>
                  </a:lnTo>
                  <a:lnTo>
                    <a:pt x="86" y="1955"/>
                  </a:lnTo>
                  <a:lnTo>
                    <a:pt x="61" y="1935"/>
                  </a:lnTo>
                  <a:lnTo>
                    <a:pt x="40" y="1911"/>
                  </a:lnTo>
                  <a:lnTo>
                    <a:pt x="23" y="1885"/>
                  </a:lnTo>
                  <a:lnTo>
                    <a:pt x="10" y="1856"/>
                  </a:lnTo>
                  <a:lnTo>
                    <a:pt x="3" y="1826"/>
                  </a:lnTo>
                  <a:lnTo>
                    <a:pt x="0" y="1794"/>
                  </a:lnTo>
                  <a:lnTo>
                    <a:pt x="0" y="97"/>
                  </a:lnTo>
                  <a:lnTo>
                    <a:pt x="3" y="74"/>
                  </a:lnTo>
                  <a:lnTo>
                    <a:pt x="9" y="54"/>
                  </a:lnTo>
                  <a:lnTo>
                    <a:pt x="21" y="37"/>
                  </a:lnTo>
                  <a:lnTo>
                    <a:pt x="35" y="22"/>
                  </a:lnTo>
                  <a:lnTo>
                    <a:pt x="53" y="11"/>
                  </a:lnTo>
                  <a:lnTo>
                    <a:pt x="72" y="3"/>
                  </a:lnTo>
                  <a:lnTo>
                    <a:pt x="93" y="0"/>
                  </a:lnTo>
                  <a:close/>
                </a:path>
              </a:pathLst>
            </a:custGeom>
            <a:grpFill/>
            <a:ln w="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1">
              <a:extLst>
                <a:ext uri="{FF2B5EF4-FFF2-40B4-BE49-F238E27FC236}">
                  <a16:creationId xmlns:a16="http://schemas.microsoft.com/office/drawing/2014/main" id="{21D62E4E-3707-7041-9CD5-729FEEB789CA}"/>
                </a:ext>
              </a:extLst>
            </p:cNvPr>
            <p:cNvSpPr>
              <a:spLocks noEditPoints="1"/>
            </p:cNvSpPr>
            <p:nvPr/>
          </p:nvSpPr>
          <p:spPr bwMode="auto">
            <a:xfrm>
              <a:off x="586" y="631"/>
              <a:ext cx="153" cy="255"/>
            </a:xfrm>
            <a:custGeom>
              <a:avLst/>
              <a:gdLst>
                <a:gd name="T0" fmla="*/ 483 w 1535"/>
                <a:gd name="T1" fmla="*/ 1488 h 2552"/>
                <a:gd name="T2" fmla="*/ 437 w 1535"/>
                <a:gd name="T3" fmla="*/ 1510 h 2552"/>
                <a:gd name="T4" fmla="*/ 396 w 1535"/>
                <a:gd name="T5" fmla="*/ 1554 h 2552"/>
                <a:gd name="T6" fmla="*/ 365 w 1535"/>
                <a:gd name="T7" fmla="*/ 1614 h 2552"/>
                <a:gd name="T8" fmla="*/ 346 w 1535"/>
                <a:gd name="T9" fmla="*/ 1687 h 2552"/>
                <a:gd name="T10" fmla="*/ 341 w 1535"/>
                <a:gd name="T11" fmla="*/ 1769 h 2552"/>
                <a:gd name="T12" fmla="*/ 351 w 1535"/>
                <a:gd name="T13" fmla="*/ 1844 h 2552"/>
                <a:gd name="T14" fmla="*/ 375 w 1535"/>
                <a:gd name="T15" fmla="*/ 1908 h 2552"/>
                <a:gd name="T16" fmla="*/ 409 w 1535"/>
                <a:gd name="T17" fmla="*/ 1956 h 2552"/>
                <a:gd name="T18" fmla="*/ 452 w 1535"/>
                <a:gd name="T19" fmla="*/ 1984 h 2552"/>
                <a:gd name="T20" fmla="*/ 501 w 1535"/>
                <a:gd name="T21" fmla="*/ 1987 h 2552"/>
                <a:gd name="T22" fmla="*/ 548 w 1535"/>
                <a:gd name="T23" fmla="*/ 1964 h 2552"/>
                <a:gd name="T24" fmla="*/ 587 w 1535"/>
                <a:gd name="T25" fmla="*/ 1922 h 2552"/>
                <a:gd name="T26" fmla="*/ 619 w 1535"/>
                <a:gd name="T27" fmla="*/ 1862 h 2552"/>
                <a:gd name="T28" fmla="*/ 638 w 1535"/>
                <a:gd name="T29" fmla="*/ 1788 h 2552"/>
                <a:gd name="T30" fmla="*/ 643 w 1535"/>
                <a:gd name="T31" fmla="*/ 1706 h 2552"/>
                <a:gd name="T32" fmla="*/ 634 w 1535"/>
                <a:gd name="T33" fmla="*/ 1631 h 2552"/>
                <a:gd name="T34" fmla="*/ 610 w 1535"/>
                <a:gd name="T35" fmla="*/ 1567 h 2552"/>
                <a:gd name="T36" fmla="*/ 576 w 1535"/>
                <a:gd name="T37" fmla="*/ 1520 h 2552"/>
                <a:gd name="T38" fmla="*/ 532 w 1535"/>
                <a:gd name="T39" fmla="*/ 1492 h 2552"/>
                <a:gd name="T40" fmla="*/ 1078 w 1535"/>
                <a:gd name="T41" fmla="*/ 509 h 2552"/>
                <a:gd name="T42" fmla="*/ 1029 w 1535"/>
                <a:gd name="T43" fmla="*/ 519 h 2552"/>
                <a:gd name="T44" fmla="*/ 986 w 1535"/>
                <a:gd name="T45" fmla="*/ 552 h 2552"/>
                <a:gd name="T46" fmla="*/ 950 w 1535"/>
                <a:gd name="T47" fmla="*/ 604 h 2552"/>
                <a:gd name="T48" fmla="*/ 924 w 1535"/>
                <a:gd name="T49" fmla="*/ 672 h 2552"/>
                <a:gd name="T50" fmla="*/ 911 w 1535"/>
                <a:gd name="T51" fmla="*/ 751 h 2552"/>
                <a:gd name="T52" fmla="*/ 914 w 1535"/>
                <a:gd name="T53" fmla="*/ 830 h 2552"/>
                <a:gd name="T54" fmla="*/ 931 w 1535"/>
                <a:gd name="T55" fmla="*/ 900 h 2552"/>
                <a:gd name="T56" fmla="*/ 960 w 1535"/>
                <a:gd name="T57" fmla="*/ 957 h 2552"/>
                <a:gd name="T58" fmla="*/ 999 w 1535"/>
                <a:gd name="T59" fmla="*/ 994 h 2552"/>
                <a:gd name="T60" fmla="*/ 1046 w 1535"/>
                <a:gd name="T61" fmla="*/ 1011 h 2552"/>
                <a:gd name="T62" fmla="*/ 1095 w 1535"/>
                <a:gd name="T63" fmla="*/ 1000 h 2552"/>
                <a:gd name="T64" fmla="*/ 1138 w 1535"/>
                <a:gd name="T65" fmla="*/ 967 h 2552"/>
                <a:gd name="T66" fmla="*/ 1174 w 1535"/>
                <a:gd name="T67" fmla="*/ 915 h 2552"/>
                <a:gd name="T68" fmla="*/ 1200 w 1535"/>
                <a:gd name="T69" fmla="*/ 848 h 2552"/>
                <a:gd name="T70" fmla="*/ 1213 w 1535"/>
                <a:gd name="T71" fmla="*/ 769 h 2552"/>
                <a:gd name="T72" fmla="*/ 1211 w 1535"/>
                <a:gd name="T73" fmla="*/ 689 h 2552"/>
                <a:gd name="T74" fmla="*/ 1193 w 1535"/>
                <a:gd name="T75" fmla="*/ 619 h 2552"/>
                <a:gd name="T76" fmla="*/ 1164 w 1535"/>
                <a:gd name="T77" fmla="*/ 563 h 2552"/>
                <a:gd name="T78" fmla="*/ 1125 w 1535"/>
                <a:gd name="T79" fmla="*/ 525 h 2552"/>
                <a:gd name="T80" fmla="*/ 1078 w 1535"/>
                <a:gd name="T81" fmla="*/ 509 h 2552"/>
                <a:gd name="T82" fmla="*/ 1463 w 1535"/>
                <a:gd name="T83" fmla="*/ 3 h 2552"/>
                <a:gd name="T84" fmla="*/ 1500 w 1535"/>
                <a:gd name="T85" fmla="*/ 21 h 2552"/>
                <a:gd name="T86" fmla="*/ 1525 w 1535"/>
                <a:gd name="T87" fmla="*/ 54 h 2552"/>
                <a:gd name="T88" fmla="*/ 1535 w 1535"/>
                <a:gd name="T89" fmla="*/ 97 h 2552"/>
                <a:gd name="T90" fmla="*/ 1533 w 1535"/>
                <a:gd name="T91" fmla="*/ 1825 h 2552"/>
                <a:gd name="T92" fmla="*/ 1512 w 1535"/>
                <a:gd name="T93" fmla="*/ 1885 h 2552"/>
                <a:gd name="T94" fmla="*/ 1475 w 1535"/>
                <a:gd name="T95" fmla="*/ 1935 h 2552"/>
                <a:gd name="T96" fmla="*/ 1422 w 1535"/>
                <a:gd name="T97" fmla="*/ 1969 h 2552"/>
                <a:gd name="T98" fmla="*/ 115 w 1535"/>
                <a:gd name="T99" fmla="*/ 2551 h 2552"/>
                <a:gd name="T100" fmla="*/ 72 w 1535"/>
                <a:gd name="T101" fmla="*/ 2549 h 2552"/>
                <a:gd name="T102" fmla="*/ 36 w 1535"/>
                <a:gd name="T103" fmla="*/ 2530 h 2552"/>
                <a:gd name="T104" fmla="*/ 10 w 1535"/>
                <a:gd name="T105" fmla="*/ 2498 h 2552"/>
                <a:gd name="T106" fmla="*/ 0 w 1535"/>
                <a:gd name="T107" fmla="*/ 2455 h 2552"/>
                <a:gd name="T108" fmla="*/ 3 w 1535"/>
                <a:gd name="T109" fmla="*/ 674 h 2552"/>
                <a:gd name="T110" fmla="*/ 21 w 1535"/>
                <a:gd name="T111" fmla="*/ 635 h 2552"/>
                <a:gd name="T112" fmla="*/ 57 w 1535"/>
                <a:gd name="T113" fmla="*/ 608 h 2552"/>
                <a:gd name="T114" fmla="*/ 1421 w 1535"/>
                <a:gd name="T115" fmla="*/ 1 h 2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35" h="2552">
                  <a:moveTo>
                    <a:pt x="508" y="1487"/>
                  </a:moveTo>
                  <a:lnTo>
                    <a:pt x="483" y="1488"/>
                  </a:lnTo>
                  <a:lnTo>
                    <a:pt x="460" y="1497"/>
                  </a:lnTo>
                  <a:lnTo>
                    <a:pt x="437" y="1510"/>
                  </a:lnTo>
                  <a:lnTo>
                    <a:pt x="416" y="1530"/>
                  </a:lnTo>
                  <a:lnTo>
                    <a:pt x="396" y="1554"/>
                  </a:lnTo>
                  <a:lnTo>
                    <a:pt x="380" y="1582"/>
                  </a:lnTo>
                  <a:lnTo>
                    <a:pt x="365" y="1614"/>
                  </a:lnTo>
                  <a:lnTo>
                    <a:pt x="354" y="1649"/>
                  </a:lnTo>
                  <a:lnTo>
                    <a:pt x="346" y="1687"/>
                  </a:lnTo>
                  <a:lnTo>
                    <a:pt x="342" y="1728"/>
                  </a:lnTo>
                  <a:lnTo>
                    <a:pt x="341" y="1769"/>
                  </a:lnTo>
                  <a:lnTo>
                    <a:pt x="344" y="1808"/>
                  </a:lnTo>
                  <a:lnTo>
                    <a:pt x="351" y="1844"/>
                  </a:lnTo>
                  <a:lnTo>
                    <a:pt x="361" y="1878"/>
                  </a:lnTo>
                  <a:lnTo>
                    <a:pt x="375" y="1908"/>
                  </a:lnTo>
                  <a:lnTo>
                    <a:pt x="390" y="1934"/>
                  </a:lnTo>
                  <a:lnTo>
                    <a:pt x="409" y="1956"/>
                  </a:lnTo>
                  <a:lnTo>
                    <a:pt x="430" y="1972"/>
                  </a:lnTo>
                  <a:lnTo>
                    <a:pt x="452" y="1984"/>
                  </a:lnTo>
                  <a:lnTo>
                    <a:pt x="476" y="1988"/>
                  </a:lnTo>
                  <a:lnTo>
                    <a:pt x="501" y="1987"/>
                  </a:lnTo>
                  <a:lnTo>
                    <a:pt x="525" y="1979"/>
                  </a:lnTo>
                  <a:lnTo>
                    <a:pt x="548" y="1964"/>
                  </a:lnTo>
                  <a:lnTo>
                    <a:pt x="568" y="1946"/>
                  </a:lnTo>
                  <a:lnTo>
                    <a:pt x="587" y="1922"/>
                  </a:lnTo>
                  <a:lnTo>
                    <a:pt x="605" y="1894"/>
                  </a:lnTo>
                  <a:lnTo>
                    <a:pt x="619" y="1862"/>
                  </a:lnTo>
                  <a:lnTo>
                    <a:pt x="631" y="1826"/>
                  </a:lnTo>
                  <a:lnTo>
                    <a:pt x="638" y="1788"/>
                  </a:lnTo>
                  <a:lnTo>
                    <a:pt x="643" y="1748"/>
                  </a:lnTo>
                  <a:lnTo>
                    <a:pt x="643" y="1706"/>
                  </a:lnTo>
                  <a:lnTo>
                    <a:pt x="640" y="1668"/>
                  </a:lnTo>
                  <a:lnTo>
                    <a:pt x="634" y="1631"/>
                  </a:lnTo>
                  <a:lnTo>
                    <a:pt x="623" y="1597"/>
                  </a:lnTo>
                  <a:lnTo>
                    <a:pt x="610" y="1567"/>
                  </a:lnTo>
                  <a:lnTo>
                    <a:pt x="594" y="1541"/>
                  </a:lnTo>
                  <a:lnTo>
                    <a:pt x="576" y="1520"/>
                  </a:lnTo>
                  <a:lnTo>
                    <a:pt x="555" y="1503"/>
                  </a:lnTo>
                  <a:lnTo>
                    <a:pt x="532" y="1492"/>
                  </a:lnTo>
                  <a:lnTo>
                    <a:pt x="508" y="1487"/>
                  </a:lnTo>
                  <a:close/>
                  <a:moveTo>
                    <a:pt x="1078" y="509"/>
                  </a:moveTo>
                  <a:lnTo>
                    <a:pt x="1053" y="511"/>
                  </a:lnTo>
                  <a:lnTo>
                    <a:pt x="1029" y="519"/>
                  </a:lnTo>
                  <a:lnTo>
                    <a:pt x="1007" y="533"/>
                  </a:lnTo>
                  <a:lnTo>
                    <a:pt x="986" y="552"/>
                  </a:lnTo>
                  <a:lnTo>
                    <a:pt x="966" y="575"/>
                  </a:lnTo>
                  <a:lnTo>
                    <a:pt x="950" y="604"/>
                  </a:lnTo>
                  <a:lnTo>
                    <a:pt x="935" y="637"/>
                  </a:lnTo>
                  <a:lnTo>
                    <a:pt x="924" y="672"/>
                  </a:lnTo>
                  <a:lnTo>
                    <a:pt x="915" y="710"/>
                  </a:lnTo>
                  <a:lnTo>
                    <a:pt x="911" y="751"/>
                  </a:lnTo>
                  <a:lnTo>
                    <a:pt x="910" y="791"/>
                  </a:lnTo>
                  <a:lnTo>
                    <a:pt x="914" y="830"/>
                  </a:lnTo>
                  <a:lnTo>
                    <a:pt x="921" y="867"/>
                  </a:lnTo>
                  <a:lnTo>
                    <a:pt x="931" y="900"/>
                  </a:lnTo>
                  <a:lnTo>
                    <a:pt x="944" y="930"/>
                  </a:lnTo>
                  <a:lnTo>
                    <a:pt x="960" y="957"/>
                  </a:lnTo>
                  <a:lnTo>
                    <a:pt x="979" y="978"/>
                  </a:lnTo>
                  <a:lnTo>
                    <a:pt x="999" y="994"/>
                  </a:lnTo>
                  <a:lnTo>
                    <a:pt x="1022" y="1006"/>
                  </a:lnTo>
                  <a:lnTo>
                    <a:pt x="1046" y="1011"/>
                  </a:lnTo>
                  <a:lnTo>
                    <a:pt x="1071" y="1009"/>
                  </a:lnTo>
                  <a:lnTo>
                    <a:pt x="1095" y="1000"/>
                  </a:lnTo>
                  <a:lnTo>
                    <a:pt x="1117" y="987"/>
                  </a:lnTo>
                  <a:lnTo>
                    <a:pt x="1138" y="967"/>
                  </a:lnTo>
                  <a:lnTo>
                    <a:pt x="1158" y="943"/>
                  </a:lnTo>
                  <a:lnTo>
                    <a:pt x="1174" y="915"/>
                  </a:lnTo>
                  <a:lnTo>
                    <a:pt x="1189" y="883"/>
                  </a:lnTo>
                  <a:lnTo>
                    <a:pt x="1200" y="848"/>
                  </a:lnTo>
                  <a:lnTo>
                    <a:pt x="1209" y="810"/>
                  </a:lnTo>
                  <a:lnTo>
                    <a:pt x="1213" y="769"/>
                  </a:lnTo>
                  <a:lnTo>
                    <a:pt x="1214" y="729"/>
                  </a:lnTo>
                  <a:lnTo>
                    <a:pt x="1211" y="689"/>
                  </a:lnTo>
                  <a:lnTo>
                    <a:pt x="1203" y="653"/>
                  </a:lnTo>
                  <a:lnTo>
                    <a:pt x="1193" y="619"/>
                  </a:lnTo>
                  <a:lnTo>
                    <a:pt x="1180" y="589"/>
                  </a:lnTo>
                  <a:lnTo>
                    <a:pt x="1164" y="563"/>
                  </a:lnTo>
                  <a:lnTo>
                    <a:pt x="1145" y="541"/>
                  </a:lnTo>
                  <a:lnTo>
                    <a:pt x="1125" y="525"/>
                  </a:lnTo>
                  <a:lnTo>
                    <a:pt x="1102" y="514"/>
                  </a:lnTo>
                  <a:lnTo>
                    <a:pt x="1078" y="509"/>
                  </a:lnTo>
                  <a:close/>
                  <a:moveTo>
                    <a:pt x="1443" y="0"/>
                  </a:moveTo>
                  <a:lnTo>
                    <a:pt x="1463" y="3"/>
                  </a:lnTo>
                  <a:lnTo>
                    <a:pt x="1482" y="11"/>
                  </a:lnTo>
                  <a:lnTo>
                    <a:pt x="1500" y="21"/>
                  </a:lnTo>
                  <a:lnTo>
                    <a:pt x="1514" y="37"/>
                  </a:lnTo>
                  <a:lnTo>
                    <a:pt x="1525" y="54"/>
                  </a:lnTo>
                  <a:lnTo>
                    <a:pt x="1533" y="74"/>
                  </a:lnTo>
                  <a:lnTo>
                    <a:pt x="1535" y="97"/>
                  </a:lnTo>
                  <a:lnTo>
                    <a:pt x="1535" y="1793"/>
                  </a:lnTo>
                  <a:lnTo>
                    <a:pt x="1533" y="1825"/>
                  </a:lnTo>
                  <a:lnTo>
                    <a:pt x="1524" y="1856"/>
                  </a:lnTo>
                  <a:lnTo>
                    <a:pt x="1512" y="1885"/>
                  </a:lnTo>
                  <a:lnTo>
                    <a:pt x="1495" y="1911"/>
                  </a:lnTo>
                  <a:lnTo>
                    <a:pt x="1475" y="1935"/>
                  </a:lnTo>
                  <a:lnTo>
                    <a:pt x="1450" y="1954"/>
                  </a:lnTo>
                  <a:lnTo>
                    <a:pt x="1422" y="1969"/>
                  </a:lnTo>
                  <a:lnTo>
                    <a:pt x="135" y="2543"/>
                  </a:lnTo>
                  <a:lnTo>
                    <a:pt x="115" y="2551"/>
                  </a:lnTo>
                  <a:lnTo>
                    <a:pt x="93" y="2552"/>
                  </a:lnTo>
                  <a:lnTo>
                    <a:pt x="72" y="2549"/>
                  </a:lnTo>
                  <a:lnTo>
                    <a:pt x="53" y="2541"/>
                  </a:lnTo>
                  <a:lnTo>
                    <a:pt x="36" y="2530"/>
                  </a:lnTo>
                  <a:lnTo>
                    <a:pt x="20" y="2516"/>
                  </a:lnTo>
                  <a:lnTo>
                    <a:pt x="10" y="2498"/>
                  </a:lnTo>
                  <a:lnTo>
                    <a:pt x="3" y="2478"/>
                  </a:lnTo>
                  <a:lnTo>
                    <a:pt x="0" y="2455"/>
                  </a:lnTo>
                  <a:lnTo>
                    <a:pt x="0" y="696"/>
                  </a:lnTo>
                  <a:lnTo>
                    <a:pt x="3" y="674"/>
                  </a:lnTo>
                  <a:lnTo>
                    <a:pt x="10" y="653"/>
                  </a:lnTo>
                  <a:lnTo>
                    <a:pt x="21" y="635"/>
                  </a:lnTo>
                  <a:lnTo>
                    <a:pt x="38" y="619"/>
                  </a:lnTo>
                  <a:lnTo>
                    <a:pt x="57" y="608"/>
                  </a:lnTo>
                  <a:lnTo>
                    <a:pt x="1399" y="9"/>
                  </a:lnTo>
                  <a:lnTo>
                    <a:pt x="1421" y="1"/>
                  </a:lnTo>
                  <a:lnTo>
                    <a:pt x="1443" y="0"/>
                  </a:lnTo>
                  <a:close/>
                </a:path>
              </a:pathLst>
            </a:custGeom>
            <a:grpFill/>
            <a:ln w="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2">
              <a:extLst>
                <a:ext uri="{FF2B5EF4-FFF2-40B4-BE49-F238E27FC236}">
                  <a16:creationId xmlns:a16="http://schemas.microsoft.com/office/drawing/2014/main" id="{8809C93D-B709-9E4E-A27E-9BF4671A3E1E}"/>
                </a:ext>
              </a:extLst>
            </p:cNvPr>
            <p:cNvSpPr>
              <a:spLocks noEditPoints="1"/>
            </p:cNvSpPr>
            <p:nvPr/>
          </p:nvSpPr>
          <p:spPr bwMode="auto">
            <a:xfrm>
              <a:off x="434" y="545"/>
              <a:ext cx="291" cy="137"/>
            </a:xfrm>
            <a:custGeom>
              <a:avLst/>
              <a:gdLst>
                <a:gd name="T0" fmla="*/ 2112 w 2915"/>
                <a:gd name="T1" fmla="*/ 510 h 1366"/>
                <a:gd name="T2" fmla="*/ 2015 w 2915"/>
                <a:gd name="T3" fmla="*/ 547 h 1366"/>
                <a:gd name="T4" fmla="*/ 1955 w 2915"/>
                <a:gd name="T5" fmla="*/ 607 h 1366"/>
                <a:gd name="T6" fmla="*/ 1945 w 2915"/>
                <a:gd name="T7" fmla="*/ 680 h 1366"/>
                <a:gd name="T8" fmla="*/ 1991 w 2915"/>
                <a:gd name="T9" fmla="*/ 744 h 1366"/>
                <a:gd name="T10" fmla="*/ 2078 w 2915"/>
                <a:gd name="T11" fmla="*/ 790 h 1366"/>
                <a:gd name="T12" fmla="*/ 2193 w 2915"/>
                <a:gd name="T13" fmla="*/ 805 h 1366"/>
                <a:gd name="T14" fmla="*/ 2309 w 2915"/>
                <a:gd name="T15" fmla="*/ 789 h 1366"/>
                <a:gd name="T16" fmla="*/ 2395 w 2915"/>
                <a:gd name="T17" fmla="*/ 743 h 1366"/>
                <a:gd name="T18" fmla="*/ 2440 w 2915"/>
                <a:gd name="T19" fmla="*/ 678 h 1366"/>
                <a:gd name="T20" fmla="*/ 2430 w 2915"/>
                <a:gd name="T21" fmla="*/ 605 h 1366"/>
                <a:gd name="T22" fmla="*/ 2369 w 2915"/>
                <a:gd name="T23" fmla="*/ 546 h 1366"/>
                <a:gd name="T24" fmla="*/ 2271 w 2915"/>
                <a:gd name="T25" fmla="*/ 510 h 1366"/>
                <a:gd name="T26" fmla="*/ 1456 w 2915"/>
                <a:gd name="T27" fmla="*/ 503 h 1366"/>
                <a:gd name="T28" fmla="*/ 1341 w 2915"/>
                <a:gd name="T29" fmla="*/ 519 h 1366"/>
                <a:gd name="T30" fmla="*/ 1254 w 2915"/>
                <a:gd name="T31" fmla="*/ 566 h 1366"/>
                <a:gd name="T32" fmla="*/ 1210 w 2915"/>
                <a:gd name="T33" fmla="*/ 630 h 1366"/>
                <a:gd name="T34" fmla="*/ 1219 w 2915"/>
                <a:gd name="T35" fmla="*/ 703 h 1366"/>
                <a:gd name="T36" fmla="*/ 1280 w 2915"/>
                <a:gd name="T37" fmla="*/ 762 h 1366"/>
                <a:gd name="T38" fmla="*/ 1379 w 2915"/>
                <a:gd name="T39" fmla="*/ 798 h 1366"/>
                <a:gd name="T40" fmla="*/ 1499 w 2915"/>
                <a:gd name="T41" fmla="*/ 803 h 1366"/>
                <a:gd name="T42" fmla="*/ 1606 w 2915"/>
                <a:gd name="T43" fmla="*/ 776 h 1366"/>
                <a:gd name="T44" fmla="*/ 1680 w 2915"/>
                <a:gd name="T45" fmla="*/ 722 h 1366"/>
                <a:gd name="T46" fmla="*/ 1708 w 2915"/>
                <a:gd name="T47" fmla="*/ 653 h 1366"/>
                <a:gd name="T48" fmla="*/ 1680 w 2915"/>
                <a:gd name="T49" fmla="*/ 584 h 1366"/>
                <a:gd name="T50" fmla="*/ 1604 w 2915"/>
                <a:gd name="T51" fmla="*/ 531 h 1366"/>
                <a:gd name="T52" fmla="*/ 1497 w 2915"/>
                <a:gd name="T53" fmla="*/ 504 h 1366"/>
                <a:gd name="T54" fmla="*/ 681 w 2915"/>
                <a:gd name="T55" fmla="*/ 505 h 1366"/>
                <a:gd name="T56" fmla="*/ 574 w 2915"/>
                <a:gd name="T57" fmla="*/ 533 h 1366"/>
                <a:gd name="T58" fmla="*/ 499 w 2915"/>
                <a:gd name="T59" fmla="*/ 586 h 1366"/>
                <a:gd name="T60" fmla="*/ 471 w 2915"/>
                <a:gd name="T61" fmla="*/ 655 h 1366"/>
                <a:gd name="T62" fmla="*/ 500 w 2915"/>
                <a:gd name="T63" fmla="*/ 724 h 1366"/>
                <a:gd name="T64" fmla="*/ 575 w 2915"/>
                <a:gd name="T65" fmla="*/ 777 h 1366"/>
                <a:gd name="T66" fmla="*/ 683 w 2915"/>
                <a:gd name="T67" fmla="*/ 804 h 1366"/>
                <a:gd name="T68" fmla="*/ 802 w 2915"/>
                <a:gd name="T69" fmla="*/ 798 h 1366"/>
                <a:gd name="T70" fmla="*/ 900 w 2915"/>
                <a:gd name="T71" fmla="*/ 761 h 1366"/>
                <a:gd name="T72" fmla="*/ 960 w 2915"/>
                <a:gd name="T73" fmla="*/ 701 h 1366"/>
                <a:gd name="T74" fmla="*/ 970 w 2915"/>
                <a:gd name="T75" fmla="*/ 628 h 1366"/>
                <a:gd name="T76" fmla="*/ 924 w 2915"/>
                <a:gd name="T77" fmla="*/ 564 h 1366"/>
                <a:gd name="T78" fmla="*/ 837 w 2915"/>
                <a:gd name="T79" fmla="*/ 519 h 1366"/>
                <a:gd name="T80" fmla="*/ 722 w 2915"/>
                <a:gd name="T81" fmla="*/ 503 h 1366"/>
                <a:gd name="T82" fmla="*/ 1508 w 2915"/>
                <a:gd name="T83" fmla="*/ 6 h 1366"/>
                <a:gd name="T84" fmla="*/ 2875 w 2915"/>
                <a:gd name="T85" fmla="*/ 585 h 1366"/>
                <a:gd name="T86" fmla="*/ 2911 w 2915"/>
                <a:gd name="T87" fmla="*/ 632 h 1366"/>
                <a:gd name="T88" fmla="*/ 2911 w 2915"/>
                <a:gd name="T89" fmla="*/ 690 h 1366"/>
                <a:gd name="T90" fmla="*/ 2876 w 2915"/>
                <a:gd name="T91" fmla="*/ 739 h 1366"/>
                <a:gd name="T92" fmla="*/ 1477 w 2915"/>
                <a:gd name="T93" fmla="*/ 1364 h 1366"/>
                <a:gd name="T94" fmla="*/ 1418 w 2915"/>
                <a:gd name="T95" fmla="*/ 1358 h 1366"/>
                <a:gd name="T96" fmla="*/ 23 w 2915"/>
                <a:gd name="T97" fmla="*/ 726 h 1366"/>
                <a:gd name="T98" fmla="*/ 0 w 2915"/>
                <a:gd name="T99" fmla="*/ 672 h 1366"/>
                <a:gd name="T100" fmla="*/ 12 w 2915"/>
                <a:gd name="T101" fmla="*/ 615 h 1366"/>
                <a:gd name="T102" fmla="*/ 58 w 2915"/>
                <a:gd name="T103" fmla="*/ 573 h 1366"/>
                <a:gd name="T104" fmla="*/ 1432 w 2915"/>
                <a:gd name="T105" fmla="*/ 1 h 1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15" h="1366">
                  <a:moveTo>
                    <a:pt x="2192" y="503"/>
                  </a:moveTo>
                  <a:lnTo>
                    <a:pt x="2151" y="505"/>
                  </a:lnTo>
                  <a:lnTo>
                    <a:pt x="2112" y="510"/>
                  </a:lnTo>
                  <a:lnTo>
                    <a:pt x="2077" y="519"/>
                  </a:lnTo>
                  <a:lnTo>
                    <a:pt x="2044" y="533"/>
                  </a:lnTo>
                  <a:lnTo>
                    <a:pt x="2015" y="547"/>
                  </a:lnTo>
                  <a:lnTo>
                    <a:pt x="1990" y="566"/>
                  </a:lnTo>
                  <a:lnTo>
                    <a:pt x="1969" y="586"/>
                  </a:lnTo>
                  <a:lnTo>
                    <a:pt x="1955" y="607"/>
                  </a:lnTo>
                  <a:lnTo>
                    <a:pt x="1945" y="630"/>
                  </a:lnTo>
                  <a:lnTo>
                    <a:pt x="1942" y="655"/>
                  </a:lnTo>
                  <a:lnTo>
                    <a:pt x="1945" y="680"/>
                  </a:lnTo>
                  <a:lnTo>
                    <a:pt x="1955" y="703"/>
                  </a:lnTo>
                  <a:lnTo>
                    <a:pt x="1970" y="724"/>
                  </a:lnTo>
                  <a:lnTo>
                    <a:pt x="1991" y="744"/>
                  </a:lnTo>
                  <a:lnTo>
                    <a:pt x="2016" y="762"/>
                  </a:lnTo>
                  <a:lnTo>
                    <a:pt x="2045" y="777"/>
                  </a:lnTo>
                  <a:lnTo>
                    <a:pt x="2078" y="790"/>
                  </a:lnTo>
                  <a:lnTo>
                    <a:pt x="2114" y="798"/>
                  </a:lnTo>
                  <a:lnTo>
                    <a:pt x="2152" y="804"/>
                  </a:lnTo>
                  <a:lnTo>
                    <a:pt x="2193" y="805"/>
                  </a:lnTo>
                  <a:lnTo>
                    <a:pt x="2234" y="803"/>
                  </a:lnTo>
                  <a:lnTo>
                    <a:pt x="2273" y="798"/>
                  </a:lnTo>
                  <a:lnTo>
                    <a:pt x="2309" y="789"/>
                  </a:lnTo>
                  <a:lnTo>
                    <a:pt x="2341" y="776"/>
                  </a:lnTo>
                  <a:lnTo>
                    <a:pt x="2370" y="761"/>
                  </a:lnTo>
                  <a:lnTo>
                    <a:pt x="2395" y="743"/>
                  </a:lnTo>
                  <a:lnTo>
                    <a:pt x="2416" y="722"/>
                  </a:lnTo>
                  <a:lnTo>
                    <a:pt x="2431" y="701"/>
                  </a:lnTo>
                  <a:lnTo>
                    <a:pt x="2440" y="678"/>
                  </a:lnTo>
                  <a:lnTo>
                    <a:pt x="2444" y="653"/>
                  </a:lnTo>
                  <a:lnTo>
                    <a:pt x="2439" y="628"/>
                  </a:lnTo>
                  <a:lnTo>
                    <a:pt x="2430" y="605"/>
                  </a:lnTo>
                  <a:lnTo>
                    <a:pt x="2415" y="584"/>
                  </a:lnTo>
                  <a:lnTo>
                    <a:pt x="2395" y="564"/>
                  </a:lnTo>
                  <a:lnTo>
                    <a:pt x="2369" y="546"/>
                  </a:lnTo>
                  <a:lnTo>
                    <a:pt x="2340" y="531"/>
                  </a:lnTo>
                  <a:lnTo>
                    <a:pt x="2307" y="519"/>
                  </a:lnTo>
                  <a:lnTo>
                    <a:pt x="2271" y="510"/>
                  </a:lnTo>
                  <a:lnTo>
                    <a:pt x="2232" y="504"/>
                  </a:lnTo>
                  <a:lnTo>
                    <a:pt x="2192" y="503"/>
                  </a:lnTo>
                  <a:close/>
                  <a:moveTo>
                    <a:pt x="1456" y="503"/>
                  </a:moveTo>
                  <a:lnTo>
                    <a:pt x="1416" y="505"/>
                  </a:lnTo>
                  <a:lnTo>
                    <a:pt x="1378" y="510"/>
                  </a:lnTo>
                  <a:lnTo>
                    <a:pt x="1341" y="519"/>
                  </a:lnTo>
                  <a:lnTo>
                    <a:pt x="1308" y="533"/>
                  </a:lnTo>
                  <a:lnTo>
                    <a:pt x="1279" y="547"/>
                  </a:lnTo>
                  <a:lnTo>
                    <a:pt x="1254" y="566"/>
                  </a:lnTo>
                  <a:lnTo>
                    <a:pt x="1235" y="586"/>
                  </a:lnTo>
                  <a:lnTo>
                    <a:pt x="1219" y="607"/>
                  </a:lnTo>
                  <a:lnTo>
                    <a:pt x="1210" y="630"/>
                  </a:lnTo>
                  <a:lnTo>
                    <a:pt x="1207" y="655"/>
                  </a:lnTo>
                  <a:lnTo>
                    <a:pt x="1210" y="680"/>
                  </a:lnTo>
                  <a:lnTo>
                    <a:pt x="1219" y="703"/>
                  </a:lnTo>
                  <a:lnTo>
                    <a:pt x="1235" y="724"/>
                  </a:lnTo>
                  <a:lnTo>
                    <a:pt x="1255" y="744"/>
                  </a:lnTo>
                  <a:lnTo>
                    <a:pt x="1280" y="762"/>
                  </a:lnTo>
                  <a:lnTo>
                    <a:pt x="1310" y="777"/>
                  </a:lnTo>
                  <a:lnTo>
                    <a:pt x="1342" y="790"/>
                  </a:lnTo>
                  <a:lnTo>
                    <a:pt x="1379" y="798"/>
                  </a:lnTo>
                  <a:lnTo>
                    <a:pt x="1417" y="804"/>
                  </a:lnTo>
                  <a:lnTo>
                    <a:pt x="1458" y="805"/>
                  </a:lnTo>
                  <a:lnTo>
                    <a:pt x="1499" y="803"/>
                  </a:lnTo>
                  <a:lnTo>
                    <a:pt x="1537" y="798"/>
                  </a:lnTo>
                  <a:lnTo>
                    <a:pt x="1573" y="789"/>
                  </a:lnTo>
                  <a:lnTo>
                    <a:pt x="1606" y="776"/>
                  </a:lnTo>
                  <a:lnTo>
                    <a:pt x="1636" y="761"/>
                  </a:lnTo>
                  <a:lnTo>
                    <a:pt x="1660" y="743"/>
                  </a:lnTo>
                  <a:lnTo>
                    <a:pt x="1680" y="722"/>
                  </a:lnTo>
                  <a:lnTo>
                    <a:pt x="1696" y="701"/>
                  </a:lnTo>
                  <a:lnTo>
                    <a:pt x="1705" y="678"/>
                  </a:lnTo>
                  <a:lnTo>
                    <a:pt x="1708" y="653"/>
                  </a:lnTo>
                  <a:lnTo>
                    <a:pt x="1705" y="628"/>
                  </a:lnTo>
                  <a:lnTo>
                    <a:pt x="1695" y="605"/>
                  </a:lnTo>
                  <a:lnTo>
                    <a:pt x="1680" y="584"/>
                  </a:lnTo>
                  <a:lnTo>
                    <a:pt x="1659" y="564"/>
                  </a:lnTo>
                  <a:lnTo>
                    <a:pt x="1635" y="546"/>
                  </a:lnTo>
                  <a:lnTo>
                    <a:pt x="1604" y="531"/>
                  </a:lnTo>
                  <a:lnTo>
                    <a:pt x="1572" y="519"/>
                  </a:lnTo>
                  <a:lnTo>
                    <a:pt x="1536" y="510"/>
                  </a:lnTo>
                  <a:lnTo>
                    <a:pt x="1497" y="504"/>
                  </a:lnTo>
                  <a:lnTo>
                    <a:pt x="1456" y="503"/>
                  </a:lnTo>
                  <a:close/>
                  <a:moveTo>
                    <a:pt x="722" y="503"/>
                  </a:moveTo>
                  <a:lnTo>
                    <a:pt x="681" y="505"/>
                  </a:lnTo>
                  <a:lnTo>
                    <a:pt x="642" y="510"/>
                  </a:lnTo>
                  <a:lnTo>
                    <a:pt x="606" y="519"/>
                  </a:lnTo>
                  <a:lnTo>
                    <a:pt x="574" y="533"/>
                  </a:lnTo>
                  <a:lnTo>
                    <a:pt x="545" y="547"/>
                  </a:lnTo>
                  <a:lnTo>
                    <a:pt x="519" y="566"/>
                  </a:lnTo>
                  <a:lnTo>
                    <a:pt x="499" y="586"/>
                  </a:lnTo>
                  <a:lnTo>
                    <a:pt x="484" y="607"/>
                  </a:lnTo>
                  <a:lnTo>
                    <a:pt x="474" y="630"/>
                  </a:lnTo>
                  <a:lnTo>
                    <a:pt x="471" y="655"/>
                  </a:lnTo>
                  <a:lnTo>
                    <a:pt x="474" y="680"/>
                  </a:lnTo>
                  <a:lnTo>
                    <a:pt x="485" y="703"/>
                  </a:lnTo>
                  <a:lnTo>
                    <a:pt x="500" y="724"/>
                  </a:lnTo>
                  <a:lnTo>
                    <a:pt x="520" y="744"/>
                  </a:lnTo>
                  <a:lnTo>
                    <a:pt x="546" y="762"/>
                  </a:lnTo>
                  <a:lnTo>
                    <a:pt x="575" y="777"/>
                  </a:lnTo>
                  <a:lnTo>
                    <a:pt x="608" y="789"/>
                  </a:lnTo>
                  <a:lnTo>
                    <a:pt x="643" y="798"/>
                  </a:lnTo>
                  <a:lnTo>
                    <a:pt x="683" y="804"/>
                  </a:lnTo>
                  <a:lnTo>
                    <a:pt x="723" y="805"/>
                  </a:lnTo>
                  <a:lnTo>
                    <a:pt x="763" y="803"/>
                  </a:lnTo>
                  <a:lnTo>
                    <a:pt x="802" y="798"/>
                  </a:lnTo>
                  <a:lnTo>
                    <a:pt x="838" y="789"/>
                  </a:lnTo>
                  <a:lnTo>
                    <a:pt x="871" y="776"/>
                  </a:lnTo>
                  <a:lnTo>
                    <a:pt x="900" y="761"/>
                  </a:lnTo>
                  <a:lnTo>
                    <a:pt x="925" y="743"/>
                  </a:lnTo>
                  <a:lnTo>
                    <a:pt x="946" y="722"/>
                  </a:lnTo>
                  <a:lnTo>
                    <a:pt x="960" y="701"/>
                  </a:lnTo>
                  <a:lnTo>
                    <a:pt x="970" y="678"/>
                  </a:lnTo>
                  <a:lnTo>
                    <a:pt x="973" y="653"/>
                  </a:lnTo>
                  <a:lnTo>
                    <a:pt x="970" y="628"/>
                  </a:lnTo>
                  <a:lnTo>
                    <a:pt x="960" y="605"/>
                  </a:lnTo>
                  <a:lnTo>
                    <a:pt x="945" y="584"/>
                  </a:lnTo>
                  <a:lnTo>
                    <a:pt x="924" y="564"/>
                  </a:lnTo>
                  <a:lnTo>
                    <a:pt x="899" y="546"/>
                  </a:lnTo>
                  <a:lnTo>
                    <a:pt x="870" y="531"/>
                  </a:lnTo>
                  <a:lnTo>
                    <a:pt x="837" y="519"/>
                  </a:lnTo>
                  <a:lnTo>
                    <a:pt x="801" y="510"/>
                  </a:lnTo>
                  <a:lnTo>
                    <a:pt x="762" y="504"/>
                  </a:lnTo>
                  <a:lnTo>
                    <a:pt x="722" y="503"/>
                  </a:lnTo>
                  <a:close/>
                  <a:moveTo>
                    <a:pt x="1457" y="0"/>
                  </a:moveTo>
                  <a:lnTo>
                    <a:pt x="1482" y="1"/>
                  </a:lnTo>
                  <a:lnTo>
                    <a:pt x="1508" y="6"/>
                  </a:lnTo>
                  <a:lnTo>
                    <a:pt x="1532" y="15"/>
                  </a:lnTo>
                  <a:lnTo>
                    <a:pt x="2856" y="573"/>
                  </a:lnTo>
                  <a:lnTo>
                    <a:pt x="2875" y="585"/>
                  </a:lnTo>
                  <a:lnTo>
                    <a:pt x="2891" y="598"/>
                  </a:lnTo>
                  <a:lnTo>
                    <a:pt x="2902" y="615"/>
                  </a:lnTo>
                  <a:lnTo>
                    <a:pt x="2911" y="632"/>
                  </a:lnTo>
                  <a:lnTo>
                    <a:pt x="2915" y="652"/>
                  </a:lnTo>
                  <a:lnTo>
                    <a:pt x="2915" y="672"/>
                  </a:lnTo>
                  <a:lnTo>
                    <a:pt x="2911" y="690"/>
                  </a:lnTo>
                  <a:lnTo>
                    <a:pt x="2903" y="709"/>
                  </a:lnTo>
                  <a:lnTo>
                    <a:pt x="2892" y="726"/>
                  </a:lnTo>
                  <a:lnTo>
                    <a:pt x="2876" y="739"/>
                  </a:lnTo>
                  <a:lnTo>
                    <a:pt x="2858" y="750"/>
                  </a:lnTo>
                  <a:lnTo>
                    <a:pt x="1497" y="1358"/>
                  </a:lnTo>
                  <a:lnTo>
                    <a:pt x="1477" y="1364"/>
                  </a:lnTo>
                  <a:lnTo>
                    <a:pt x="1457" y="1366"/>
                  </a:lnTo>
                  <a:lnTo>
                    <a:pt x="1438" y="1364"/>
                  </a:lnTo>
                  <a:lnTo>
                    <a:pt x="1418" y="1358"/>
                  </a:lnTo>
                  <a:lnTo>
                    <a:pt x="57" y="750"/>
                  </a:lnTo>
                  <a:lnTo>
                    <a:pt x="37" y="739"/>
                  </a:lnTo>
                  <a:lnTo>
                    <a:pt x="23" y="726"/>
                  </a:lnTo>
                  <a:lnTo>
                    <a:pt x="11" y="709"/>
                  </a:lnTo>
                  <a:lnTo>
                    <a:pt x="4" y="690"/>
                  </a:lnTo>
                  <a:lnTo>
                    <a:pt x="0" y="672"/>
                  </a:lnTo>
                  <a:lnTo>
                    <a:pt x="0" y="652"/>
                  </a:lnTo>
                  <a:lnTo>
                    <a:pt x="4" y="632"/>
                  </a:lnTo>
                  <a:lnTo>
                    <a:pt x="12" y="615"/>
                  </a:lnTo>
                  <a:lnTo>
                    <a:pt x="24" y="598"/>
                  </a:lnTo>
                  <a:lnTo>
                    <a:pt x="39" y="585"/>
                  </a:lnTo>
                  <a:lnTo>
                    <a:pt x="58" y="573"/>
                  </a:lnTo>
                  <a:lnTo>
                    <a:pt x="1383" y="15"/>
                  </a:lnTo>
                  <a:lnTo>
                    <a:pt x="1407" y="6"/>
                  </a:lnTo>
                  <a:lnTo>
                    <a:pt x="1432" y="1"/>
                  </a:lnTo>
                  <a:lnTo>
                    <a:pt x="1457" y="0"/>
                  </a:lnTo>
                  <a:close/>
                </a:path>
              </a:pathLst>
            </a:custGeom>
            <a:grpFill/>
            <a:ln w="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81" name="Rectangle 80">
            <a:extLst>
              <a:ext uri="{FF2B5EF4-FFF2-40B4-BE49-F238E27FC236}">
                <a16:creationId xmlns:a16="http://schemas.microsoft.com/office/drawing/2014/main" id="{A7DDE08C-760B-5447-92B9-1DD65EC318A6}"/>
              </a:ext>
            </a:extLst>
          </p:cNvPr>
          <p:cNvSpPr/>
          <p:nvPr/>
        </p:nvSpPr>
        <p:spPr>
          <a:xfrm>
            <a:off x="8768547" y="4367955"/>
            <a:ext cx="3044511" cy="923330"/>
          </a:xfrm>
          <a:prstGeom prst="rect">
            <a:avLst/>
          </a:prstGeom>
        </p:spPr>
        <p:txBody>
          <a:bodyPr wrap="square">
            <a:spAutoFit/>
          </a:bodyPr>
          <a:lstStyle/>
          <a:p>
            <a:r>
              <a:rPr lang="en-US" dirty="0">
                <a:solidFill>
                  <a:schemeClr val="accent4"/>
                </a:solidFill>
                <a:latin typeface="Arial" panose="020B0604020202020204" pitchFamily="34" charset="0"/>
                <a:cs typeface="Arial" panose="020B0604020202020204" pitchFamily="34" charset="0"/>
              </a:rPr>
              <a:t>How do we know if a team is getting better at estimation?</a:t>
            </a:r>
            <a:endParaRPr lang="en-US" dirty="0"/>
          </a:p>
        </p:txBody>
      </p:sp>
      <p:sp>
        <p:nvSpPr>
          <p:cNvPr id="82" name="Rectangle 81">
            <a:extLst>
              <a:ext uri="{FF2B5EF4-FFF2-40B4-BE49-F238E27FC236}">
                <a16:creationId xmlns:a16="http://schemas.microsoft.com/office/drawing/2014/main" id="{7B0EE67F-1AF4-1649-A1EF-8E74F736AA1F}"/>
              </a:ext>
            </a:extLst>
          </p:cNvPr>
          <p:cNvSpPr/>
          <p:nvPr/>
        </p:nvSpPr>
        <p:spPr>
          <a:xfrm>
            <a:off x="8789917" y="5524899"/>
            <a:ext cx="3044511" cy="923330"/>
          </a:xfrm>
          <a:prstGeom prst="rect">
            <a:avLst/>
          </a:prstGeom>
        </p:spPr>
        <p:txBody>
          <a:bodyPr wrap="square">
            <a:spAutoFit/>
          </a:bodyPr>
          <a:lstStyle/>
          <a:p>
            <a:r>
              <a:rPr lang="en-US" dirty="0">
                <a:solidFill>
                  <a:schemeClr val="accent4"/>
                </a:solidFill>
                <a:latin typeface="Arial" panose="020B0604020202020204" pitchFamily="34" charset="0"/>
                <a:cs typeface="Arial" panose="020B0604020202020204" pitchFamily="34" charset="0"/>
              </a:rPr>
              <a:t>Why are story points better than estimating in hours or days?</a:t>
            </a:r>
            <a:endParaRPr lang="en-US" dirty="0"/>
          </a:p>
        </p:txBody>
      </p:sp>
    </p:spTree>
    <p:extLst>
      <p:ext uri="{BB962C8B-B14F-4D97-AF65-F5344CB8AC3E}">
        <p14:creationId xmlns:p14="http://schemas.microsoft.com/office/powerpoint/2010/main" val="392862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ight Arrow 9"/>
          <p:cNvSpPr/>
          <p:nvPr/>
        </p:nvSpPr>
        <p:spPr>
          <a:xfrm>
            <a:off x="621324" y="3501528"/>
            <a:ext cx="11078307" cy="578417"/>
          </a:xfrm>
          <a:prstGeom prst="rightArrow">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p:cNvSpPr/>
          <p:nvPr/>
        </p:nvSpPr>
        <p:spPr>
          <a:xfrm>
            <a:off x="1676399" y="3093214"/>
            <a:ext cx="1406769" cy="1395046"/>
          </a:xfrm>
          <a:prstGeom prst="ellipse">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3614827" y="3093214"/>
            <a:ext cx="1406769" cy="1395046"/>
          </a:xfrm>
          <a:prstGeom prst="ellips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7456824" y="3093214"/>
            <a:ext cx="1406769" cy="1395046"/>
          </a:xfrm>
          <a:prstGeom prst="ellipse">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9425352" y="3093214"/>
            <a:ext cx="1406769" cy="1395046"/>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421921" y="2976802"/>
            <a:ext cx="1500554" cy="1408350"/>
          </a:xfrm>
          <a:prstGeom prst="ellipse">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4"/>
          <p:cNvGrpSpPr>
            <a:grpSpLocks noChangeAspect="1"/>
          </p:cNvGrpSpPr>
          <p:nvPr/>
        </p:nvGrpSpPr>
        <p:grpSpPr bwMode="auto">
          <a:xfrm>
            <a:off x="5839055" y="3330688"/>
            <a:ext cx="666287" cy="661496"/>
            <a:chOff x="3686" y="2022"/>
            <a:chExt cx="1669" cy="1657"/>
          </a:xfrm>
          <a:solidFill>
            <a:schemeClr val="bg1"/>
          </a:solidFill>
        </p:grpSpPr>
        <p:sp>
          <p:nvSpPr>
            <p:cNvPr id="15" name="Freeform 6"/>
            <p:cNvSpPr>
              <a:spLocks noEditPoints="1"/>
            </p:cNvSpPr>
            <p:nvPr/>
          </p:nvSpPr>
          <p:spPr bwMode="auto">
            <a:xfrm>
              <a:off x="3686" y="2022"/>
              <a:ext cx="1669" cy="1657"/>
            </a:xfrm>
            <a:custGeom>
              <a:avLst/>
              <a:gdLst>
                <a:gd name="T0" fmla="*/ 2343 w 3337"/>
                <a:gd name="T1" fmla="*/ 2780 h 3315"/>
                <a:gd name="T2" fmla="*/ 2655 w 3337"/>
                <a:gd name="T3" fmla="*/ 2592 h 3315"/>
                <a:gd name="T4" fmla="*/ 2506 w 3337"/>
                <a:gd name="T5" fmla="*/ 2317 h 3315"/>
                <a:gd name="T6" fmla="*/ 2558 w 3337"/>
                <a:gd name="T7" fmla="*/ 1301 h 3315"/>
                <a:gd name="T8" fmla="*/ 2558 w 3337"/>
                <a:gd name="T9" fmla="*/ 2014 h 3315"/>
                <a:gd name="T10" fmla="*/ 2955 w 3337"/>
                <a:gd name="T11" fmla="*/ 2113 h 3315"/>
                <a:gd name="T12" fmla="*/ 3030 w 3337"/>
                <a:gd name="T13" fmla="*/ 1562 h 3315"/>
                <a:gd name="T14" fmla="*/ 417 w 3337"/>
                <a:gd name="T15" fmla="*/ 1118 h 3315"/>
                <a:gd name="T16" fmla="*/ 306 w 3337"/>
                <a:gd name="T17" fmla="*/ 1576 h 3315"/>
                <a:gd name="T18" fmla="*/ 363 w 3337"/>
                <a:gd name="T19" fmla="*/ 2052 h 3315"/>
                <a:gd name="T20" fmla="*/ 701 w 3337"/>
                <a:gd name="T21" fmla="*/ 2046 h 3315"/>
                <a:gd name="T22" fmla="*/ 768 w 3337"/>
                <a:gd name="T23" fmla="*/ 1417 h 3315"/>
                <a:gd name="T24" fmla="*/ 417 w 3337"/>
                <a:gd name="T25" fmla="*/ 1118 h 3315"/>
                <a:gd name="T26" fmla="*/ 684 w 3337"/>
                <a:gd name="T27" fmla="*/ 722 h 3315"/>
                <a:gd name="T28" fmla="*/ 832 w 3337"/>
                <a:gd name="T29" fmla="*/ 997 h 3315"/>
                <a:gd name="T30" fmla="*/ 1035 w 3337"/>
                <a:gd name="T31" fmla="*/ 458 h 3315"/>
                <a:gd name="T32" fmla="*/ 2480 w 3337"/>
                <a:gd name="T33" fmla="*/ 896 h 3315"/>
                <a:gd name="T34" fmla="*/ 2713 w 3337"/>
                <a:gd name="T35" fmla="*/ 788 h 3315"/>
                <a:gd name="T36" fmla="*/ 2301 w 3337"/>
                <a:gd name="T37" fmla="*/ 457 h 3315"/>
                <a:gd name="T38" fmla="*/ 2216 w 3337"/>
                <a:gd name="T39" fmla="*/ 1088 h 3315"/>
                <a:gd name="T40" fmla="*/ 2048 w 3337"/>
                <a:gd name="T41" fmla="*/ 621 h 3315"/>
                <a:gd name="T42" fmla="*/ 1821 w 3337"/>
                <a:gd name="T43" fmla="*/ 353 h 3315"/>
                <a:gd name="T44" fmla="*/ 1324 w 3337"/>
                <a:gd name="T45" fmla="*/ 562 h 3315"/>
                <a:gd name="T46" fmla="*/ 1143 w 3337"/>
                <a:gd name="T47" fmla="*/ 998 h 3315"/>
                <a:gd name="T48" fmla="*/ 1517 w 3337"/>
                <a:gd name="T49" fmla="*/ 353 h 3315"/>
                <a:gd name="T50" fmla="*/ 2079 w 3337"/>
                <a:gd name="T51" fmla="*/ 51 h 3315"/>
                <a:gd name="T52" fmla="*/ 2621 w 3337"/>
                <a:gd name="T53" fmla="*/ 297 h 3315"/>
                <a:gd name="T54" fmla="*/ 3038 w 3337"/>
                <a:gd name="T55" fmla="*/ 711 h 3315"/>
                <a:gd name="T56" fmla="*/ 3286 w 3337"/>
                <a:gd name="T57" fmla="*/ 1250 h 3315"/>
                <a:gd name="T58" fmla="*/ 3325 w 3337"/>
                <a:gd name="T59" fmla="*/ 1865 h 3315"/>
                <a:gd name="T60" fmla="*/ 3141 w 3337"/>
                <a:gd name="T61" fmla="*/ 2436 h 3315"/>
                <a:gd name="T62" fmla="*/ 2776 w 3337"/>
                <a:gd name="T63" fmla="*/ 2897 h 3315"/>
                <a:gd name="T64" fmla="*/ 2272 w 3337"/>
                <a:gd name="T65" fmla="*/ 3203 h 3315"/>
                <a:gd name="T66" fmla="*/ 1669 w 3337"/>
                <a:gd name="T67" fmla="*/ 3315 h 3315"/>
                <a:gd name="T68" fmla="*/ 1315 w 3337"/>
                <a:gd name="T69" fmla="*/ 3221 h 3315"/>
                <a:gd name="T70" fmla="*/ 1681 w 3337"/>
                <a:gd name="T71" fmla="*/ 3032 h 3315"/>
                <a:gd name="T72" fmla="*/ 1896 w 3337"/>
                <a:gd name="T73" fmla="*/ 3121 h 3315"/>
                <a:gd name="T74" fmla="*/ 2098 w 3337"/>
                <a:gd name="T75" fmla="*/ 3045 h 3315"/>
                <a:gd name="T76" fmla="*/ 2352 w 3337"/>
                <a:gd name="T77" fmla="*/ 1910 h 3315"/>
                <a:gd name="T78" fmla="*/ 2300 w 3337"/>
                <a:gd name="T79" fmla="*/ 1688 h 3315"/>
                <a:gd name="T80" fmla="*/ 2155 w 3337"/>
                <a:gd name="T81" fmla="*/ 1408 h 3315"/>
                <a:gd name="T82" fmla="*/ 1517 w 3337"/>
                <a:gd name="T83" fmla="*/ 1445 h 3315"/>
                <a:gd name="T84" fmla="*/ 1063 w 3337"/>
                <a:gd name="T85" fmla="*/ 1565 h 3315"/>
                <a:gd name="T86" fmla="*/ 960 w 3337"/>
                <a:gd name="T87" fmla="*/ 1744 h 3315"/>
                <a:gd name="T88" fmla="*/ 800 w 3337"/>
                <a:gd name="T89" fmla="*/ 1925 h 3315"/>
                <a:gd name="T90" fmla="*/ 823 w 3337"/>
                <a:gd name="T91" fmla="*/ 2163 h 3315"/>
                <a:gd name="T92" fmla="*/ 696 w 3337"/>
                <a:gd name="T93" fmla="*/ 2381 h 3315"/>
                <a:gd name="T94" fmla="*/ 530 w 3337"/>
                <a:gd name="T95" fmla="*/ 2559 h 3315"/>
                <a:gd name="T96" fmla="*/ 366 w 3337"/>
                <a:gd name="T97" fmla="*/ 2650 h 3315"/>
                <a:gd name="T98" fmla="*/ 180 w 3337"/>
                <a:gd name="T99" fmla="*/ 2407 h 3315"/>
                <a:gd name="T100" fmla="*/ 13 w 3337"/>
                <a:gd name="T101" fmla="*/ 1857 h 3315"/>
                <a:gd name="T102" fmla="*/ 51 w 3337"/>
                <a:gd name="T103" fmla="*/ 1250 h 3315"/>
                <a:gd name="T104" fmla="*/ 300 w 3337"/>
                <a:gd name="T105" fmla="*/ 711 h 3315"/>
                <a:gd name="T106" fmla="*/ 716 w 3337"/>
                <a:gd name="T107" fmla="*/ 297 h 3315"/>
                <a:gd name="T108" fmla="*/ 1259 w 3337"/>
                <a:gd name="T109" fmla="*/ 51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337" h="3315">
                  <a:moveTo>
                    <a:pt x="2506" y="2317"/>
                  </a:moveTo>
                  <a:lnTo>
                    <a:pt x="2479" y="2418"/>
                  </a:lnTo>
                  <a:lnTo>
                    <a:pt x="2451" y="2515"/>
                  </a:lnTo>
                  <a:lnTo>
                    <a:pt x="2419" y="2608"/>
                  </a:lnTo>
                  <a:lnTo>
                    <a:pt x="2382" y="2697"/>
                  </a:lnTo>
                  <a:lnTo>
                    <a:pt x="2343" y="2780"/>
                  </a:lnTo>
                  <a:lnTo>
                    <a:pt x="2301" y="2858"/>
                  </a:lnTo>
                  <a:lnTo>
                    <a:pt x="2379" y="2814"/>
                  </a:lnTo>
                  <a:lnTo>
                    <a:pt x="2453" y="2765"/>
                  </a:lnTo>
                  <a:lnTo>
                    <a:pt x="2523" y="2712"/>
                  </a:lnTo>
                  <a:lnTo>
                    <a:pt x="2591" y="2655"/>
                  </a:lnTo>
                  <a:lnTo>
                    <a:pt x="2655" y="2592"/>
                  </a:lnTo>
                  <a:lnTo>
                    <a:pt x="2713" y="2527"/>
                  </a:lnTo>
                  <a:lnTo>
                    <a:pt x="2768" y="2458"/>
                  </a:lnTo>
                  <a:lnTo>
                    <a:pt x="2709" y="2420"/>
                  </a:lnTo>
                  <a:lnTo>
                    <a:pt x="2645" y="2383"/>
                  </a:lnTo>
                  <a:lnTo>
                    <a:pt x="2577" y="2349"/>
                  </a:lnTo>
                  <a:lnTo>
                    <a:pt x="2506" y="2317"/>
                  </a:lnTo>
                  <a:close/>
                  <a:moveTo>
                    <a:pt x="2921" y="1118"/>
                  </a:moveTo>
                  <a:lnTo>
                    <a:pt x="2855" y="1160"/>
                  </a:lnTo>
                  <a:lnTo>
                    <a:pt x="2786" y="1200"/>
                  </a:lnTo>
                  <a:lnTo>
                    <a:pt x="2713" y="1236"/>
                  </a:lnTo>
                  <a:lnTo>
                    <a:pt x="2637" y="1269"/>
                  </a:lnTo>
                  <a:lnTo>
                    <a:pt x="2558" y="1301"/>
                  </a:lnTo>
                  <a:lnTo>
                    <a:pt x="2570" y="1417"/>
                  </a:lnTo>
                  <a:lnTo>
                    <a:pt x="2576" y="1536"/>
                  </a:lnTo>
                  <a:lnTo>
                    <a:pt x="2579" y="1658"/>
                  </a:lnTo>
                  <a:lnTo>
                    <a:pt x="2576" y="1779"/>
                  </a:lnTo>
                  <a:lnTo>
                    <a:pt x="2570" y="1899"/>
                  </a:lnTo>
                  <a:lnTo>
                    <a:pt x="2558" y="2014"/>
                  </a:lnTo>
                  <a:lnTo>
                    <a:pt x="2637" y="2046"/>
                  </a:lnTo>
                  <a:lnTo>
                    <a:pt x="2713" y="2080"/>
                  </a:lnTo>
                  <a:lnTo>
                    <a:pt x="2786" y="2116"/>
                  </a:lnTo>
                  <a:lnTo>
                    <a:pt x="2855" y="2155"/>
                  </a:lnTo>
                  <a:lnTo>
                    <a:pt x="2921" y="2197"/>
                  </a:lnTo>
                  <a:lnTo>
                    <a:pt x="2955" y="2113"/>
                  </a:lnTo>
                  <a:lnTo>
                    <a:pt x="2982" y="2026"/>
                  </a:lnTo>
                  <a:lnTo>
                    <a:pt x="3004" y="1937"/>
                  </a:lnTo>
                  <a:lnTo>
                    <a:pt x="3021" y="1845"/>
                  </a:lnTo>
                  <a:lnTo>
                    <a:pt x="3030" y="1753"/>
                  </a:lnTo>
                  <a:lnTo>
                    <a:pt x="3033" y="1658"/>
                  </a:lnTo>
                  <a:lnTo>
                    <a:pt x="3030" y="1562"/>
                  </a:lnTo>
                  <a:lnTo>
                    <a:pt x="3021" y="1469"/>
                  </a:lnTo>
                  <a:lnTo>
                    <a:pt x="3004" y="1378"/>
                  </a:lnTo>
                  <a:lnTo>
                    <a:pt x="2982" y="1289"/>
                  </a:lnTo>
                  <a:lnTo>
                    <a:pt x="2955" y="1203"/>
                  </a:lnTo>
                  <a:lnTo>
                    <a:pt x="2921" y="1118"/>
                  </a:lnTo>
                  <a:close/>
                  <a:moveTo>
                    <a:pt x="417" y="1118"/>
                  </a:moveTo>
                  <a:lnTo>
                    <a:pt x="388" y="1190"/>
                  </a:lnTo>
                  <a:lnTo>
                    <a:pt x="363" y="1264"/>
                  </a:lnTo>
                  <a:lnTo>
                    <a:pt x="342" y="1339"/>
                  </a:lnTo>
                  <a:lnTo>
                    <a:pt x="325" y="1417"/>
                  </a:lnTo>
                  <a:lnTo>
                    <a:pt x="314" y="1495"/>
                  </a:lnTo>
                  <a:lnTo>
                    <a:pt x="306" y="1576"/>
                  </a:lnTo>
                  <a:lnTo>
                    <a:pt x="304" y="1658"/>
                  </a:lnTo>
                  <a:lnTo>
                    <a:pt x="306" y="1739"/>
                  </a:lnTo>
                  <a:lnTo>
                    <a:pt x="314" y="1819"/>
                  </a:lnTo>
                  <a:lnTo>
                    <a:pt x="325" y="1899"/>
                  </a:lnTo>
                  <a:lnTo>
                    <a:pt x="342" y="1976"/>
                  </a:lnTo>
                  <a:lnTo>
                    <a:pt x="363" y="2052"/>
                  </a:lnTo>
                  <a:lnTo>
                    <a:pt x="388" y="2126"/>
                  </a:lnTo>
                  <a:lnTo>
                    <a:pt x="417" y="2198"/>
                  </a:lnTo>
                  <a:lnTo>
                    <a:pt x="482" y="2156"/>
                  </a:lnTo>
                  <a:lnTo>
                    <a:pt x="552" y="2116"/>
                  </a:lnTo>
                  <a:lnTo>
                    <a:pt x="624" y="2080"/>
                  </a:lnTo>
                  <a:lnTo>
                    <a:pt x="701" y="2046"/>
                  </a:lnTo>
                  <a:lnTo>
                    <a:pt x="779" y="2014"/>
                  </a:lnTo>
                  <a:lnTo>
                    <a:pt x="769" y="1898"/>
                  </a:lnTo>
                  <a:lnTo>
                    <a:pt x="761" y="1779"/>
                  </a:lnTo>
                  <a:lnTo>
                    <a:pt x="759" y="1658"/>
                  </a:lnTo>
                  <a:lnTo>
                    <a:pt x="761" y="1536"/>
                  </a:lnTo>
                  <a:lnTo>
                    <a:pt x="768" y="1417"/>
                  </a:lnTo>
                  <a:lnTo>
                    <a:pt x="779" y="1301"/>
                  </a:lnTo>
                  <a:lnTo>
                    <a:pt x="701" y="1269"/>
                  </a:lnTo>
                  <a:lnTo>
                    <a:pt x="624" y="1236"/>
                  </a:lnTo>
                  <a:lnTo>
                    <a:pt x="552" y="1200"/>
                  </a:lnTo>
                  <a:lnTo>
                    <a:pt x="482" y="1160"/>
                  </a:lnTo>
                  <a:lnTo>
                    <a:pt x="417" y="1118"/>
                  </a:lnTo>
                  <a:close/>
                  <a:moveTo>
                    <a:pt x="1035" y="458"/>
                  </a:moveTo>
                  <a:lnTo>
                    <a:pt x="958" y="502"/>
                  </a:lnTo>
                  <a:lnTo>
                    <a:pt x="884" y="549"/>
                  </a:lnTo>
                  <a:lnTo>
                    <a:pt x="813" y="603"/>
                  </a:lnTo>
                  <a:lnTo>
                    <a:pt x="747" y="661"/>
                  </a:lnTo>
                  <a:lnTo>
                    <a:pt x="684" y="722"/>
                  </a:lnTo>
                  <a:lnTo>
                    <a:pt x="624" y="788"/>
                  </a:lnTo>
                  <a:lnTo>
                    <a:pt x="569" y="857"/>
                  </a:lnTo>
                  <a:lnTo>
                    <a:pt x="628" y="895"/>
                  </a:lnTo>
                  <a:lnTo>
                    <a:pt x="692" y="932"/>
                  </a:lnTo>
                  <a:lnTo>
                    <a:pt x="760" y="966"/>
                  </a:lnTo>
                  <a:lnTo>
                    <a:pt x="832" y="997"/>
                  </a:lnTo>
                  <a:lnTo>
                    <a:pt x="858" y="896"/>
                  </a:lnTo>
                  <a:lnTo>
                    <a:pt x="886" y="799"/>
                  </a:lnTo>
                  <a:lnTo>
                    <a:pt x="919" y="707"/>
                  </a:lnTo>
                  <a:lnTo>
                    <a:pt x="954" y="619"/>
                  </a:lnTo>
                  <a:lnTo>
                    <a:pt x="993" y="536"/>
                  </a:lnTo>
                  <a:lnTo>
                    <a:pt x="1035" y="458"/>
                  </a:lnTo>
                  <a:close/>
                  <a:moveTo>
                    <a:pt x="2301" y="457"/>
                  </a:moveTo>
                  <a:lnTo>
                    <a:pt x="2343" y="536"/>
                  </a:lnTo>
                  <a:lnTo>
                    <a:pt x="2382" y="619"/>
                  </a:lnTo>
                  <a:lnTo>
                    <a:pt x="2419" y="707"/>
                  </a:lnTo>
                  <a:lnTo>
                    <a:pt x="2451" y="799"/>
                  </a:lnTo>
                  <a:lnTo>
                    <a:pt x="2480" y="896"/>
                  </a:lnTo>
                  <a:lnTo>
                    <a:pt x="2506" y="997"/>
                  </a:lnTo>
                  <a:lnTo>
                    <a:pt x="2578" y="966"/>
                  </a:lnTo>
                  <a:lnTo>
                    <a:pt x="2645" y="932"/>
                  </a:lnTo>
                  <a:lnTo>
                    <a:pt x="2709" y="895"/>
                  </a:lnTo>
                  <a:lnTo>
                    <a:pt x="2768" y="857"/>
                  </a:lnTo>
                  <a:lnTo>
                    <a:pt x="2713" y="788"/>
                  </a:lnTo>
                  <a:lnTo>
                    <a:pt x="2655" y="722"/>
                  </a:lnTo>
                  <a:lnTo>
                    <a:pt x="2592" y="660"/>
                  </a:lnTo>
                  <a:lnTo>
                    <a:pt x="2524" y="603"/>
                  </a:lnTo>
                  <a:lnTo>
                    <a:pt x="2453" y="549"/>
                  </a:lnTo>
                  <a:lnTo>
                    <a:pt x="2379" y="502"/>
                  </a:lnTo>
                  <a:lnTo>
                    <a:pt x="2301" y="457"/>
                  </a:lnTo>
                  <a:close/>
                  <a:moveTo>
                    <a:pt x="1821" y="353"/>
                  </a:moveTo>
                  <a:lnTo>
                    <a:pt x="1821" y="1144"/>
                  </a:lnTo>
                  <a:lnTo>
                    <a:pt x="1922" y="1136"/>
                  </a:lnTo>
                  <a:lnTo>
                    <a:pt x="2023" y="1124"/>
                  </a:lnTo>
                  <a:lnTo>
                    <a:pt x="2121" y="1108"/>
                  </a:lnTo>
                  <a:lnTo>
                    <a:pt x="2216" y="1088"/>
                  </a:lnTo>
                  <a:lnTo>
                    <a:pt x="2194" y="998"/>
                  </a:lnTo>
                  <a:lnTo>
                    <a:pt x="2170" y="913"/>
                  </a:lnTo>
                  <a:lnTo>
                    <a:pt x="2143" y="833"/>
                  </a:lnTo>
                  <a:lnTo>
                    <a:pt x="2113" y="757"/>
                  </a:lnTo>
                  <a:lnTo>
                    <a:pt x="2082" y="687"/>
                  </a:lnTo>
                  <a:lnTo>
                    <a:pt x="2048" y="621"/>
                  </a:lnTo>
                  <a:lnTo>
                    <a:pt x="2014" y="562"/>
                  </a:lnTo>
                  <a:lnTo>
                    <a:pt x="1977" y="508"/>
                  </a:lnTo>
                  <a:lnTo>
                    <a:pt x="1939" y="460"/>
                  </a:lnTo>
                  <a:lnTo>
                    <a:pt x="1900" y="417"/>
                  </a:lnTo>
                  <a:lnTo>
                    <a:pt x="1861" y="382"/>
                  </a:lnTo>
                  <a:lnTo>
                    <a:pt x="1821" y="353"/>
                  </a:lnTo>
                  <a:close/>
                  <a:moveTo>
                    <a:pt x="1517" y="353"/>
                  </a:moveTo>
                  <a:lnTo>
                    <a:pt x="1477" y="382"/>
                  </a:lnTo>
                  <a:lnTo>
                    <a:pt x="1437" y="417"/>
                  </a:lnTo>
                  <a:lnTo>
                    <a:pt x="1398" y="460"/>
                  </a:lnTo>
                  <a:lnTo>
                    <a:pt x="1360" y="508"/>
                  </a:lnTo>
                  <a:lnTo>
                    <a:pt x="1324" y="562"/>
                  </a:lnTo>
                  <a:lnTo>
                    <a:pt x="1289" y="621"/>
                  </a:lnTo>
                  <a:lnTo>
                    <a:pt x="1255" y="687"/>
                  </a:lnTo>
                  <a:lnTo>
                    <a:pt x="1224" y="757"/>
                  </a:lnTo>
                  <a:lnTo>
                    <a:pt x="1195" y="833"/>
                  </a:lnTo>
                  <a:lnTo>
                    <a:pt x="1167" y="913"/>
                  </a:lnTo>
                  <a:lnTo>
                    <a:pt x="1143" y="998"/>
                  </a:lnTo>
                  <a:lnTo>
                    <a:pt x="1121" y="1088"/>
                  </a:lnTo>
                  <a:lnTo>
                    <a:pt x="1217" y="1108"/>
                  </a:lnTo>
                  <a:lnTo>
                    <a:pt x="1314" y="1124"/>
                  </a:lnTo>
                  <a:lnTo>
                    <a:pt x="1415" y="1136"/>
                  </a:lnTo>
                  <a:lnTo>
                    <a:pt x="1517" y="1144"/>
                  </a:lnTo>
                  <a:lnTo>
                    <a:pt x="1517" y="353"/>
                  </a:lnTo>
                  <a:close/>
                  <a:moveTo>
                    <a:pt x="1669" y="0"/>
                  </a:moveTo>
                  <a:lnTo>
                    <a:pt x="1669" y="0"/>
                  </a:lnTo>
                  <a:lnTo>
                    <a:pt x="1775" y="4"/>
                  </a:lnTo>
                  <a:lnTo>
                    <a:pt x="1877" y="13"/>
                  </a:lnTo>
                  <a:lnTo>
                    <a:pt x="1979" y="30"/>
                  </a:lnTo>
                  <a:lnTo>
                    <a:pt x="2079" y="51"/>
                  </a:lnTo>
                  <a:lnTo>
                    <a:pt x="2176" y="79"/>
                  </a:lnTo>
                  <a:lnTo>
                    <a:pt x="2272" y="112"/>
                  </a:lnTo>
                  <a:lnTo>
                    <a:pt x="2363" y="150"/>
                  </a:lnTo>
                  <a:lnTo>
                    <a:pt x="2452" y="195"/>
                  </a:lnTo>
                  <a:lnTo>
                    <a:pt x="2538" y="244"/>
                  </a:lnTo>
                  <a:lnTo>
                    <a:pt x="2621" y="297"/>
                  </a:lnTo>
                  <a:lnTo>
                    <a:pt x="2701" y="356"/>
                  </a:lnTo>
                  <a:lnTo>
                    <a:pt x="2776" y="419"/>
                  </a:lnTo>
                  <a:lnTo>
                    <a:pt x="2849" y="486"/>
                  </a:lnTo>
                  <a:lnTo>
                    <a:pt x="2916" y="558"/>
                  </a:lnTo>
                  <a:lnTo>
                    <a:pt x="2979" y="633"/>
                  </a:lnTo>
                  <a:lnTo>
                    <a:pt x="3038" y="711"/>
                  </a:lnTo>
                  <a:lnTo>
                    <a:pt x="3092" y="793"/>
                  </a:lnTo>
                  <a:lnTo>
                    <a:pt x="3141" y="879"/>
                  </a:lnTo>
                  <a:lnTo>
                    <a:pt x="3186" y="967"/>
                  </a:lnTo>
                  <a:lnTo>
                    <a:pt x="3225" y="1059"/>
                  </a:lnTo>
                  <a:lnTo>
                    <a:pt x="3259" y="1154"/>
                  </a:lnTo>
                  <a:lnTo>
                    <a:pt x="3286" y="1250"/>
                  </a:lnTo>
                  <a:lnTo>
                    <a:pt x="3308" y="1349"/>
                  </a:lnTo>
                  <a:lnTo>
                    <a:pt x="3325" y="1450"/>
                  </a:lnTo>
                  <a:lnTo>
                    <a:pt x="3334" y="1553"/>
                  </a:lnTo>
                  <a:lnTo>
                    <a:pt x="3337" y="1658"/>
                  </a:lnTo>
                  <a:lnTo>
                    <a:pt x="3334" y="1762"/>
                  </a:lnTo>
                  <a:lnTo>
                    <a:pt x="3325" y="1865"/>
                  </a:lnTo>
                  <a:lnTo>
                    <a:pt x="3308" y="1966"/>
                  </a:lnTo>
                  <a:lnTo>
                    <a:pt x="3286" y="2065"/>
                  </a:lnTo>
                  <a:lnTo>
                    <a:pt x="3259" y="2162"/>
                  </a:lnTo>
                  <a:lnTo>
                    <a:pt x="3225" y="2256"/>
                  </a:lnTo>
                  <a:lnTo>
                    <a:pt x="3186" y="2348"/>
                  </a:lnTo>
                  <a:lnTo>
                    <a:pt x="3141" y="2436"/>
                  </a:lnTo>
                  <a:lnTo>
                    <a:pt x="3092" y="2522"/>
                  </a:lnTo>
                  <a:lnTo>
                    <a:pt x="3038" y="2604"/>
                  </a:lnTo>
                  <a:lnTo>
                    <a:pt x="2979" y="2683"/>
                  </a:lnTo>
                  <a:lnTo>
                    <a:pt x="2916" y="2758"/>
                  </a:lnTo>
                  <a:lnTo>
                    <a:pt x="2849" y="2829"/>
                  </a:lnTo>
                  <a:lnTo>
                    <a:pt x="2776" y="2897"/>
                  </a:lnTo>
                  <a:lnTo>
                    <a:pt x="2701" y="2959"/>
                  </a:lnTo>
                  <a:lnTo>
                    <a:pt x="2621" y="3018"/>
                  </a:lnTo>
                  <a:lnTo>
                    <a:pt x="2538" y="3072"/>
                  </a:lnTo>
                  <a:lnTo>
                    <a:pt x="2452" y="3121"/>
                  </a:lnTo>
                  <a:lnTo>
                    <a:pt x="2363" y="3164"/>
                  </a:lnTo>
                  <a:lnTo>
                    <a:pt x="2272" y="3203"/>
                  </a:lnTo>
                  <a:lnTo>
                    <a:pt x="2176" y="3236"/>
                  </a:lnTo>
                  <a:lnTo>
                    <a:pt x="2079" y="3264"/>
                  </a:lnTo>
                  <a:lnTo>
                    <a:pt x="1979" y="3286"/>
                  </a:lnTo>
                  <a:lnTo>
                    <a:pt x="1877" y="3302"/>
                  </a:lnTo>
                  <a:lnTo>
                    <a:pt x="1775" y="3311"/>
                  </a:lnTo>
                  <a:lnTo>
                    <a:pt x="1669" y="3315"/>
                  </a:lnTo>
                  <a:lnTo>
                    <a:pt x="1578" y="3312"/>
                  </a:lnTo>
                  <a:lnTo>
                    <a:pt x="1490" y="3305"/>
                  </a:lnTo>
                  <a:lnTo>
                    <a:pt x="1402" y="3294"/>
                  </a:lnTo>
                  <a:lnTo>
                    <a:pt x="1316" y="3277"/>
                  </a:lnTo>
                  <a:lnTo>
                    <a:pt x="1232" y="3257"/>
                  </a:lnTo>
                  <a:lnTo>
                    <a:pt x="1315" y="3221"/>
                  </a:lnTo>
                  <a:lnTo>
                    <a:pt x="1395" y="3182"/>
                  </a:lnTo>
                  <a:lnTo>
                    <a:pt x="1471" y="3143"/>
                  </a:lnTo>
                  <a:lnTo>
                    <a:pt x="1543" y="3103"/>
                  </a:lnTo>
                  <a:lnTo>
                    <a:pt x="1611" y="3062"/>
                  </a:lnTo>
                  <a:lnTo>
                    <a:pt x="1673" y="3024"/>
                  </a:lnTo>
                  <a:lnTo>
                    <a:pt x="1681" y="3032"/>
                  </a:lnTo>
                  <a:lnTo>
                    <a:pt x="1712" y="3058"/>
                  </a:lnTo>
                  <a:lnTo>
                    <a:pt x="1744" y="3080"/>
                  </a:lnTo>
                  <a:lnTo>
                    <a:pt x="1780" y="3098"/>
                  </a:lnTo>
                  <a:lnTo>
                    <a:pt x="1818" y="3110"/>
                  </a:lnTo>
                  <a:lnTo>
                    <a:pt x="1856" y="3118"/>
                  </a:lnTo>
                  <a:lnTo>
                    <a:pt x="1896" y="3121"/>
                  </a:lnTo>
                  <a:lnTo>
                    <a:pt x="1928" y="3119"/>
                  </a:lnTo>
                  <a:lnTo>
                    <a:pt x="1959" y="3114"/>
                  </a:lnTo>
                  <a:lnTo>
                    <a:pt x="1990" y="3106"/>
                  </a:lnTo>
                  <a:lnTo>
                    <a:pt x="2028" y="3090"/>
                  </a:lnTo>
                  <a:lnTo>
                    <a:pt x="2065" y="3070"/>
                  </a:lnTo>
                  <a:lnTo>
                    <a:pt x="2098" y="3045"/>
                  </a:lnTo>
                  <a:lnTo>
                    <a:pt x="2126" y="3015"/>
                  </a:lnTo>
                  <a:lnTo>
                    <a:pt x="2151" y="2983"/>
                  </a:lnTo>
                  <a:lnTo>
                    <a:pt x="2171" y="2948"/>
                  </a:lnTo>
                  <a:lnTo>
                    <a:pt x="2186" y="2908"/>
                  </a:lnTo>
                  <a:lnTo>
                    <a:pt x="2196" y="2868"/>
                  </a:lnTo>
                  <a:lnTo>
                    <a:pt x="2352" y="1910"/>
                  </a:lnTo>
                  <a:lnTo>
                    <a:pt x="2356" y="1870"/>
                  </a:lnTo>
                  <a:lnTo>
                    <a:pt x="2355" y="1832"/>
                  </a:lnTo>
                  <a:lnTo>
                    <a:pt x="2348" y="1793"/>
                  </a:lnTo>
                  <a:lnTo>
                    <a:pt x="2337" y="1757"/>
                  </a:lnTo>
                  <a:lnTo>
                    <a:pt x="2321" y="1722"/>
                  </a:lnTo>
                  <a:lnTo>
                    <a:pt x="2300" y="1688"/>
                  </a:lnTo>
                  <a:lnTo>
                    <a:pt x="2276" y="1658"/>
                  </a:lnTo>
                  <a:lnTo>
                    <a:pt x="2276" y="1658"/>
                  </a:lnTo>
                  <a:lnTo>
                    <a:pt x="2274" y="1565"/>
                  </a:lnTo>
                  <a:lnTo>
                    <a:pt x="2270" y="1475"/>
                  </a:lnTo>
                  <a:lnTo>
                    <a:pt x="2262" y="1387"/>
                  </a:lnTo>
                  <a:lnTo>
                    <a:pt x="2155" y="1408"/>
                  </a:lnTo>
                  <a:lnTo>
                    <a:pt x="2046" y="1425"/>
                  </a:lnTo>
                  <a:lnTo>
                    <a:pt x="1934" y="1438"/>
                  </a:lnTo>
                  <a:lnTo>
                    <a:pt x="1821" y="1445"/>
                  </a:lnTo>
                  <a:lnTo>
                    <a:pt x="1821" y="1594"/>
                  </a:lnTo>
                  <a:lnTo>
                    <a:pt x="1517" y="1642"/>
                  </a:lnTo>
                  <a:lnTo>
                    <a:pt x="1517" y="1445"/>
                  </a:lnTo>
                  <a:lnTo>
                    <a:pt x="1403" y="1438"/>
                  </a:lnTo>
                  <a:lnTo>
                    <a:pt x="1291" y="1425"/>
                  </a:lnTo>
                  <a:lnTo>
                    <a:pt x="1182" y="1408"/>
                  </a:lnTo>
                  <a:lnTo>
                    <a:pt x="1075" y="1387"/>
                  </a:lnTo>
                  <a:lnTo>
                    <a:pt x="1068" y="1475"/>
                  </a:lnTo>
                  <a:lnTo>
                    <a:pt x="1063" y="1565"/>
                  </a:lnTo>
                  <a:lnTo>
                    <a:pt x="1062" y="1658"/>
                  </a:lnTo>
                  <a:lnTo>
                    <a:pt x="1062" y="1687"/>
                  </a:lnTo>
                  <a:lnTo>
                    <a:pt x="1063" y="1716"/>
                  </a:lnTo>
                  <a:lnTo>
                    <a:pt x="1040" y="1719"/>
                  </a:lnTo>
                  <a:lnTo>
                    <a:pt x="998" y="1730"/>
                  </a:lnTo>
                  <a:lnTo>
                    <a:pt x="960" y="1744"/>
                  </a:lnTo>
                  <a:lnTo>
                    <a:pt x="924" y="1764"/>
                  </a:lnTo>
                  <a:lnTo>
                    <a:pt x="891" y="1788"/>
                  </a:lnTo>
                  <a:lnTo>
                    <a:pt x="862" y="1817"/>
                  </a:lnTo>
                  <a:lnTo>
                    <a:pt x="837" y="1850"/>
                  </a:lnTo>
                  <a:lnTo>
                    <a:pt x="816" y="1885"/>
                  </a:lnTo>
                  <a:lnTo>
                    <a:pt x="800" y="1925"/>
                  </a:lnTo>
                  <a:lnTo>
                    <a:pt x="790" y="1965"/>
                  </a:lnTo>
                  <a:lnTo>
                    <a:pt x="786" y="2006"/>
                  </a:lnTo>
                  <a:lnTo>
                    <a:pt x="787" y="2048"/>
                  </a:lnTo>
                  <a:lnTo>
                    <a:pt x="794" y="2087"/>
                  </a:lnTo>
                  <a:lnTo>
                    <a:pt x="807" y="2126"/>
                  </a:lnTo>
                  <a:lnTo>
                    <a:pt x="823" y="2163"/>
                  </a:lnTo>
                  <a:lnTo>
                    <a:pt x="846" y="2198"/>
                  </a:lnTo>
                  <a:lnTo>
                    <a:pt x="874" y="2229"/>
                  </a:lnTo>
                  <a:lnTo>
                    <a:pt x="837" y="2271"/>
                  </a:lnTo>
                  <a:lnTo>
                    <a:pt x="802" y="2309"/>
                  </a:lnTo>
                  <a:lnTo>
                    <a:pt x="767" y="2346"/>
                  </a:lnTo>
                  <a:lnTo>
                    <a:pt x="696" y="2381"/>
                  </a:lnTo>
                  <a:lnTo>
                    <a:pt x="630" y="2418"/>
                  </a:lnTo>
                  <a:lnTo>
                    <a:pt x="569" y="2458"/>
                  </a:lnTo>
                  <a:lnTo>
                    <a:pt x="586" y="2479"/>
                  </a:lnTo>
                  <a:lnTo>
                    <a:pt x="604" y="2500"/>
                  </a:lnTo>
                  <a:lnTo>
                    <a:pt x="565" y="2531"/>
                  </a:lnTo>
                  <a:lnTo>
                    <a:pt x="530" y="2559"/>
                  </a:lnTo>
                  <a:lnTo>
                    <a:pt x="495" y="2583"/>
                  </a:lnTo>
                  <a:lnTo>
                    <a:pt x="464" y="2604"/>
                  </a:lnTo>
                  <a:lnTo>
                    <a:pt x="435" y="2621"/>
                  </a:lnTo>
                  <a:lnTo>
                    <a:pt x="409" y="2634"/>
                  </a:lnTo>
                  <a:lnTo>
                    <a:pt x="386" y="2644"/>
                  </a:lnTo>
                  <a:lnTo>
                    <a:pt x="366" y="2650"/>
                  </a:lnTo>
                  <a:lnTo>
                    <a:pt x="349" y="2653"/>
                  </a:lnTo>
                  <a:lnTo>
                    <a:pt x="340" y="2650"/>
                  </a:lnTo>
                  <a:lnTo>
                    <a:pt x="331" y="2647"/>
                  </a:lnTo>
                  <a:lnTo>
                    <a:pt x="277" y="2570"/>
                  </a:lnTo>
                  <a:lnTo>
                    <a:pt x="226" y="2490"/>
                  </a:lnTo>
                  <a:lnTo>
                    <a:pt x="180" y="2407"/>
                  </a:lnTo>
                  <a:lnTo>
                    <a:pt x="139" y="2322"/>
                  </a:lnTo>
                  <a:lnTo>
                    <a:pt x="104" y="2233"/>
                  </a:lnTo>
                  <a:lnTo>
                    <a:pt x="73" y="2142"/>
                  </a:lnTo>
                  <a:lnTo>
                    <a:pt x="47" y="2049"/>
                  </a:lnTo>
                  <a:lnTo>
                    <a:pt x="27" y="1954"/>
                  </a:lnTo>
                  <a:lnTo>
                    <a:pt x="13" y="1857"/>
                  </a:lnTo>
                  <a:lnTo>
                    <a:pt x="3" y="1758"/>
                  </a:lnTo>
                  <a:lnTo>
                    <a:pt x="0" y="1658"/>
                  </a:lnTo>
                  <a:lnTo>
                    <a:pt x="3" y="1553"/>
                  </a:lnTo>
                  <a:lnTo>
                    <a:pt x="14" y="1450"/>
                  </a:lnTo>
                  <a:lnTo>
                    <a:pt x="29" y="1349"/>
                  </a:lnTo>
                  <a:lnTo>
                    <a:pt x="51" y="1250"/>
                  </a:lnTo>
                  <a:lnTo>
                    <a:pt x="80" y="1154"/>
                  </a:lnTo>
                  <a:lnTo>
                    <a:pt x="113" y="1059"/>
                  </a:lnTo>
                  <a:lnTo>
                    <a:pt x="152" y="967"/>
                  </a:lnTo>
                  <a:lnTo>
                    <a:pt x="196" y="879"/>
                  </a:lnTo>
                  <a:lnTo>
                    <a:pt x="245" y="793"/>
                  </a:lnTo>
                  <a:lnTo>
                    <a:pt x="300" y="711"/>
                  </a:lnTo>
                  <a:lnTo>
                    <a:pt x="359" y="633"/>
                  </a:lnTo>
                  <a:lnTo>
                    <a:pt x="422" y="558"/>
                  </a:lnTo>
                  <a:lnTo>
                    <a:pt x="490" y="486"/>
                  </a:lnTo>
                  <a:lnTo>
                    <a:pt x="561" y="419"/>
                  </a:lnTo>
                  <a:lnTo>
                    <a:pt x="637" y="356"/>
                  </a:lnTo>
                  <a:lnTo>
                    <a:pt x="716" y="297"/>
                  </a:lnTo>
                  <a:lnTo>
                    <a:pt x="799" y="244"/>
                  </a:lnTo>
                  <a:lnTo>
                    <a:pt x="885" y="195"/>
                  </a:lnTo>
                  <a:lnTo>
                    <a:pt x="974" y="150"/>
                  </a:lnTo>
                  <a:lnTo>
                    <a:pt x="1067" y="112"/>
                  </a:lnTo>
                  <a:lnTo>
                    <a:pt x="1161" y="79"/>
                  </a:lnTo>
                  <a:lnTo>
                    <a:pt x="1259" y="51"/>
                  </a:lnTo>
                  <a:lnTo>
                    <a:pt x="1358" y="30"/>
                  </a:lnTo>
                  <a:lnTo>
                    <a:pt x="1460" y="13"/>
                  </a:lnTo>
                  <a:lnTo>
                    <a:pt x="1564" y="4"/>
                  </a:lnTo>
                  <a:lnTo>
                    <a:pt x="16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noEditPoints="1"/>
            </p:cNvSpPr>
            <p:nvPr/>
          </p:nvSpPr>
          <p:spPr bwMode="auto">
            <a:xfrm>
              <a:off x="3725" y="2877"/>
              <a:ext cx="1064" cy="764"/>
            </a:xfrm>
            <a:custGeom>
              <a:avLst/>
              <a:gdLst>
                <a:gd name="T0" fmla="*/ 1201 w 2128"/>
                <a:gd name="T1" fmla="*/ 495 h 1528"/>
                <a:gd name="T2" fmla="*/ 1134 w 2128"/>
                <a:gd name="T3" fmla="*/ 584 h 1528"/>
                <a:gd name="T4" fmla="*/ 1069 w 2128"/>
                <a:gd name="T5" fmla="*/ 664 h 1528"/>
                <a:gd name="T6" fmla="*/ 980 w 2128"/>
                <a:gd name="T7" fmla="*/ 767 h 1528"/>
                <a:gd name="T8" fmla="*/ 872 w 2128"/>
                <a:gd name="T9" fmla="*/ 880 h 1528"/>
                <a:gd name="T10" fmla="*/ 752 w 2128"/>
                <a:gd name="T11" fmla="*/ 995 h 1528"/>
                <a:gd name="T12" fmla="*/ 621 w 2128"/>
                <a:gd name="T13" fmla="*/ 1099 h 1528"/>
                <a:gd name="T14" fmla="*/ 487 w 2128"/>
                <a:gd name="T15" fmla="*/ 1182 h 1528"/>
                <a:gd name="T16" fmla="*/ 354 w 2128"/>
                <a:gd name="T17" fmla="*/ 1233 h 1528"/>
                <a:gd name="T18" fmla="*/ 238 w 2128"/>
                <a:gd name="T19" fmla="*/ 1242 h 1528"/>
                <a:gd name="T20" fmla="*/ 151 w 2128"/>
                <a:gd name="T21" fmla="*/ 1218 h 1528"/>
                <a:gd name="T22" fmla="*/ 285 w 2128"/>
                <a:gd name="T23" fmla="*/ 1315 h 1528"/>
                <a:gd name="T24" fmla="*/ 444 w 2128"/>
                <a:gd name="T25" fmla="*/ 1368 h 1528"/>
                <a:gd name="T26" fmla="*/ 624 w 2128"/>
                <a:gd name="T27" fmla="*/ 1375 h 1528"/>
                <a:gd name="T28" fmla="*/ 802 w 2128"/>
                <a:gd name="T29" fmla="*/ 1346 h 1528"/>
                <a:gd name="T30" fmla="*/ 979 w 2128"/>
                <a:gd name="T31" fmla="*/ 1291 h 1528"/>
                <a:gd name="T32" fmla="*/ 1148 w 2128"/>
                <a:gd name="T33" fmla="*/ 1218 h 1528"/>
                <a:gd name="T34" fmla="*/ 1301 w 2128"/>
                <a:gd name="T35" fmla="*/ 1138 h 1528"/>
                <a:gd name="T36" fmla="*/ 1431 w 2128"/>
                <a:gd name="T37" fmla="*/ 1060 h 1528"/>
                <a:gd name="T38" fmla="*/ 1531 w 2128"/>
                <a:gd name="T39" fmla="*/ 993 h 1528"/>
                <a:gd name="T40" fmla="*/ 1630 w 2128"/>
                <a:gd name="T41" fmla="*/ 921 h 1528"/>
                <a:gd name="T42" fmla="*/ 1982 w 2128"/>
                <a:gd name="T43" fmla="*/ 0 h 1528"/>
                <a:gd name="T44" fmla="*/ 2062 w 2128"/>
                <a:gd name="T45" fmla="*/ 26 h 1528"/>
                <a:gd name="T46" fmla="*/ 2115 w 2128"/>
                <a:gd name="T47" fmla="*/ 92 h 1528"/>
                <a:gd name="T48" fmla="*/ 2126 w 2128"/>
                <a:gd name="T49" fmla="*/ 175 h 1528"/>
                <a:gd name="T50" fmla="*/ 1950 w 2128"/>
                <a:gd name="T51" fmla="*/ 1185 h 1528"/>
                <a:gd name="T52" fmla="*/ 1892 w 2128"/>
                <a:gd name="T53" fmla="*/ 1241 h 1528"/>
                <a:gd name="T54" fmla="*/ 1819 w 2128"/>
                <a:gd name="T55" fmla="*/ 1259 h 1528"/>
                <a:gd name="T56" fmla="*/ 1750 w 2128"/>
                <a:gd name="T57" fmla="*/ 1243 h 1528"/>
                <a:gd name="T58" fmla="*/ 1616 w 2128"/>
                <a:gd name="T59" fmla="*/ 1118 h 1528"/>
                <a:gd name="T60" fmla="*/ 1474 w 2128"/>
                <a:gd name="T61" fmla="*/ 1211 h 1528"/>
                <a:gd name="T62" fmla="*/ 1297 w 2128"/>
                <a:gd name="T63" fmla="*/ 1313 h 1528"/>
                <a:gd name="T64" fmla="*/ 1092 w 2128"/>
                <a:gd name="T65" fmla="*/ 1410 h 1528"/>
                <a:gd name="T66" fmla="*/ 870 w 2128"/>
                <a:gd name="T67" fmla="*/ 1486 h 1528"/>
                <a:gd name="T68" fmla="*/ 640 w 2128"/>
                <a:gd name="T69" fmla="*/ 1525 h 1528"/>
                <a:gd name="T70" fmla="*/ 430 w 2128"/>
                <a:gd name="T71" fmla="*/ 1518 h 1528"/>
                <a:gd name="T72" fmla="*/ 248 w 2128"/>
                <a:gd name="T73" fmla="*/ 1465 h 1528"/>
                <a:gd name="T74" fmla="*/ 91 w 2128"/>
                <a:gd name="T75" fmla="*/ 1367 h 1528"/>
                <a:gd name="T76" fmla="*/ 13 w 2128"/>
                <a:gd name="T77" fmla="*/ 1280 h 1528"/>
                <a:gd name="T78" fmla="*/ 0 w 2128"/>
                <a:gd name="T79" fmla="*/ 1205 h 1528"/>
                <a:gd name="T80" fmla="*/ 27 w 2128"/>
                <a:gd name="T81" fmla="*/ 1132 h 1528"/>
                <a:gd name="T82" fmla="*/ 87 w 2128"/>
                <a:gd name="T83" fmla="*/ 1083 h 1528"/>
                <a:gd name="T84" fmla="*/ 164 w 2128"/>
                <a:gd name="T85" fmla="*/ 1068 h 1528"/>
                <a:gd name="T86" fmla="*/ 231 w 2128"/>
                <a:gd name="T87" fmla="*/ 1088 h 1528"/>
                <a:gd name="T88" fmla="*/ 302 w 2128"/>
                <a:gd name="T89" fmla="*/ 1090 h 1528"/>
                <a:gd name="T90" fmla="*/ 411 w 2128"/>
                <a:gd name="T91" fmla="*/ 1052 h 1528"/>
                <a:gd name="T92" fmla="*/ 533 w 2128"/>
                <a:gd name="T93" fmla="*/ 976 h 1528"/>
                <a:gd name="T94" fmla="*/ 663 w 2128"/>
                <a:gd name="T95" fmla="*/ 871 h 1528"/>
                <a:gd name="T96" fmla="*/ 795 w 2128"/>
                <a:gd name="T97" fmla="*/ 745 h 1528"/>
                <a:gd name="T98" fmla="*/ 921 w 2128"/>
                <a:gd name="T99" fmla="*/ 604 h 1528"/>
                <a:gd name="T100" fmla="*/ 905 w 2128"/>
                <a:gd name="T101" fmla="*/ 413 h 1528"/>
                <a:gd name="T102" fmla="*/ 865 w 2128"/>
                <a:gd name="T103" fmla="*/ 342 h 1528"/>
                <a:gd name="T104" fmla="*/ 868 w 2128"/>
                <a:gd name="T105" fmla="*/ 260 h 1528"/>
                <a:gd name="T106" fmla="*/ 913 w 2128"/>
                <a:gd name="T107" fmla="*/ 192 h 1528"/>
                <a:gd name="T108" fmla="*/ 988 w 2128"/>
                <a:gd name="T109" fmla="*/ 157 h 1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28" h="1528">
                  <a:moveTo>
                    <a:pt x="1976" y="151"/>
                  </a:moveTo>
                  <a:lnTo>
                    <a:pt x="1013" y="306"/>
                  </a:lnTo>
                  <a:lnTo>
                    <a:pt x="1201" y="495"/>
                  </a:lnTo>
                  <a:lnTo>
                    <a:pt x="1163" y="547"/>
                  </a:lnTo>
                  <a:lnTo>
                    <a:pt x="1150" y="564"/>
                  </a:lnTo>
                  <a:lnTo>
                    <a:pt x="1134" y="584"/>
                  </a:lnTo>
                  <a:lnTo>
                    <a:pt x="1115" y="607"/>
                  </a:lnTo>
                  <a:lnTo>
                    <a:pt x="1093" y="635"/>
                  </a:lnTo>
                  <a:lnTo>
                    <a:pt x="1069" y="664"/>
                  </a:lnTo>
                  <a:lnTo>
                    <a:pt x="1042" y="696"/>
                  </a:lnTo>
                  <a:lnTo>
                    <a:pt x="1012" y="730"/>
                  </a:lnTo>
                  <a:lnTo>
                    <a:pt x="980" y="767"/>
                  </a:lnTo>
                  <a:lnTo>
                    <a:pt x="946" y="804"/>
                  </a:lnTo>
                  <a:lnTo>
                    <a:pt x="910" y="842"/>
                  </a:lnTo>
                  <a:lnTo>
                    <a:pt x="872" y="880"/>
                  </a:lnTo>
                  <a:lnTo>
                    <a:pt x="833" y="919"/>
                  </a:lnTo>
                  <a:lnTo>
                    <a:pt x="792" y="958"/>
                  </a:lnTo>
                  <a:lnTo>
                    <a:pt x="752" y="995"/>
                  </a:lnTo>
                  <a:lnTo>
                    <a:pt x="709" y="1031"/>
                  </a:lnTo>
                  <a:lnTo>
                    <a:pt x="666" y="1066"/>
                  </a:lnTo>
                  <a:lnTo>
                    <a:pt x="621" y="1099"/>
                  </a:lnTo>
                  <a:lnTo>
                    <a:pt x="576" y="1129"/>
                  </a:lnTo>
                  <a:lnTo>
                    <a:pt x="531" y="1158"/>
                  </a:lnTo>
                  <a:lnTo>
                    <a:pt x="487" y="1182"/>
                  </a:lnTo>
                  <a:lnTo>
                    <a:pt x="442" y="1202"/>
                  </a:lnTo>
                  <a:lnTo>
                    <a:pt x="398" y="1220"/>
                  </a:lnTo>
                  <a:lnTo>
                    <a:pt x="354" y="1233"/>
                  </a:lnTo>
                  <a:lnTo>
                    <a:pt x="311" y="1241"/>
                  </a:lnTo>
                  <a:lnTo>
                    <a:pt x="269" y="1243"/>
                  </a:lnTo>
                  <a:lnTo>
                    <a:pt x="238" y="1242"/>
                  </a:lnTo>
                  <a:lnTo>
                    <a:pt x="207" y="1237"/>
                  </a:lnTo>
                  <a:lnTo>
                    <a:pt x="179" y="1229"/>
                  </a:lnTo>
                  <a:lnTo>
                    <a:pt x="151" y="1218"/>
                  </a:lnTo>
                  <a:lnTo>
                    <a:pt x="193" y="1255"/>
                  </a:lnTo>
                  <a:lnTo>
                    <a:pt x="237" y="1288"/>
                  </a:lnTo>
                  <a:lnTo>
                    <a:pt x="285" y="1315"/>
                  </a:lnTo>
                  <a:lnTo>
                    <a:pt x="335" y="1338"/>
                  </a:lnTo>
                  <a:lnTo>
                    <a:pt x="388" y="1355"/>
                  </a:lnTo>
                  <a:lnTo>
                    <a:pt x="444" y="1368"/>
                  </a:lnTo>
                  <a:lnTo>
                    <a:pt x="503" y="1375"/>
                  </a:lnTo>
                  <a:lnTo>
                    <a:pt x="564" y="1377"/>
                  </a:lnTo>
                  <a:lnTo>
                    <a:pt x="624" y="1375"/>
                  </a:lnTo>
                  <a:lnTo>
                    <a:pt x="682" y="1369"/>
                  </a:lnTo>
                  <a:lnTo>
                    <a:pt x="742" y="1360"/>
                  </a:lnTo>
                  <a:lnTo>
                    <a:pt x="802" y="1346"/>
                  </a:lnTo>
                  <a:lnTo>
                    <a:pt x="862" y="1330"/>
                  </a:lnTo>
                  <a:lnTo>
                    <a:pt x="921" y="1312"/>
                  </a:lnTo>
                  <a:lnTo>
                    <a:pt x="979" y="1291"/>
                  </a:lnTo>
                  <a:lnTo>
                    <a:pt x="1037" y="1268"/>
                  </a:lnTo>
                  <a:lnTo>
                    <a:pt x="1093" y="1244"/>
                  </a:lnTo>
                  <a:lnTo>
                    <a:pt x="1148" y="1218"/>
                  </a:lnTo>
                  <a:lnTo>
                    <a:pt x="1200" y="1192"/>
                  </a:lnTo>
                  <a:lnTo>
                    <a:pt x="1252" y="1165"/>
                  </a:lnTo>
                  <a:lnTo>
                    <a:pt x="1301" y="1138"/>
                  </a:lnTo>
                  <a:lnTo>
                    <a:pt x="1347" y="1112"/>
                  </a:lnTo>
                  <a:lnTo>
                    <a:pt x="1390" y="1086"/>
                  </a:lnTo>
                  <a:lnTo>
                    <a:pt x="1431" y="1060"/>
                  </a:lnTo>
                  <a:lnTo>
                    <a:pt x="1468" y="1036"/>
                  </a:lnTo>
                  <a:lnTo>
                    <a:pt x="1501" y="1014"/>
                  </a:lnTo>
                  <a:lnTo>
                    <a:pt x="1531" y="993"/>
                  </a:lnTo>
                  <a:lnTo>
                    <a:pt x="1557" y="975"/>
                  </a:lnTo>
                  <a:lnTo>
                    <a:pt x="1578" y="960"/>
                  </a:lnTo>
                  <a:lnTo>
                    <a:pt x="1630" y="921"/>
                  </a:lnTo>
                  <a:lnTo>
                    <a:pt x="1819" y="1109"/>
                  </a:lnTo>
                  <a:lnTo>
                    <a:pt x="1976" y="151"/>
                  </a:lnTo>
                  <a:close/>
                  <a:moveTo>
                    <a:pt x="1982" y="0"/>
                  </a:moveTo>
                  <a:lnTo>
                    <a:pt x="2010" y="4"/>
                  </a:lnTo>
                  <a:lnTo>
                    <a:pt x="2037" y="13"/>
                  </a:lnTo>
                  <a:lnTo>
                    <a:pt x="2062" y="26"/>
                  </a:lnTo>
                  <a:lnTo>
                    <a:pt x="2084" y="45"/>
                  </a:lnTo>
                  <a:lnTo>
                    <a:pt x="2101" y="67"/>
                  </a:lnTo>
                  <a:lnTo>
                    <a:pt x="2115" y="92"/>
                  </a:lnTo>
                  <a:lnTo>
                    <a:pt x="2123" y="119"/>
                  </a:lnTo>
                  <a:lnTo>
                    <a:pt x="2128" y="147"/>
                  </a:lnTo>
                  <a:lnTo>
                    <a:pt x="2126" y="175"/>
                  </a:lnTo>
                  <a:lnTo>
                    <a:pt x="1969" y="1133"/>
                  </a:lnTo>
                  <a:lnTo>
                    <a:pt x="1962" y="1160"/>
                  </a:lnTo>
                  <a:lnTo>
                    <a:pt x="1950" y="1185"/>
                  </a:lnTo>
                  <a:lnTo>
                    <a:pt x="1935" y="1207"/>
                  </a:lnTo>
                  <a:lnTo>
                    <a:pt x="1915" y="1225"/>
                  </a:lnTo>
                  <a:lnTo>
                    <a:pt x="1892" y="1241"/>
                  </a:lnTo>
                  <a:lnTo>
                    <a:pt x="1866" y="1251"/>
                  </a:lnTo>
                  <a:lnTo>
                    <a:pt x="1843" y="1258"/>
                  </a:lnTo>
                  <a:lnTo>
                    <a:pt x="1819" y="1259"/>
                  </a:lnTo>
                  <a:lnTo>
                    <a:pt x="1795" y="1258"/>
                  </a:lnTo>
                  <a:lnTo>
                    <a:pt x="1772" y="1251"/>
                  </a:lnTo>
                  <a:lnTo>
                    <a:pt x="1750" y="1243"/>
                  </a:lnTo>
                  <a:lnTo>
                    <a:pt x="1730" y="1230"/>
                  </a:lnTo>
                  <a:lnTo>
                    <a:pt x="1712" y="1215"/>
                  </a:lnTo>
                  <a:lnTo>
                    <a:pt x="1616" y="1118"/>
                  </a:lnTo>
                  <a:lnTo>
                    <a:pt x="1573" y="1147"/>
                  </a:lnTo>
                  <a:lnTo>
                    <a:pt x="1526" y="1178"/>
                  </a:lnTo>
                  <a:lnTo>
                    <a:pt x="1474" y="1211"/>
                  </a:lnTo>
                  <a:lnTo>
                    <a:pt x="1419" y="1245"/>
                  </a:lnTo>
                  <a:lnTo>
                    <a:pt x="1360" y="1279"/>
                  </a:lnTo>
                  <a:lnTo>
                    <a:pt x="1297" y="1313"/>
                  </a:lnTo>
                  <a:lnTo>
                    <a:pt x="1231" y="1346"/>
                  </a:lnTo>
                  <a:lnTo>
                    <a:pt x="1163" y="1378"/>
                  </a:lnTo>
                  <a:lnTo>
                    <a:pt x="1092" y="1410"/>
                  </a:lnTo>
                  <a:lnTo>
                    <a:pt x="1019" y="1438"/>
                  </a:lnTo>
                  <a:lnTo>
                    <a:pt x="946" y="1463"/>
                  </a:lnTo>
                  <a:lnTo>
                    <a:pt x="870" y="1486"/>
                  </a:lnTo>
                  <a:lnTo>
                    <a:pt x="793" y="1503"/>
                  </a:lnTo>
                  <a:lnTo>
                    <a:pt x="717" y="1517"/>
                  </a:lnTo>
                  <a:lnTo>
                    <a:pt x="640" y="1525"/>
                  </a:lnTo>
                  <a:lnTo>
                    <a:pt x="564" y="1528"/>
                  </a:lnTo>
                  <a:lnTo>
                    <a:pt x="496" y="1526"/>
                  </a:lnTo>
                  <a:lnTo>
                    <a:pt x="430" y="1518"/>
                  </a:lnTo>
                  <a:lnTo>
                    <a:pt x="367" y="1506"/>
                  </a:lnTo>
                  <a:lnTo>
                    <a:pt x="306" y="1488"/>
                  </a:lnTo>
                  <a:lnTo>
                    <a:pt x="248" y="1465"/>
                  </a:lnTo>
                  <a:lnTo>
                    <a:pt x="193" y="1438"/>
                  </a:lnTo>
                  <a:lnTo>
                    <a:pt x="140" y="1404"/>
                  </a:lnTo>
                  <a:lnTo>
                    <a:pt x="91" y="1367"/>
                  </a:lnTo>
                  <a:lnTo>
                    <a:pt x="44" y="1324"/>
                  </a:lnTo>
                  <a:lnTo>
                    <a:pt x="26" y="1303"/>
                  </a:lnTo>
                  <a:lnTo>
                    <a:pt x="13" y="1280"/>
                  </a:lnTo>
                  <a:lnTo>
                    <a:pt x="4" y="1257"/>
                  </a:lnTo>
                  <a:lnTo>
                    <a:pt x="0" y="1232"/>
                  </a:lnTo>
                  <a:lnTo>
                    <a:pt x="0" y="1205"/>
                  </a:lnTo>
                  <a:lnTo>
                    <a:pt x="4" y="1179"/>
                  </a:lnTo>
                  <a:lnTo>
                    <a:pt x="13" y="1154"/>
                  </a:lnTo>
                  <a:lnTo>
                    <a:pt x="27" y="1132"/>
                  </a:lnTo>
                  <a:lnTo>
                    <a:pt x="44" y="1112"/>
                  </a:lnTo>
                  <a:lnTo>
                    <a:pt x="65" y="1095"/>
                  </a:lnTo>
                  <a:lnTo>
                    <a:pt x="87" y="1083"/>
                  </a:lnTo>
                  <a:lnTo>
                    <a:pt x="112" y="1073"/>
                  </a:lnTo>
                  <a:lnTo>
                    <a:pt x="137" y="1069"/>
                  </a:lnTo>
                  <a:lnTo>
                    <a:pt x="164" y="1068"/>
                  </a:lnTo>
                  <a:lnTo>
                    <a:pt x="189" y="1072"/>
                  </a:lnTo>
                  <a:lnTo>
                    <a:pt x="215" y="1081"/>
                  </a:lnTo>
                  <a:lnTo>
                    <a:pt x="231" y="1088"/>
                  </a:lnTo>
                  <a:lnTo>
                    <a:pt x="249" y="1091"/>
                  </a:lnTo>
                  <a:lnTo>
                    <a:pt x="269" y="1092"/>
                  </a:lnTo>
                  <a:lnTo>
                    <a:pt x="302" y="1090"/>
                  </a:lnTo>
                  <a:lnTo>
                    <a:pt x="336" y="1081"/>
                  </a:lnTo>
                  <a:lnTo>
                    <a:pt x="372" y="1069"/>
                  </a:lnTo>
                  <a:lnTo>
                    <a:pt x="411" y="1052"/>
                  </a:lnTo>
                  <a:lnTo>
                    <a:pt x="451" y="1030"/>
                  </a:lnTo>
                  <a:lnTo>
                    <a:pt x="491" y="1005"/>
                  </a:lnTo>
                  <a:lnTo>
                    <a:pt x="533" y="976"/>
                  </a:lnTo>
                  <a:lnTo>
                    <a:pt x="576" y="944"/>
                  </a:lnTo>
                  <a:lnTo>
                    <a:pt x="619" y="910"/>
                  </a:lnTo>
                  <a:lnTo>
                    <a:pt x="663" y="871"/>
                  </a:lnTo>
                  <a:lnTo>
                    <a:pt x="707" y="831"/>
                  </a:lnTo>
                  <a:lnTo>
                    <a:pt x="750" y="789"/>
                  </a:lnTo>
                  <a:lnTo>
                    <a:pt x="795" y="745"/>
                  </a:lnTo>
                  <a:lnTo>
                    <a:pt x="838" y="699"/>
                  </a:lnTo>
                  <a:lnTo>
                    <a:pt x="879" y="652"/>
                  </a:lnTo>
                  <a:lnTo>
                    <a:pt x="921" y="604"/>
                  </a:lnTo>
                  <a:lnTo>
                    <a:pt x="961" y="556"/>
                  </a:lnTo>
                  <a:lnTo>
                    <a:pt x="1001" y="508"/>
                  </a:lnTo>
                  <a:lnTo>
                    <a:pt x="905" y="413"/>
                  </a:lnTo>
                  <a:lnTo>
                    <a:pt x="887" y="392"/>
                  </a:lnTo>
                  <a:lnTo>
                    <a:pt x="873" y="368"/>
                  </a:lnTo>
                  <a:lnTo>
                    <a:pt x="865" y="342"/>
                  </a:lnTo>
                  <a:lnTo>
                    <a:pt x="861" y="315"/>
                  </a:lnTo>
                  <a:lnTo>
                    <a:pt x="862" y="288"/>
                  </a:lnTo>
                  <a:lnTo>
                    <a:pt x="868" y="260"/>
                  </a:lnTo>
                  <a:lnTo>
                    <a:pt x="878" y="234"/>
                  </a:lnTo>
                  <a:lnTo>
                    <a:pt x="894" y="212"/>
                  </a:lnTo>
                  <a:lnTo>
                    <a:pt x="913" y="192"/>
                  </a:lnTo>
                  <a:lnTo>
                    <a:pt x="935" y="176"/>
                  </a:lnTo>
                  <a:lnTo>
                    <a:pt x="960" y="165"/>
                  </a:lnTo>
                  <a:lnTo>
                    <a:pt x="988" y="157"/>
                  </a:lnTo>
                  <a:lnTo>
                    <a:pt x="1951" y="2"/>
                  </a:lnTo>
                  <a:lnTo>
                    <a:pt x="19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Freeform 12"/>
          <p:cNvSpPr>
            <a:spLocks/>
          </p:cNvSpPr>
          <p:nvPr/>
        </p:nvSpPr>
        <p:spPr bwMode="auto">
          <a:xfrm>
            <a:off x="4026232" y="3458747"/>
            <a:ext cx="583958" cy="663981"/>
          </a:xfrm>
          <a:custGeom>
            <a:avLst/>
            <a:gdLst>
              <a:gd name="T0" fmla="*/ 2051 w 3646"/>
              <a:gd name="T1" fmla="*/ 14 h 3615"/>
              <a:gd name="T2" fmla="*/ 2481 w 3646"/>
              <a:gd name="T3" fmla="*/ 122 h 3615"/>
              <a:gd name="T4" fmla="*/ 2864 w 3646"/>
              <a:gd name="T5" fmla="*/ 325 h 3615"/>
              <a:gd name="T6" fmla="*/ 3185 w 3646"/>
              <a:gd name="T7" fmla="*/ 608 h 3615"/>
              <a:gd name="T8" fmla="*/ 3433 w 3646"/>
              <a:gd name="T9" fmla="*/ 958 h 3615"/>
              <a:gd name="T10" fmla="*/ 3591 w 3646"/>
              <a:gd name="T11" fmla="*/ 1363 h 3615"/>
              <a:gd name="T12" fmla="*/ 3646 w 3646"/>
              <a:gd name="T13" fmla="*/ 1807 h 3615"/>
              <a:gd name="T14" fmla="*/ 3591 w 3646"/>
              <a:gd name="T15" fmla="*/ 2252 h 3615"/>
              <a:gd name="T16" fmla="*/ 3433 w 3646"/>
              <a:gd name="T17" fmla="*/ 2657 h 3615"/>
              <a:gd name="T18" fmla="*/ 3185 w 3646"/>
              <a:gd name="T19" fmla="*/ 3007 h 3615"/>
              <a:gd name="T20" fmla="*/ 2864 w 3646"/>
              <a:gd name="T21" fmla="*/ 3291 h 3615"/>
              <a:gd name="T22" fmla="*/ 2481 w 3646"/>
              <a:gd name="T23" fmla="*/ 3493 h 3615"/>
              <a:gd name="T24" fmla="*/ 2051 w 3646"/>
              <a:gd name="T25" fmla="*/ 3601 h 3615"/>
              <a:gd name="T26" fmla="*/ 1595 w 3646"/>
              <a:gd name="T27" fmla="*/ 3601 h 3615"/>
              <a:gd name="T28" fmla="*/ 1165 w 3646"/>
              <a:gd name="T29" fmla="*/ 3493 h 3615"/>
              <a:gd name="T30" fmla="*/ 782 w 3646"/>
              <a:gd name="T31" fmla="*/ 3291 h 3615"/>
              <a:gd name="T32" fmla="*/ 461 w 3646"/>
              <a:gd name="T33" fmla="*/ 3007 h 3615"/>
              <a:gd name="T34" fmla="*/ 213 w 3646"/>
              <a:gd name="T35" fmla="*/ 2657 h 3615"/>
              <a:gd name="T36" fmla="*/ 56 w 3646"/>
              <a:gd name="T37" fmla="*/ 2252 h 3615"/>
              <a:gd name="T38" fmla="*/ 0 w 3646"/>
              <a:gd name="T39" fmla="*/ 1807 h 3615"/>
              <a:gd name="T40" fmla="*/ 1016 w 3646"/>
              <a:gd name="T41" fmla="*/ 1464 h 3615"/>
              <a:gd name="T42" fmla="*/ 1170 w 3646"/>
              <a:gd name="T43" fmla="*/ 1223 h 3615"/>
              <a:gd name="T44" fmla="*/ 1396 w 3646"/>
              <a:gd name="T45" fmla="*/ 1045 h 3615"/>
              <a:gd name="T46" fmla="*/ 1671 w 3646"/>
              <a:gd name="T47" fmla="*/ 948 h 3615"/>
              <a:gd name="T48" fmla="*/ 2029 w 3646"/>
              <a:gd name="T49" fmla="*/ 1252 h 3615"/>
              <a:gd name="T50" fmla="*/ 2029 w 3646"/>
              <a:gd name="T51" fmla="*/ 1954 h 3615"/>
              <a:gd name="T52" fmla="*/ 2029 w 3646"/>
              <a:gd name="T53" fmla="*/ 2680 h 3615"/>
              <a:gd name="T54" fmla="*/ 1598 w 3646"/>
              <a:gd name="T55" fmla="*/ 2651 h 3615"/>
              <a:gd name="T56" fmla="*/ 1333 w 3646"/>
              <a:gd name="T57" fmla="*/ 2533 h 3615"/>
              <a:gd name="T58" fmla="*/ 1125 w 3646"/>
              <a:gd name="T59" fmla="*/ 2337 h 3615"/>
              <a:gd name="T60" fmla="*/ 989 w 3646"/>
              <a:gd name="T61" fmla="*/ 2084 h 3615"/>
              <a:gd name="T62" fmla="*/ 469 w 3646"/>
              <a:gd name="T63" fmla="*/ 2201 h 3615"/>
              <a:gd name="T64" fmla="*/ 625 w 3646"/>
              <a:gd name="T65" fmla="*/ 2544 h 3615"/>
              <a:gd name="T66" fmla="*/ 863 w 3646"/>
              <a:gd name="T67" fmla="*/ 2831 h 3615"/>
              <a:gd name="T68" fmla="*/ 1169 w 3646"/>
              <a:gd name="T69" fmla="*/ 3047 h 3615"/>
              <a:gd name="T70" fmla="*/ 1528 w 3646"/>
              <a:gd name="T71" fmla="*/ 3176 h 3615"/>
              <a:gd name="T72" fmla="*/ 1923 w 3646"/>
              <a:gd name="T73" fmla="*/ 3202 h 3615"/>
              <a:gd name="T74" fmla="*/ 2304 w 3646"/>
              <a:gd name="T75" fmla="*/ 3122 h 3615"/>
              <a:gd name="T76" fmla="*/ 2640 w 3646"/>
              <a:gd name="T77" fmla="*/ 2947 h 3615"/>
              <a:gd name="T78" fmla="*/ 2914 w 3646"/>
              <a:gd name="T79" fmla="*/ 2692 h 3615"/>
              <a:gd name="T80" fmla="*/ 3112 w 3646"/>
              <a:gd name="T81" fmla="*/ 2373 h 3615"/>
              <a:gd name="T82" fmla="*/ 3219 w 3646"/>
              <a:gd name="T83" fmla="*/ 2006 h 3615"/>
              <a:gd name="T84" fmla="*/ 3219 w 3646"/>
              <a:gd name="T85" fmla="*/ 1611 h 3615"/>
              <a:gd name="T86" fmla="*/ 3112 w 3646"/>
              <a:gd name="T87" fmla="*/ 1242 h 3615"/>
              <a:gd name="T88" fmla="*/ 2914 w 3646"/>
              <a:gd name="T89" fmla="*/ 923 h 3615"/>
              <a:gd name="T90" fmla="*/ 2640 w 3646"/>
              <a:gd name="T91" fmla="*/ 669 h 3615"/>
              <a:gd name="T92" fmla="*/ 2304 w 3646"/>
              <a:gd name="T93" fmla="*/ 493 h 3615"/>
              <a:gd name="T94" fmla="*/ 1923 w 3646"/>
              <a:gd name="T95" fmla="*/ 413 h 3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46" h="3615">
                <a:moveTo>
                  <a:pt x="1824" y="0"/>
                </a:moveTo>
                <a:lnTo>
                  <a:pt x="1824" y="0"/>
                </a:lnTo>
                <a:lnTo>
                  <a:pt x="1939" y="4"/>
                </a:lnTo>
                <a:lnTo>
                  <a:pt x="2051" y="14"/>
                </a:lnTo>
                <a:lnTo>
                  <a:pt x="2163" y="32"/>
                </a:lnTo>
                <a:lnTo>
                  <a:pt x="2272" y="56"/>
                </a:lnTo>
                <a:lnTo>
                  <a:pt x="2378" y="86"/>
                </a:lnTo>
                <a:lnTo>
                  <a:pt x="2481" y="122"/>
                </a:lnTo>
                <a:lnTo>
                  <a:pt x="2582" y="164"/>
                </a:lnTo>
                <a:lnTo>
                  <a:pt x="2680" y="213"/>
                </a:lnTo>
                <a:lnTo>
                  <a:pt x="2774" y="266"/>
                </a:lnTo>
                <a:lnTo>
                  <a:pt x="2864" y="325"/>
                </a:lnTo>
                <a:lnTo>
                  <a:pt x="2951" y="389"/>
                </a:lnTo>
                <a:lnTo>
                  <a:pt x="3034" y="457"/>
                </a:lnTo>
                <a:lnTo>
                  <a:pt x="3111" y="530"/>
                </a:lnTo>
                <a:lnTo>
                  <a:pt x="3185" y="608"/>
                </a:lnTo>
                <a:lnTo>
                  <a:pt x="3254" y="690"/>
                </a:lnTo>
                <a:lnTo>
                  <a:pt x="3319" y="776"/>
                </a:lnTo>
                <a:lnTo>
                  <a:pt x="3379" y="865"/>
                </a:lnTo>
                <a:lnTo>
                  <a:pt x="3433" y="958"/>
                </a:lnTo>
                <a:lnTo>
                  <a:pt x="3481" y="1055"/>
                </a:lnTo>
                <a:lnTo>
                  <a:pt x="3523" y="1155"/>
                </a:lnTo>
                <a:lnTo>
                  <a:pt x="3560" y="1258"/>
                </a:lnTo>
                <a:lnTo>
                  <a:pt x="3591" y="1363"/>
                </a:lnTo>
                <a:lnTo>
                  <a:pt x="3614" y="1471"/>
                </a:lnTo>
                <a:lnTo>
                  <a:pt x="3632" y="1581"/>
                </a:lnTo>
                <a:lnTo>
                  <a:pt x="3642" y="1693"/>
                </a:lnTo>
                <a:lnTo>
                  <a:pt x="3646" y="1807"/>
                </a:lnTo>
                <a:lnTo>
                  <a:pt x="3642" y="1922"/>
                </a:lnTo>
                <a:lnTo>
                  <a:pt x="3632" y="2034"/>
                </a:lnTo>
                <a:lnTo>
                  <a:pt x="3614" y="2144"/>
                </a:lnTo>
                <a:lnTo>
                  <a:pt x="3591" y="2252"/>
                </a:lnTo>
                <a:lnTo>
                  <a:pt x="3560" y="2357"/>
                </a:lnTo>
                <a:lnTo>
                  <a:pt x="3523" y="2461"/>
                </a:lnTo>
                <a:lnTo>
                  <a:pt x="3481" y="2559"/>
                </a:lnTo>
                <a:lnTo>
                  <a:pt x="3433" y="2657"/>
                </a:lnTo>
                <a:lnTo>
                  <a:pt x="3379" y="2750"/>
                </a:lnTo>
                <a:lnTo>
                  <a:pt x="3319" y="2840"/>
                </a:lnTo>
                <a:lnTo>
                  <a:pt x="3254" y="2926"/>
                </a:lnTo>
                <a:lnTo>
                  <a:pt x="3185" y="3007"/>
                </a:lnTo>
                <a:lnTo>
                  <a:pt x="3111" y="3085"/>
                </a:lnTo>
                <a:lnTo>
                  <a:pt x="3034" y="3158"/>
                </a:lnTo>
                <a:lnTo>
                  <a:pt x="2951" y="3227"/>
                </a:lnTo>
                <a:lnTo>
                  <a:pt x="2864" y="3291"/>
                </a:lnTo>
                <a:lnTo>
                  <a:pt x="2774" y="3349"/>
                </a:lnTo>
                <a:lnTo>
                  <a:pt x="2680" y="3402"/>
                </a:lnTo>
                <a:lnTo>
                  <a:pt x="2582" y="3451"/>
                </a:lnTo>
                <a:lnTo>
                  <a:pt x="2481" y="3493"/>
                </a:lnTo>
                <a:lnTo>
                  <a:pt x="2378" y="3529"/>
                </a:lnTo>
                <a:lnTo>
                  <a:pt x="2272" y="3559"/>
                </a:lnTo>
                <a:lnTo>
                  <a:pt x="2163" y="3584"/>
                </a:lnTo>
                <a:lnTo>
                  <a:pt x="2051" y="3601"/>
                </a:lnTo>
                <a:lnTo>
                  <a:pt x="1939" y="3612"/>
                </a:lnTo>
                <a:lnTo>
                  <a:pt x="1824" y="3615"/>
                </a:lnTo>
                <a:lnTo>
                  <a:pt x="1707" y="3612"/>
                </a:lnTo>
                <a:lnTo>
                  <a:pt x="1595" y="3601"/>
                </a:lnTo>
                <a:lnTo>
                  <a:pt x="1484" y="3584"/>
                </a:lnTo>
                <a:lnTo>
                  <a:pt x="1374" y="3559"/>
                </a:lnTo>
                <a:lnTo>
                  <a:pt x="1269" y="3529"/>
                </a:lnTo>
                <a:lnTo>
                  <a:pt x="1165" y="3493"/>
                </a:lnTo>
                <a:lnTo>
                  <a:pt x="1064" y="3451"/>
                </a:lnTo>
                <a:lnTo>
                  <a:pt x="966" y="3402"/>
                </a:lnTo>
                <a:lnTo>
                  <a:pt x="873" y="3349"/>
                </a:lnTo>
                <a:lnTo>
                  <a:pt x="782" y="3291"/>
                </a:lnTo>
                <a:lnTo>
                  <a:pt x="695" y="3227"/>
                </a:lnTo>
                <a:lnTo>
                  <a:pt x="613" y="3158"/>
                </a:lnTo>
                <a:lnTo>
                  <a:pt x="535" y="3085"/>
                </a:lnTo>
                <a:lnTo>
                  <a:pt x="461" y="3007"/>
                </a:lnTo>
                <a:lnTo>
                  <a:pt x="392" y="2926"/>
                </a:lnTo>
                <a:lnTo>
                  <a:pt x="327" y="2840"/>
                </a:lnTo>
                <a:lnTo>
                  <a:pt x="267" y="2750"/>
                </a:lnTo>
                <a:lnTo>
                  <a:pt x="213" y="2657"/>
                </a:lnTo>
                <a:lnTo>
                  <a:pt x="165" y="2559"/>
                </a:lnTo>
                <a:lnTo>
                  <a:pt x="123" y="2461"/>
                </a:lnTo>
                <a:lnTo>
                  <a:pt x="87" y="2357"/>
                </a:lnTo>
                <a:lnTo>
                  <a:pt x="56" y="2252"/>
                </a:lnTo>
                <a:lnTo>
                  <a:pt x="32" y="2144"/>
                </a:lnTo>
                <a:lnTo>
                  <a:pt x="14" y="2034"/>
                </a:lnTo>
                <a:lnTo>
                  <a:pt x="4" y="1922"/>
                </a:lnTo>
                <a:lnTo>
                  <a:pt x="0" y="1807"/>
                </a:lnTo>
                <a:lnTo>
                  <a:pt x="0" y="1604"/>
                </a:lnTo>
                <a:lnTo>
                  <a:pt x="969" y="1604"/>
                </a:lnTo>
                <a:lnTo>
                  <a:pt x="989" y="1533"/>
                </a:lnTo>
                <a:lnTo>
                  <a:pt x="1016" y="1464"/>
                </a:lnTo>
                <a:lnTo>
                  <a:pt x="1046" y="1399"/>
                </a:lnTo>
                <a:lnTo>
                  <a:pt x="1084" y="1337"/>
                </a:lnTo>
                <a:lnTo>
                  <a:pt x="1125" y="1278"/>
                </a:lnTo>
                <a:lnTo>
                  <a:pt x="1170" y="1223"/>
                </a:lnTo>
                <a:lnTo>
                  <a:pt x="1221" y="1172"/>
                </a:lnTo>
                <a:lnTo>
                  <a:pt x="1276" y="1126"/>
                </a:lnTo>
                <a:lnTo>
                  <a:pt x="1333" y="1083"/>
                </a:lnTo>
                <a:lnTo>
                  <a:pt x="1396" y="1045"/>
                </a:lnTo>
                <a:lnTo>
                  <a:pt x="1460" y="1013"/>
                </a:lnTo>
                <a:lnTo>
                  <a:pt x="1528" y="986"/>
                </a:lnTo>
                <a:lnTo>
                  <a:pt x="1598" y="964"/>
                </a:lnTo>
                <a:lnTo>
                  <a:pt x="1671" y="948"/>
                </a:lnTo>
                <a:lnTo>
                  <a:pt x="1746" y="939"/>
                </a:lnTo>
                <a:lnTo>
                  <a:pt x="1824" y="935"/>
                </a:lnTo>
                <a:lnTo>
                  <a:pt x="2029" y="935"/>
                </a:lnTo>
                <a:lnTo>
                  <a:pt x="2029" y="1252"/>
                </a:lnTo>
                <a:lnTo>
                  <a:pt x="2615" y="1252"/>
                </a:lnTo>
                <a:lnTo>
                  <a:pt x="2615" y="1662"/>
                </a:lnTo>
                <a:lnTo>
                  <a:pt x="2029" y="1662"/>
                </a:lnTo>
                <a:lnTo>
                  <a:pt x="2029" y="1954"/>
                </a:lnTo>
                <a:lnTo>
                  <a:pt x="2615" y="1954"/>
                </a:lnTo>
                <a:lnTo>
                  <a:pt x="2615" y="2363"/>
                </a:lnTo>
                <a:lnTo>
                  <a:pt x="2029" y="2363"/>
                </a:lnTo>
                <a:lnTo>
                  <a:pt x="2029" y="2680"/>
                </a:lnTo>
                <a:lnTo>
                  <a:pt x="1824" y="2680"/>
                </a:lnTo>
                <a:lnTo>
                  <a:pt x="1746" y="2677"/>
                </a:lnTo>
                <a:lnTo>
                  <a:pt x="1671" y="2667"/>
                </a:lnTo>
                <a:lnTo>
                  <a:pt x="1598" y="2651"/>
                </a:lnTo>
                <a:lnTo>
                  <a:pt x="1528" y="2630"/>
                </a:lnTo>
                <a:lnTo>
                  <a:pt x="1460" y="2602"/>
                </a:lnTo>
                <a:lnTo>
                  <a:pt x="1396" y="2570"/>
                </a:lnTo>
                <a:lnTo>
                  <a:pt x="1333" y="2533"/>
                </a:lnTo>
                <a:lnTo>
                  <a:pt x="1276" y="2490"/>
                </a:lnTo>
                <a:lnTo>
                  <a:pt x="1221" y="2443"/>
                </a:lnTo>
                <a:lnTo>
                  <a:pt x="1170" y="2392"/>
                </a:lnTo>
                <a:lnTo>
                  <a:pt x="1125" y="2337"/>
                </a:lnTo>
                <a:lnTo>
                  <a:pt x="1084" y="2278"/>
                </a:lnTo>
                <a:lnTo>
                  <a:pt x="1046" y="2216"/>
                </a:lnTo>
                <a:lnTo>
                  <a:pt x="1016" y="2151"/>
                </a:lnTo>
                <a:lnTo>
                  <a:pt x="989" y="2084"/>
                </a:lnTo>
                <a:lnTo>
                  <a:pt x="969" y="2013"/>
                </a:lnTo>
                <a:lnTo>
                  <a:pt x="428" y="2013"/>
                </a:lnTo>
                <a:lnTo>
                  <a:pt x="446" y="2108"/>
                </a:lnTo>
                <a:lnTo>
                  <a:pt x="469" y="2201"/>
                </a:lnTo>
                <a:lnTo>
                  <a:pt x="500" y="2291"/>
                </a:lnTo>
                <a:lnTo>
                  <a:pt x="536" y="2379"/>
                </a:lnTo>
                <a:lnTo>
                  <a:pt x="577" y="2463"/>
                </a:lnTo>
                <a:lnTo>
                  <a:pt x="625" y="2544"/>
                </a:lnTo>
                <a:lnTo>
                  <a:pt x="677" y="2622"/>
                </a:lnTo>
                <a:lnTo>
                  <a:pt x="734" y="2695"/>
                </a:lnTo>
                <a:lnTo>
                  <a:pt x="796" y="2765"/>
                </a:lnTo>
                <a:lnTo>
                  <a:pt x="863" y="2831"/>
                </a:lnTo>
                <a:lnTo>
                  <a:pt x="933" y="2892"/>
                </a:lnTo>
                <a:lnTo>
                  <a:pt x="1009" y="2949"/>
                </a:lnTo>
                <a:lnTo>
                  <a:pt x="1087" y="3000"/>
                </a:lnTo>
                <a:lnTo>
                  <a:pt x="1169" y="3047"/>
                </a:lnTo>
                <a:lnTo>
                  <a:pt x="1255" y="3087"/>
                </a:lnTo>
                <a:lnTo>
                  <a:pt x="1343" y="3123"/>
                </a:lnTo>
                <a:lnTo>
                  <a:pt x="1434" y="3152"/>
                </a:lnTo>
                <a:lnTo>
                  <a:pt x="1528" y="3176"/>
                </a:lnTo>
                <a:lnTo>
                  <a:pt x="1624" y="3193"/>
                </a:lnTo>
                <a:lnTo>
                  <a:pt x="1723" y="3202"/>
                </a:lnTo>
                <a:lnTo>
                  <a:pt x="1824" y="3206"/>
                </a:lnTo>
                <a:lnTo>
                  <a:pt x="1923" y="3202"/>
                </a:lnTo>
                <a:lnTo>
                  <a:pt x="2023" y="3192"/>
                </a:lnTo>
                <a:lnTo>
                  <a:pt x="2119" y="3176"/>
                </a:lnTo>
                <a:lnTo>
                  <a:pt x="2213" y="3152"/>
                </a:lnTo>
                <a:lnTo>
                  <a:pt x="2304" y="3122"/>
                </a:lnTo>
                <a:lnTo>
                  <a:pt x="2394" y="3087"/>
                </a:lnTo>
                <a:lnTo>
                  <a:pt x="2479" y="3045"/>
                </a:lnTo>
                <a:lnTo>
                  <a:pt x="2561" y="2999"/>
                </a:lnTo>
                <a:lnTo>
                  <a:pt x="2640" y="2947"/>
                </a:lnTo>
                <a:lnTo>
                  <a:pt x="2715" y="2891"/>
                </a:lnTo>
                <a:lnTo>
                  <a:pt x="2786" y="2829"/>
                </a:lnTo>
                <a:lnTo>
                  <a:pt x="2852" y="2763"/>
                </a:lnTo>
                <a:lnTo>
                  <a:pt x="2914" y="2692"/>
                </a:lnTo>
                <a:lnTo>
                  <a:pt x="2972" y="2617"/>
                </a:lnTo>
                <a:lnTo>
                  <a:pt x="3024" y="2540"/>
                </a:lnTo>
                <a:lnTo>
                  <a:pt x="3071" y="2458"/>
                </a:lnTo>
                <a:lnTo>
                  <a:pt x="3112" y="2373"/>
                </a:lnTo>
                <a:lnTo>
                  <a:pt x="3149" y="2285"/>
                </a:lnTo>
                <a:lnTo>
                  <a:pt x="3178" y="2194"/>
                </a:lnTo>
                <a:lnTo>
                  <a:pt x="3203" y="2101"/>
                </a:lnTo>
                <a:lnTo>
                  <a:pt x="3219" y="2006"/>
                </a:lnTo>
                <a:lnTo>
                  <a:pt x="3230" y="1907"/>
                </a:lnTo>
                <a:lnTo>
                  <a:pt x="3233" y="1808"/>
                </a:lnTo>
                <a:lnTo>
                  <a:pt x="3230" y="1708"/>
                </a:lnTo>
                <a:lnTo>
                  <a:pt x="3219" y="1611"/>
                </a:lnTo>
                <a:lnTo>
                  <a:pt x="3203" y="1514"/>
                </a:lnTo>
                <a:lnTo>
                  <a:pt x="3178" y="1421"/>
                </a:lnTo>
                <a:lnTo>
                  <a:pt x="3149" y="1330"/>
                </a:lnTo>
                <a:lnTo>
                  <a:pt x="3112" y="1242"/>
                </a:lnTo>
                <a:lnTo>
                  <a:pt x="3071" y="1157"/>
                </a:lnTo>
                <a:lnTo>
                  <a:pt x="3024" y="1076"/>
                </a:lnTo>
                <a:lnTo>
                  <a:pt x="2972" y="998"/>
                </a:lnTo>
                <a:lnTo>
                  <a:pt x="2914" y="923"/>
                </a:lnTo>
                <a:lnTo>
                  <a:pt x="2852" y="854"/>
                </a:lnTo>
                <a:lnTo>
                  <a:pt x="2786" y="787"/>
                </a:lnTo>
                <a:lnTo>
                  <a:pt x="2715" y="726"/>
                </a:lnTo>
                <a:lnTo>
                  <a:pt x="2640" y="669"/>
                </a:lnTo>
                <a:lnTo>
                  <a:pt x="2561" y="616"/>
                </a:lnTo>
                <a:lnTo>
                  <a:pt x="2479" y="570"/>
                </a:lnTo>
                <a:lnTo>
                  <a:pt x="2394" y="529"/>
                </a:lnTo>
                <a:lnTo>
                  <a:pt x="2304" y="493"/>
                </a:lnTo>
                <a:lnTo>
                  <a:pt x="2213" y="464"/>
                </a:lnTo>
                <a:lnTo>
                  <a:pt x="2119" y="441"/>
                </a:lnTo>
                <a:lnTo>
                  <a:pt x="2023" y="423"/>
                </a:lnTo>
                <a:lnTo>
                  <a:pt x="1923" y="413"/>
                </a:lnTo>
                <a:lnTo>
                  <a:pt x="1824" y="409"/>
                </a:lnTo>
                <a:lnTo>
                  <a:pt x="18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5" name="Group 15"/>
          <p:cNvGrpSpPr>
            <a:grpSpLocks noChangeAspect="1"/>
          </p:cNvGrpSpPr>
          <p:nvPr/>
        </p:nvGrpSpPr>
        <p:grpSpPr bwMode="auto">
          <a:xfrm>
            <a:off x="7874105" y="3472633"/>
            <a:ext cx="572206" cy="636208"/>
            <a:chOff x="1986" y="3567"/>
            <a:chExt cx="1502" cy="1670"/>
          </a:xfrm>
          <a:solidFill>
            <a:schemeClr val="bg1"/>
          </a:solidFill>
        </p:grpSpPr>
        <p:sp>
          <p:nvSpPr>
            <p:cNvPr id="28" name="Freeform 17"/>
            <p:cNvSpPr>
              <a:spLocks/>
            </p:cNvSpPr>
            <p:nvPr/>
          </p:nvSpPr>
          <p:spPr bwMode="auto">
            <a:xfrm>
              <a:off x="2244" y="4272"/>
              <a:ext cx="196" cy="194"/>
            </a:xfrm>
            <a:custGeom>
              <a:avLst/>
              <a:gdLst>
                <a:gd name="T0" fmla="*/ 335 w 392"/>
                <a:gd name="T1" fmla="*/ 0 h 388"/>
                <a:gd name="T2" fmla="*/ 349 w 392"/>
                <a:gd name="T3" fmla="*/ 3 h 388"/>
                <a:gd name="T4" fmla="*/ 363 w 392"/>
                <a:gd name="T5" fmla="*/ 8 h 388"/>
                <a:gd name="T6" fmla="*/ 375 w 392"/>
                <a:gd name="T7" fmla="*/ 18 h 388"/>
                <a:gd name="T8" fmla="*/ 384 w 392"/>
                <a:gd name="T9" fmla="*/ 29 h 388"/>
                <a:gd name="T10" fmla="*/ 390 w 392"/>
                <a:gd name="T11" fmla="*/ 43 h 388"/>
                <a:gd name="T12" fmla="*/ 392 w 392"/>
                <a:gd name="T13" fmla="*/ 59 h 388"/>
                <a:gd name="T14" fmla="*/ 390 w 392"/>
                <a:gd name="T15" fmla="*/ 73 h 388"/>
                <a:gd name="T16" fmla="*/ 384 w 392"/>
                <a:gd name="T17" fmla="*/ 87 h 388"/>
                <a:gd name="T18" fmla="*/ 375 w 392"/>
                <a:gd name="T19" fmla="*/ 98 h 388"/>
                <a:gd name="T20" fmla="*/ 363 w 392"/>
                <a:gd name="T21" fmla="*/ 108 h 388"/>
                <a:gd name="T22" fmla="*/ 348 w 392"/>
                <a:gd name="T23" fmla="*/ 114 h 388"/>
                <a:gd name="T24" fmla="*/ 310 w 392"/>
                <a:gd name="T25" fmla="*/ 126 h 388"/>
                <a:gd name="T26" fmla="*/ 277 w 392"/>
                <a:gd name="T27" fmla="*/ 141 h 388"/>
                <a:gd name="T28" fmla="*/ 247 w 392"/>
                <a:gd name="T29" fmla="*/ 157 h 388"/>
                <a:gd name="T30" fmla="*/ 220 w 392"/>
                <a:gd name="T31" fmla="*/ 175 h 388"/>
                <a:gd name="T32" fmla="*/ 198 w 392"/>
                <a:gd name="T33" fmla="*/ 194 h 388"/>
                <a:gd name="T34" fmla="*/ 179 w 392"/>
                <a:gd name="T35" fmla="*/ 215 h 388"/>
                <a:gd name="T36" fmla="*/ 163 w 392"/>
                <a:gd name="T37" fmla="*/ 234 h 388"/>
                <a:gd name="T38" fmla="*/ 150 w 392"/>
                <a:gd name="T39" fmla="*/ 254 h 388"/>
                <a:gd name="T40" fmla="*/ 139 w 392"/>
                <a:gd name="T41" fmla="*/ 272 h 388"/>
                <a:gd name="T42" fmla="*/ 131 w 392"/>
                <a:gd name="T43" fmla="*/ 290 h 388"/>
                <a:gd name="T44" fmla="*/ 125 w 392"/>
                <a:gd name="T45" fmla="*/ 305 h 388"/>
                <a:gd name="T46" fmla="*/ 119 w 392"/>
                <a:gd name="T47" fmla="*/ 319 h 388"/>
                <a:gd name="T48" fmla="*/ 117 w 392"/>
                <a:gd name="T49" fmla="*/ 330 h 388"/>
                <a:gd name="T50" fmla="*/ 115 w 392"/>
                <a:gd name="T51" fmla="*/ 336 h 388"/>
                <a:gd name="T52" fmla="*/ 114 w 392"/>
                <a:gd name="T53" fmla="*/ 340 h 388"/>
                <a:gd name="T54" fmla="*/ 109 w 392"/>
                <a:gd name="T55" fmla="*/ 356 h 388"/>
                <a:gd name="T56" fmla="*/ 100 w 392"/>
                <a:gd name="T57" fmla="*/ 369 h 388"/>
                <a:gd name="T58" fmla="*/ 87 w 392"/>
                <a:gd name="T59" fmla="*/ 380 h 388"/>
                <a:gd name="T60" fmla="*/ 73 w 392"/>
                <a:gd name="T61" fmla="*/ 386 h 388"/>
                <a:gd name="T62" fmla="*/ 57 w 392"/>
                <a:gd name="T63" fmla="*/ 388 h 388"/>
                <a:gd name="T64" fmla="*/ 52 w 392"/>
                <a:gd name="T65" fmla="*/ 388 h 388"/>
                <a:gd name="T66" fmla="*/ 48 w 392"/>
                <a:gd name="T67" fmla="*/ 387 h 388"/>
                <a:gd name="T68" fmla="*/ 30 w 392"/>
                <a:gd name="T69" fmla="*/ 381 h 388"/>
                <a:gd name="T70" fmla="*/ 16 w 392"/>
                <a:gd name="T71" fmla="*/ 371 h 388"/>
                <a:gd name="T72" fmla="*/ 5 w 392"/>
                <a:gd name="T73" fmla="*/ 356 h 388"/>
                <a:gd name="T74" fmla="*/ 0 w 392"/>
                <a:gd name="T75" fmla="*/ 339 h 388"/>
                <a:gd name="T76" fmla="*/ 0 w 392"/>
                <a:gd name="T77" fmla="*/ 321 h 388"/>
                <a:gd name="T78" fmla="*/ 1 w 392"/>
                <a:gd name="T79" fmla="*/ 317 h 388"/>
                <a:gd name="T80" fmla="*/ 2 w 392"/>
                <a:gd name="T81" fmla="*/ 308 h 388"/>
                <a:gd name="T82" fmla="*/ 5 w 392"/>
                <a:gd name="T83" fmla="*/ 297 h 388"/>
                <a:gd name="T84" fmla="*/ 9 w 392"/>
                <a:gd name="T85" fmla="*/ 282 h 388"/>
                <a:gd name="T86" fmla="*/ 16 w 392"/>
                <a:gd name="T87" fmla="*/ 264 h 388"/>
                <a:gd name="T88" fmla="*/ 24 w 392"/>
                <a:gd name="T89" fmla="*/ 243 h 388"/>
                <a:gd name="T90" fmla="*/ 35 w 392"/>
                <a:gd name="T91" fmla="*/ 221 h 388"/>
                <a:gd name="T92" fmla="*/ 49 w 392"/>
                <a:gd name="T93" fmla="*/ 198 h 388"/>
                <a:gd name="T94" fmla="*/ 65 w 392"/>
                <a:gd name="T95" fmla="*/ 173 h 388"/>
                <a:gd name="T96" fmla="*/ 83 w 392"/>
                <a:gd name="T97" fmla="*/ 148 h 388"/>
                <a:gd name="T98" fmla="*/ 105 w 392"/>
                <a:gd name="T99" fmla="*/ 123 h 388"/>
                <a:gd name="T100" fmla="*/ 131 w 392"/>
                <a:gd name="T101" fmla="*/ 98 h 388"/>
                <a:gd name="T102" fmla="*/ 160 w 392"/>
                <a:gd name="T103" fmla="*/ 75 h 388"/>
                <a:gd name="T104" fmla="*/ 193 w 392"/>
                <a:gd name="T105" fmla="*/ 54 h 388"/>
                <a:gd name="T106" fmla="*/ 230 w 392"/>
                <a:gd name="T107" fmla="*/ 34 h 388"/>
                <a:gd name="T108" fmla="*/ 273 w 392"/>
                <a:gd name="T109" fmla="*/ 16 h 388"/>
                <a:gd name="T110" fmla="*/ 319 w 392"/>
                <a:gd name="T111" fmla="*/ 2 h 388"/>
                <a:gd name="T112" fmla="*/ 335 w 392"/>
                <a:gd name="T113" fmla="*/ 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2" h="388">
                  <a:moveTo>
                    <a:pt x="335" y="0"/>
                  </a:moveTo>
                  <a:lnTo>
                    <a:pt x="349" y="3"/>
                  </a:lnTo>
                  <a:lnTo>
                    <a:pt x="363" y="8"/>
                  </a:lnTo>
                  <a:lnTo>
                    <a:pt x="375" y="18"/>
                  </a:lnTo>
                  <a:lnTo>
                    <a:pt x="384" y="29"/>
                  </a:lnTo>
                  <a:lnTo>
                    <a:pt x="390" y="43"/>
                  </a:lnTo>
                  <a:lnTo>
                    <a:pt x="392" y="59"/>
                  </a:lnTo>
                  <a:lnTo>
                    <a:pt x="390" y="73"/>
                  </a:lnTo>
                  <a:lnTo>
                    <a:pt x="384" y="87"/>
                  </a:lnTo>
                  <a:lnTo>
                    <a:pt x="375" y="98"/>
                  </a:lnTo>
                  <a:lnTo>
                    <a:pt x="363" y="108"/>
                  </a:lnTo>
                  <a:lnTo>
                    <a:pt x="348" y="114"/>
                  </a:lnTo>
                  <a:lnTo>
                    <a:pt x="310" y="126"/>
                  </a:lnTo>
                  <a:lnTo>
                    <a:pt x="277" y="141"/>
                  </a:lnTo>
                  <a:lnTo>
                    <a:pt x="247" y="157"/>
                  </a:lnTo>
                  <a:lnTo>
                    <a:pt x="220" y="175"/>
                  </a:lnTo>
                  <a:lnTo>
                    <a:pt x="198" y="194"/>
                  </a:lnTo>
                  <a:lnTo>
                    <a:pt x="179" y="215"/>
                  </a:lnTo>
                  <a:lnTo>
                    <a:pt x="163" y="234"/>
                  </a:lnTo>
                  <a:lnTo>
                    <a:pt x="150" y="254"/>
                  </a:lnTo>
                  <a:lnTo>
                    <a:pt x="139" y="272"/>
                  </a:lnTo>
                  <a:lnTo>
                    <a:pt x="131" y="290"/>
                  </a:lnTo>
                  <a:lnTo>
                    <a:pt x="125" y="305"/>
                  </a:lnTo>
                  <a:lnTo>
                    <a:pt x="119" y="319"/>
                  </a:lnTo>
                  <a:lnTo>
                    <a:pt x="117" y="330"/>
                  </a:lnTo>
                  <a:lnTo>
                    <a:pt x="115" y="336"/>
                  </a:lnTo>
                  <a:lnTo>
                    <a:pt x="114" y="340"/>
                  </a:lnTo>
                  <a:lnTo>
                    <a:pt x="109" y="356"/>
                  </a:lnTo>
                  <a:lnTo>
                    <a:pt x="100" y="369"/>
                  </a:lnTo>
                  <a:lnTo>
                    <a:pt x="87" y="380"/>
                  </a:lnTo>
                  <a:lnTo>
                    <a:pt x="73" y="386"/>
                  </a:lnTo>
                  <a:lnTo>
                    <a:pt x="57" y="388"/>
                  </a:lnTo>
                  <a:lnTo>
                    <a:pt x="52" y="388"/>
                  </a:lnTo>
                  <a:lnTo>
                    <a:pt x="48" y="387"/>
                  </a:lnTo>
                  <a:lnTo>
                    <a:pt x="30" y="381"/>
                  </a:lnTo>
                  <a:lnTo>
                    <a:pt x="16" y="371"/>
                  </a:lnTo>
                  <a:lnTo>
                    <a:pt x="5" y="356"/>
                  </a:lnTo>
                  <a:lnTo>
                    <a:pt x="0" y="339"/>
                  </a:lnTo>
                  <a:lnTo>
                    <a:pt x="0" y="321"/>
                  </a:lnTo>
                  <a:lnTo>
                    <a:pt x="1" y="317"/>
                  </a:lnTo>
                  <a:lnTo>
                    <a:pt x="2" y="308"/>
                  </a:lnTo>
                  <a:lnTo>
                    <a:pt x="5" y="297"/>
                  </a:lnTo>
                  <a:lnTo>
                    <a:pt x="9" y="282"/>
                  </a:lnTo>
                  <a:lnTo>
                    <a:pt x="16" y="264"/>
                  </a:lnTo>
                  <a:lnTo>
                    <a:pt x="24" y="243"/>
                  </a:lnTo>
                  <a:lnTo>
                    <a:pt x="35" y="221"/>
                  </a:lnTo>
                  <a:lnTo>
                    <a:pt x="49" y="198"/>
                  </a:lnTo>
                  <a:lnTo>
                    <a:pt x="65" y="173"/>
                  </a:lnTo>
                  <a:lnTo>
                    <a:pt x="83" y="148"/>
                  </a:lnTo>
                  <a:lnTo>
                    <a:pt x="105" y="123"/>
                  </a:lnTo>
                  <a:lnTo>
                    <a:pt x="131" y="98"/>
                  </a:lnTo>
                  <a:lnTo>
                    <a:pt x="160" y="75"/>
                  </a:lnTo>
                  <a:lnTo>
                    <a:pt x="193" y="54"/>
                  </a:lnTo>
                  <a:lnTo>
                    <a:pt x="230" y="34"/>
                  </a:lnTo>
                  <a:lnTo>
                    <a:pt x="273" y="16"/>
                  </a:lnTo>
                  <a:lnTo>
                    <a:pt x="319" y="2"/>
                  </a:lnTo>
                  <a:lnTo>
                    <a:pt x="3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8"/>
            <p:cNvSpPr>
              <a:spLocks/>
            </p:cNvSpPr>
            <p:nvPr/>
          </p:nvSpPr>
          <p:spPr bwMode="auto">
            <a:xfrm>
              <a:off x="2111" y="4158"/>
              <a:ext cx="297" cy="294"/>
            </a:xfrm>
            <a:custGeom>
              <a:avLst/>
              <a:gdLst>
                <a:gd name="T0" fmla="*/ 553 w 594"/>
                <a:gd name="T1" fmla="*/ 3 h 589"/>
                <a:gd name="T2" fmla="*/ 577 w 594"/>
                <a:gd name="T3" fmla="*/ 18 h 589"/>
                <a:gd name="T4" fmla="*/ 592 w 594"/>
                <a:gd name="T5" fmla="*/ 44 h 589"/>
                <a:gd name="T6" fmla="*/ 592 w 594"/>
                <a:gd name="T7" fmla="*/ 74 h 589"/>
                <a:gd name="T8" fmla="*/ 577 w 594"/>
                <a:gd name="T9" fmla="*/ 100 h 589"/>
                <a:gd name="T10" fmla="*/ 551 w 594"/>
                <a:gd name="T11" fmla="*/ 114 h 589"/>
                <a:gd name="T12" fmla="*/ 447 w 594"/>
                <a:gd name="T13" fmla="*/ 151 h 589"/>
                <a:gd name="T14" fmla="*/ 361 w 594"/>
                <a:gd name="T15" fmla="*/ 195 h 589"/>
                <a:gd name="T16" fmla="*/ 290 w 594"/>
                <a:gd name="T17" fmla="*/ 248 h 589"/>
                <a:gd name="T18" fmla="*/ 235 w 594"/>
                <a:gd name="T19" fmla="*/ 303 h 589"/>
                <a:gd name="T20" fmla="*/ 192 w 594"/>
                <a:gd name="T21" fmla="*/ 360 h 589"/>
                <a:gd name="T22" fmla="*/ 160 w 594"/>
                <a:gd name="T23" fmla="*/ 413 h 589"/>
                <a:gd name="T24" fmla="*/ 138 w 594"/>
                <a:gd name="T25" fmla="*/ 461 h 589"/>
                <a:gd name="T26" fmla="*/ 124 w 594"/>
                <a:gd name="T27" fmla="*/ 500 h 589"/>
                <a:gd name="T28" fmla="*/ 118 w 594"/>
                <a:gd name="T29" fmla="*/ 528 h 589"/>
                <a:gd name="T30" fmla="*/ 115 w 594"/>
                <a:gd name="T31" fmla="*/ 540 h 589"/>
                <a:gd name="T32" fmla="*/ 101 w 594"/>
                <a:gd name="T33" fmla="*/ 569 h 589"/>
                <a:gd name="T34" fmla="*/ 73 w 594"/>
                <a:gd name="T35" fmla="*/ 585 h 589"/>
                <a:gd name="T36" fmla="*/ 53 w 594"/>
                <a:gd name="T37" fmla="*/ 589 h 589"/>
                <a:gd name="T38" fmla="*/ 30 w 594"/>
                <a:gd name="T39" fmla="*/ 582 h 589"/>
                <a:gd name="T40" fmla="*/ 6 w 594"/>
                <a:gd name="T41" fmla="*/ 557 h 589"/>
                <a:gd name="T42" fmla="*/ 0 w 594"/>
                <a:gd name="T43" fmla="*/ 521 h 589"/>
                <a:gd name="T44" fmla="*/ 3 w 594"/>
                <a:gd name="T45" fmla="*/ 509 h 589"/>
                <a:gd name="T46" fmla="*/ 10 w 594"/>
                <a:gd name="T47" fmla="*/ 480 h 589"/>
                <a:gd name="T48" fmla="*/ 23 w 594"/>
                <a:gd name="T49" fmla="*/ 439 h 589"/>
                <a:gd name="T50" fmla="*/ 43 w 594"/>
                <a:gd name="T51" fmla="*/ 388 h 589"/>
                <a:gd name="T52" fmla="*/ 73 w 594"/>
                <a:gd name="T53" fmla="*/ 331 h 589"/>
                <a:gd name="T54" fmla="*/ 113 w 594"/>
                <a:gd name="T55" fmla="*/ 270 h 589"/>
                <a:gd name="T56" fmla="*/ 166 w 594"/>
                <a:gd name="T57" fmla="*/ 207 h 589"/>
                <a:gd name="T58" fmla="*/ 231 w 594"/>
                <a:gd name="T59" fmla="*/ 146 h 589"/>
                <a:gd name="T60" fmla="*/ 311 w 594"/>
                <a:gd name="T61" fmla="*/ 90 h 589"/>
                <a:gd name="T62" fmla="*/ 408 w 594"/>
                <a:gd name="T63" fmla="*/ 41 h 589"/>
                <a:gd name="T64" fmla="*/ 522 w 594"/>
                <a:gd name="T65" fmla="*/ 3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4" h="589">
                  <a:moveTo>
                    <a:pt x="538" y="0"/>
                  </a:moveTo>
                  <a:lnTo>
                    <a:pt x="553" y="3"/>
                  </a:lnTo>
                  <a:lnTo>
                    <a:pt x="565" y="9"/>
                  </a:lnTo>
                  <a:lnTo>
                    <a:pt x="577" y="18"/>
                  </a:lnTo>
                  <a:lnTo>
                    <a:pt x="587" y="29"/>
                  </a:lnTo>
                  <a:lnTo>
                    <a:pt x="592" y="44"/>
                  </a:lnTo>
                  <a:lnTo>
                    <a:pt x="594" y="59"/>
                  </a:lnTo>
                  <a:lnTo>
                    <a:pt x="592" y="74"/>
                  </a:lnTo>
                  <a:lnTo>
                    <a:pt x="587" y="88"/>
                  </a:lnTo>
                  <a:lnTo>
                    <a:pt x="577" y="100"/>
                  </a:lnTo>
                  <a:lnTo>
                    <a:pt x="565" y="109"/>
                  </a:lnTo>
                  <a:lnTo>
                    <a:pt x="551" y="114"/>
                  </a:lnTo>
                  <a:lnTo>
                    <a:pt x="497" y="132"/>
                  </a:lnTo>
                  <a:lnTo>
                    <a:pt x="447" y="151"/>
                  </a:lnTo>
                  <a:lnTo>
                    <a:pt x="402" y="172"/>
                  </a:lnTo>
                  <a:lnTo>
                    <a:pt x="361" y="195"/>
                  </a:lnTo>
                  <a:lnTo>
                    <a:pt x="323" y="221"/>
                  </a:lnTo>
                  <a:lnTo>
                    <a:pt x="290" y="248"/>
                  </a:lnTo>
                  <a:lnTo>
                    <a:pt x="261" y="275"/>
                  </a:lnTo>
                  <a:lnTo>
                    <a:pt x="235" y="303"/>
                  </a:lnTo>
                  <a:lnTo>
                    <a:pt x="211" y="332"/>
                  </a:lnTo>
                  <a:lnTo>
                    <a:pt x="192" y="360"/>
                  </a:lnTo>
                  <a:lnTo>
                    <a:pt x="175" y="387"/>
                  </a:lnTo>
                  <a:lnTo>
                    <a:pt x="160" y="413"/>
                  </a:lnTo>
                  <a:lnTo>
                    <a:pt x="149" y="438"/>
                  </a:lnTo>
                  <a:lnTo>
                    <a:pt x="138" y="461"/>
                  </a:lnTo>
                  <a:lnTo>
                    <a:pt x="130" y="482"/>
                  </a:lnTo>
                  <a:lnTo>
                    <a:pt x="124" y="500"/>
                  </a:lnTo>
                  <a:lnTo>
                    <a:pt x="120" y="515"/>
                  </a:lnTo>
                  <a:lnTo>
                    <a:pt x="118" y="528"/>
                  </a:lnTo>
                  <a:lnTo>
                    <a:pt x="116" y="535"/>
                  </a:lnTo>
                  <a:lnTo>
                    <a:pt x="115" y="540"/>
                  </a:lnTo>
                  <a:lnTo>
                    <a:pt x="109" y="556"/>
                  </a:lnTo>
                  <a:lnTo>
                    <a:pt x="101" y="569"/>
                  </a:lnTo>
                  <a:lnTo>
                    <a:pt x="88" y="579"/>
                  </a:lnTo>
                  <a:lnTo>
                    <a:pt x="73" y="585"/>
                  </a:lnTo>
                  <a:lnTo>
                    <a:pt x="57" y="589"/>
                  </a:lnTo>
                  <a:lnTo>
                    <a:pt x="53" y="589"/>
                  </a:lnTo>
                  <a:lnTo>
                    <a:pt x="48" y="588"/>
                  </a:lnTo>
                  <a:lnTo>
                    <a:pt x="30" y="582"/>
                  </a:lnTo>
                  <a:lnTo>
                    <a:pt x="16" y="572"/>
                  </a:lnTo>
                  <a:lnTo>
                    <a:pt x="6" y="557"/>
                  </a:lnTo>
                  <a:lnTo>
                    <a:pt x="0" y="541"/>
                  </a:lnTo>
                  <a:lnTo>
                    <a:pt x="0" y="521"/>
                  </a:lnTo>
                  <a:lnTo>
                    <a:pt x="0" y="517"/>
                  </a:lnTo>
                  <a:lnTo>
                    <a:pt x="3" y="509"/>
                  </a:lnTo>
                  <a:lnTo>
                    <a:pt x="6" y="496"/>
                  </a:lnTo>
                  <a:lnTo>
                    <a:pt x="10" y="480"/>
                  </a:lnTo>
                  <a:lnTo>
                    <a:pt x="15" y="461"/>
                  </a:lnTo>
                  <a:lnTo>
                    <a:pt x="23" y="439"/>
                  </a:lnTo>
                  <a:lnTo>
                    <a:pt x="32" y="415"/>
                  </a:lnTo>
                  <a:lnTo>
                    <a:pt x="43" y="388"/>
                  </a:lnTo>
                  <a:lnTo>
                    <a:pt x="57" y="361"/>
                  </a:lnTo>
                  <a:lnTo>
                    <a:pt x="73" y="331"/>
                  </a:lnTo>
                  <a:lnTo>
                    <a:pt x="92" y="301"/>
                  </a:lnTo>
                  <a:lnTo>
                    <a:pt x="113" y="270"/>
                  </a:lnTo>
                  <a:lnTo>
                    <a:pt x="138" y="238"/>
                  </a:lnTo>
                  <a:lnTo>
                    <a:pt x="166" y="207"/>
                  </a:lnTo>
                  <a:lnTo>
                    <a:pt x="197" y="176"/>
                  </a:lnTo>
                  <a:lnTo>
                    <a:pt x="231" y="146"/>
                  </a:lnTo>
                  <a:lnTo>
                    <a:pt x="269" y="118"/>
                  </a:lnTo>
                  <a:lnTo>
                    <a:pt x="311" y="90"/>
                  </a:lnTo>
                  <a:lnTo>
                    <a:pt x="358" y="64"/>
                  </a:lnTo>
                  <a:lnTo>
                    <a:pt x="408" y="41"/>
                  </a:lnTo>
                  <a:lnTo>
                    <a:pt x="462" y="21"/>
                  </a:lnTo>
                  <a:lnTo>
                    <a:pt x="522" y="3"/>
                  </a:lnTo>
                  <a:lnTo>
                    <a:pt x="5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9"/>
            <p:cNvSpPr>
              <a:spLocks/>
            </p:cNvSpPr>
            <p:nvPr/>
          </p:nvSpPr>
          <p:spPr bwMode="auto">
            <a:xfrm>
              <a:off x="1986" y="4027"/>
              <a:ext cx="399" cy="394"/>
            </a:xfrm>
            <a:custGeom>
              <a:avLst/>
              <a:gdLst>
                <a:gd name="T0" fmla="*/ 756 w 798"/>
                <a:gd name="T1" fmla="*/ 1 h 788"/>
                <a:gd name="T2" fmla="*/ 781 w 798"/>
                <a:gd name="T3" fmla="*/ 16 h 788"/>
                <a:gd name="T4" fmla="*/ 796 w 798"/>
                <a:gd name="T5" fmla="*/ 43 h 788"/>
                <a:gd name="T6" fmla="*/ 794 w 798"/>
                <a:gd name="T7" fmla="*/ 79 h 788"/>
                <a:gd name="T8" fmla="*/ 773 w 798"/>
                <a:gd name="T9" fmla="*/ 106 h 788"/>
                <a:gd name="T10" fmla="*/ 689 w 798"/>
                <a:gd name="T11" fmla="*/ 134 h 788"/>
                <a:gd name="T12" fmla="*/ 568 w 798"/>
                <a:gd name="T13" fmla="*/ 183 h 788"/>
                <a:gd name="T14" fmla="*/ 465 w 798"/>
                <a:gd name="T15" fmla="*/ 241 h 788"/>
                <a:gd name="T16" fmla="*/ 378 w 798"/>
                <a:gd name="T17" fmla="*/ 306 h 788"/>
                <a:gd name="T18" fmla="*/ 307 w 798"/>
                <a:gd name="T19" fmla="*/ 374 h 788"/>
                <a:gd name="T20" fmla="*/ 249 w 798"/>
                <a:gd name="T21" fmla="*/ 445 h 788"/>
                <a:gd name="T22" fmla="*/ 205 w 798"/>
                <a:gd name="T23" fmla="*/ 514 h 788"/>
                <a:gd name="T24" fmla="*/ 171 w 798"/>
                <a:gd name="T25" fmla="*/ 578 h 788"/>
                <a:gd name="T26" fmla="*/ 146 w 798"/>
                <a:gd name="T27" fmla="*/ 635 h 788"/>
                <a:gd name="T28" fmla="*/ 129 w 798"/>
                <a:gd name="T29" fmla="*/ 682 h 788"/>
                <a:gd name="T30" fmla="*/ 119 w 798"/>
                <a:gd name="T31" fmla="*/ 717 h 788"/>
                <a:gd name="T32" fmla="*/ 115 w 798"/>
                <a:gd name="T33" fmla="*/ 737 h 788"/>
                <a:gd name="T34" fmla="*/ 110 w 798"/>
                <a:gd name="T35" fmla="*/ 756 h 788"/>
                <a:gd name="T36" fmla="*/ 88 w 798"/>
                <a:gd name="T37" fmla="*/ 779 h 788"/>
                <a:gd name="T38" fmla="*/ 58 w 798"/>
                <a:gd name="T39" fmla="*/ 788 h 788"/>
                <a:gd name="T40" fmla="*/ 48 w 798"/>
                <a:gd name="T41" fmla="*/ 788 h 788"/>
                <a:gd name="T42" fmla="*/ 16 w 798"/>
                <a:gd name="T43" fmla="*/ 772 h 788"/>
                <a:gd name="T44" fmla="*/ 0 w 798"/>
                <a:gd name="T45" fmla="*/ 740 h 788"/>
                <a:gd name="T46" fmla="*/ 1 w 798"/>
                <a:gd name="T47" fmla="*/ 716 h 788"/>
                <a:gd name="T48" fmla="*/ 5 w 798"/>
                <a:gd name="T49" fmla="*/ 695 h 788"/>
                <a:gd name="T50" fmla="*/ 15 w 798"/>
                <a:gd name="T51" fmla="*/ 658 h 788"/>
                <a:gd name="T52" fmla="*/ 31 w 798"/>
                <a:gd name="T53" fmla="*/ 610 h 788"/>
                <a:gd name="T54" fmla="*/ 54 w 798"/>
                <a:gd name="T55" fmla="*/ 551 h 788"/>
                <a:gd name="T56" fmla="*/ 85 w 798"/>
                <a:gd name="T57" fmla="*/ 485 h 788"/>
                <a:gd name="T58" fmla="*/ 128 w 798"/>
                <a:gd name="T59" fmla="*/ 415 h 788"/>
                <a:gd name="T60" fmla="*/ 180 w 798"/>
                <a:gd name="T61" fmla="*/ 342 h 788"/>
                <a:gd name="T62" fmla="*/ 246 w 798"/>
                <a:gd name="T63" fmla="*/ 269 h 788"/>
                <a:gd name="T64" fmla="*/ 325 w 798"/>
                <a:gd name="T65" fmla="*/ 197 h 788"/>
                <a:gd name="T66" fmla="*/ 419 w 798"/>
                <a:gd name="T67" fmla="*/ 131 h 788"/>
                <a:gd name="T68" fmla="*/ 529 w 798"/>
                <a:gd name="T69" fmla="*/ 73 h 788"/>
                <a:gd name="T70" fmla="*/ 655 w 798"/>
                <a:gd name="T71" fmla="*/ 23 h 788"/>
                <a:gd name="T72" fmla="*/ 741 w 798"/>
                <a:gd name="T73" fmla="*/ 0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98" h="788">
                  <a:moveTo>
                    <a:pt x="741" y="0"/>
                  </a:moveTo>
                  <a:lnTo>
                    <a:pt x="756" y="1"/>
                  </a:lnTo>
                  <a:lnTo>
                    <a:pt x="770" y="8"/>
                  </a:lnTo>
                  <a:lnTo>
                    <a:pt x="781" y="16"/>
                  </a:lnTo>
                  <a:lnTo>
                    <a:pt x="791" y="28"/>
                  </a:lnTo>
                  <a:lnTo>
                    <a:pt x="796" y="43"/>
                  </a:lnTo>
                  <a:lnTo>
                    <a:pt x="798" y="61"/>
                  </a:lnTo>
                  <a:lnTo>
                    <a:pt x="794" y="79"/>
                  </a:lnTo>
                  <a:lnTo>
                    <a:pt x="785" y="94"/>
                  </a:lnTo>
                  <a:lnTo>
                    <a:pt x="773" y="106"/>
                  </a:lnTo>
                  <a:lnTo>
                    <a:pt x="756" y="113"/>
                  </a:lnTo>
                  <a:lnTo>
                    <a:pt x="689" y="134"/>
                  </a:lnTo>
                  <a:lnTo>
                    <a:pt x="626" y="157"/>
                  </a:lnTo>
                  <a:lnTo>
                    <a:pt x="568" y="183"/>
                  </a:lnTo>
                  <a:lnTo>
                    <a:pt x="514" y="210"/>
                  </a:lnTo>
                  <a:lnTo>
                    <a:pt x="465" y="241"/>
                  </a:lnTo>
                  <a:lnTo>
                    <a:pt x="420" y="273"/>
                  </a:lnTo>
                  <a:lnTo>
                    <a:pt x="378" y="306"/>
                  </a:lnTo>
                  <a:lnTo>
                    <a:pt x="341" y="340"/>
                  </a:lnTo>
                  <a:lnTo>
                    <a:pt x="307" y="374"/>
                  </a:lnTo>
                  <a:lnTo>
                    <a:pt x="277" y="410"/>
                  </a:lnTo>
                  <a:lnTo>
                    <a:pt x="249" y="445"/>
                  </a:lnTo>
                  <a:lnTo>
                    <a:pt x="226" y="480"/>
                  </a:lnTo>
                  <a:lnTo>
                    <a:pt x="205" y="514"/>
                  </a:lnTo>
                  <a:lnTo>
                    <a:pt x="187" y="547"/>
                  </a:lnTo>
                  <a:lnTo>
                    <a:pt x="171" y="578"/>
                  </a:lnTo>
                  <a:lnTo>
                    <a:pt x="157" y="608"/>
                  </a:lnTo>
                  <a:lnTo>
                    <a:pt x="146" y="635"/>
                  </a:lnTo>
                  <a:lnTo>
                    <a:pt x="136" y="660"/>
                  </a:lnTo>
                  <a:lnTo>
                    <a:pt x="129" y="682"/>
                  </a:lnTo>
                  <a:lnTo>
                    <a:pt x="124" y="701"/>
                  </a:lnTo>
                  <a:lnTo>
                    <a:pt x="119" y="717"/>
                  </a:lnTo>
                  <a:lnTo>
                    <a:pt x="116" y="729"/>
                  </a:lnTo>
                  <a:lnTo>
                    <a:pt x="115" y="737"/>
                  </a:lnTo>
                  <a:lnTo>
                    <a:pt x="114" y="740"/>
                  </a:lnTo>
                  <a:lnTo>
                    <a:pt x="110" y="756"/>
                  </a:lnTo>
                  <a:lnTo>
                    <a:pt x="100" y="770"/>
                  </a:lnTo>
                  <a:lnTo>
                    <a:pt x="88" y="779"/>
                  </a:lnTo>
                  <a:lnTo>
                    <a:pt x="74" y="786"/>
                  </a:lnTo>
                  <a:lnTo>
                    <a:pt x="58" y="788"/>
                  </a:lnTo>
                  <a:lnTo>
                    <a:pt x="52" y="788"/>
                  </a:lnTo>
                  <a:lnTo>
                    <a:pt x="48" y="788"/>
                  </a:lnTo>
                  <a:lnTo>
                    <a:pt x="31" y="782"/>
                  </a:lnTo>
                  <a:lnTo>
                    <a:pt x="16" y="772"/>
                  </a:lnTo>
                  <a:lnTo>
                    <a:pt x="5" y="757"/>
                  </a:lnTo>
                  <a:lnTo>
                    <a:pt x="0" y="740"/>
                  </a:lnTo>
                  <a:lnTo>
                    <a:pt x="0" y="722"/>
                  </a:lnTo>
                  <a:lnTo>
                    <a:pt x="1" y="716"/>
                  </a:lnTo>
                  <a:lnTo>
                    <a:pt x="2" y="708"/>
                  </a:lnTo>
                  <a:lnTo>
                    <a:pt x="5" y="695"/>
                  </a:lnTo>
                  <a:lnTo>
                    <a:pt x="10" y="678"/>
                  </a:lnTo>
                  <a:lnTo>
                    <a:pt x="15" y="658"/>
                  </a:lnTo>
                  <a:lnTo>
                    <a:pt x="22" y="635"/>
                  </a:lnTo>
                  <a:lnTo>
                    <a:pt x="31" y="610"/>
                  </a:lnTo>
                  <a:lnTo>
                    <a:pt x="42" y="581"/>
                  </a:lnTo>
                  <a:lnTo>
                    <a:pt x="54" y="551"/>
                  </a:lnTo>
                  <a:lnTo>
                    <a:pt x="68" y="519"/>
                  </a:lnTo>
                  <a:lnTo>
                    <a:pt x="85" y="485"/>
                  </a:lnTo>
                  <a:lnTo>
                    <a:pt x="106" y="451"/>
                  </a:lnTo>
                  <a:lnTo>
                    <a:pt x="128" y="415"/>
                  </a:lnTo>
                  <a:lnTo>
                    <a:pt x="152" y="379"/>
                  </a:lnTo>
                  <a:lnTo>
                    <a:pt x="180" y="342"/>
                  </a:lnTo>
                  <a:lnTo>
                    <a:pt x="211" y="305"/>
                  </a:lnTo>
                  <a:lnTo>
                    <a:pt x="246" y="269"/>
                  </a:lnTo>
                  <a:lnTo>
                    <a:pt x="284" y="233"/>
                  </a:lnTo>
                  <a:lnTo>
                    <a:pt x="325" y="197"/>
                  </a:lnTo>
                  <a:lnTo>
                    <a:pt x="370" y="164"/>
                  </a:lnTo>
                  <a:lnTo>
                    <a:pt x="419" y="131"/>
                  </a:lnTo>
                  <a:lnTo>
                    <a:pt x="471" y="101"/>
                  </a:lnTo>
                  <a:lnTo>
                    <a:pt x="529" y="73"/>
                  </a:lnTo>
                  <a:lnTo>
                    <a:pt x="589" y="46"/>
                  </a:lnTo>
                  <a:lnTo>
                    <a:pt x="655" y="23"/>
                  </a:lnTo>
                  <a:lnTo>
                    <a:pt x="726" y="1"/>
                  </a:lnTo>
                  <a:lnTo>
                    <a:pt x="7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0"/>
            <p:cNvSpPr>
              <a:spLocks/>
            </p:cNvSpPr>
            <p:nvPr/>
          </p:nvSpPr>
          <p:spPr bwMode="auto">
            <a:xfrm>
              <a:off x="2486" y="3567"/>
              <a:ext cx="621" cy="622"/>
            </a:xfrm>
            <a:custGeom>
              <a:avLst/>
              <a:gdLst>
                <a:gd name="T0" fmla="*/ 685 w 1242"/>
                <a:gd name="T1" fmla="*/ 3 h 1242"/>
                <a:gd name="T2" fmla="*/ 805 w 1242"/>
                <a:gd name="T3" fmla="*/ 28 h 1242"/>
                <a:gd name="T4" fmla="*/ 917 w 1242"/>
                <a:gd name="T5" fmla="*/ 74 h 1242"/>
                <a:gd name="T6" fmla="*/ 1016 w 1242"/>
                <a:gd name="T7" fmla="*/ 142 h 1242"/>
                <a:gd name="T8" fmla="*/ 1101 w 1242"/>
                <a:gd name="T9" fmla="*/ 226 h 1242"/>
                <a:gd name="T10" fmla="*/ 1168 w 1242"/>
                <a:gd name="T11" fmla="*/ 325 h 1242"/>
                <a:gd name="T12" fmla="*/ 1215 w 1242"/>
                <a:gd name="T13" fmla="*/ 437 h 1242"/>
                <a:gd name="T14" fmla="*/ 1239 w 1242"/>
                <a:gd name="T15" fmla="*/ 557 h 1242"/>
                <a:gd name="T16" fmla="*/ 1239 w 1242"/>
                <a:gd name="T17" fmla="*/ 685 h 1242"/>
                <a:gd name="T18" fmla="*/ 1215 w 1242"/>
                <a:gd name="T19" fmla="*/ 806 h 1242"/>
                <a:gd name="T20" fmla="*/ 1168 w 1242"/>
                <a:gd name="T21" fmla="*/ 917 h 1242"/>
                <a:gd name="T22" fmla="*/ 1101 w 1242"/>
                <a:gd name="T23" fmla="*/ 1016 h 1242"/>
                <a:gd name="T24" fmla="*/ 1016 w 1242"/>
                <a:gd name="T25" fmla="*/ 1100 h 1242"/>
                <a:gd name="T26" fmla="*/ 917 w 1242"/>
                <a:gd name="T27" fmla="*/ 1168 h 1242"/>
                <a:gd name="T28" fmla="*/ 805 w 1242"/>
                <a:gd name="T29" fmla="*/ 1214 h 1242"/>
                <a:gd name="T30" fmla="*/ 685 w 1242"/>
                <a:gd name="T31" fmla="*/ 1239 h 1242"/>
                <a:gd name="T32" fmla="*/ 557 w 1242"/>
                <a:gd name="T33" fmla="*/ 1239 h 1242"/>
                <a:gd name="T34" fmla="*/ 437 w 1242"/>
                <a:gd name="T35" fmla="*/ 1214 h 1242"/>
                <a:gd name="T36" fmla="*/ 325 w 1242"/>
                <a:gd name="T37" fmla="*/ 1168 h 1242"/>
                <a:gd name="T38" fmla="*/ 226 w 1242"/>
                <a:gd name="T39" fmla="*/ 1100 h 1242"/>
                <a:gd name="T40" fmla="*/ 141 w 1242"/>
                <a:gd name="T41" fmla="*/ 1016 h 1242"/>
                <a:gd name="T42" fmla="*/ 74 w 1242"/>
                <a:gd name="T43" fmla="*/ 917 h 1242"/>
                <a:gd name="T44" fmla="*/ 27 w 1242"/>
                <a:gd name="T45" fmla="*/ 806 h 1242"/>
                <a:gd name="T46" fmla="*/ 3 w 1242"/>
                <a:gd name="T47" fmla="*/ 685 h 1242"/>
                <a:gd name="T48" fmla="*/ 3 w 1242"/>
                <a:gd name="T49" fmla="*/ 557 h 1242"/>
                <a:gd name="T50" fmla="*/ 27 w 1242"/>
                <a:gd name="T51" fmla="*/ 437 h 1242"/>
                <a:gd name="T52" fmla="*/ 74 w 1242"/>
                <a:gd name="T53" fmla="*/ 325 h 1242"/>
                <a:gd name="T54" fmla="*/ 141 w 1242"/>
                <a:gd name="T55" fmla="*/ 226 h 1242"/>
                <a:gd name="T56" fmla="*/ 226 w 1242"/>
                <a:gd name="T57" fmla="*/ 142 h 1242"/>
                <a:gd name="T58" fmla="*/ 325 w 1242"/>
                <a:gd name="T59" fmla="*/ 74 h 1242"/>
                <a:gd name="T60" fmla="*/ 437 w 1242"/>
                <a:gd name="T61" fmla="*/ 28 h 1242"/>
                <a:gd name="T62" fmla="*/ 557 w 1242"/>
                <a:gd name="T63" fmla="*/ 3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42" h="1242">
                  <a:moveTo>
                    <a:pt x="621" y="0"/>
                  </a:moveTo>
                  <a:lnTo>
                    <a:pt x="685" y="3"/>
                  </a:lnTo>
                  <a:lnTo>
                    <a:pt x="746" y="13"/>
                  </a:lnTo>
                  <a:lnTo>
                    <a:pt x="805" y="28"/>
                  </a:lnTo>
                  <a:lnTo>
                    <a:pt x="863" y="49"/>
                  </a:lnTo>
                  <a:lnTo>
                    <a:pt x="917" y="74"/>
                  </a:lnTo>
                  <a:lnTo>
                    <a:pt x="969" y="105"/>
                  </a:lnTo>
                  <a:lnTo>
                    <a:pt x="1016" y="142"/>
                  </a:lnTo>
                  <a:lnTo>
                    <a:pt x="1060" y="182"/>
                  </a:lnTo>
                  <a:lnTo>
                    <a:pt x="1101" y="226"/>
                  </a:lnTo>
                  <a:lnTo>
                    <a:pt x="1137" y="274"/>
                  </a:lnTo>
                  <a:lnTo>
                    <a:pt x="1168" y="325"/>
                  </a:lnTo>
                  <a:lnTo>
                    <a:pt x="1194" y="379"/>
                  </a:lnTo>
                  <a:lnTo>
                    <a:pt x="1215" y="437"/>
                  </a:lnTo>
                  <a:lnTo>
                    <a:pt x="1231" y="496"/>
                  </a:lnTo>
                  <a:lnTo>
                    <a:pt x="1239" y="557"/>
                  </a:lnTo>
                  <a:lnTo>
                    <a:pt x="1242" y="621"/>
                  </a:lnTo>
                  <a:lnTo>
                    <a:pt x="1239" y="685"/>
                  </a:lnTo>
                  <a:lnTo>
                    <a:pt x="1231" y="747"/>
                  </a:lnTo>
                  <a:lnTo>
                    <a:pt x="1215" y="806"/>
                  </a:lnTo>
                  <a:lnTo>
                    <a:pt x="1194" y="863"/>
                  </a:lnTo>
                  <a:lnTo>
                    <a:pt x="1168" y="917"/>
                  </a:lnTo>
                  <a:lnTo>
                    <a:pt x="1137" y="968"/>
                  </a:lnTo>
                  <a:lnTo>
                    <a:pt x="1101" y="1016"/>
                  </a:lnTo>
                  <a:lnTo>
                    <a:pt x="1060" y="1061"/>
                  </a:lnTo>
                  <a:lnTo>
                    <a:pt x="1016" y="1100"/>
                  </a:lnTo>
                  <a:lnTo>
                    <a:pt x="969" y="1137"/>
                  </a:lnTo>
                  <a:lnTo>
                    <a:pt x="917" y="1168"/>
                  </a:lnTo>
                  <a:lnTo>
                    <a:pt x="863" y="1194"/>
                  </a:lnTo>
                  <a:lnTo>
                    <a:pt x="805" y="1214"/>
                  </a:lnTo>
                  <a:lnTo>
                    <a:pt x="746" y="1230"/>
                  </a:lnTo>
                  <a:lnTo>
                    <a:pt x="685" y="1239"/>
                  </a:lnTo>
                  <a:lnTo>
                    <a:pt x="621" y="1242"/>
                  </a:lnTo>
                  <a:lnTo>
                    <a:pt x="557" y="1239"/>
                  </a:lnTo>
                  <a:lnTo>
                    <a:pt x="495" y="1230"/>
                  </a:lnTo>
                  <a:lnTo>
                    <a:pt x="437" y="1214"/>
                  </a:lnTo>
                  <a:lnTo>
                    <a:pt x="379" y="1194"/>
                  </a:lnTo>
                  <a:lnTo>
                    <a:pt x="325" y="1168"/>
                  </a:lnTo>
                  <a:lnTo>
                    <a:pt x="274" y="1137"/>
                  </a:lnTo>
                  <a:lnTo>
                    <a:pt x="226" y="1100"/>
                  </a:lnTo>
                  <a:lnTo>
                    <a:pt x="182" y="1061"/>
                  </a:lnTo>
                  <a:lnTo>
                    <a:pt x="141" y="1016"/>
                  </a:lnTo>
                  <a:lnTo>
                    <a:pt x="106" y="968"/>
                  </a:lnTo>
                  <a:lnTo>
                    <a:pt x="74" y="917"/>
                  </a:lnTo>
                  <a:lnTo>
                    <a:pt x="49" y="863"/>
                  </a:lnTo>
                  <a:lnTo>
                    <a:pt x="27" y="806"/>
                  </a:lnTo>
                  <a:lnTo>
                    <a:pt x="13" y="747"/>
                  </a:lnTo>
                  <a:lnTo>
                    <a:pt x="3" y="685"/>
                  </a:lnTo>
                  <a:lnTo>
                    <a:pt x="0" y="621"/>
                  </a:lnTo>
                  <a:lnTo>
                    <a:pt x="3" y="557"/>
                  </a:lnTo>
                  <a:lnTo>
                    <a:pt x="13" y="496"/>
                  </a:lnTo>
                  <a:lnTo>
                    <a:pt x="27" y="437"/>
                  </a:lnTo>
                  <a:lnTo>
                    <a:pt x="49" y="379"/>
                  </a:lnTo>
                  <a:lnTo>
                    <a:pt x="74" y="325"/>
                  </a:lnTo>
                  <a:lnTo>
                    <a:pt x="106" y="274"/>
                  </a:lnTo>
                  <a:lnTo>
                    <a:pt x="141" y="226"/>
                  </a:lnTo>
                  <a:lnTo>
                    <a:pt x="182" y="182"/>
                  </a:lnTo>
                  <a:lnTo>
                    <a:pt x="226" y="142"/>
                  </a:lnTo>
                  <a:lnTo>
                    <a:pt x="274" y="105"/>
                  </a:lnTo>
                  <a:lnTo>
                    <a:pt x="325" y="74"/>
                  </a:lnTo>
                  <a:lnTo>
                    <a:pt x="379" y="49"/>
                  </a:lnTo>
                  <a:lnTo>
                    <a:pt x="437" y="28"/>
                  </a:lnTo>
                  <a:lnTo>
                    <a:pt x="495" y="13"/>
                  </a:lnTo>
                  <a:lnTo>
                    <a:pt x="557" y="3"/>
                  </a:lnTo>
                  <a:lnTo>
                    <a:pt x="6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1"/>
            <p:cNvSpPr>
              <a:spLocks/>
            </p:cNvSpPr>
            <p:nvPr/>
          </p:nvSpPr>
          <p:spPr bwMode="auto">
            <a:xfrm>
              <a:off x="2184" y="4307"/>
              <a:ext cx="503" cy="930"/>
            </a:xfrm>
            <a:custGeom>
              <a:avLst/>
              <a:gdLst>
                <a:gd name="T0" fmla="*/ 704 w 1006"/>
                <a:gd name="T1" fmla="*/ 0 h 1860"/>
                <a:gd name="T2" fmla="*/ 1006 w 1006"/>
                <a:gd name="T3" fmla="*/ 412 h 1860"/>
                <a:gd name="T4" fmla="*/ 735 w 1006"/>
                <a:gd name="T5" fmla="*/ 412 h 1860"/>
                <a:gd name="T6" fmla="*/ 703 w 1006"/>
                <a:gd name="T7" fmla="*/ 415 h 1860"/>
                <a:gd name="T8" fmla="*/ 672 w 1006"/>
                <a:gd name="T9" fmla="*/ 423 h 1860"/>
                <a:gd name="T10" fmla="*/ 644 w 1006"/>
                <a:gd name="T11" fmla="*/ 437 h 1860"/>
                <a:gd name="T12" fmla="*/ 619 w 1006"/>
                <a:gd name="T13" fmla="*/ 454 h 1860"/>
                <a:gd name="T14" fmla="*/ 597 w 1006"/>
                <a:gd name="T15" fmla="*/ 476 h 1860"/>
                <a:gd name="T16" fmla="*/ 579 w 1006"/>
                <a:gd name="T17" fmla="*/ 500 h 1860"/>
                <a:gd name="T18" fmla="*/ 566 w 1006"/>
                <a:gd name="T19" fmla="*/ 529 h 1860"/>
                <a:gd name="T20" fmla="*/ 558 w 1006"/>
                <a:gd name="T21" fmla="*/ 559 h 1860"/>
                <a:gd name="T22" fmla="*/ 555 w 1006"/>
                <a:gd name="T23" fmla="*/ 591 h 1860"/>
                <a:gd name="T24" fmla="*/ 555 w 1006"/>
                <a:gd name="T25" fmla="*/ 1341 h 1860"/>
                <a:gd name="T26" fmla="*/ 544 w 1006"/>
                <a:gd name="T27" fmla="*/ 1418 h 1860"/>
                <a:gd name="T28" fmla="*/ 534 w 1006"/>
                <a:gd name="T29" fmla="*/ 1499 h 1860"/>
                <a:gd name="T30" fmla="*/ 526 w 1006"/>
                <a:gd name="T31" fmla="*/ 1583 h 1860"/>
                <a:gd name="T32" fmla="*/ 520 w 1006"/>
                <a:gd name="T33" fmla="*/ 1670 h 1860"/>
                <a:gd name="T34" fmla="*/ 515 w 1006"/>
                <a:gd name="T35" fmla="*/ 1763 h 1860"/>
                <a:gd name="T36" fmla="*/ 512 w 1006"/>
                <a:gd name="T37" fmla="*/ 1860 h 1860"/>
                <a:gd name="T38" fmla="*/ 0 w 1006"/>
                <a:gd name="T39" fmla="*/ 1860 h 1860"/>
                <a:gd name="T40" fmla="*/ 5 w 1006"/>
                <a:gd name="T41" fmla="*/ 1735 h 1860"/>
                <a:gd name="T42" fmla="*/ 11 w 1006"/>
                <a:gd name="T43" fmla="*/ 1616 h 1860"/>
                <a:gd name="T44" fmla="*/ 21 w 1006"/>
                <a:gd name="T45" fmla="*/ 1502 h 1860"/>
                <a:gd name="T46" fmla="*/ 32 w 1006"/>
                <a:gd name="T47" fmla="*/ 1393 h 1860"/>
                <a:gd name="T48" fmla="*/ 47 w 1006"/>
                <a:gd name="T49" fmla="*/ 1289 h 1860"/>
                <a:gd name="T50" fmla="*/ 63 w 1006"/>
                <a:gd name="T51" fmla="*/ 1190 h 1860"/>
                <a:gd name="T52" fmla="*/ 81 w 1006"/>
                <a:gd name="T53" fmla="*/ 1096 h 1860"/>
                <a:gd name="T54" fmla="*/ 102 w 1006"/>
                <a:gd name="T55" fmla="*/ 1006 h 1860"/>
                <a:gd name="T56" fmla="*/ 124 w 1006"/>
                <a:gd name="T57" fmla="*/ 920 h 1860"/>
                <a:gd name="T58" fmla="*/ 148 w 1006"/>
                <a:gd name="T59" fmla="*/ 839 h 1860"/>
                <a:gd name="T60" fmla="*/ 173 w 1006"/>
                <a:gd name="T61" fmla="*/ 763 h 1860"/>
                <a:gd name="T62" fmla="*/ 200 w 1006"/>
                <a:gd name="T63" fmla="*/ 690 h 1860"/>
                <a:gd name="T64" fmla="*/ 227 w 1006"/>
                <a:gd name="T65" fmla="*/ 622 h 1860"/>
                <a:gd name="T66" fmla="*/ 257 w 1006"/>
                <a:gd name="T67" fmla="*/ 557 h 1860"/>
                <a:gd name="T68" fmla="*/ 287 w 1006"/>
                <a:gd name="T69" fmla="*/ 496 h 1860"/>
                <a:gd name="T70" fmla="*/ 318 w 1006"/>
                <a:gd name="T71" fmla="*/ 439 h 1860"/>
                <a:gd name="T72" fmla="*/ 349 w 1006"/>
                <a:gd name="T73" fmla="*/ 385 h 1860"/>
                <a:gd name="T74" fmla="*/ 381 w 1006"/>
                <a:gd name="T75" fmla="*/ 335 h 1860"/>
                <a:gd name="T76" fmla="*/ 414 w 1006"/>
                <a:gd name="T77" fmla="*/ 288 h 1860"/>
                <a:gd name="T78" fmla="*/ 447 w 1006"/>
                <a:gd name="T79" fmla="*/ 245 h 1860"/>
                <a:gd name="T80" fmla="*/ 479 w 1006"/>
                <a:gd name="T81" fmla="*/ 205 h 1860"/>
                <a:gd name="T82" fmla="*/ 512 w 1006"/>
                <a:gd name="T83" fmla="*/ 167 h 1860"/>
                <a:gd name="T84" fmla="*/ 545 w 1006"/>
                <a:gd name="T85" fmla="*/ 133 h 1860"/>
                <a:gd name="T86" fmla="*/ 578 w 1006"/>
                <a:gd name="T87" fmla="*/ 101 h 1860"/>
                <a:gd name="T88" fmla="*/ 610 w 1006"/>
                <a:gd name="T89" fmla="*/ 72 h 1860"/>
                <a:gd name="T90" fmla="*/ 642 w 1006"/>
                <a:gd name="T91" fmla="*/ 46 h 1860"/>
                <a:gd name="T92" fmla="*/ 673 w 1006"/>
                <a:gd name="T93" fmla="*/ 22 h 1860"/>
                <a:gd name="T94" fmla="*/ 704 w 1006"/>
                <a:gd name="T95" fmla="*/ 0 h 1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6" h="1860">
                  <a:moveTo>
                    <a:pt x="704" y="0"/>
                  </a:moveTo>
                  <a:lnTo>
                    <a:pt x="1006" y="412"/>
                  </a:lnTo>
                  <a:lnTo>
                    <a:pt x="735" y="412"/>
                  </a:lnTo>
                  <a:lnTo>
                    <a:pt x="703" y="415"/>
                  </a:lnTo>
                  <a:lnTo>
                    <a:pt x="672" y="423"/>
                  </a:lnTo>
                  <a:lnTo>
                    <a:pt x="644" y="437"/>
                  </a:lnTo>
                  <a:lnTo>
                    <a:pt x="619" y="454"/>
                  </a:lnTo>
                  <a:lnTo>
                    <a:pt x="597" y="476"/>
                  </a:lnTo>
                  <a:lnTo>
                    <a:pt x="579" y="500"/>
                  </a:lnTo>
                  <a:lnTo>
                    <a:pt x="566" y="529"/>
                  </a:lnTo>
                  <a:lnTo>
                    <a:pt x="558" y="559"/>
                  </a:lnTo>
                  <a:lnTo>
                    <a:pt x="555" y="591"/>
                  </a:lnTo>
                  <a:lnTo>
                    <a:pt x="555" y="1341"/>
                  </a:lnTo>
                  <a:lnTo>
                    <a:pt x="544" y="1418"/>
                  </a:lnTo>
                  <a:lnTo>
                    <a:pt x="534" y="1499"/>
                  </a:lnTo>
                  <a:lnTo>
                    <a:pt x="526" y="1583"/>
                  </a:lnTo>
                  <a:lnTo>
                    <a:pt x="520" y="1670"/>
                  </a:lnTo>
                  <a:lnTo>
                    <a:pt x="515" y="1763"/>
                  </a:lnTo>
                  <a:lnTo>
                    <a:pt x="512" y="1860"/>
                  </a:lnTo>
                  <a:lnTo>
                    <a:pt x="0" y="1860"/>
                  </a:lnTo>
                  <a:lnTo>
                    <a:pt x="5" y="1735"/>
                  </a:lnTo>
                  <a:lnTo>
                    <a:pt x="11" y="1616"/>
                  </a:lnTo>
                  <a:lnTo>
                    <a:pt x="21" y="1502"/>
                  </a:lnTo>
                  <a:lnTo>
                    <a:pt x="32" y="1393"/>
                  </a:lnTo>
                  <a:lnTo>
                    <a:pt x="47" y="1289"/>
                  </a:lnTo>
                  <a:lnTo>
                    <a:pt x="63" y="1190"/>
                  </a:lnTo>
                  <a:lnTo>
                    <a:pt x="81" y="1096"/>
                  </a:lnTo>
                  <a:lnTo>
                    <a:pt x="102" y="1006"/>
                  </a:lnTo>
                  <a:lnTo>
                    <a:pt x="124" y="920"/>
                  </a:lnTo>
                  <a:lnTo>
                    <a:pt x="148" y="839"/>
                  </a:lnTo>
                  <a:lnTo>
                    <a:pt x="173" y="763"/>
                  </a:lnTo>
                  <a:lnTo>
                    <a:pt x="200" y="690"/>
                  </a:lnTo>
                  <a:lnTo>
                    <a:pt x="227" y="622"/>
                  </a:lnTo>
                  <a:lnTo>
                    <a:pt x="257" y="557"/>
                  </a:lnTo>
                  <a:lnTo>
                    <a:pt x="287" y="496"/>
                  </a:lnTo>
                  <a:lnTo>
                    <a:pt x="318" y="439"/>
                  </a:lnTo>
                  <a:lnTo>
                    <a:pt x="349" y="385"/>
                  </a:lnTo>
                  <a:lnTo>
                    <a:pt x="381" y="335"/>
                  </a:lnTo>
                  <a:lnTo>
                    <a:pt x="414" y="288"/>
                  </a:lnTo>
                  <a:lnTo>
                    <a:pt x="447" y="245"/>
                  </a:lnTo>
                  <a:lnTo>
                    <a:pt x="479" y="205"/>
                  </a:lnTo>
                  <a:lnTo>
                    <a:pt x="512" y="167"/>
                  </a:lnTo>
                  <a:lnTo>
                    <a:pt x="545" y="133"/>
                  </a:lnTo>
                  <a:lnTo>
                    <a:pt x="578" y="101"/>
                  </a:lnTo>
                  <a:lnTo>
                    <a:pt x="610" y="72"/>
                  </a:lnTo>
                  <a:lnTo>
                    <a:pt x="642" y="46"/>
                  </a:lnTo>
                  <a:lnTo>
                    <a:pt x="673" y="22"/>
                  </a:lnTo>
                  <a:lnTo>
                    <a:pt x="7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2"/>
            <p:cNvSpPr>
              <a:spLocks/>
            </p:cNvSpPr>
            <p:nvPr/>
          </p:nvSpPr>
          <p:spPr bwMode="auto">
            <a:xfrm>
              <a:off x="2605" y="4210"/>
              <a:ext cx="388" cy="175"/>
            </a:xfrm>
            <a:custGeom>
              <a:avLst/>
              <a:gdLst>
                <a:gd name="T0" fmla="*/ 421 w 776"/>
                <a:gd name="T1" fmla="*/ 2 h 349"/>
                <a:gd name="T2" fmla="*/ 478 w 776"/>
                <a:gd name="T3" fmla="*/ 24 h 349"/>
                <a:gd name="T4" fmla="*/ 524 w 776"/>
                <a:gd name="T5" fmla="*/ 63 h 349"/>
                <a:gd name="T6" fmla="*/ 688 w 776"/>
                <a:gd name="T7" fmla="*/ 25 h 349"/>
                <a:gd name="T8" fmla="*/ 719 w 776"/>
                <a:gd name="T9" fmla="*/ 20 h 349"/>
                <a:gd name="T10" fmla="*/ 750 w 776"/>
                <a:gd name="T11" fmla="*/ 31 h 349"/>
                <a:gd name="T12" fmla="*/ 770 w 776"/>
                <a:gd name="T13" fmla="*/ 56 h 349"/>
                <a:gd name="T14" fmla="*/ 776 w 776"/>
                <a:gd name="T15" fmla="*/ 89 h 349"/>
                <a:gd name="T16" fmla="*/ 774 w 776"/>
                <a:gd name="T17" fmla="*/ 291 h 349"/>
                <a:gd name="T18" fmla="*/ 764 w 776"/>
                <a:gd name="T19" fmla="*/ 318 h 349"/>
                <a:gd name="T20" fmla="*/ 739 w 776"/>
                <a:gd name="T21" fmla="*/ 338 h 349"/>
                <a:gd name="T22" fmla="*/ 710 w 776"/>
                <a:gd name="T23" fmla="*/ 344 h 349"/>
                <a:gd name="T24" fmla="*/ 664 w 776"/>
                <a:gd name="T25" fmla="*/ 331 h 349"/>
                <a:gd name="T26" fmla="*/ 602 w 776"/>
                <a:gd name="T27" fmla="*/ 313 h 349"/>
                <a:gd name="T28" fmla="*/ 545 w 776"/>
                <a:gd name="T29" fmla="*/ 296 h 349"/>
                <a:gd name="T30" fmla="*/ 500 w 776"/>
                <a:gd name="T31" fmla="*/ 309 h 349"/>
                <a:gd name="T32" fmla="*/ 450 w 776"/>
                <a:gd name="T33" fmla="*/ 339 h 349"/>
                <a:gd name="T34" fmla="*/ 391 w 776"/>
                <a:gd name="T35" fmla="*/ 349 h 349"/>
                <a:gd name="T36" fmla="*/ 330 w 776"/>
                <a:gd name="T37" fmla="*/ 338 h 349"/>
                <a:gd name="T38" fmla="*/ 278 w 776"/>
                <a:gd name="T39" fmla="*/ 307 h 349"/>
                <a:gd name="T40" fmla="*/ 234 w 776"/>
                <a:gd name="T41" fmla="*/ 292 h 349"/>
                <a:gd name="T42" fmla="*/ 178 w 776"/>
                <a:gd name="T43" fmla="*/ 309 h 349"/>
                <a:gd name="T44" fmla="*/ 117 w 776"/>
                <a:gd name="T45" fmla="*/ 328 h 349"/>
                <a:gd name="T46" fmla="*/ 71 w 776"/>
                <a:gd name="T47" fmla="*/ 340 h 349"/>
                <a:gd name="T48" fmla="*/ 40 w 776"/>
                <a:gd name="T49" fmla="*/ 334 h 349"/>
                <a:gd name="T50" fmla="*/ 14 w 776"/>
                <a:gd name="T51" fmla="*/ 315 h 349"/>
                <a:gd name="T52" fmla="*/ 2 w 776"/>
                <a:gd name="T53" fmla="*/ 286 h 349"/>
                <a:gd name="T54" fmla="*/ 0 w 776"/>
                <a:gd name="T55" fmla="*/ 86 h 349"/>
                <a:gd name="T56" fmla="*/ 8 w 776"/>
                <a:gd name="T57" fmla="*/ 54 h 349"/>
                <a:gd name="T58" fmla="*/ 29 w 776"/>
                <a:gd name="T59" fmla="*/ 29 h 349"/>
                <a:gd name="T60" fmla="*/ 72 w 776"/>
                <a:gd name="T61" fmla="*/ 17 h 349"/>
                <a:gd name="T62" fmla="*/ 240 w 776"/>
                <a:gd name="T63" fmla="*/ 86 h 349"/>
                <a:gd name="T64" fmla="*/ 279 w 776"/>
                <a:gd name="T65" fmla="*/ 40 h 349"/>
                <a:gd name="T66" fmla="*/ 330 w 776"/>
                <a:gd name="T67" fmla="*/ 10 h 349"/>
                <a:gd name="T68" fmla="*/ 391 w 776"/>
                <a:gd name="T69" fmla="*/ 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6" h="349">
                  <a:moveTo>
                    <a:pt x="391" y="0"/>
                  </a:moveTo>
                  <a:lnTo>
                    <a:pt x="421" y="2"/>
                  </a:lnTo>
                  <a:lnTo>
                    <a:pt x="451" y="10"/>
                  </a:lnTo>
                  <a:lnTo>
                    <a:pt x="478" y="24"/>
                  </a:lnTo>
                  <a:lnTo>
                    <a:pt x="502" y="41"/>
                  </a:lnTo>
                  <a:lnTo>
                    <a:pt x="524" y="63"/>
                  </a:lnTo>
                  <a:lnTo>
                    <a:pt x="541" y="87"/>
                  </a:lnTo>
                  <a:lnTo>
                    <a:pt x="688" y="25"/>
                  </a:lnTo>
                  <a:lnTo>
                    <a:pt x="704" y="20"/>
                  </a:lnTo>
                  <a:lnTo>
                    <a:pt x="719" y="20"/>
                  </a:lnTo>
                  <a:lnTo>
                    <a:pt x="735" y="23"/>
                  </a:lnTo>
                  <a:lnTo>
                    <a:pt x="750" y="31"/>
                  </a:lnTo>
                  <a:lnTo>
                    <a:pt x="761" y="42"/>
                  </a:lnTo>
                  <a:lnTo>
                    <a:pt x="770" y="56"/>
                  </a:lnTo>
                  <a:lnTo>
                    <a:pt x="774" y="72"/>
                  </a:lnTo>
                  <a:lnTo>
                    <a:pt x="776" y="89"/>
                  </a:lnTo>
                  <a:lnTo>
                    <a:pt x="776" y="274"/>
                  </a:lnTo>
                  <a:lnTo>
                    <a:pt x="774" y="291"/>
                  </a:lnTo>
                  <a:lnTo>
                    <a:pt x="771" y="306"/>
                  </a:lnTo>
                  <a:lnTo>
                    <a:pt x="764" y="318"/>
                  </a:lnTo>
                  <a:lnTo>
                    <a:pt x="752" y="330"/>
                  </a:lnTo>
                  <a:lnTo>
                    <a:pt x="739" y="338"/>
                  </a:lnTo>
                  <a:lnTo>
                    <a:pt x="725" y="343"/>
                  </a:lnTo>
                  <a:lnTo>
                    <a:pt x="710" y="344"/>
                  </a:lnTo>
                  <a:lnTo>
                    <a:pt x="695" y="341"/>
                  </a:lnTo>
                  <a:lnTo>
                    <a:pt x="664" y="331"/>
                  </a:lnTo>
                  <a:lnTo>
                    <a:pt x="634" y="323"/>
                  </a:lnTo>
                  <a:lnTo>
                    <a:pt x="602" y="313"/>
                  </a:lnTo>
                  <a:lnTo>
                    <a:pt x="572" y="303"/>
                  </a:lnTo>
                  <a:lnTo>
                    <a:pt x="545" y="296"/>
                  </a:lnTo>
                  <a:lnTo>
                    <a:pt x="522" y="289"/>
                  </a:lnTo>
                  <a:lnTo>
                    <a:pt x="500" y="309"/>
                  </a:lnTo>
                  <a:lnTo>
                    <a:pt x="477" y="326"/>
                  </a:lnTo>
                  <a:lnTo>
                    <a:pt x="450" y="339"/>
                  </a:lnTo>
                  <a:lnTo>
                    <a:pt x="421" y="346"/>
                  </a:lnTo>
                  <a:lnTo>
                    <a:pt x="391" y="349"/>
                  </a:lnTo>
                  <a:lnTo>
                    <a:pt x="359" y="346"/>
                  </a:lnTo>
                  <a:lnTo>
                    <a:pt x="330" y="338"/>
                  </a:lnTo>
                  <a:lnTo>
                    <a:pt x="302" y="324"/>
                  </a:lnTo>
                  <a:lnTo>
                    <a:pt x="278" y="307"/>
                  </a:lnTo>
                  <a:lnTo>
                    <a:pt x="256" y="285"/>
                  </a:lnTo>
                  <a:lnTo>
                    <a:pt x="234" y="292"/>
                  </a:lnTo>
                  <a:lnTo>
                    <a:pt x="207" y="300"/>
                  </a:lnTo>
                  <a:lnTo>
                    <a:pt x="178" y="309"/>
                  </a:lnTo>
                  <a:lnTo>
                    <a:pt x="148" y="318"/>
                  </a:lnTo>
                  <a:lnTo>
                    <a:pt x="117" y="328"/>
                  </a:lnTo>
                  <a:lnTo>
                    <a:pt x="88" y="337"/>
                  </a:lnTo>
                  <a:lnTo>
                    <a:pt x="71" y="340"/>
                  </a:lnTo>
                  <a:lnTo>
                    <a:pt x="56" y="339"/>
                  </a:lnTo>
                  <a:lnTo>
                    <a:pt x="40" y="334"/>
                  </a:lnTo>
                  <a:lnTo>
                    <a:pt x="26" y="326"/>
                  </a:lnTo>
                  <a:lnTo>
                    <a:pt x="14" y="315"/>
                  </a:lnTo>
                  <a:lnTo>
                    <a:pt x="7" y="301"/>
                  </a:lnTo>
                  <a:lnTo>
                    <a:pt x="2" y="286"/>
                  </a:lnTo>
                  <a:lnTo>
                    <a:pt x="0" y="270"/>
                  </a:lnTo>
                  <a:lnTo>
                    <a:pt x="0" y="86"/>
                  </a:lnTo>
                  <a:lnTo>
                    <a:pt x="3" y="69"/>
                  </a:lnTo>
                  <a:lnTo>
                    <a:pt x="8" y="54"/>
                  </a:lnTo>
                  <a:lnTo>
                    <a:pt x="16" y="40"/>
                  </a:lnTo>
                  <a:lnTo>
                    <a:pt x="29" y="29"/>
                  </a:lnTo>
                  <a:lnTo>
                    <a:pt x="49" y="19"/>
                  </a:lnTo>
                  <a:lnTo>
                    <a:pt x="72" y="17"/>
                  </a:lnTo>
                  <a:lnTo>
                    <a:pt x="93" y="22"/>
                  </a:lnTo>
                  <a:lnTo>
                    <a:pt x="240" y="86"/>
                  </a:lnTo>
                  <a:lnTo>
                    <a:pt x="257" y="62"/>
                  </a:lnTo>
                  <a:lnTo>
                    <a:pt x="279" y="40"/>
                  </a:lnTo>
                  <a:lnTo>
                    <a:pt x="303" y="23"/>
                  </a:lnTo>
                  <a:lnTo>
                    <a:pt x="330" y="10"/>
                  </a:lnTo>
                  <a:lnTo>
                    <a:pt x="360" y="2"/>
                  </a:lnTo>
                  <a:lnTo>
                    <a:pt x="3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3"/>
            <p:cNvSpPr>
              <a:spLocks noEditPoints="1"/>
            </p:cNvSpPr>
            <p:nvPr/>
          </p:nvSpPr>
          <p:spPr bwMode="auto">
            <a:xfrm>
              <a:off x="2519" y="4266"/>
              <a:ext cx="969" cy="971"/>
            </a:xfrm>
            <a:custGeom>
              <a:avLst/>
              <a:gdLst>
                <a:gd name="T0" fmla="*/ 167 w 1937"/>
                <a:gd name="T1" fmla="*/ 813 h 1941"/>
                <a:gd name="T2" fmla="*/ 134 w 1937"/>
                <a:gd name="T3" fmla="*/ 855 h 1941"/>
                <a:gd name="T4" fmla="*/ 142 w 1937"/>
                <a:gd name="T5" fmla="*/ 911 h 1941"/>
                <a:gd name="T6" fmla="*/ 185 w 1937"/>
                <a:gd name="T7" fmla="*/ 945 h 1941"/>
                <a:gd name="T8" fmla="*/ 241 w 1937"/>
                <a:gd name="T9" fmla="*/ 937 h 1941"/>
                <a:gd name="T10" fmla="*/ 274 w 1937"/>
                <a:gd name="T11" fmla="*/ 894 h 1941"/>
                <a:gd name="T12" fmla="*/ 266 w 1937"/>
                <a:gd name="T13" fmla="*/ 838 h 1941"/>
                <a:gd name="T14" fmla="*/ 224 w 1937"/>
                <a:gd name="T15" fmla="*/ 805 h 1941"/>
                <a:gd name="T16" fmla="*/ 1171 w 1937"/>
                <a:gd name="T17" fmla="*/ 0 h 1941"/>
                <a:gd name="T18" fmla="*/ 1263 w 1937"/>
                <a:gd name="T19" fmla="*/ 54 h 1941"/>
                <a:gd name="T20" fmla="*/ 1407 w 1937"/>
                <a:gd name="T21" fmla="*/ 154 h 1941"/>
                <a:gd name="T22" fmla="*/ 1551 w 1937"/>
                <a:gd name="T23" fmla="*/ 274 h 1941"/>
                <a:gd name="T24" fmla="*/ 1685 w 1937"/>
                <a:gd name="T25" fmla="*/ 412 h 1941"/>
                <a:gd name="T26" fmla="*/ 1799 w 1937"/>
                <a:gd name="T27" fmla="*/ 567 h 1941"/>
                <a:gd name="T28" fmla="*/ 1885 w 1937"/>
                <a:gd name="T29" fmla="*/ 736 h 1941"/>
                <a:gd name="T30" fmla="*/ 1932 w 1937"/>
                <a:gd name="T31" fmla="*/ 916 h 1941"/>
                <a:gd name="T32" fmla="*/ 1931 w 1937"/>
                <a:gd name="T33" fmla="*/ 1106 h 1941"/>
                <a:gd name="T34" fmla="*/ 1872 w 1937"/>
                <a:gd name="T35" fmla="*/ 1304 h 1941"/>
                <a:gd name="T36" fmla="*/ 1771 w 1937"/>
                <a:gd name="T37" fmla="*/ 1472 h 1941"/>
                <a:gd name="T38" fmla="*/ 1638 w 1937"/>
                <a:gd name="T39" fmla="*/ 1603 h 1941"/>
                <a:gd name="T40" fmla="*/ 1477 w 1937"/>
                <a:gd name="T41" fmla="*/ 1693 h 1941"/>
                <a:gd name="T42" fmla="*/ 1318 w 1937"/>
                <a:gd name="T43" fmla="*/ 1735 h 1941"/>
                <a:gd name="T44" fmla="*/ 1173 w 1937"/>
                <a:gd name="T45" fmla="*/ 1747 h 1941"/>
                <a:gd name="T46" fmla="*/ 975 w 1937"/>
                <a:gd name="T47" fmla="*/ 1728 h 1941"/>
                <a:gd name="T48" fmla="*/ 795 w 1937"/>
                <a:gd name="T49" fmla="*/ 1682 h 1941"/>
                <a:gd name="T50" fmla="*/ 644 w 1937"/>
                <a:gd name="T51" fmla="*/ 1626 h 1941"/>
                <a:gd name="T52" fmla="*/ 533 w 1937"/>
                <a:gd name="T53" fmla="*/ 1572 h 1941"/>
                <a:gd name="T54" fmla="*/ 508 w 1937"/>
                <a:gd name="T55" fmla="*/ 1577 h 1941"/>
                <a:gd name="T56" fmla="*/ 506 w 1937"/>
                <a:gd name="T57" fmla="*/ 1602 h 1941"/>
                <a:gd name="T58" fmla="*/ 557 w 1937"/>
                <a:gd name="T59" fmla="*/ 1665 h 1941"/>
                <a:gd name="T60" fmla="*/ 634 w 1937"/>
                <a:gd name="T61" fmla="*/ 1736 h 1941"/>
                <a:gd name="T62" fmla="*/ 739 w 1937"/>
                <a:gd name="T63" fmla="*/ 1807 h 1941"/>
                <a:gd name="T64" fmla="*/ 878 w 1937"/>
                <a:gd name="T65" fmla="*/ 1866 h 1941"/>
                <a:gd name="T66" fmla="*/ 1053 w 1937"/>
                <a:gd name="T67" fmla="*/ 1906 h 1941"/>
                <a:gd name="T68" fmla="*/ 0 w 1937"/>
                <a:gd name="T69" fmla="*/ 1941 h 1941"/>
                <a:gd name="T70" fmla="*/ 12 w 1937"/>
                <a:gd name="T71" fmla="*/ 727 h 1941"/>
                <a:gd name="T72" fmla="*/ 63 w 1937"/>
                <a:gd name="T73" fmla="*/ 676 h 1941"/>
                <a:gd name="T74" fmla="*/ 1008 w 1937"/>
                <a:gd name="T75" fmla="*/ 665 h 1941"/>
                <a:gd name="T76" fmla="*/ 1077 w 1937"/>
                <a:gd name="T77" fmla="*/ 689 h 1941"/>
                <a:gd name="T78" fmla="*/ 1117 w 1937"/>
                <a:gd name="T79" fmla="*/ 751 h 1941"/>
                <a:gd name="T80" fmla="*/ 1117 w 1937"/>
                <a:gd name="T81" fmla="*/ 1175 h 1941"/>
                <a:gd name="T82" fmla="*/ 1079 w 1937"/>
                <a:gd name="T83" fmla="*/ 1214 h 1941"/>
                <a:gd name="T84" fmla="*/ 989 w 1937"/>
                <a:gd name="T85" fmla="*/ 1221 h 1941"/>
                <a:gd name="T86" fmla="*/ 940 w 1937"/>
                <a:gd name="T87" fmla="*/ 1223 h 1941"/>
                <a:gd name="T88" fmla="*/ 936 w 1937"/>
                <a:gd name="T89" fmla="*/ 1234 h 1941"/>
                <a:gd name="T90" fmla="*/ 941 w 1937"/>
                <a:gd name="T91" fmla="*/ 1242 h 1941"/>
                <a:gd name="T92" fmla="*/ 1027 w 1937"/>
                <a:gd name="T93" fmla="*/ 1267 h 1941"/>
                <a:gd name="T94" fmla="*/ 1156 w 1937"/>
                <a:gd name="T95" fmla="*/ 1284 h 1941"/>
                <a:gd name="T96" fmla="*/ 1278 w 1937"/>
                <a:gd name="T97" fmla="*/ 1271 h 1941"/>
                <a:gd name="T98" fmla="*/ 1285 w 1937"/>
                <a:gd name="T99" fmla="*/ 1269 h 1941"/>
                <a:gd name="T100" fmla="*/ 1337 w 1937"/>
                <a:gd name="T101" fmla="*/ 1247 h 1941"/>
                <a:gd name="T102" fmla="*/ 1395 w 1937"/>
                <a:gd name="T103" fmla="*/ 1199 h 1941"/>
                <a:gd name="T104" fmla="*/ 1450 w 1937"/>
                <a:gd name="T105" fmla="*/ 1113 h 1941"/>
                <a:gd name="T106" fmla="*/ 1468 w 1937"/>
                <a:gd name="T107" fmla="*/ 1016 h 1941"/>
                <a:gd name="T108" fmla="*/ 1446 w 1937"/>
                <a:gd name="T109" fmla="*/ 915 h 1941"/>
                <a:gd name="T110" fmla="*/ 1394 w 1937"/>
                <a:gd name="T111" fmla="*/ 816 h 1941"/>
                <a:gd name="T112" fmla="*/ 1324 w 1937"/>
                <a:gd name="T113" fmla="*/ 721 h 1941"/>
                <a:gd name="T114" fmla="*/ 1246 w 1937"/>
                <a:gd name="T115" fmla="*/ 637 h 1941"/>
                <a:gd name="T116" fmla="*/ 1172 w 1937"/>
                <a:gd name="T117" fmla="*/ 569 h 1941"/>
                <a:gd name="T118" fmla="*/ 1114 w 1937"/>
                <a:gd name="T119" fmla="*/ 520 h 1941"/>
                <a:gd name="T120" fmla="*/ 1083 w 1937"/>
                <a:gd name="T121" fmla="*/ 495 h 1941"/>
                <a:gd name="T122" fmla="*/ 1170 w 1937"/>
                <a:gd name="T123" fmla="*/ 0 h 1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37" h="1941">
                  <a:moveTo>
                    <a:pt x="204" y="803"/>
                  </a:moveTo>
                  <a:lnTo>
                    <a:pt x="185" y="805"/>
                  </a:lnTo>
                  <a:lnTo>
                    <a:pt x="167" y="813"/>
                  </a:lnTo>
                  <a:lnTo>
                    <a:pt x="153" y="823"/>
                  </a:lnTo>
                  <a:lnTo>
                    <a:pt x="142" y="838"/>
                  </a:lnTo>
                  <a:lnTo>
                    <a:pt x="134" y="855"/>
                  </a:lnTo>
                  <a:lnTo>
                    <a:pt x="132" y="874"/>
                  </a:lnTo>
                  <a:lnTo>
                    <a:pt x="134" y="894"/>
                  </a:lnTo>
                  <a:lnTo>
                    <a:pt x="142" y="911"/>
                  </a:lnTo>
                  <a:lnTo>
                    <a:pt x="153" y="926"/>
                  </a:lnTo>
                  <a:lnTo>
                    <a:pt x="167" y="937"/>
                  </a:lnTo>
                  <a:lnTo>
                    <a:pt x="185" y="945"/>
                  </a:lnTo>
                  <a:lnTo>
                    <a:pt x="204" y="947"/>
                  </a:lnTo>
                  <a:lnTo>
                    <a:pt x="224" y="945"/>
                  </a:lnTo>
                  <a:lnTo>
                    <a:pt x="241" y="937"/>
                  </a:lnTo>
                  <a:lnTo>
                    <a:pt x="256" y="926"/>
                  </a:lnTo>
                  <a:lnTo>
                    <a:pt x="266" y="911"/>
                  </a:lnTo>
                  <a:lnTo>
                    <a:pt x="274" y="894"/>
                  </a:lnTo>
                  <a:lnTo>
                    <a:pt x="277" y="874"/>
                  </a:lnTo>
                  <a:lnTo>
                    <a:pt x="274" y="855"/>
                  </a:lnTo>
                  <a:lnTo>
                    <a:pt x="266" y="838"/>
                  </a:lnTo>
                  <a:lnTo>
                    <a:pt x="256" y="823"/>
                  </a:lnTo>
                  <a:lnTo>
                    <a:pt x="241" y="813"/>
                  </a:lnTo>
                  <a:lnTo>
                    <a:pt x="224" y="805"/>
                  </a:lnTo>
                  <a:lnTo>
                    <a:pt x="204" y="803"/>
                  </a:lnTo>
                  <a:close/>
                  <a:moveTo>
                    <a:pt x="1170" y="0"/>
                  </a:moveTo>
                  <a:lnTo>
                    <a:pt x="1171" y="0"/>
                  </a:lnTo>
                  <a:lnTo>
                    <a:pt x="1172" y="1"/>
                  </a:lnTo>
                  <a:lnTo>
                    <a:pt x="1217" y="26"/>
                  </a:lnTo>
                  <a:lnTo>
                    <a:pt x="1263" y="54"/>
                  </a:lnTo>
                  <a:lnTo>
                    <a:pt x="1311" y="85"/>
                  </a:lnTo>
                  <a:lnTo>
                    <a:pt x="1359" y="118"/>
                  </a:lnTo>
                  <a:lnTo>
                    <a:pt x="1407" y="154"/>
                  </a:lnTo>
                  <a:lnTo>
                    <a:pt x="1456" y="192"/>
                  </a:lnTo>
                  <a:lnTo>
                    <a:pt x="1504" y="232"/>
                  </a:lnTo>
                  <a:lnTo>
                    <a:pt x="1551" y="274"/>
                  </a:lnTo>
                  <a:lnTo>
                    <a:pt x="1597" y="318"/>
                  </a:lnTo>
                  <a:lnTo>
                    <a:pt x="1642" y="364"/>
                  </a:lnTo>
                  <a:lnTo>
                    <a:pt x="1685" y="412"/>
                  </a:lnTo>
                  <a:lnTo>
                    <a:pt x="1725" y="462"/>
                  </a:lnTo>
                  <a:lnTo>
                    <a:pt x="1764" y="513"/>
                  </a:lnTo>
                  <a:lnTo>
                    <a:pt x="1799" y="567"/>
                  </a:lnTo>
                  <a:lnTo>
                    <a:pt x="1832" y="622"/>
                  </a:lnTo>
                  <a:lnTo>
                    <a:pt x="1861" y="677"/>
                  </a:lnTo>
                  <a:lnTo>
                    <a:pt x="1885" y="736"/>
                  </a:lnTo>
                  <a:lnTo>
                    <a:pt x="1905" y="795"/>
                  </a:lnTo>
                  <a:lnTo>
                    <a:pt x="1921" y="854"/>
                  </a:lnTo>
                  <a:lnTo>
                    <a:pt x="1932" y="916"/>
                  </a:lnTo>
                  <a:lnTo>
                    <a:pt x="1937" y="978"/>
                  </a:lnTo>
                  <a:lnTo>
                    <a:pt x="1937" y="1042"/>
                  </a:lnTo>
                  <a:lnTo>
                    <a:pt x="1931" y="1106"/>
                  </a:lnTo>
                  <a:lnTo>
                    <a:pt x="1918" y="1171"/>
                  </a:lnTo>
                  <a:lnTo>
                    <a:pt x="1899" y="1237"/>
                  </a:lnTo>
                  <a:lnTo>
                    <a:pt x="1872" y="1304"/>
                  </a:lnTo>
                  <a:lnTo>
                    <a:pt x="1842" y="1364"/>
                  </a:lnTo>
                  <a:lnTo>
                    <a:pt x="1808" y="1420"/>
                  </a:lnTo>
                  <a:lnTo>
                    <a:pt x="1771" y="1472"/>
                  </a:lnTo>
                  <a:lnTo>
                    <a:pt x="1730" y="1520"/>
                  </a:lnTo>
                  <a:lnTo>
                    <a:pt x="1686" y="1564"/>
                  </a:lnTo>
                  <a:lnTo>
                    <a:pt x="1638" y="1603"/>
                  </a:lnTo>
                  <a:lnTo>
                    <a:pt x="1588" y="1637"/>
                  </a:lnTo>
                  <a:lnTo>
                    <a:pt x="1533" y="1667"/>
                  </a:lnTo>
                  <a:lnTo>
                    <a:pt x="1477" y="1693"/>
                  </a:lnTo>
                  <a:lnTo>
                    <a:pt x="1417" y="1714"/>
                  </a:lnTo>
                  <a:lnTo>
                    <a:pt x="1368" y="1726"/>
                  </a:lnTo>
                  <a:lnTo>
                    <a:pt x="1318" y="1735"/>
                  </a:lnTo>
                  <a:lnTo>
                    <a:pt x="1269" y="1742"/>
                  </a:lnTo>
                  <a:lnTo>
                    <a:pt x="1221" y="1746"/>
                  </a:lnTo>
                  <a:lnTo>
                    <a:pt x="1173" y="1747"/>
                  </a:lnTo>
                  <a:lnTo>
                    <a:pt x="1106" y="1745"/>
                  </a:lnTo>
                  <a:lnTo>
                    <a:pt x="1040" y="1739"/>
                  </a:lnTo>
                  <a:lnTo>
                    <a:pt x="975" y="1728"/>
                  </a:lnTo>
                  <a:lnTo>
                    <a:pt x="912" y="1715"/>
                  </a:lnTo>
                  <a:lnTo>
                    <a:pt x="852" y="1700"/>
                  </a:lnTo>
                  <a:lnTo>
                    <a:pt x="795" y="1682"/>
                  </a:lnTo>
                  <a:lnTo>
                    <a:pt x="741" y="1664"/>
                  </a:lnTo>
                  <a:lnTo>
                    <a:pt x="689" y="1645"/>
                  </a:lnTo>
                  <a:lnTo>
                    <a:pt x="644" y="1626"/>
                  </a:lnTo>
                  <a:lnTo>
                    <a:pt x="601" y="1606"/>
                  </a:lnTo>
                  <a:lnTo>
                    <a:pt x="565" y="1588"/>
                  </a:lnTo>
                  <a:lnTo>
                    <a:pt x="533" y="1572"/>
                  </a:lnTo>
                  <a:lnTo>
                    <a:pt x="523" y="1570"/>
                  </a:lnTo>
                  <a:lnTo>
                    <a:pt x="515" y="1571"/>
                  </a:lnTo>
                  <a:lnTo>
                    <a:pt x="508" y="1577"/>
                  </a:lnTo>
                  <a:lnTo>
                    <a:pt x="503" y="1584"/>
                  </a:lnTo>
                  <a:lnTo>
                    <a:pt x="503" y="1594"/>
                  </a:lnTo>
                  <a:lnTo>
                    <a:pt x="506" y="1602"/>
                  </a:lnTo>
                  <a:lnTo>
                    <a:pt x="520" y="1621"/>
                  </a:lnTo>
                  <a:lnTo>
                    <a:pt x="537" y="1643"/>
                  </a:lnTo>
                  <a:lnTo>
                    <a:pt x="557" y="1665"/>
                  </a:lnTo>
                  <a:lnTo>
                    <a:pt x="580" y="1689"/>
                  </a:lnTo>
                  <a:lnTo>
                    <a:pt x="605" y="1712"/>
                  </a:lnTo>
                  <a:lnTo>
                    <a:pt x="634" y="1736"/>
                  </a:lnTo>
                  <a:lnTo>
                    <a:pt x="666" y="1760"/>
                  </a:lnTo>
                  <a:lnTo>
                    <a:pt x="701" y="1783"/>
                  </a:lnTo>
                  <a:lnTo>
                    <a:pt x="739" y="1807"/>
                  </a:lnTo>
                  <a:lnTo>
                    <a:pt x="782" y="1828"/>
                  </a:lnTo>
                  <a:lnTo>
                    <a:pt x="828" y="1848"/>
                  </a:lnTo>
                  <a:lnTo>
                    <a:pt x="878" y="1866"/>
                  </a:lnTo>
                  <a:lnTo>
                    <a:pt x="932" y="1882"/>
                  </a:lnTo>
                  <a:lnTo>
                    <a:pt x="991" y="1895"/>
                  </a:lnTo>
                  <a:lnTo>
                    <a:pt x="1053" y="1906"/>
                  </a:lnTo>
                  <a:lnTo>
                    <a:pt x="1120" y="1913"/>
                  </a:lnTo>
                  <a:lnTo>
                    <a:pt x="1121" y="1941"/>
                  </a:lnTo>
                  <a:lnTo>
                    <a:pt x="0" y="1941"/>
                  </a:lnTo>
                  <a:lnTo>
                    <a:pt x="0" y="776"/>
                  </a:lnTo>
                  <a:lnTo>
                    <a:pt x="3" y="751"/>
                  </a:lnTo>
                  <a:lnTo>
                    <a:pt x="12" y="727"/>
                  </a:lnTo>
                  <a:lnTo>
                    <a:pt x="24" y="707"/>
                  </a:lnTo>
                  <a:lnTo>
                    <a:pt x="41" y="689"/>
                  </a:lnTo>
                  <a:lnTo>
                    <a:pt x="63" y="676"/>
                  </a:lnTo>
                  <a:lnTo>
                    <a:pt x="86" y="668"/>
                  </a:lnTo>
                  <a:lnTo>
                    <a:pt x="112" y="665"/>
                  </a:lnTo>
                  <a:lnTo>
                    <a:pt x="1008" y="665"/>
                  </a:lnTo>
                  <a:lnTo>
                    <a:pt x="1034" y="668"/>
                  </a:lnTo>
                  <a:lnTo>
                    <a:pt x="1057" y="676"/>
                  </a:lnTo>
                  <a:lnTo>
                    <a:pt x="1077" y="689"/>
                  </a:lnTo>
                  <a:lnTo>
                    <a:pt x="1095" y="707"/>
                  </a:lnTo>
                  <a:lnTo>
                    <a:pt x="1108" y="727"/>
                  </a:lnTo>
                  <a:lnTo>
                    <a:pt x="1117" y="751"/>
                  </a:lnTo>
                  <a:lnTo>
                    <a:pt x="1120" y="776"/>
                  </a:lnTo>
                  <a:lnTo>
                    <a:pt x="1120" y="1156"/>
                  </a:lnTo>
                  <a:lnTo>
                    <a:pt x="1117" y="1175"/>
                  </a:lnTo>
                  <a:lnTo>
                    <a:pt x="1108" y="1191"/>
                  </a:lnTo>
                  <a:lnTo>
                    <a:pt x="1095" y="1205"/>
                  </a:lnTo>
                  <a:lnTo>
                    <a:pt x="1079" y="1214"/>
                  </a:lnTo>
                  <a:lnTo>
                    <a:pt x="1060" y="1219"/>
                  </a:lnTo>
                  <a:lnTo>
                    <a:pt x="1026" y="1220"/>
                  </a:lnTo>
                  <a:lnTo>
                    <a:pt x="989" y="1221"/>
                  </a:lnTo>
                  <a:lnTo>
                    <a:pt x="947" y="1221"/>
                  </a:lnTo>
                  <a:lnTo>
                    <a:pt x="943" y="1221"/>
                  </a:lnTo>
                  <a:lnTo>
                    <a:pt x="940" y="1223"/>
                  </a:lnTo>
                  <a:lnTo>
                    <a:pt x="937" y="1226"/>
                  </a:lnTo>
                  <a:lnTo>
                    <a:pt x="936" y="1230"/>
                  </a:lnTo>
                  <a:lnTo>
                    <a:pt x="936" y="1234"/>
                  </a:lnTo>
                  <a:lnTo>
                    <a:pt x="937" y="1238"/>
                  </a:lnTo>
                  <a:lnTo>
                    <a:pt x="938" y="1240"/>
                  </a:lnTo>
                  <a:lnTo>
                    <a:pt x="941" y="1242"/>
                  </a:lnTo>
                  <a:lnTo>
                    <a:pt x="944" y="1244"/>
                  </a:lnTo>
                  <a:lnTo>
                    <a:pt x="986" y="1256"/>
                  </a:lnTo>
                  <a:lnTo>
                    <a:pt x="1027" y="1267"/>
                  </a:lnTo>
                  <a:lnTo>
                    <a:pt x="1071" y="1274"/>
                  </a:lnTo>
                  <a:lnTo>
                    <a:pt x="1114" y="1280"/>
                  </a:lnTo>
                  <a:lnTo>
                    <a:pt x="1156" y="1284"/>
                  </a:lnTo>
                  <a:lnTo>
                    <a:pt x="1199" y="1283"/>
                  </a:lnTo>
                  <a:lnTo>
                    <a:pt x="1239" y="1279"/>
                  </a:lnTo>
                  <a:lnTo>
                    <a:pt x="1278" y="1271"/>
                  </a:lnTo>
                  <a:lnTo>
                    <a:pt x="1281" y="1270"/>
                  </a:lnTo>
                  <a:lnTo>
                    <a:pt x="1283" y="1270"/>
                  </a:lnTo>
                  <a:lnTo>
                    <a:pt x="1285" y="1269"/>
                  </a:lnTo>
                  <a:lnTo>
                    <a:pt x="1301" y="1263"/>
                  </a:lnTo>
                  <a:lnTo>
                    <a:pt x="1319" y="1257"/>
                  </a:lnTo>
                  <a:lnTo>
                    <a:pt x="1337" y="1247"/>
                  </a:lnTo>
                  <a:lnTo>
                    <a:pt x="1357" y="1235"/>
                  </a:lnTo>
                  <a:lnTo>
                    <a:pt x="1376" y="1219"/>
                  </a:lnTo>
                  <a:lnTo>
                    <a:pt x="1395" y="1199"/>
                  </a:lnTo>
                  <a:lnTo>
                    <a:pt x="1414" y="1176"/>
                  </a:lnTo>
                  <a:lnTo>
                    <a:pt x="1432" y="1147"/>
                  </a:lnTo>
                  <a:lnTo>
                    <a:pt x="1450" y="1113"/>
                  </a:lnTo>
                  <a:lnTo>
                    <a:pt x="1461" y="1081"/>
                  </a:lnTo>
                  <a:lnTo>
                    <a:pt x="1467" y="1049"/>
                  </a:lnTo>
                  <a:lnTo>
                    <a:pt x="1468" y="1016"/>
                  </a:lnTo>
                  <a:lnTo>
                    <a:pt x="1465" y="983"/>
                  </a:lnTo>
                  <a:lnTo>
                    <a:pt x="1458" y="949"/>
                  </a:lnTo>
                  <a:lnTo>
                    <a:pt x="1446" y="915"/>
                  </a:lnTo>
                  <a:lnTo>
                    <a:pt x="1431" y="882"/>
                  </a:lnTo>
                  <a:lnTo>
                    <a:pt x="1414" y="849"/>
                  </a:lnTo>
                  <a:lnTo>
                    <a:pt x="1394" y="816"/>
                  </a:lnTo>
                  <a:lnTo>
                    <a:pt x="1371" y="783"/>
                  </a:lnTo>
                  <a:lnTo>
                    <a:pt x="1348" y="752"/>
                  </a:lnTo>
                  <a:lnTo>
                    <a:pt x="1324" y="721"/>
                  </a:lnTo>
                  <a:lnTo>
                    <a:pt x="1298" y="692"/>
                  </a:lnTo>
                  <a:lnTo>
                    <a:pt x="1271" y="664"/>
                  </a:lnTo>
                  <a:lnTo>
                    <a:pt x="1246" y="637"/>
                  </a:lnTo>
                  <a:lnTo>
                    <a:pt x="1220" y="612"/>
                  </a:lnTo>
                  <a:lnTo>
                    <a:pt x="1196" y="589"/>
                  </a:lnTo>
                  <a:lnTo>
                    <a:pt x="1172" y="569"/>
                  </a:lnTo>
                  <a:lnTo>
                    <a:pt x="1150" y="550"/>
                  </a:lnTo>
                  <a:lnTo>
                    <a:pt x="1131" y="534"/>
                  </a:lnTo>
                  <a:lnTo>
                    <a:pt x="1114" y="520"/>
                  </a:lnTo>
                  <a:lnTo>
                    <a:pt x="1100" y="508"/>
                  </a:lnTo>
                  <a:lnTo>
                    <a:pt x="1089" y="499"/>
                  </a:lnTo>
                  <a:lnTo>
                    <a:pt x="1083" y="495"/>
                  </a:lnTo>
                  <a:lnTo>
                    <a:pt x="1079" y="493"/>
                  </a:lnTo>
                  <a:lnTo>
                    <a:pt x="788" y="493"/>
                  </a:lnTo>
                  <a:lnTo>
                    <a:pt x="1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6" name="Group 26"/>
          <p:cNvGrpSpPr>
            <a:grpSpLocks noChangeAspect="1"/>
          </p:cNvGrpSpPr>
          <p:nvPr/>
        </p:nvGrpSpPr>
        <p:grpSpPr bwMode="auto">
          <a:xfrm>
            <a:off x="9907363" y="3416070"/>
            <a:ext cx="442746" cy="749334"/>
            <a:chOff x="5511" y="640"/>
            <a:chExt cx="956" cy="1618"/>
          </a:xfrm>
          <a:solidFill>
            <a:schemeClr val="tx1">
              <a:lumMod val="75000"/>
              <a:lumOff val="25000"/>
            </a:schemeClr>
          </a:solidFill>
        </p:grpSpPr>
        <p:sp>
          <p:nvSpPr>
            <p:cNvPr id="39" name="Freeform 28"/>
            <p:cNvSpPr>
              <a:spLocks noEditPoints="1"/>
            </p:cNvSpPr>
            <p:nvPr/>
          </p:nvSpPr>
          <p:spPr bwMode="auto">
            <a:xfrm>
              <a:off x="6244" y="846"/>
              <a:ext cx="223" cy="241"/>
            </a:xfrm>
            <a:custGeom>
              <a:avLst/>
              <a:gdLst>
                <a:gd name="T0" fmla="*/ 61 w 447"/>
                <a:gd name="T1" fmla="*/ 64 h 480"/>
                <a:gd name="T2" fmla="*/ 61 w 447"/>
                <a:gd name="T3" fmla="*/ 304 h 480"/>
                <a:gd name="T4" fmla="*/ 386 w 447"/>
                <a:gd name="T5" fmla="*/ 304 h 480"/>
                <a:gd name="T6" fmla="*/ 386 w 447"/>
                <a:gd name="T7" fmla="*/ 64 h 480"/>
                <a:gd name="T8" fmla="*/ 61 w 447"/>
                <a:gd name="T9" fmla="*/ 64 h 480"/>
                <a:gd name="T10" fmla="*/ 42 w 447"/>
                <a:gd name="T11" fmla="*/ 0 h 480"/>
                <a:gd name="T12" fmla="*/ 405 w 447"/>
                <a:gd name="T13" fmla="*/ 0 h 480"/>
                <a:gd name="T14" fmla="*/ 419 w 447"/>
                <a:gd name="T15" fmla="*/ 2 h 480"/>
                <a:gd name="T16" fmla="*/ 430 w 447"/>
                <a:gd name="T17" fmla="*/ 8 h 480"/>
                <a:gd name="T18" fmla="*/ 439 w 447"/>
                <a:gd name="T19" fmla="*/ 17 h 480"/>
                <a:gd name="T20" fmla="*/ 445 w 447"/>
                <a:gd name="T21" fmla="*/ 29 h 480"/>
                <a:gd name="T22" fmla="*/ 447 w 447"/>
                <a:gd name="T23" fmla="*/ 42 h 480"/>
                <a:gd name="T24" fmla="*/ 447 w 447"/>
                <a:gd name="T25" fmla="*/ 326 h 480"/>
                <a:gd name="T26" fmla="*/ 445 w 447"/>
                <a:gd name="T27" fmla="*/ 339 h 480"/>
                <a:gd name="T28" fmla="*/ 439 w 447"/>
                <a:gd name="T29" fmla="*/ 351 h 480"/>
                <a:gd name="T30" fmla="*/ 430 w 447"/>
                <a:gd name="T31" fmla="*/ 360 h 480"/>
                <a:gd name="T32" fmla="*/ 419 w 447"/>
                <a:gd name="T33" fmla="*/ 367 h 480"/>
                <a:gd name="T34" fmla="*/ 405 w 447"/>
                <a:gd name="T35" fmla="*/ 369 h 480"/>
                <a:gd name="T36" fmla="*/ 258 w 447"/>
                <a:gd name="T37" fmla="*/ 369 h 480"/>
                <a:gd name="T38" fmla="*/ 258 w 447"/>
                <a:gd name="T39" fmla="*/ 416 h 480"/>
                <a:gd name="T40" fmla="*/ 304 w 447"/>
                <a:gd name="T41" fmla="*/ 416 h 480"/>
                <a:gd name="T42" fmla="*/ 318 w 447"/>
                <a:gd name="T43" fmla="*/ 419 h 480"/>
                <a:gd name="T44" fmla="*/ 331 w 447"/>
                <a:gd name="T45" fmla="*/ 427 h 480"/>
                <a:gd name="T46" fmla="*/ 339 w 447"/>
                <a:gd name="T47" fmla="*/ 440 h 480"/>
                <a:gd name="T48" fmla="*/ 342 w 447"/>
                <a:gd name="T49" fmla="*/ 455 h 480"/>
                <a:gd name="T50" fmla="*/ 342 w 447"/>
                <a:gd name="T51" fmla="*/ 480 h 480"/>
                <a:gd name="T52" fmla="*/ 89 w 447"/>
                <a:gd name="T53" fmla="*/ 480 h 480"/>
                <a:gd name="T54" fmla="*/ 89 w 447"/>
                <a:gd name="T55" fmla="*/ 455 h 480"/>
                <a:gd name="T56" fmla="*/ 92 w 447"/>
                <a:gd name="T57" fmla="*/ 440 h 480"/>
                <a:gd name="T58" fmla="*/ 100 w 447"/>
                <a:gd name="T59" fmla="*/ 427 h 480"/>
                <a:gd name="T60" fmla="*/ 112 w 447"/>
                <a:gd name="T61" fmla="*/ 419 h 480"/>
                <a:gd name="T62" fmla="*/ 127 w 447"/>
                <a:gd name="T63" fmla="*/ 416 h 480"/>
                <a:gd name="T64" fmla="*/ 180 w 447"/>
                <a:gd name="T65" fmla="*/ 416 h 480"/>
                <a:gd name="T66" fmla="*/ 180 w 447"/>
                <a:gd name="T67" fmla="*/ 369 h 480"/>
                <a:gd name="T68" fmla="*/ 42 w 447"/>
                <a:gd name="T69" fmla="*/ 369 h 480"/>
                <a:gd name="T70" fmla="*/ 28 w 447"/>
                <a:gd name="T71" fmla="*/ 367 h 480"/>
                <a:gd name="T72" fmla="*/ 17 w 447"/>
                <a:gd name="T73" fmla="*/ 360 h 480"/>
                <a:gd name="T74" fmla="*/ 7 w 447"/>
                <a:gd name="T75" fmla="*/ 351 h 480"/>
                <a:gd name="T76" fmla="*/ 2 w 447"/>
                <a:gd name="T77" fmla="*/ 339 h 480"/>
                <a:gd name="T78" fmla="*/ 0 w 447"/>
                <a:gd name="T79" fmla="*/ 326 h 480"/>
                <a:gd name="T80" fmla="*/ 0 w 447"/>
                <a:gd name="T81" fmla="*/ 42 h 480"/>
                <a:gd name="T82" fmla="*/ 2 w 447"/>
                <a:gd name="T83" fmla="*/ 29 h 480"/>
                <a:gd name="T84" fmla="*/ 7 w 447"/>
                <a:gd name="T85" fmla="*/ 17 h 480"/>
                <a:gd name="T86" fmla="*/ 17 w 447"/>
                <a:gd name="T87" fmla="*/ 8 h 480"/>
                <a:gd name="T88" fmla="*/ 28 w 447"/>
                <a:gd name="T89" fmla="*/ 2 h 480"/>
                <a:gd name="T90" fmla="*/ 42 w 447"/>
                <a:gd name="T91"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47" h="480">
                  <a:moveTo>
                    <a:pt x="61" y="64"/>
                  </a:moveTo>
                  <a:lnTo>
                    <a:pt x="61" y="304"/>
                  </a:lnTo>
                  <a:lnTo>
                    <a:pt x="386" y="304"/>
                  </a:lnTo>
                  <a:lnTo>
                    <a:pt x="386" y="64"/>
                  </a:lnTo>
                  <a:lnTo>
                    <a:pt x="61" y="64"/>
                  </a:lnTo>
                  <a:close/>
                  <a:moveTo>
                    <a:pt x="42" y="0"/>
                  </a:moveTo>
                  <a:lnTo>
                    <a:pt x="405" y="0"/>
                  </a:lnTo>
                  <a:lnTo>
                    <a:pt x="419" y="2"/>
                  </a:lnTo>
                  <a:lnTo>
                    <a:pt x="430" y="8"/>
                  </a:lnTo>
                  <a:lnTo>
                    <a:pt x="439" y="17"/>
                  </a:lnTo>
                  <a:lnTo>
                    <a:pt x="445" y="29"/>
                  </a:lnTo>
                  <a:lnTo>
                    <a:pt x="447" y="42"/>
                  </a:lnTo>
                  <a:lnTo>
                    <a:pt x="447" y="326"/>
                  </a:lnTo>
                  <a:lnTo>
                    <a:pt x="445" y="339"/>
                  </a:lnTo>
                  <a:lnTo>
                    <a:pt x="439" y="351"/>
                  </a:lnTo>
                  <a:lnTo>
                    <a:pt x="430" y="360"/>
                  </a:lnTo>
                  <a:lnTo>
                    <a:pt x="419" y="367"/>
                  </a:lnTo>
                  <a:lnTo>
                    <a:pt x="405" y="369"/>
                  </a:lnTo>
                  <a:lnTo>
                    <a:pt x="258" y="369"/>
                  </a:lnTo>
                  <a:lnTo>
                    <a:pt x="258" y="416"/>
                  </a:lnTo>
                  <a:lnTo>
                    <a:pt x="304" y="416"/>
                  </a:lnTo>
                  <a:lnTo>
                    <a:pt x="318" y="419"/>
                  </a:lnTo>
                  <a:lnTo>
                    <a:pt x="331" y="427"/>
                  </a:lnTo>
                  <a:lnTo>
                    <a:pt x="339" y="440"/>
                  </a:lnTo>
                  <a:lnTo>
                    <a:pt x="342" y="455"/>
                  </a:lnTo>
                  <a:lnTo>
                    <a:pt x="342" y="480"/>
                  </a:lnTo>
                  <a:lnTo>
                    <a:pt x="89" y="480"/>
                  </a:lnTo>
                  <a:lnTo>
                    <a:pt x="89" y="455"/>
                  </a:lnTo>
                  <a:lnTo>
                    <a:pt x="92" y="440"/>
                  </a:lnTo>
                  <a:lnTo>
                    <a:pt x="100" y="427"/>
                  </a:lnTo>
                  <a:lnTo>
                    <a:pt x="112" y="419"/>
                  </a:lnTo>
                  <a:lnTo>
                    <a:pt x="127" y="416"/>
                  </a:lnTo>
                  <a:lnTo>
                    <a:pt x="180" y="416"/>
                  </a:lnTo>
                  <a:lnTo>
                    <a:pt x="180" y="369"/>
                  </a:lnTo>
                  <a:lnTo>
                    <a:pt x="42" y="369"/>
                  </a:lnTo>
                  <a:lnTo>
                    <a:pt x="28" y="367"/>
                  </a:lnTo>
                  <a:lnTo>
                    <a:pt x="17" y="360"/>
                  </a:lnTo>
                  <a:lnTo>
                    <a:pt x="7" y="351"/>
                  </a:lnTo>
                  <a:lnTo>
                    <a:pt x="2" y="339"/>
                  </a:lnTo>
                  <a:lnTo>
                    <a:pt x="0" y="326"/>
                  </a:lnTo>
                  <a:lnTo>
                    <a:pt x="0" y="42"/>
                  </a:lnTo>
                  <a:lnTo>
                    <a:pt x="2" y="29"/>
                  </a:lnTo>
                  <a:lnTo>
                    <a:pt x="7" y="17"/>
                  </a:lnTo>
                  <a:lnTo>
                    <a:pt x="17" y="8"/>
                  </a:lnTo>
                  <a:lnTo>
                    <a:pt x="28" y="2"/>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29"/>
            <p:cNvSpPr>
              <a:spLocks noEditPoints="1"/>
            </p:cNvSpPr>
            <p:nvPr/>
          </p:nvSpPr>
          <p:spPr bwMode="auto">
            <a:xfrm>
              <a:off x="5511" y="832"/>
              <a:ext cx="159" cy="255"/>
            </a:xfrm>
            <a:custGeom>
              <a:avLst/>
              <a:gdLst>
                <a:gd name="T0" fmla="*/ 64 w 317"/>
                <a:gd name="T1" fmla="*/ 65 h 508"/>
                <a:gd name="T2" fmla="*/ 64 w 317"/>
                <a:gd name="T3" fmla="*/ 380 h 508"/>
                <a:gd name="T4" fmla="*/ 254 w 317"/>
                <a:gd name="T5" fmla="*/ 380 h 508"/>
                <a:gd name="T6" fmla="*/ 254 w 317"/>
                <a:gd name="T7" fmla="*/ 65 h 508"/>
                <a:gd name="T8" fmla="*/ 64 w 317"/>
                <a:gd name="T9" fmla="*/ 65 h 508"/>
                <a:gd name="T10" fmla="*/ 32 w 317"/>
                <a:gd name="T11" fmla="*/ 0 h 508"/>
                <a:gd name="T12" fmla="*/ 285 w 317"/>
                <a:gd name="T13" fmla="*/ 0 h 508"/>
                <a:gd name="T14" fmla="*/ 298 w 317"/>
                <a:gd name="T15" fmla="*/ 3 h 508"/>
                <a:gd name="T16" fmla="*/ 308 w 317"/>
                <a:gd name="T17" fmla="*/ 10 h 508"/>
                <a:gd name="T18" fmla="*/ 315 w 317"/>
                <a:gd name="T19" fmla="*/ 21 h 508"/>
                <a:gd name="T20" fmla="*/ 317 w 317"/>
                <a:gd name="T21" fmla="*/ 33 h 508"/>
                <a:gd name="T22" fmla="*/ 317 w 317"/>
                <a:gd name="T23" fmla="*/ 476 h 508"/>
                <a:gd name="T24" fmla="*/ 315 w 317"/>
                <a:gd name="T25" fmla="*/ 488 h 508"/>
                <a:gd name="T26" fmla="*/ 308 w 317"/>
                <a:gd name="T27" fmla="*/ 499 h 508"/>
                <a:gd name="T28" fmla="*/ 298 w 317"/>
                <a:gd name="T29" fmla="*/ 506 h 508"/>
                <a:gd name="T30" fmla="*/ 285 w 317"/>
                <a:gd name="T31" fmla="*/ 508 h 508"/>
                <a:gd name="T32" fmla="*/ 32 w 317"/>
                <a:gd name="T33" fmla="*/ 508 h 508"/>
                <a:gd name="T34" fmla="*/ 20 w 317"/>
                <a:gd name="T35" fmla="*/ 506 h 508"/>
                <a:gd name="T36" fmla="*/ 9 w 317"/>
                <a:gd name="T37" fmla="*/ 499 h 508"/>
                <a:gd name="T38" fmla="*/ 3 w 317"/>
                <a:gd name="T39" fmla="*/ 488 h 508"/>
                <a:gd name="T40" fmla="*/ 0 w 317"/>
                <a:gd name="T41" fmla="*/ 476 h 508"/>
                <a:gd name="T42" fmla="*/ 0 w 317"/>
                <a:gd name="T43" fmla="*/ 33 h 508"/>
                <a:gd name="T44" fmla="*/ 3 w 317"/>
                <a:gd name="T45" fmla="*/ 21 h 508"/>
                <a:gd name="T46" fmla="*/ 9 w 317"/>
                <a:gd name="T47" fmla="*/ 10 h 508"/>
                <a:gd name="T48" fmla="*/ 20 w 317"/>
                <a:gd name="T49" fmla="*/ 3 h 508"/>
                <a:gd name="T50" fmla="*/ 32 w 317"/>
                <a:gd name="T51"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7" h="508">
                  <a:moveTo>
                    <a:pt x="64" y="65"/>
                  </a:moveTo>
                  <a:lnTo>
                    <a:pt x="64" y="380"/>
                  </a:lnTo>
                  <a:lnTo>
                    <a:pt x="254" y="380"/>
                  </a:lnTo>
                  <a:lnTo>
                    <a:pt x="254" y="65"/>
                  </a:lnTo>
                  <a:lnTo>
                    <a:pt x="64" y="65"/>
                  </a:lnTo>
                  <a:close/>
                  <a:moveTo>
                    <a:pt x="32" y="0"/>
                  </a:moveTo>
                  <a:lnTo>
                    <a:pt x="285" y="0"/>
                  </a:lnTo>
                  <a:lnTo>
                    <a:pt x="298" y="3"/>
                  </a:lnTo>
                  <a:lnTo>
                    <a:pt x="308" y="10"/>
                  </a:lnTo>
                  <a:lnTo>
                    <a:pt x="315" y="21"/>
                  </a:lnTo>
                  <a:lnTo>
                    <a:pt x="317" y="33"/>
                  </a:lnTo>
                  <a:lnTo>
                    <a:pt x="317" y="476"/>
                  </a:lnTo>
                  <a:lnTo>
                    <a:pt x="315" y="488"/>
                  </a:lnTo>
                  <a:lnTo>
                    <a:pt x="308" y="499"/>
                  </a:lnTo>
                  <a:lnTo>
                    <a:pt x="298" y="506"/>
                  </a:lnTo>
                  <a:lnTo>
                    <a:pt x="285" y="508"/>
                  </a:lnTo>
                  <a:lnTo>
                    <a:pt x="32" y="508"/>
                  </a:lnTo>
                  <a:lnTo>
                    <a:pt x="20" y="506"/>
                  </a:lnTo>
                  <a:lnTo>
                    <a:pt x="9" y="499"/>
                  </a:lnTo>
                  <a:lnTo>
                    <a:pt x="3" y="488"/>
                  </a:lnTo>
                  <a:lnTo>
                    <a:pt x="0" y="476"/>
                  </a:lnTo>
                  <a:lnTo>
                    <a:pt x="0" y="33"/>
                  </a:lnTo>
                  <a:lnTo>
                    <a:pt x="3" y="21"/>
                  </a:lnTo>
                  <a:lnTo>
                    <a:pt x="9" y="10"/>
                  </a:lnTo>
                  <a:lnTo>
                    <a:pt x="20" y="3"/>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0"/>
            <p:cNvSpPr>
              <a:spLocks noEditPoints="1"/>
            </p:cNvSpPr>
            <p:nvPr/>
          </p:nvSpPr>
          <p:spPr bwMode="auto">
            <a:xfrm>
              <a:off x="5897" y="640"/>
              <a:ext cx="190" cy="222"/>
            </a:xfrm>
            <a:custGeom>
              <a:avLst/>
              <a:gdLst>
                <a:gd name="T0" fmla="*/ 64 w 380"/>
                <a:gd name="T1" fmla="*/ 65 h 444"/>
                <a:gd name="T2" fmla="*/ 64 w 380"/>
                <a:gd name="T3" fmla="*/ 321 h 444"/>
                <a:gd name="T4" fmla="*/ 318 w 380"/>
                <a:gd name="T5" fmla="*/ 321 h 444"/>
                <a:gd name="T6" fmla="*/ 318 w 380"/>
                <a:gd name="T7" fmla="*/ 65 h 444"/>
                <a:gd name="T8" fmla="*/ 64 w 380"/>
                <a:gd name="T9" fmla="*/ 65 h 444"/>
                <a:gd name="T10" fmla="*/ 33 w 380"/>
                <a:gd name="T11" fmla="*/ 0 h 444"/>
                <a:gd name="T12" fmla="*/ 349 w 380"/>
                <a:gd name="T13" fmla="*/ 0 h 444"/>
                <a:gd name="T14" fmla="*/ 362 w 380"/>
                <a:gd name="T15" fmla="*/ 4 h 444"/>
                <a:gd name="T16" fmla="*/ 371 w 380"/>
                <a:gd name="T17" fmla="*/ 11 h 444"/>
                <a:gd name="T18" fmla="*/ 378 w 380"/>
                <a:gd name="T19" fmla="*/ 21 h 444"/>
                <a:gd name="T20" fmla="*/ 380 w 380"/>
                <a:gd name="T21" fmla="*/ 33 h 444"/>
                <a:gd name="T22" fmla="*/ 380 w 380"/>
                <a:gd name="T23" fmla="*/ 413 h 444"/>
                <a:gd name="T24" fmla="*/ 378 w 380"/>
                <a:gd name="T25" fmla="*/ 426 h 444"/>
                <a:gd name="T26" fmla="*/ 371 w 380"/>
                <a:gd name="T27" fmla="*/ 436 h 444"/>
                <a:gd name="T28" fmla="*/ 362 w 380"/>
                <a:gd name="T29" fmla="*/ 442 h 444"/>
                <a:gd name="T30" fmla="*/ 349 w 380"/>
                <a:gd name="T31" fmla="*/ 444 h 444"/>
                <a:gd name="T32" fmla="*/ 33 w 380"/>
                <a:gd name="T33" fmla="*/ 444 h 444"/>
                <a:gd name="T34" fmla="*/ 23 w 380"/>
                <a:gd name="T35" fmla="*/ 442 h 444"/>
                <a:gd name="T36" fmla="*/ 13 w 380"/>
                <a:gd name="T37" fmla="*/ 437 h 444"/>
                <a:gd name="T38" fmla="*/ 6 w 380"/>
                <a:gd name="T39" fmla="*/ 430 h 444"/>
                <a:gd name="T40" fmla="*/ 2 w 380"/>
                <a:gd name="T41" fmla="*/ 419 h 444"/>
                <a:gd name="T42" fmla="*/ 0 w 380"/>
                <a:gd name="T43" fmla="*/ 419 h 444"/>
                <a:gd name="T44" fmla="*/ 0 w 380"/>
                <a:gd name="T45" fmla="*/ 33 h 444"/>
                <a:gd name="T46" fmla="*/ 3 w 380"/>
                <a:gd name="T47" fmla="*/ 21 h 444"/>
                <a:gd name="T48" fmla="*/ 10 w 380"/>
                <a:gd name="T49" fmla="*/ 11 h 444"/>
                <a:gd name="T50" fmla="*/ 20 w 380"/>
                <a:gd name="T51" fmla="*/ 4 h 444"/>
                <a:gd name="T52" fmla="*/ 33 w 380"/>
                <a:gd name="T53"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0" h="444">
                  <a:moveTo>
                    <a:pt x="64" y="65"/>
                  </a:moveTo>
                  <a:lnTo>
                    <a:pt x="64" y="321"/>
                  </a:lnTo>
                  <a:lnTo>
                    <a:pt x="318" y="321"/>
                  </a:lnTo>
                  <a:lnTo>
                    <a:pt x="318" y="65"/>
                  </a:lnTo>
                  <a:lnTo>
                    <a:pt x="64" y="65"/>
                  </a:lnTo>
                  <a:close/>
                  <a:moveTo>
                    <a:pt x="33" y="0"/>
                  </a:moveTo>
                  <a:lnTo>
                    <a:pt x="349" y="0"/>
                  </a:lnTo>
                  <a:lnTo>
                    <a:pt x="362" y="4"/>
                  </a:lnTo>
                  <a:lnTo>
                    <a:pt x="371" y="11"/>
                  </a:lnTo>
                  <a:lnTo>
                    <a:pt x="378" y="21"/>
                  </a:lnTo>
                  <a:lnTo>
                    <a:pt x="380" y="33"/>
                  </a:lnTo>
                  <a:lnTo>
                    <a:pt x="380" y="413"/>
                  </a:lnTo>
                  <a:lnTo>
                    <a:pt x="378" y="426"/>
                  </a:lnTo>
                  <a:lnTo>
                    <a:pt x="371" y="436"/>
                  </a:lnTo>
                  <a:lnTo>
                    <a:pt x="362" y="442"/>
                  </a:lnTo>
                  <a:lnTo>
                    <a:pt x="349" y="444"/>
                  </a:lnTo>
                  <a:lnTo>
                    <a:pt x="33" y="444"/>
                  </a:lnTo>
                  <a:lnTo>
                    <a:pt x="23" y="442"/>
                  </a:lnTo>
                  <a:lnTo>
                    <a:pt x="13" y="437"/>
                  </a:lnTo>
                  <a:lnTo>
                    <a:pt x="6" y="430"/>
                  </a:lnTo>
                  <a:lnTo>
                    <a:pt x="2" y="419"/>
                  </a:lnTo>
                  <a:lnTo>
                    <a:pt x="0" y="419"/>
                  </a:lnTo>
                  <a:lnTo>
                    <a:pt x="0" y="33"/>
                  </a:lnTo>
                  <a:lnTo>
                    <a:pt x="3" y="21"/>
                  </a:lnTo>
                  <a:lnTo>
                    <a:pt x="10" y="11"/>
                  </a:lnTo>
                  <a:lnTo>
                    <a:pt x="20" y="4"/>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1"/>
            <p:cNvSpPr>
              <a:spLocks/>
            </p:cNvSpPr>
            <p:nvPr/>
          </p:nvSpPr>
          <p:spPr bwMode="auto">
            <a:xfrm>
              <a:off x="5841" y="929"/>
              <a:ext cx="275" cy="274"/>
            </a:xfrm>
            <a:custGeom>
              <a:avLst/>
              <a:gdLst>
                <a:gd name="T0" fmla="*/ 275 w 549"/>
                <a:gd name="T1" fmla="*/ 0 h 548"/>
                <a:gd name="T2" fmla="*/ 315 w 549"/>
                <a:gd name="T3" fmla="*/ 3 h 548"/>
                <a:gd name="T4" fmla="*/ 354 w 549"/>
                <a:gd name="T5" fmla="*/ 11 h 548"/>
                <a:gd name="T6" fmla="*/ 390 w 549"/>
                <a:gd name="T7" fmla="*/ 25 h 548"/>
                <a:gd name="T8" fmla="*/ 424 w 549"/>
                <a:gd name="T9" fmla="*/ 44 h 548"/>
                <a:gd name="T10" fmla="*/ 455 w 549"/>
                <a:gd name="T11" fmla="*/ 67 h 548"/>
                <a:gd name="T12" fmla="*/ 482 w 549"/>
                <a:gd name="T13" fmla="*/ 94 h 548"/>
                <a:gd name="T14" fmla="*/ 505 w 549"/>
                <a:gd name="T15" fmla="*/ 124 h 548"/>
                <a:gd name="T16" fmla="*/ 524 w 549"/>
                <a:gd name="T17" fmla="*/ 159 h 548"/>
                <a:gd name="T18" fmla="*/ 538 w 549"/>
                <a:gd name="T19" fmla="*/ 195 h 548"/>
                <a:gd name="T20" fmla="*/ 546 w 549"/>
                <a:gd name="T21" fmla="*/ 234 h 548"/>
                <a:gd name="T22" fmla="*/ 549 w 549"/>
                <a:gd name="T23" fmla="*/ 274 h 548"/>
                <a:gd name="T24" fmla="*/ 546 w 549"/>
                <a:gd name="T25" fmla="*/ 314 h 548"/>
                <a:gd name="T26" fmla="*/ 538 w 549"/>
                <a:gd name="T27" fmla="*/ 353 h 548"/>
                <a:gd name="T28" fmla="*/ 524 w 549"/>
                <a:gd name="T29" fmla="*/ 389 h 548"/>
                <a:gd name="T30" fmla="*/ 505 w 549"/>
                <a:gd name="T31" fmla="*/ 424 h 548"/>
                <a:gd name="T32" fmla="*/ 482 w 549"/>
                <a:gd name="T33" fmla="*/ 454 h 548"/>
                <a:gd name="T34" fmla="*/ 455 w 549"/>
                <a:gd name="T35" fmla="*/ 481 h 548"/>
                <a:gd name="T36" fmla="*/ 424 w 549"/>
                <a:gd name="T37" fmla="*/ 504 h 548"/>
                <a:gd name="T38" fmla="*/ 390 w 549"/>
                <a:gd name="T39" fmla="*/ 523 h 548"/>
                <a:gd name="T40" fmla="*/ 354 w 549"/>
                <a:gd name="T41" fmla="*/ 537 h 548"/>
                <a:gd name="T42" fmla="*/ 315 w 549"/>
                <a:gd name="T43" fmla="*/ 546 h 548"/>
                <a:gd name="T44" fmla="*/ 275 w 549"/>
                <a:gd name="T45" fmla="*/ 548 h 548"/>
                <a:gd name="T46" fmla="*/ 234 w 549"/>
                <a:gd name="T47" fmla="*/ 546 h 548"/>
                <a:gd name="T48" fmla="*/ 195 w 549"/>
                <a:gd name="T49" fmla="*/ 537 h 548"/>
                <a:gd name="T50" fmla="*/ 159 w 549"/>
                <a:gd name="T51" fmla="*/ 523 h 548"/>
                <a:gd name="T52" fmla="*/ 125 w 549"/>
                <a:gd name="T53" fmla="*/ 504 h 548"/>
                <a:gd name="T54" fmla="*/ 95 w 549"/>
                <a:gd name="T55" fmla="*/ 481 h 548"/>
                <a:gd name="T56" fmla="*/ 68 w 549"/>
                <a:gd name="T57" fmla="*/ 454 h 548"/>
                <a:gd name="T58" fmla="*/ 44 w 549"/>
                <a:gd name="T59" fmla="*/ 424 h 548"/>
                <a:gd name="T60" fmla="*/ 25 w 549"/>
                <a:gd name="T61" fmla="*/ 389 h 548"/>
                <a:gd name="T62" fmla="*/ 11 w 549"/>
                <a:gd name="T63" fmla="*/ 353 h 548"/>
                <a:gd name="T64" fmla="*/ 3 w 549"/>
                <a:gd name="T65" fmla="*/ 314 h 548"/>
                <a:gd name="T66" fmla="*/ 0 w 549"/>
                <a:gd name="T67" fmla="*/ 274 h 548"/>
                <a:gd name="T68" fmla="*/ 3 w 549"/>
                <a:gd name="T69" fmla="*/ 234 h 548"/>
                <a:gd name="T70" fmla="*/ 11 w 549"/>
                <a:gd name="T71" fmla="*/ 195 h 548"/>
                <a:gd name="T72" fmla="*/ 25 w 549"/>
                <a:gd name="T73" fmla="*/ 159 h 548"/>
                <a:gd name="T74" fmla="*/ 44 w 549"/>
                <a:gd name="T75" fmla="*/ 124 h 548"/>
                <a:gd name="T76" fmla="*/ 68 w 549"/>
                <a:gd name="T77" fmla="*/ 94 h 548"/>
                <a:gd name="T78" fmla="*/ 95 w 549"/>
                <a:gd name="T79" fmla="*/ 67 h 548"/>
                <a:gd name="T80" fmla="*/ 125 w 549"/>
                <a:gd name="T81" fmla="*/ 44 h 548"/>
                <a:gd name="T82" fmla="*/ 159 w 549"/>
                <a:gd name="T83" fmla="*/ 25 h 548"/>
                <a:gd name="T84" fmla="*/ 195 w 549"/>
                <a:gd name="T85" fmla="*/ 11 h 548"/>
                <a:gd name="T86" fmla="*/ 234 w 549"/>
                <a:gd name="T87" fmla="*/ 3 h 548"/>
                <a:gd name="T88" fmla="*/ 275 w 549"/>
                <a:gd name="T89" fmla="*/ 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9" h="548">
                  <a:moveTo>
                    <a:pt x="275" y="0"/>
                  </a:moveTo>
                  <a:lnTo>
                    <a:pt x="315" y="3"/>
                  </a:lnTo>
                  <a:lnTo>
                    <a:pt x="354" y="11"/>
                  </a:lnTo>
                  <a:lnTo>
                    <a:pt x="390" y="25"/>
                  </a:lnTo>
                  <a:lnTo>
                    <a:pt x="424" y="44"/>
                  </a:lnTo>
                  <a:lnTo>
                    <a:pt x="455" y="67"/>
                  </a:lnTo>
                  <a:lnTo>
                    <a:pt x="482" y="94"/>
                  </a:lnTo>
                  <a:lnTo>
                    <a:pt x="505" y="124"/>
                  </a:lnTo>
                  <a:lnTo>
                    <a:pt x="524" y="159"/>
                  </a:lnTo>
                  <a:lnTo>
                    <a:pt x="538" y="195"/>
                  </a:lnTo>
                  <a:lnTo>
                    <a:pt x="546" y="234"/>
                  </a:lnTo>
                  <a:lnTo>
                    <a:pt x="549" y="274"/>
                  </a:lnTo>
                  <a:lnTo>
                    <a:pt x="546" y="314"/>
                  </a:lnTo>
                  <a:lnTo>
                    <a:pt x="538" y="353"/>
                  </a:lnTo>
                  <a:lnTo>
                    <a:pt x="524" y="389"/>
                  </a:lnTo>
                  <a:lnTo>
                    <a:pt x="505" y="424"/>
                  </a:lnTo>
                  <a:lnTo>
                    <a:pt x="482" y="454"/>
                  </a:lnTo>
                  <a:lnTo>
                    <a:pt x="455" y="481"/>
                  </a:lnTo>
                  <a:lnTo>
                    <a:pt x="424" y="504"/>
                  </a:lnTo>
                  <a:lnTo>
                    <a:pt x="390" y="523"/>
                  </a:lnTo>
                  <a:lnTo>
                    <a:pt x="354" y="537"/>
                  </a:lnTo>
                  <a:lnTo>
                    <a:pt x="315" y="546"/>
                  </a:lnTo>
                  <a:lnTo>
                    <a:pt x="275" y="548"/>
                  </a:lnTo>
                  <a:lnTo>
                    <a:pt x="234" y="546"/>
                  </a:lnTo>
                  <a:lnTo>
                    <a:pt x="195" y="537"/>
                  </a:lnTo>
                  <a:lnTo>
                    <a:pt x="159" y="523"/>
                  </a:lnTo>
                  <a:lnTo>
                    <a:pt x="125" y="504"/>
                  </a:lnTo>
                  <a:lnTo>
                    <a:pt x="95" y="481"/>
                  </a:lnTo>
                  <a:lnTo>
                    <a:pt x="68" y="454"/>
                  </a:lnTo>
                  <a:lnTo>
                    <a:pt x="44" y="424"/>
                  </a:lnTo>
                  <a:lnTo>
                    <a:pt x="25" y="389"/>
                  </a:lnTo>
                  <a:lnTo>
                    <a:pt x="11" y="353"/>
                  </a:lnTo>
                  <a:lnTo>
                    <a:pt x="3" y="314"/>
                  </a:lnTo>
                  <a:lnTo>
                    <a:pt x="0" y="274"/>
                  </a:lnTo>
                  <a:lnTo>
                    <a:pt x="3" y="234"/>
                  </a:lnTo>
                  <a:lnTo>
                    <a:pt x="11" y="195"/>
                  </a:lnTo>
                  <a:lnTo>
                    <a:pt x="25" y="159"/>
                  </a:lnTo>
                  <a:lnTo>
                    <a:pt x="44" y="124"/>
                  </a:lnTo>
                  <a:lnTo>
                    <a:pt x="68" y="94"/>
                  </a:lnTo>
                  <a:lnTo>
                    <a:pt x="95" y="67"/>
                  </a:lnTo>
                  <a:lnTo>
                    <a:pt x="125" y="44"/>
                  </a:lnTo>
                  <a:lnTo>
                    <a:pt x="159" y="25"/>
                  </a:lnTo>
                  <a:lnTo>
                    <a:pt x="195" y="11"/>
                  </a:lnTo>
                  <a:lnTo>
                    <a:pt x="234" y="3"/>
                  </a:lnTo>
                  <a:lnTo>
                    <a:pt x="2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2"/>
            <p:cNvSpPr>
              <a:spLocks/>
            </p:cNvSpPr>
            <p:nvPr/>
          </p:nvSpPr>
          <p:spPr bwMode="auto">
            <a:xfrm>
              <a:off x="5530" y="1267"/>
              <a:ext cx="900" cy="991"/>
            </a:xfrm>
            <a:custGeom>
              <a:avLst/>
              <a:gdLst>
                <a:gd name="T0" fmla="*/ 900 w 1800"/>
                <a:gd name="T1" fmla="*/ 293 h 1983"/>
                <a:gd name="T2" fmla="*/ 1397 w 1800"/>
                <a:gd name="T3" fmla="*/ 335 h 1983"/>
                <a:gd name="T4" fmla="*/ 1634 w 1800"/>
                <a:gd name="T5" fmla="*/ 127 h 1983"/>
                <a:gd name="T6" fmla="*/ 1674 w 1800"/>
                <a:gd name="T7" fmla="*/ 113 h 1983"/>
                <a:gd name="T8" fmla="*/ 1717 w 1800"/>
                <a:gd name="T9" fmla="*/ 115 h 1983"/>
                <a:gd name="T10" fmla="*/ 1756 w 1800"/>
                <a:gd name="T11" fmla="*/ 134 h 1983"/>
                <a:gd name="T12" fmla="*/ 1785 w 1800"/>
                <a:gd name="T13" fmla="*/ 168 h 1983"/>
                <a:gd name="T14" fmla="*/ 1800 w 1800"/>
                <a:gd name="T15" fmla="*/ 208 h 1983"/>
                <a:gd name="T16" fmla="*/ 1797 w 1800"/>
                <a:gd name="T17" fmla="*/ 251 h 1983"/>
                <a:gd name="T18" fmla="*/ 1778 w 1800"/>
                <a:gd name="T19" fmla="*/ 290 h 1983"/>
                <a:gd name="T20" fmla="*/ 1458 w 1800"/>
                <a:gd name="T21" fmla="*/ 578 h 1983"/>
                <a:gd name="T22" fmla="*/ 1425 w 1800"/>
                <a:gd name="T23" fmla="*/ 599 h 1983"/>
                <a:gd name="T24" fmla="*/ 1385 w 1800"/>
                <a:gd name="T25" fmla="*/ 606 h 1983"/>
                <a:gd name="T26" fmla="*/ 1380 w 1800"/>
                <a:gd name="T27" fmla="*/ 606 h 1983"/>
                <a:gd name="T28" fmla="*/ 1356 w 1800"/>
                <a:gd name="T29" fmla="*/ 601 h 1983"/>
                <a:gd name="T30" fmla="*/ 1319 w 1800"/>
                <a:gd name="T31" fmla="*/ 580 h 1983"/>
                <a:gd name="T32" fmla="*/ 1187 w 1800"/>
                <a:gd name="T33" fmla="*/ 414 h 1983"/>
                <a:gd name="T34" fmla="*/ 1184 w 1800"/>
                <a:gd name="T35" fmla="*/ 866 h 1983"/>
                <a:gd name="T36" fmla="*/ 1164 w 1800"/>
                <a:gd name="T37" fmla="*/ 937 h 1983"/>
                <a:gd name="T38" fmla="*/ 1150 w 1800"/>
                <a:gd name="T39" fmla="*/ 1871 h 1983"/>
                <a:gd name="T40" fmla="*/ 1139 w 1800"/>
                <a:gd name="T41" fmla="*/ 1920 h 1983"/>
                <a:gd name="T42" fmla="*/ 1106 w 1800"/>
                <a:gd name="T43" fmla="*/ 1958 h 1983"/>
                <a:gd name="T44" fmla="*/ 1061 w 1800"/>
                <a:gd name="T45" fmla="*/ 1979 h 1983"/>
                <a:gd name="T46" fmla="*/ 1010 w 1800"/>
                <a:gd name="T47" fmla="*/ 1979 h 1983"/>
                <a:gd name="T48" fmla="*/ 965 w 1800"/>
                <a:gd name="T49" fmla="*/ 1958 h 1983"/>
                <a:gd name="T50" fmla="*/ 933 w 1800"/>
                <a:gd name="T51" fmla="*/ 1920 h 1983"/>
                <a:gd name="T52" fmla="*/ 922 w 1800"/>
                <a:gd name="T53" fmla="*/ 1871 h 1983"/>
                <a:gd name="T54" fmla="*/ 885 w 1800"/>
                <a:gd name="T55" fmla="*/ 1106 h 1983"/>
                <a:gd name="T56" fmla="*/ 882 w 1800"/>
                <a:gd name="T57" fmla="*/ 1897 h 1983"/>
                <a:gd name="T58" fmla="*/ 860 w 1800"/>
                <a:gd name="T59" fmla="*/ 1941 h 1983"/>
                <a:gd name="T60" fmla="*/ 820 w 1800"/>
                <a:gd name="T61" fmla="*/ 1971 h 1983"/>
                <a:gd name="T62" fmla="*/ 770 w 1800"/>
                <a:gd name="T63" fmla="*/ 1983 h 1983"/>
                <a:gd name="T64" fmla="*/ 721 w 1800"/>
                <a:gd name="T65" fmla="*/ 1971 h 1983"/>
                <a:gd name="T66" fmla="*/ 682 w 1800"/>
                <a:gd name="T67" fmla="*/ 1941 h 1983"/>
                <a:gd name="T68" fmla="*/ 659 w 1800"/>
                <a:gd name="T69" fmla="*/ 1897 h 1983"/>
                <a:gd name="T70" fmla="*/ 656 w 1800"/>
                <a:gd name="T71" fmla="*/ 970 h 1983"/>
                <a:gd name="T72" fmla="*/ 631 w 1800"/>
                <a:gd name="T73" fmla="*/ 903 h 1983"/>
                <a:gd name="T74" fmla="*/ 620 w 1800"/>
                <a:gd name="T75" fmla="*/ 829 h 1983"/>
                <a:gd name="T76" fmla="*/ 500 w 1800"/>
                <a:gd name="T77" fmla="*/ 565 h 1983"/>
                <a:gd name="T78" fmla="*/ 465 w 1800"/>
                <a:gd name="T79" fmla="*/ 593 h 1983"/>
                <a:gd name="T80" fmla="*/ 423 w 1800"/>
                <a:gd name="T81" fmla="*/ 605 h 1983"/>
                <a:gd name="T82" fmla="*/ 414 w 1800"/>
                <a:gd name="T83" fmla="*/ 606 h 1983"/>
                <a:gd name="T84" fmla="*/ 375 w 1800"/>
                <a:gd name="T85" fmla="*/ 599 h 1983"/>
                <a:gd name="T86" fmla="*/ 341 w 1800"/>
                <a:gd name="T87" fmla="*/ 578 h 1983"/>
                <a:gd name="T88" fmla="*/ 20 w 1800"/>
                <a:gd name="T89" fmla="*/ 290 h 1983"/>
                <a:gd name="T90" fmla="*/ 3 w 1800"/>
                <a:gd name="T91" fmla="*/ 251 h 1983"/>
                <a:gd name="T92" fmla="*/ 0 w 1800"/>
                <a:gd name="T93" fmla="*/ 208 h 1983"/>
                <a:gd name="T94" fmla="*/ 13 w 1800"/>
                <a:gd name="T95" fmla="*/ 168 h 1983"/>
                <a:gd name="T96" fmla="*/ 43 w 1800"/>
                <a:gd name="T97" fmla="*/ 134 h 1983"/>
                <a:gd name="T98" fmla="*/ 82 w 1800"/>
                <a:gd name="T99" fmla="*/ 115 h 1983"/>
                <a:gd name="T100" fmla="*/ 125 w 1800"/>
                <a:gd name="T101" fmla="*/ 113 h 1983"/>
                <a:gd name="T102" fmla="*/ 166 w 1800"/>
                <a:gd name="T103" fmla="*/ 127 h 1983"/>
                <a:gd name="T104" fmla="*/ 403 w 1800"/>
                <a:gd name="T105" fmla="*/ 335 h 1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00" h="1983">
                  <a:moveTo>
                    <a:pt x="674" y="0"/>
                  </a:moveTo>
                  <a:lnTo>
                    <a:pt x="900" y="293"/>
                  </a:lnTo>
                  <a:lnTo>
                    <a:pt x="1125" y="0"/>
                  </a:lnTo>
                  <a:lnTo>
                    <a:pt x="1397" y="335"/>
                  </a:lnTo>
                  <a:lnTo>
                    <a:pt x="1615" y="141"/>
                  </a:lnTo>
                  <a:lnTo>
                    <a:pt x="1634" y="127"/>
                  </a:lnTo>
                  <a:lnTo>
                    <a:pt x="1653" y="119"/>
                  </a:lnTo>
                  <a:lnTo>
                    <a:pt x="1674" y="113"/>
                  </a:lnTo>
                  <a:lnTo>
                    <a:pt x="1695" y="112"/>
                  </a:lnTo>
                  <a:lnTo>
                    <a:pt x="1717" y="115"/>
                  </a:lnTo>
                  <a:lnTo>
                    <a:pt x="1737" y="123"/>
                  </a:lnTo>
                  <a:lnTo>
                    <a:pt x="1756" y="134"/>
                  </a:lnTo>
                  <a:lnTo>
                    <a:pt x="1771" y="150"/>
                  </a:lnTo>
                  <a:lnTo>
                    <a:pt x="1785" y="168"/>
                  </a:lnTo>
                  <a:lnTo>
                    <a:pt x="1794" y="188"/>
                  </a:lnTo>
                  <a:lnTo>
                    <a:pt x="1800" y="208"/>
                  </a:lnTo>
                  <a:lnTo>
                    <a:pt x="1800" y="230"/>
                  </a:lnTo>
                  <a:lnTo>
                    <a:pt x="1797" y="251"/>
                  </a:lnTo>
                  <a:lnTo>
                    <a:pt x="1789" y="271"/>
                  </a:lnTo>
                  <a:lnTo>
                    <a:pt x="1778" y="290"/>
                  </a:lnTo>
                  <a:lnTo>
                    <a:pt x="1763" y="307"/>
                  </a:lnTo>
                  <a:lnTo>
                    <a:pt x="1458" y="578"/>
                  </a:lnTo>
                  <a:lnTo>
                    <a:pt x="1443" y="590"/>
                  </a:lnTo>
                  <a:lnTo>
                    <a:pt x="1425" y="599"/>
                  </a:lnTo>
                  <a:lnTo>
                    <a:pt x="1405" y="604"/>
                  </a:lnTo>
                  <a:lnTo>
                    <a:pt x="1385" y="606"/>
                  </a:lnTo>
                  <a:lnTo>
                    <a:pt x="1382" y="606"/>
                  </a:lnTo>
                  <a:lnTo>
                    <a:pt x="1380" y="606"/>
                  </a:lnTo>
                  <a:lnTo>
                    <a:pt x="1378" y="605"/>
                  </a:lnTo>
                  <a:lnTo>
                    <a:pt x="1356" y="601"/>
                  </a:lnTo>
                  <a:lnTo>
                    <a:pt x="1336" y="593"/>
                  </a:lnTo>
                  <a:lnTo>
                    <a:pt x="1319" y="580"/>
                  </a:lnTo>
                  <a:lnTo>
                    <a:pt x="1304" y="565"/>
                  </a:lnTo>
                  <a:lnTo>
                    <a:pt x="1187" y="414"/>
                  </a:lnTo>
                  <a:lnTo>
                    <a:pt x="1187" y="829"/>
                  </a:lnTo>
                  <a:lnTo>
                    <a:pt x="1184" y="866"/>
                  </a:lnTo>
                  <a:lnTo>
                    <a:pt x="1175" y="903"/>
                  </a:lnTo>
                  <a:lnTo>
                    <a:pt x="1164" y="937"/>
                  </a:lnTo>
                  <a:lnTo>
                    <a:pt x="1150" y="970"/>
                  </a:lnTo>
                  <a:lnTo>
                    <a:pt x="1150" y="1871"/>
                  </a:lnTo>
                  <a:lnTo>
                    <a:pt x="1147" y="1897"/>
                  </a:lnTo>
                  <a:lnTo>
                    <a:pt x="1139" y="1920"/>
                  </a:lnTo>
                  <a:lnTo>
                    <a:pt x="1125" y="1941"/>
                  </a:lnTo>
                  <a:lnTo>
                    <a:pt x="1106" y="1958"/>
                  </a:lnTo>
                  <a:lnTo>
                    <a:pt x="1085" y="1971"/>
                  </a:lnTo>
                  <a:lnTo>
                    <a:pt x="1061" y="1979"/>
                  </a:lnTo>
                  <a:lnTo>
                    <a:pt x="1036" y="1983"/>
                  </a:lnTo>
                  <a:lnTo>
                    <a:pt x="1010" y="1979"/>
                  </a:lnTo>
                  <a:lnTo>
                    <a:pt x="986" y="1971"/>
                  </a:lnTo>
                  <a:lnTo>
                    <a:pt x="965" y="1958"/>
                  </a:lnTo>
                  <a:lnTo>
                    <a:pt x="948" y="1941"/>
                  </a:lnTo>
                  <a:lnTo>
                    <a:pt x="933" y="1920"/>
                  </a:lnTo>
                  <a:lnTo>
                    <a:pt x="925" y="1897"/>
                  </a:lnTo>
                  <a:lnTo>
                    <a:pt x="922" y="1871"/>
                  </a:lnTo>
                  <a:lnTo>
                    <a:pt x="922" y="1106"/>
                  </a:lnTo>
                  <a:lnTo>
                    <a:pt x="885" y="1106"/>
                  </a:lnTo>
                  <a:lnTo>
                    <a:pt x="885" y="1871"/>
                  </a:lnTo>
                  <a:lnTo>
                    <a:pt x="882" y="1897"/>
                  </a:lnTo>
                  <a:lnTo>
                    <a:pt x="873" y="1920"/>
                  </a:lnTo>
                  <a:lnTo>
                    <a:pt x="860" y="1941"/>
                  </a:lnTo>
                  <a:lnTo>
                    <a:pt x="841" y="1958"/>
                  </a:lnTo>
                  <a:lnTo>
                    <a:pt x="820" y="1971"/>
                  </a:lnTo>
                  <a:lnTo>
                    <a:pt x="796" y="1979"/>
                  </a:lnTo>
                  <a:lnTo>
                    <a:pt x="770" y="1983"/>
                  </a:lnTo>
                  <a:lnTo>
                    <a:pt x="745" y="1979"/>
                  </a:lnTo>
                  <a:lnTo>
                    <a:pt x="721" y="1971"/>
                  </a:lnTo>
                  <a:lnTo>
                    <a:pt x="700" y="1958"/>
                  </a:lnTo>
                  <a:lnTo>
                    <a:pt x="682" y="1941"/>
                  </a:lnTo>
                  <a:lnTo>
                    <a:pt x="668" y="1920"/>
                  </a:lnTo>
                  <a:lnTo>
                    <a:pt x="659" y="1897"/>
                  </a:lnTo>
                  <a:lnTo>
                    <a:pt x="656" y="1871"/>
                  </a:lnTo>
                  <a:lnTo>
                    <a:pt x="656" y="970"/>
                  </a:lnTo>
                  <a:lnTo>
                    <a:pt x="643" y="937"/>
                  </a:lnTo>
                  <a:lnTo>
                    <a:pt x="631" y="903"/>
                  </a:lnTo>
                  <a:lnTo>
                    <a:pt x="623" y="866"/>
                  </a:lnTo>
                  <a:lnTo>
                    <a:pt x="620" y="829"/>
                  </a:lnTo>
                  <a:lnTo>
                    <a:pt x="620" y="414"/>
                  </a:lnTo>
                  <a:lnTo>
                    <a:pt x="500" y="565"/>
                  </a:lnTo>
                  <a:lnTo>
                    <a:pt x="484" y="581"/>
                  </a:lnTo>
                  <a:lnTo>
                    <a:pt x="465" y="593"/>
                  </a:lnTo>
                  <a:lnTo>
                    <a:pt x="445" y="601"/>
                  </a:lnTo>
                  <a:lnTo>
                    <a:pt x="423" y="605"/>
                  </a:lnTo>
                  <a:lnTo>
                    <a:pt x="418" y="606"/>
                  </a:lnTo>
                  <a:lnTo>
                    <a:pt x="414" y="606"/>
                  </a:lnTo>
                  <a:lnTo>
                    <a:pt x="394" y="604"/>
                  </a:lnTo>
                  <a:lnTo>
                    <a:pt x="375" y="599"/>
                  </a:lnTo>
                  <a:lnTo>
                    <a:pt x="358" y="590"/>
                  </a:lnTo>
                  <a:lnTo>
                    <a:pt x="341" y="578"/>
                  </a:lnTo>
                  <a:lnTo>
                    <a:pt x="36" y="307"/>
                  </a:lnTo>
                  <a:lnTo>
                    <a:pt x="20" y="290"/>
                  </a:lnTo>
                  <a:lnTo>
                    <a:pt x="10" y="271"/>
                  </a:lnTo>
                  <a:lnTo>
                    <a:pt x="3" y="251"/>
                  </a:lnTo>
                  <a:lnTo>
                    <a:pt x="0" y="230"/>
                  </a:lnTo>
                  <a:lnTo>
                    <a:pt x="0" y="208"/>
                  </a:lnTo>
                  <a:lnTo>
                    <a:pt x="5" y="188"/>
                  </a:lnTo>
                  <a:lnTo>
                    <a:pt x="13" y="168"/>
                  </a:lnTo>
                  <a:lnTo>
                    <a:pt x="27" y="150"/>
                  </a:lnTo>
                  <a:lnTo>
                    <a:pt x="43" y="134"/>
                  </a:lnTo>
                  <a:lnTo>
                    <a:pt x="62" y="123"/>
                  </a:lnTo>
                  <a:lnTo>
                    <a:pt x="82" y="115"/>
                  </a:lnTo>
                  <a:lnTo>
                    <a:pt x="103" y="112"/>
                  </a:lnTo>
                  <a:lnTo>
                    <a:pt x="125" y="113"/>
                  </a:lnTo>
                  <a:lnTo>
                    <a:pt x="146" y="119"/>
                  </a:lnTo>
                  <a:lnTo>
                    <a:pt x="166" y="127"/>
                  </a:lnTo>
                  <a:lnTo>
                    <a:pt x="184" y="141"/>
                  </a:lnTo>
                  <a:lnTo>
                    <a:pt x="403" y="335"/>
                  </a:lnTo>
                  <a:lnTo>
                    <a:pt x="6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3"/>
            <p:cNvSpPr>
              <a:spLocks/>
            </p:cNvSpPr>
            <p:nvPr/>
          </p:nvSpPr>
          <p:spPr bwMode="auto">
            <a:xfrm>
              <a:off x="5894" y="1212"/>
              <a:ext cx="174" cy="78"/>
            </a:xfrm>
            <a:custGeom>
              <a:avLst/>
              <a:gdLst>
                <a:gd name="T0" fmla="*/ 174 w 348"/>
                <a:gd name="T1" fmla="*/ 0 h 155"/>
                <a:gd name="T2" fmla="*/ 195 w 348"/>
                <a:gd name="T3" fmla="*/ 3 h 155"/>
                <a:gd name="T4" fmla="*/ 213 w 348"/>
                <a:gd name="T5" fmla="*/ 10 h 155"/>
                <a:gd name="T6" fmla="*/ 228 w 348"/>
                <a:gd name="T7" fmla="*/ 23 h 155"/>
                <a:gd name="T8" fmla="*/ 240 w 348"/>
                <a:gd name="T9" fmla="*/ 39 h 155"/>
                <a:gd name="T10" fmla="*/ 305 w 348"/>
                <a:gd name="T11" fmla="*/ 11 h 155"/>
                <a:gd name="T12" fmla="*/ 315 w 348"/>
                <a:gd name="T13" fmla="*/ 9 h 155"/>
                <a:gd name="T14" fmla="*/ 325 w 348"/>
                <a:gd name="T15" fmla="*/ 10 h 155"/>
                <a:gd name="T16" fmla="*/ 334 w 348"/>
                <a:gd name="T17" fmla="*/ 14 h 155"/>
                <a:gd name="T18" fmla="*/ 342 w 348"/>
                <a:gd name="T19" fmla="*/ 21 h 155"/>
                <a:gd name="T20" fmla="*/ 346 w 348"/>
                <a:gd name="T21" fmla="*/ 30 h 155"/>
                <a:gd name="T22" fmla="*/ 348 w 348"/>
                <a:gd name="T23" fmla="*/ 40 h 155"/>
                <a:gd name="T24" fmla="*/ 348 w 348"/>
                <a:gd name="T25" fmla="*/ 121 h 155"/>
                <a:gd name="T26" fmla="*/ 347 w 348"/>
                <a:gd name="T27" fmla="*/ 131 h 155"/>
                <a:gd name="T28" fmla="*/ 343 w 348"/>
                <a:gd name="T29" fmla="*/ 139 h 155"/>
                <a:gd name="T30" fmla="*/ 335 w 348"/>
                <a:gd name="T31" fmla="*/ 146 h 155"/>
                <a:gd name="T32" fmla="*/ 322 w 348"/>
                <a:gd name="T33" fmla="*/ 151 h 155"/>
                <a:gd name="T34" fmla="*/ 308 w 348"/>
                <a:gd name="T35" fmla="*/ 150 h 155"/>
                <a:gd name="T36" fmla="*/ 287 w 348"/>
                <a:gd name="T37" fmla="*/ 145 h 155"/>
                <a:gd name="T38" fmla="*/ 267 w 348"/>
                <a:gd name="T39" fmla="*/ 139 h 155"/>
                <a:gd name="T40" fmla="*/ 248 w 348"/>
                <a:gd name="T41" fmla="*/ 133 h 155"/>
                <a:gd name="T42" fmla="*/ 231 w 348"/>
                <a:gd name="T43" fmla="*/ 127 h 155"/>
                <a:gd name="T44" fmla="*/ 220 w 348"/>
                <a:gd name="T45" fmla="*/ 139 h 155"/>
                <a:gd name="T46" fmla="*/ 206 w 348"/>
                <a:gd name="T47" fmla="*/ 147 h 155"/>
                <a:gd name="T48" fmla="*/ 190 w 348"/>
                <a:gd name="T49" fmla="*/ 152 h 155"/>
                <a:gd name="T50" fmla="*/ 174 w 348"/>
                <a:gd name="T51" fmla="*/ 155 h 155"/>
                <a:gd name="T52" fmla="*/ 157 w 348"/>
                <a:gd name="T53" fmla="*/ 152 h 155"/>
                <a:gd name="T54" fmla="*/ 141 w 348"/>
                <a:gd name="T55" fmla="*/ 146 h 155"/>
                <a:gd name="T56" fmla="*/ 127 w 348"/>
                <a:gd name="T57" fmla="*/ 138 h 155"/>
                <a:gd name="T58" fmla="*/ 115 w 348"/>
                <a:gd name="T59" fmla="*/ 126 h 155"/>
                <a:gd name="T60" fmla="*/ 100 w 348"/>
                <a:gd name="T61" fmla="*/ 131 h 155"/>
                <a:gd name="T62" fmla="*/ 80 w 348"/>
                <a:gd name="T63" fmla="*/ 137 h 155"/>
                <a:gd name="T64" fmla="*/ 60 w 348"/>
                <a:gd name="T65" fmla="*/ 143 h 155"/>
                <a:gd name="T66" fmla="*/ 39 w 348"/>
                <a:gd name="T67" fmla="*/ 149 h 155"/>
                <a:gd name="T68" fmla="*/ 31 w 348"/>
                <a:gd name="T69" fmla="*/ 150 h 155"/>
                <a:gd name="T70" fmla="*/ 21 w 348"/>
                <a:gd name="T71" fmla="*/ 149 h 155"/>
                <a:gd name="T72" fmla="*/ 13 w 348"/>
                <a:gd name="T73" fmla="*/ 145 h 155"/>
                <a:gd name="T74" fmla="*/ 6 w 348"/>
                <a:gd name="T75" fmla="*/ 138 h 155"/>
                <a:gd name="T76" fmla="*/ 1 w 348"/>
                <a:gd name="T77" fmla="*/ 129 h 155"/>
                <a:gd name="T78" fmla="*/ 0 w 348"/>
                <a:gd name="T79" fmla="*/ 120 h 155"/>
                <a:gd name="T80" fmla="*/ 0 w 348"/>
                <a:gd name="T81" fmla="*/ 39 h 155"/>
                <a:gd name="T82" fmla="*/ 2 w 348"/>
                <a:gd name="T83" fmla="*/ 28 h 155"/>
                <a:gd name="T84" fmla="*/ 7 w 348"/>
                <a:gd name="T85" fmla="*/ 20 h 155"/>
                <a:gd name="T86" fmla="*/ 14 w 348"/>
                <a:gd name="T87" fmla="*/ 14 h 155"/>
                <a:gd name="T88" fmla="*/ 23 w 348"/>
                <a:gd name="T89" fmla="*/ 8 h 155"/>
                <a:gd name="T90" fmla="*/ 33 w 348"/>
                <a:gd name="T91" fmla="*/ 8 h 155"/>
                <a:gd name="T92" fmla="*/ 42 w 348"/>
                <a:gd name="T93" fmla="*/ 10 h 155"/>
                <a:gd name="T94" fmla="*/ 108 w 348"/>
                <a:gd name="T95" fmla="*/ 39 h 155"/>
                <a:gd name="T96" fmla="*/ 119 w 348"/>
                <a:gd name="T97" fmla="*/ 23 h 155"/>
                <a:gd name="T98" fmla="*/ 135 w 348"/>
                <a:gd name="T99" fmla="*/ 10 h 155"/>
                <a:gd name="T100" fmla="*/ 154 w 348"/>
                <a:gd name="T101" fmla="*/ 3 h 155"/>
                <a:gd name="T102" fmla="*/ 174 w 348"/>
                <a:gd name="T10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8" h="155">
                  <a:moveTo>
                    <a:pt x="174" y="0"/>
                  </a:moveTo>
                  <a:lnTo>
                    <a:pt x="195" y="3"/>
                  </a:lnTo>
                  <a:lnTo>
                    <a:pt x="213" y="10"/>
                  </a:lnTo>
                  <a:lnTo>
                    <a:pt x="228" y="23"/>
                  </a:lnTo>
                  <a:lnTo>
                    <a:pt x="240" y="39"/>
                  </a:lnTo>
                  <a:lnTo>
                    <a:pt x="305" y="11"/>
                  </a:lnTo>
                  <a:lnTo>
                    <a:pt x="315" y="9"/>
                  </a:lnTo>
                  <a:lnTo>
                    <a:pt x="325" y="10"/>
                  </a:lnTo>
                  <a:lnTo>
                    <a:pt x="334" y="14"/>
                  </a:lnTo>
                  <a:lnTo>
                    <a:pt x="342" y="21"/>
                  </a:lnTo>
                  <a:lnTo>
                    <a:pt x="346" y="30"/>
                  </a:lnTo>
                  <a:lnTo>
                    <a:pt x="348" y="40"/>
                  </a:lnTo>
                  <a:lnTo>
                    <a:pt x="348" y="121"/>
                  </a:lnTo>
                  <a:lnTo>
                    <a:pt x="347" y="131"/>
                  </a:lnTo>
                  <a:lnTo>
                    <a:pt x="343" y="139"/>
                  </a:lnTo>
                  <a:lnTo>
                    <a:pt x="335" y="146"/>
                  </a:lnTo>
                  <a:lnTo>
                    <a:pt x="322" y="151"/>
                  </a:lnTo>
                  <a:lnTo>
                    <a:pt x="308" y="150"/>
                  </a:lnTo>
                  <a:lnTo>
                    <a:pt x="287" y="145"/>
                  </a:lnTo>
                  <a:lnTo>
                    <a:pt x="267" y="139"/>
                  </a:lnTo>
                  <a:lnTo>
                    <a:pt x="248" y="133"/>
                  </a:lnTo>
                  <a:lnTo>
                    <a:pt x="231" y="127"/>
                  </a:lnTo>
                  <a:lnTo>
                    <a:pt x="220" y="139"/>
                  </a:lnTo>
                  <a:lnTo>
                    <a:pt x="206" y="147"/>
                  </a:lnTo>
                  <a:lnTo>
                    <a:pt x="190" y="152"/>
                  </a:lnTo>
                  <a:lnTo>
                    <a:pt x="174" y="155"/>
                  </a:lnTo>
                  <a:lnTo>
                    <a:pt x="157" y="152"/>
                  </a:lnTo>
                  <a:lnTo>
                    <a:pt x="141" y="146"/>
                  </a:lnTo>
                  <a:lnTo>
                    <a:pt x="127" y="138"/>
                  </a:lnTo>
                  <a:lnTo>
                    <a:pt x="115" y="126"/>
                  </a:lnTo>
                  <a:lnTo>
                    <a:pt x="100" y="131"/>
                  </a:lnTo>
                  <a:lnTo>
                    <a:pt x="80" y="137"/>
                  </a:lnTo>
                  <a:lnTo>
                    <a:pt x="60" y="143"/>
                  </a:lnTo>
                  <a:lnTo>
                    <a:pt x="39" y="149"/>
                  </a:lnTo>
                  <a:lnTo>
                    <a:pt x="31" y="150"/>
                  </a:lnTo>
                  <a:lnTo>
                    <a:pt x="21" y="149"/>
                  </a:lnTo>
                  <a:lnTo>
                    <a:pt x="13" y="145"/>
                  </a:lnTo>
                  <a:lnTo>
                    <a:pt x="6" y="138"/>
                  </a:lnTo>
                  <a:lnTo>
                    <a:pt x="1" y="129"/>
                  </a:lnTo>
                  <a:lnTo>
                    <a:pt x="0" y="120"/>
                  </a:lnTo>
                  <a:lnTo>
                    <a:pt x="0" y="39"/>
                  </a:lnTo>
                  <a:lnTo>
                    <a:pt x="2" y="28"/>
                  </a:lnTo>
                  <a:lnTo>
                    <a:pt x="7" y="20"/>
                  </a:lnTo>
                  <a:lnTo>
                    <a:pt x="14" y="14"/>
                  </a:lnTo>
                  <a:lnTo>
                    <a:pt x="23" y="8"/>
                  </a:lnTo>
                  <a:lnTo>
                    <a:pt x="33" y="8"/>
                  </a:lnTo>
                  <a:lnTo>
                    <a:pt x="42" y="10"/>
                  </a:lnTo>
                  <a:lnTo>
                    <a:pt x="108" y="39"/>
                  </a:lnTo>
                  <a:lnTo>
                    <a:pt x="119" y="23"/>
                  </a:lnTo>
                  <a:lnTo>
                    <a:pt x="135" y="10"/>
                  </a:lnTo>
                  <a:lnTo>
                    <a:pt x="154" y="3"/>
                  </a:lnTo>
                  <a:lnTo>
                    <a:pt x="1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4"/>
            <p:cNvSpPr>
              <a:spLocks/>
            </p:cNvSpPr>
            <p:nvPr/>
          </p:nvSpPr>
          <p:spPr bwMode="auto">
            <a:xfrm>
              <a:off x="5694" y="718"/>
              <a:ext cx="169" cy="133"/>
            </a:xfrm>
            <a:custGeom>
              <a:avLst/>
              <a:gdLst>
                <a:gd name="T0" fmla="*/ 338 w 338"/>
                <a:gd name="T1" fmla="*/ 0 h 267"/>
                <a:gd name="T2" fmla="*/ 338 w 338"/>
                <a:gd name="T3" fmla="*/ 66 h 267"/>
                <a:gd name="T4" fmla="*/ 279 w 338"/>
                <a:gd name="T5" fmla="*/ 90 h 267"/>
                <a:gd name="T6" fmla="*/ 222 w 338"/>
                <a:gd name="T7" fmla="*/ 118 h 267"/>
                <a:gd name="T8" fmla="*/ 167 w 338"/>
                <a:gd name="T9" fmla="*/ 150 h 267"/>
                <a:gd name="T10" fmla="*/ 116 w 338"/>
                <a:gd name="T11" fmla="*/ 186 h 267"/>
                <a:gd name="T12" fmla="*/ 67 w 338"/>
                <a:gd name="T13" fmla="*/ 226 h 267"/>
                <a:gd name="T14" fmla="*/ 21 w 338"/>
                <a:gd name="T15" fmla="*/ 267 h 267"/>
                <a:gd name="T16" fmla="*/ 21 w 338"/>
                <a:gd name="T17" fmla="*/ 263 h 267"/>
                <a:gd name="T18" fmla="*/ 19 w 338"/>
                <a:gd name="T19" fmla="*/ 241 h 267"/>
                <a:gd name="T20" fmla="*/ 12 w 338"/>
                <a:gd name="T21" fmla="*/ 220 h 267"/>
                <a:gd name="T22" fmla="*/ 0 w 338"/>
                <a:gd name="T23" fmla="*/ 201 h 267"/>
                <a:gd name="T24" fmla="*/ 51 w 338"/>
                <a:gd name="T25" fmla="*/ 158 h 267"/>
                <a:gd name="T26" fmla="*/ 103 w 338"/>
                <a:gd name="T27" fmla="*/ 119 h 267"/>
                <a:gd name="T28" fmla="*/ 157 w 338"/>
                <a:gd name="T29" fmla="*/ 84 h 267"/>
                <a:gd name="T30" fmla="*/ 216 w 338"/>
                <a:gd name="T31" fmla="*/ 51 h 267"/>
                <a:gd name="T32" fmla="*/ 275 w 338"/>
                <a:gd name="T33" fmla="*/ 24 h 267"/>
                <a:gd name="T34" fmla="*/ 338 w 338"/>
                <a:gd name="T35"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8" h="267">
                  <a:moveTo>
                    <a:pt x="338" y="0"/>
                  </a:moveTo>
                  <a:lnTo>
                    <a:pt x="338" y="66"/>
                  </a:lnTo>
                  <a:lnTo>
                    <a:pt x="279" y="90"/>
                  </a:lnTo>
                  <a:lnTo>
                    <a:pt x="222" y="118"/>
                  </a:lnTo>
                  <a:lnTo>
                    <a:pt x="167" y="150"/>
                  </a:lnTo>
                  <a:lnTo>
                    <a:pt x="116" y="186"/>
                  </a:lnTo>
                  <a:lnTo>
                    <a:pt x="67" y="226"/>
                  </a:lnTo>
                  <a:lnTo>
                    <a:pt x="21" y="267"/>
                  </a:lnTo>
                  <a:lnTo>
                    <a:pt x="21" y="263"/>
                  </a:lnTo>
                  <a:lnTo>
                    <a:pt x="19" y="241"/>
                  </a:lnTo>
                  <a:lnTo>
                    <a:pt x="12" y="220"/>
                  </a:lnTo>
                  <a:lnTo>
                    <a:pt x="0" y="201"/>
                  </a:lnTo>
                  <a:lnTo>
                    <a:pt x="51" y="158"/>
                  </a:lnTo>
                  <a:lnTo>
                    <a:pt x="103" y="119"/>
                  </a:lnTo>
                  <a:lnTo>
                    <a:pt x="157" y="84"/>
                  </a:lnTo>
                  <a:lnTo>
                    <a:pt x="216" y="51"/>
                  </a:lnTo>
                  <a:lnTo>
                    <a:pt x="275" y="24"/>
                  </a:lnTo>
                  <a:lnTo>
                    <a:pt x="3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5"/>
            <p:cNvSpPr>
              <a:spLocks/>
            </p:cNvSpPr>
            <p:nvPr/>
          </p:nvSpPr>
          <p:spPr bwMode="auto">
            <a:xfrm>
              <a:off x="6121" y="707"/>
              <a:ext cx="200" cy="105"/>
            </a:xfrm>
            <a:custGeom>
              <a:avLst/>
              <a:gdLst>
                <a:gd name="T0" fmla="*/ 0 w 398"/>
                <a:gd name="T1" fmla="*/ 0 h 211"/>
                <a:gd name="T2" fmla="*/ 63 w 398"/>
                <a:gd name="T3" fmla="*/ 18 h 211"/>
                <a:gd name="T4" fmla="*/ 125 w 398"/>
                <a:gd name="T5" fmla="*/ 41 h 211"/>
                <a:gd name="T6" fmla="*/ 184 w 398"/>
                <a:gd name="T7" fmla="*/ 67 h 211"/>
                <a:gd name="T8" fmla="*/ 242 w 398"/>
                <a:gd name="T9" fmla="*/ 97 h 211"/>
                <a:gd name="T10" fmla="*/ 296 w 398"/>
                <a:gd name="T11" fmla="*/ 132 h 211"/>
                <a:gd name="T12" fmla="*/ 348 w 398"/>
                <a:gd name="T13" fmla="*/ 169 h 211"/>
                <a:gd name="T14" fmla="*/ 398 w 398"/>
                <a:gd name="T15" fmla="*/ 211 h 211"/>
                <a:gd name="T16" fmla="*/ 299 w 398"/>
                <a:gd name="T17" fmla="*/ 211 h 211"/>
                <a:gd name="T18" fmla="*/ 245 w 398"/>
                <a:gd name="T19" fmla="*/ 173 h 211"/>
                <a:gd name="T20" fmla="*/ 188 w 398"/>
                <a:gd name="T21" fmla="*/ 139 h 211"/>
                <a:gd name="T22" fmla="*/ 127 w 398"/>
                <a:gd name="T23" fmla="*/ 110 h 211"/>
                <a:gd name="T24" fmla="*/ 64 w 398"/>
                <a:gd name="T25" fmla="*/ 85 h 211"/>
                <a:gd name="T26" fmla="*/ 0 w 398"/>
                <a:gd name="T27" fmla="*/ 65 h 211"/>
                <a:gd name="T28" fmla="*/ 0 w 398"/>
                <a:gd name="T2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8" h="211">
                  <a:moveTo>
                    <a:pt x="0" y="0"/>
                  </a:moveTo>
                  <a:lnTo>
                    <a:pt x="63" y="18"/>
                  </a:lnTo>
                  <a:lnTo>
                    <a:pt x="125" y="41"/>
                  </a:lnTo>
                  <a:lnTo>
                    <a:pt x="184" y="67"/>
                  </a:lnTo>
                  <a:lnTo>
                    <a:pt x="242" y="97"/>
                  </a:lnTo>
                  <a:lnTo>
                    <a:pt x="296" y="132"/>
                  </a:lnTo>
                  <a:lnTo>
                    <a:pt x="348" y="169"/>
                  </a:lnTo>
                  <a:lnTo>
                    <a:pt x="398" y="211"/>
                  </a:lnTo>
                  <a:lnTo>
                    <a:pt x="299" y="211"/>
                  </a:lnTo>
                  <a:lnTo>
                    <a:pt x="245" y="173"/>
                  </a:lnTo>
                  <a:lnTo>
                    <a:pt x="188" y="139"/>
                  </a:lnTo>
                  <a:lnTo>
                    <a:pt x="127" y="110"/>
                  </a:lnTo>
                  <a:lnTo>
                    <a:pt x="64" y="85"/>
                  </a:lnTo>
                  <a:lnTo>
                    <a:pt x="0" y="6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1" name="Freeform 40"/>
          <p:cNvSpPr>
            <a:spLocks noEditPoints="1"/>
          </p:cNvSpPr>
          <p:nvPr/>
        </p:nvSpPr>
        <p:spPr bwMode="auto">
          <a:xfrm>
            <a:off x="2035203" y="3425992"/>
            <a:ext cx="689160" cy="729490"/>
          </a:xfrm>
          <a:custGeom>
            <a:avLst/>
            <a:gdLst>
              <a:gd name="T0" fmla="*/ 2004 w 3230"/>
              <a:gd name="T1" fmla="*/ 769 h 3355"/>
              <a:gd name="T2" fmla="*/ 1880 w 3230"/>
              <a:gd name="T3" fmla="*/ 882 h 3355"/>
              <a:gd name="T4" fmla="*/ 1832 w 3230"/>
              <a:gd name="T5" fmla="*/ 1051 h 3355"/>
              <a:gd name="T6" fmla="*/ 990 w 3230"/>
              <a:gd name="T7" fmla="*/ 1364 h 3355"/>
              <a:gd name="T8" fmla="*/ 822 w 3230"/>
              <a:gd name="T9" fmla="*/ 1365 h 3355"/>
              <a:gd name="T10" fmla="*/ 684 w 3230"/>
              <a:gd name="T11" fmla="*/ 1460 h 3355"/>
              <a:gd name="T12" fmla="*/ 614 w 3230"/>
              <a:gd name="T13" fmla="*/ 1616 h 3355"/>
              <a:gd name="T14" fmla="*/ 639 w 3230"/>
              <a:gd name="T15" fmla="*/ 1793 h 3355"/>
              <a:gd name="T16" fmla="*/ 746 w 3230"/>
              <a:gd name="T17" fmla="*/ 1922 h 3355"/>
              <a:gd name="T18" fmla="*/ 909 w 3230"/>
              <a:gd name="T19" fmla="*/ 1971 h 3355"/>
              <a:gd name="T20" fmla="*/ 1070 w 3230"/>
              <a:gd name="T21" fmla="*/ 1922 h 3355"/>
              <a:gd name="T22" fmla="*/ 1859 w 3230"/>
              <a:gd name="T23" fmla="*/ 2434 h 3355"/>
              <a:gd name="T24" fmla="*/ 1968 w 3230"/>
              <a:gd name="T25" fmla="*/ 2565 h 3355"/>
              <a:gd name="T26" fmla="*/ 2130 w 3230"/>
              <a:gd name="T27" fmla="*/ 2615 h 3355"/>
              <a:gd name="T28" fmla="*/ 2292 w 3230"/>
              <a:gd name="T29" fmla="*/ 2565 h 3355"/>
              <a:gd name="T30" fmla="*/ 2400 w 3230"/>
              <a:gd name="T31" fmla="*/ 2434 h 3355"/>
              <a:gd name="T32" fmla="*/ 2425 w 3230"/>
              <a:gd name="T33" fmla="*/ 2259 h 3355"/>
              <a:gd name="T34" fmla="*/ 2355 w 3230"/>
              <a:gd name="T35" fmla="*/ 2101 h 3355"/>
              <a:gd name="T36" fmla="*/ 2216 w 3230"/>
              <a:gd name="T37" fmla="*/ 2008 h 3355"/>
              <a:gd name="T38" fmla="*/ 2051 w 3230"/>
              <a:gd name="T39" fmla="*/ 2004 h 3355"/>
              <a:gd name="T40" fmla="*/ 1206 w 3230"/>
              <a:gd name="T41" fmla="*/ 1684 h 3355"/>
              <a:gd name="T42" fmla="*/ 2015 w 3230"/>
              <a:gd name="T43" fmla="*/ 1336 h 3355"/>
              <a:gd name="T44" fmla="*/ 2173 w 3230"/>
              <a:gd name="T45" fmla="*/ 1357 h 3355"/>
              <a:gd name="T46" fmla="*/ 2325 w 3230"/>
              <a:gd name="T47" fmla="*/ 1284 h 3355"/>
              <a:gd name="T48" fmla="*/ 2415 w 3230"/>
              <a:gd name="T49" fmla="*/ 1140 h 3355"/>
              <a:gd name="T50" fmla="*/ 2415 w 3230"/>
              <a:gd name="T51" fmla="*/ 961 h 3355"/>
              <a:gd name="T52" fmla="*/ 2325 w 3230"/>
              <a:gd name="T53" fmla="*/ 816 h 3355"/>
              <a:gd name="T54" fmla="*/ 2173 w 3230"/>
              <a:gd name="T55" fmla="*/ 744 h 3355"/>
              <a:gd name="T56" fmla="*/ 1716 w 3230"/>
              <a:gd name="T57" fmla="*/ 4 h 3355"/>
              <a:gd name="T58" fmla="*/ 2107 w 3230"/>
              <a:gd name="T59" fmla="*/ 79 h 3355"/>
              <a:gd name="T60" fmla="*/ 2457 w 3230"/>
              <a:gd name="T61" fmla="*/ 246 h 3355"/>
              <a:gd name="T62" fmla="*/ 2757 w 3230"/>
              <a:gd name="T63" fmla="*/ 492 h 3355"/>
              <a:gd name="T64" fmla="*/ 2993 w 3230"/>
              <a:gd name="T65" fmla="*/ 802 h 3355"/>
              <a:gd name="T66" fmla="*/ 3154 w 3230"/>
              <a:gd name="T67" fmla="*/ 1166 h 3355"/>
              <a:gd name="T68" fmla="*/ 3226 w 3230"/>
              <a:gd name="T69" fmla="*/ 1571 h 3355"/>
              <a:gd name="T70" fmla="*/ 3202 w 3230"/>
              <a:gd name="T71" fmla="*/ 1990 h 3355"/>
              <a:gd name="T72" fmla="*/ 3083 w 3230"/>
              <a:gd name="T73" fmla="*/ 2376 h 3355"/>
              <a:gd name="T74" fmla="*/ 2884 w 3230"/>
              <a:gd name="T75" fmla="*/ 2715 h 3355"/>
              <a:gd name="T76" fmla="*/ 2614 w 3230"/>
              <a:gd name="T77" fmla="*/ 2995 h 3355"/>
              <a:gd name="T78" fmla="*/ 2288 w 3230"/>
              <a:gd name="T79" fmla="*/ 3203 h 3355"/>
              <a:gd name="T80" fmla="*/ 1915 w 3230"/>
              <a:gd name="T81" fmla="*/ 3325 h 3355"/>
              <a:gd name="T82" fmla="*/ 1513 w 3230"/>
              <a:gd name="T83" fmla="*/ 3351 h 3355"/>
              <a:gd name="T84" fmla="*/ 1123 w 3230"/>
              <a:gd name="T85" fmla="*/ 3275 h 3355"/>
              <a:gd name="T86" fmla="*/ 772 w 3230"/>
              <a:gd name="T87" fmla="*/ 3108 h 3355"/>
              <a:gd name="T88" fmla="*/ 473 w 3230"/>
              <a:gd name="T89" fmla="*/ 2862 h 3355"/>
              <a:gd name="T90" fmla="*/ 237 w 3230"/>
              <a:gd name="T91" fmla="*/ 2552 h 3355"/>
              <a:gd name="T92" fmla="*/ 76 w 3230"/>
              <a:gd name="T93" fmla="*/ 2188 h 3355"/>
              <a:gd name="T94" fmla="*/ 3 w 3230"/>
              <a:gd name="T95" fmla="*/ 1783 h 3355"/>
              <a:gd name="T96" fmla="*/ 30 w 3230"/>
              <a:gd name="T97" fmla="*/ 1352 h 3355"/>
              <a:gd name="T98" fmla="*/ 157 w 3230"/>
              <a:gd name="T99" fmla="*/ 953 h 3355"/>
              <a:gd name="T100" fmla="*/ 373 w 3230"/>
              <a:gd name="T101" fmla="*/ 606 h 3355"/>
              <a:gd name="T102" fmla="*/ 662 w 3230"/>
              <a:gd name="T103" fmla="*/ 324 h 3355"/>
              <a:gd name="T104" fmla="*/ 1009 w 3230"/>
              <a:gd name="T105" fmla="*/ 123 h 3355"/>
              <a:gd name="T106" fmla="*/ 1403 w 3230"/>
              <a:gd name="T107" fmla="*/ 15 h 3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30" h="3355">
                <a:moveTo>
                  <a:pt x="2129" y="741"/>
                </a:moveTo>
                <a:lnTo>
                  <a:pt x="2085" y="744"/>
                </a:lnTo>
                <a:lnTo>
                  <a:pt x="2044" y="754"/>
                </a:lnTo>
                <a:lnTo>
                  <a:pt x="2004" y="769"/>
                </a:lnTo>
                <a:lnTo>
                  <a:pt x="1968" y="791"/>
                </a:lnTo>
                <a:lnTo>
                  <a:pt x="1934" y="816"/>
                </a:lnTo>
                <a:lnTo>
                  <a:pt x="1904" y="847"/>
                </a:lnTo>
                <a:lnTo>
                  <a:pt x="1880" y="882"/>
                </a:lnTo>
                <a:lnTo>
                  <a:pt x="1859" y="919"/>
                </a:lnTo>
                <a:lnTo>
                  <a:pt x="1843" y="961"/>
                </a:lnTo>
                <a:lnTo>
                  <a:pt x="1835" y="1005"/>
                </a:lnTo>
                <a:lnTo>
                  <a:pt x="1832" y="1051"/>
                </a:lnTo>
                <a:lnTo>
                  <a:pt x="1095" y="1420"/>
                </a:lnTo>
                <a:lnTo>
                  <a:pt x="1063" y="1396"/>
                </a:lnTo>
                <a:lnTo>
                  <a:pt x="1028" y="1379"/>
                </a:lnTo>
                <a:lnTo>
                  <a:pt x="990" y="1364"/>
                </a:lnTo>
                <a:lnTo>
                  <a:pt x="951" y="1355"/>
                </a:lnTo>
                <a:lnTo>
                  <a:pt x="909" y="1352"/>
                </a:lnTo>
                <a:lnTo>
                  <a:pt x="865" y="1355"/>
                </a:lnTo>
                <a:lnTo>
                  <a:pt x="822" y="1365"/>
                </a:lnTo>
                <a:lnTo>
                  <a:pt x="784" y="1381"/>
                </a:lnTo>
                <a:lnTo>
                  <a:pt x="746" y="1402"/>
                </a:lnTo>
                <a:lnTo>
                  <a:pt x="713" y="1429"/>
                </a:lnTo>
                <a:lnTo>
                  <a:pt x="684" y="1460"/>
                </a:lnTo>
                <a:lnTo>
                  <a:pt x="658" y="1494"/>
                </a:lnTo>
                <a:lnTo>
                  <a:pt x="639" y="1532"/>
                </a:lnTo>
                <a:lnTo>
                  <a:pt x="624" y="1573"/>
                </a:lnTo>
                <a:lnTo>
                  <a:pt x="614" y="1616"/>
                </a:lnTo>
                <a:lnTo>
                  <a:pt x="611" y="1663"/>
                </a:lnTo>
                <a:lnTo>
                  <a:pt x="614" y="1709"/>
                </a:lnTo>
                <a:lnTo>
                  <a:pt x="624" y="1752"/>
                </a:lnTo>
                <a:lnTo>
                  <a:pt x="639" y="1793"/>
                </a:lnTo>
                <a:lnTo>
                  <a:pt x="658" y="1831"/>
                </a:lnTo>
                <a:lnTo>
                  <a:pt x="684" y="1865"/>
                </a:lnTo>
                <a:lnTo>
                  <a:pt x="713" y="1895"/>
                </a:lnTo>
                <a:lnTo>
                  <a:pt x="746" y="1922"/>
                </a:lnTo>
                <a:lnTo>
                  <a:pt x="784" y="1943"/>
                </a:lnTo>
                <a:lnTo>
                  <a:pt x="822" y="1959"/>
                </a:lnTo>
                <a:lnTo>
                  <a:pt x="865" y="1968"/>
                </a:lnTo>
                <a:lnTo>
                  <a:pt x="909" y="1971"/>
                </a:lnTo>
                <a:lnTo>
                  <a:pt x="953" y="1968"/>
                </a:lnTo>
                <a:lnTo>
                  <a:pt x="994" y="1959"/>
                </a:lnTo>
                <a:lnTo>
                  <a:pt x="1034" y="1943"/>
                </a:lnTo>
                <a:lnTo>
                  <a:pt x="1070" y="1922"/>
                </a:lnTo>
                <a:lnTo>
                  <a:pt x="1832" y="2304"/>
                </a:lnTo>
                <a:lnTo>
                  <a:pt x="1835" y="2350"/>
                </a:lnTo>
                <a:lnTo>
                  <a:pt x="1844" y="2393"/>
                </a:lnTo>
                <a:lnTo>
                  <a:pt x="1859" y="2434"/>
                </a:lnTo>
                <a:lnTo>
                  <a:pt x="1880" y="2473"/>
                </a:lnTo>
                <a:lnTo>
                  <a:pt x="1904" y="2508"/>
                </a:lnTo>
                <a:lnTo>
                  <a:pt x="1934" y="2538"/>
                </a:lnTo>
                <a:lnTo>
                  <a:pt x="1968" y="2565"/>
                </a:lnTo>
                <a:lnTo>
                  <a:pt x="2004" y="2586"/>
                </a:lnTo>
                <a:lnTo>
                  <a:pt x="2044" y="2601"/>
                </a:lnTo>
                <a:lnTo>
                  <a:pt x="2085" y="2611"/>
                </a:lnTo>
                <a:lnTo>
                  <a:pt x="2130" y="2615"/>
                </a:lnTo>
                <a:lnTo>
                  <a:pt x="2174" y="2611"/>
                </a:lnTo>
                <a:lnTo>
                  <a:pt x="2216" y="2601"/>
                </a:lnTo>
                <a:lnTo>
                  <a:pt x="2256" y="2586"/>
                </a:lnTo>
                <a:lnTo>
                  <a:pt x="2292" y="2565"/>
                </a:lnTo>
                <a:lnTo>
                  <a:pt x="2325" y="2538"/>
                </a:lnTo>
                <a:lnTo>
                  <a:pt x="2355" y="2508"/>
                </a:lnTo>
                <a:lnTo>
                  <a:pt x="2380" y="2473"/>
                </a:lnTo>
                <a:lnTo>
                  <a:pt x="2400" y="2434"/>
                </a:lnTo>
                <a:lnTo>
                  <a:pt x="2415" y="2393"/>
                </a:lnTo>
                <a:lnTo>
                  <a:pt x="2425" y="2350"/>
                </a:lnTo>
                <a:lnTo>
                  <a:pt x="2428" y="2304"/>
                </a:lnTo>
                <a:lnTo>
                  <a:pt x="2425" y="2259"/>
                </a:lnTo>
                <a:lnTo>
                  <a:pt x="2415" y="2214"/>
                </a:lnTo>
                <a:lnTo>
                  <a:pt x="2400" y="2173"/>
                </a:lnTo>
                <a:lnTo>
                  <a:pt x="2380" y="2135"/>
                </a:lnTo>
                <a:lnTo>
                  <a:pt x="2355" y="2101"/>
                </a:lnTo>
                <a:lnTo>
                  <a:pt x="2325" y="2070"/>
                </a:lnTo>
                <a:lnTo>
                  <a:pt x="2292" y="2044"/>
                </a:lnTo>
                <a:lnTo>
                  <a:pt x="2256" y="2023"/>
                </a:lnTo>
                <a:lnTo>
                  <a:pt x="2216" y="2008"/>
                </a:lnTo>
                <a:lnTo>
                  <a:pt x="2174" y="1998"/>
                </a:lnTo>
                <a:lnTo>
                  <a:pt x="2130" y="1994"/>
                </a:lnTo>
                <a:lnTo>
                  <a:pt x="2090" y="1997"/>
                </a:lnTo>
                <a:lnTo>
                  <a:pt x="2051" y="2004"/>
                </a:lnTo>
                <a:lnTo>
                  <a:pt x="2016" y="2018"/>
                </a:lnTo>
                <a:lnTo>
                  <a:pt x="1981" y="2035"/>
                </a:lnTo>
                <a:lnTo>
                  <a:pt x="1950" y="2057"/>
                </a:lnTo>
                <a:lnTo>
                  <a:pt x="1206" y="1684"/>
                </a:lnTo>
                <a:lnTo>
                  <a:pt x="1208" y="1670"/>
                </a:lnTo>
                <a:lnTo>
                  <a:pt x="1949" y="1297"/>
                </a:lnTo>
                <a:lnTo>
                  <a:pt x="1981" y="1318"/>
                </a:lnTo>
                <a:lnTo>
                  <a:pt x="2015" y="1336"/>
                </a:lnTo>
                <a:lnTo>
                  <a:pt x="2051" y="1350"/>
                </a:lnTo>
                <a:lnTo>
                  <a:pt x="2090" y="1357"/>
                </a:lnTo>
                <a:lnTo>
                  <a:pt x="2129" y="1361"/>
                </a:lnTo>
                <a:lnTo>
                  <a:pt x="2173" y="1357"/>
                </a:lnTo>
                <a:lnTo>
                  <a:pt x="2216" y="1347"/>
                </a:lnTo>
                <a:lnTo>
                  <a:pt x="2256" y="1332"/>
                </a:lnTo>
                <a:lnTo>
                  <a:pt x="2292" y="1311"/>
                </a:lnTo>
                <a:lnTo>
                  <a:pt x="2325" y="1284"/>
                </a:lnTo>
                <a:lnTo>
                  <a:pt x="2354" y="1254"/>
                </a:lnTo>
                <a:lnTo>
                  <a:pt x="2380" y="1220"/>
                </a:lnTo>
                <a:lnTo>
                  <a:pt x="2400" y="1181"/>
                </a:lnTo>
                <a:lnTo>
                  <a:pt x="2415" y="1140"/>
                </a:lnTo>
                <a:lnTo>
                  <a:pt x="2425" y="1096"/>
                </a:lnTo>
                <a:lnTo>
                  <a:pt x="2428" y="1051"/>
                </a:lnTo>
                <a:lnTo>
                  <a:pt x="2425" y="1005"/>
                </a:lnTo>
                <a:lnTo>
                  <a:pt x="2415" y="961"/>
                </a:lnTo>
                <a:lnTo>
                  <a:pt x="2400" y="919"/>
                </a:lnTo>
                <a:lnTo>
                  <a:pt x="2380" y="882"/>
                </a:lnTo>
                <a:lnTo>
                  <a:pt x="2354" y="847"/>
                </a:lnTo>
                <a:lnTo>
                  <a:pt x="2325" y="816"/>
                </a:lnTo>
                <a:lnTo>
                  <a:pt x="2292" y="791"/>
                </a:lnTo>
                <a:lnTo>
                  <a:pt x="2256" y="769"/>
                </a:lnTo>
                <a:lnTo>
                  <a:pt x="2216" y="754"/>
                </a:lnTo>
                <a:lnTo>
                  <a:pt x="2173" y="744"/>
                </a:lnTo>
                <a:lnTo>
                  <a:pt x="2129" y="741"/>
                </a:lnTo>
                <a:close/>
                <a:moveTo>
                  <a:pt x="1614" y="0"/>
                </a:moveTo>
                <a:lnTo>
                  <a:pt x="1614" y="0"/>
                </a:lnTo>
                <a:lnTo>
                  <a:pt x="1716" y="4"/>
                </a:lnTo>
                <a:lnTo>
                  <a:pt x="1817" y="14"/>
                </a:lnTo>
                <a:lnTo>
                  <a:pt x="1915" y="29"/>
                </a:lnTo>
                <a:lnTo>
                  <a:pt x="2013" y="51"/>
                </a:lnTo>
                <a:lnTo>
                  <a:pt x="2107" y="79"/>
                </a:lnTo>
                <a:lnTo>
                  <a:pt x="2198" y="114"/>
                </a:lnTo>
                <a:lnTo>
                  <a:pt x="2288" y="153"/>
                </a:lnTo>
                <a:lnTo>
                  <a:pt x="2373" y="197"/>
                </a:lnTo>
                <a:lnTo>
                  <a:pt x="2457" y="246"/>
                </a:lnTo>
                <a:lnTo>
                  <a:pt x="2537" y="300"/>
                </a:lnTo>
                <a:lnTo>
                  <a:pt x="2614" y="359"/>
                </a:lnTo>
                <a:lnTo>
                  <a:pt x="2687" y="424"/>
                </a:lnTo>
                <a:lnTo>
                  <a:pt x="2757" y="492"/>
                </a:lnTo>
                <a:lnTo>
                  <a:pt x="2822" y="564"/>
                </a:lnTo>
                <a:lnTo>
                  <a:pt x="2884" y="639"/>
                </a:lnTo>
                <a:lnTo>
                  <a:pt x="2941" y="718"/>
                </a:lnTo>
                <a:lnTo>
                  <a:pt x="2993" y="802"/>
                </a:lnTo>
                <a:lnTo>
                  <a:pt x="3040" y="888"/>
                </a:lnTo>
                <a:lnTo>
                  <a:pt x="3083" y="978"/>
                </a:lnTo>
                <a:lnTo>
                  <a:pt x="3122" y="1071"/>
                </a:lnTo>
                <a:lnTo>
                  <a:pt x="3154" y="1166"/>
                </a:lnTo>
                <a:lnTo>
                  <a:pt x="3180" y="1264"/>
                </a:lnTo>
                <a:lnTo>
                  <a:pt x="3202" y="1364"/>
                </a:lnTo>
                <a:lnTo>
                  <a:pt x="3217" y="1466"/>
                </a:lnTo>
                <a:lnTo>
                  <a:pt x="3226" y="1571"/>
                </a:lnTo>
                <a:lnTo>
                  <a:pt x="3230" y="1676"/>
                </a:lnTo>
                <a:lnTo>
                  <a:pt x="3226" y="1783"/>
                </a:lnTo>
                <a:lnTo>
                  <a:pt x="3217" y="1888"/>
                </a:lnTo>
                <a:lnTo>
                  <a:pt x="3202" y="1990"/>
                </a:lnTo>
                <a:lnTo>
                  <a:pt x="3180" y="2090"/>
                </a:lnTo>
                <a:lnTo>
                  <a:pt x="3154" y="2188"/>
                </a:lnTo>
                <a:lnTo>
                  <a:pt x="3122" y="2283"/>
                </a:lnTo>
                <a:lnTo>
                  <a:pt x="3083" y="2376"/>
                </a:lnTo>
                <a:lnTo>
                  <a:pt x="3040" y="2466"/>
                </a:lnTo>
                <a:lnTo>
                  <a:pt x="2993" y="2552"/>
                </a:lnTo>
                <a:lnTo>
                  <a:pt x="2941" y="2635"/>
                </a:lnTo>
                <a:lnTo>
                  <a:pt x="2884" y="2715"/>
                </a:lnTo>
                <a:lnTo>
                  <a:pt x="2822" y="2791"/>
                </a:lnTo>
                <a:lnTo>
                  <a:pt x="2757" y="2862"/>
                </a:lnTo>
                <a:lnTo>
                  <a:pt x="2687" y="2931"/>
                </a:lnTo>
                <a:lnTo>
                  <a:pt x="2614" y="2995"/>
                </a:lnTo>
                <a:lnTo>
                  <a:pt x="2537" y="3054"/>
                </a:lnTo>
                <a:lnTo>
                  <a:pt x="2457" y="3108"/>
                </a:lnTo>
                <a:lnTo>
                  <a:pt x="2373" y="3158"/>
                </a:lnTo>
                <a:lnTo>
                  <a:pt x="2288" y="3203"/>
                </a:lnTo>
                <a:lnTo>
                  <a:pt x="2198" y="3241"/>
                </a:lnTo>
                <a:lnTo>
                  <a:pt x="2107" y="3275"/>
                </a:lnTo>
                <a:lnTo>
                  <a:pt x="2013" y="3303"/>
                </a:lnTo>
                <a:lnTo>
                  <a:pt x="1915" y="3325"/>
                </a:lnTo>
                <a:lnTo>
                  <a:pt x="1817" y="3341"/>
                </a:lnTo>
                <a:lnTo>
                  <a:pt x="1716" y="3351"/>
                </a:lnTo>
                <a:lnTo>
                  <a:pt x="1614" y="3355"/>
                </a:lnTo>
                <a:lnTo>
                  <a:pt x="1513" y="3351"/>
                </a:lnTo>
                <a:lnTo>
                  <a:pt x="1412" y="3341"/>
                </a:lnTo>
                <a:lnTo>
                  <a:pt x="1313" y="3325"/>
                </a:lnTo>
                <a:lnTo>
                  <a:pt x="1217" y="3303"/>
                </a:lnTo>
                <a:lnTo>
                  <a:pt x="1123" y="3275"/>
                </a:lnTo>
                <a:lnTo>
                  <a:pt x="1031" y="3241"/>
                </a:lnTo>
                <a:lnTo>
                  <a:pt x="942" y="3203"/>
                </a:lnTo>
                <a:lnTo>
                  <a:pt x="855" y="3158"/>
                </a:lnTo>
                <a:lnTo>
                  <a:pt x="772" y="3108"/>
                </a:lnTo>
                <a:lnTo>
                  <a:pt x="693" y="3054"/>
                </a:lnTo>
                <a:lnTo>
                  <a:pt x="616" y="2995"/>
                </a:lnTo>
                <a:lnTo>
                  <a:pt x="543" y="2931"/>
                </a:lnTo>
                <a:lnTo>
                  <a:pt x="473" y="2862"/>
                </a:lnTo>
                <a:lnTo>
                  <a:pt x="408" y="2791"/>
                </a:lnTo>
                <a:lnTo>
                  <a:pt x="346" y="2715"/>
                </a:lnTo>
                <a:lnTo>
                  <a:pt x="289" y="2635"/>
                </a:lnTo>
                <a:lnTo>
                  <a:pt x="237" y="2552"/>
                </a:lnTo>
                <a:lnTo>
                  <a:pt x="189" y="2466"/>
                </a:lnTo>
                <a:lnTo>
                  <a:pt x="147" y="2376"/>
                </a:lnTo>
                <a:lnTo>
                  <a:pt x="108" y="2283"/>
                </a:lnTo>
                <a:lnTo>
                  <a:pt x="76" y="2188"/>
                </a:lnTo>
                <a:lnTo>
                  <a:pt x="49" y="2090"/>
                </a:lnTo>
                <a:lnTo>
                  <a:pt x="28" y="1990"/>
                </a:lnTo>
                <a:lnTo>
                  <a:pt x="13" y="1888"/>
                </a:lnTo>
                <a:lnTo>
                  <a:pt x="3" y="1783"/>
                </a:lnTo>
                <a:lnTo>
                  <a:pt x="0" y="1676"/>
                </a:lnTo>
                <a:lnTo>
                  <a:pt x="3" y="1566"/>
                </a:lnTo>
                <a:lnTo>
                  <a:pt x="14" y="1459"/>
                </a:lnTo>
                <a:lnTo>
                  <a:pt x="30" y="1352"/>
                </a:lnTo>
                <a:lnTo>
                  <a:pt x="54" y="1248"/>
                </a:lnTo>
                <a:lnTo>
                  <a:pt x="82" y="1147"/>
                </a:lnTo>
                <a:lnTo>
                  <a:pt x="117" y="1048"/>
                </a:lnTo>
                <a:lnTo>
                  <a:pt x="157" y="953"/>
                </a:lnTo>
                <a:lnTo>
                  <a:pt x="203" y="861"/>
                </a:lnTo>
                <a:lnTo>
                  <a:pt x="255" y="772"/>
                </a:lnTo>
                <a:lnTo>
                  <a:pt x="312" y="687"/>
                </a:lnTo>
                <a:lnTo>
                  <a:pt x="373" y="606"/>
                </a:lnTo>
                <a:lnTo>
                  <a:pt x="439" y="528"/>
                </a:lnTo>
                <a:lnTo>
                  <a:pt x="508" y="456"/>
                </a:lnTo>
                <a:lnTo>
                  <a:pt x="582" y="387"/>
                </a:lnTo>
                <a:lnTo>
                  <a:pt x="662" y="324"/>
                </a:lnTo>
                <a:lnTo>
                  <a:pt x="743" y="266"/>
                </a:lnTo>
                <a:lnTo>
                  <a:pt x="829" y="213"/>
                </a:lnTo>
                <a:lnTo>
                  <a:pt x="917" y="165"/>
                </a:lnTo>
                <a:lnTo>
                  <a:pt x="1009" y="123"/>
                </a:lnTo>
                <a:lnTo>
                  <a:pt x="1105" y="86"/>
                </a:lnTo>
                <a:lnTo>
                  <a:pt x="1202" y="56"/>
                </a:lnTo>
                <a:lnTo>
                  <a:pt x="1302" y="31"/>
                </a:lnTo>
                <a:lnTo>
                  <a:pt x="1403" y="15"/>
                </a:lnTo>
                <a:lnTo>
                  <a:pt x="1508" y="4"/>
                </a:lnTo>
                <a:lnTo>
                  <a:pt x="1614"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Rectangle 51"/>
          <p:cNvSpPr/>
          <p:nvPr/>
        </p:nvSpPr>
        <p:spPr>
          <a:xfrm>
            <a:off x="9504889" y="4706174"/>
            <a:ext cx="1972354" cy="1815882"/>
          </a:xfrm>
          <a:prstGeom prst="rect">
            <a:avLst/>
          </a:prstGeom>
        </p:spPr>
        <p:txBody>
          <a:bodyPr wrap="square">
            <a:spAutoFit/>
          </a:bodyPr>
          <a:lstStyle/>
          <a:p>
            <a:r>
              <a:rPr lang="en-US" sz="1600" dirty="0">
                <a:solidFill>
                  <a:schemeClr val="tx1">
                    <a:lumMod val="75000"/>
                    <a:lumOff val="25000"/>
                  </a:schemeClr>
                </a:solidFill>
                <a:latin typeface="Arial" panose="020B0604020202020204" pitchFamily="34" charset="0"/>
                <a:cs typeface="Arial" panose="020B0604020202020204" pitchFamily="34" charset="0"/>
              </a:rPr>
              <a:t>At the end, for each story bucket, do a quick review of the stories in them. Validate they are all reasonably close in “size” to each other.</a:t>
            </a:r>
          </a:p>
        </p:txBody>
      </p:sp>
      <p:sp>
        <p:nvSpPr>
          <p:cNvPr id="53" name="Rectangle 52"/>
          <p:cNvSpPr/>
          <p:nvPr/>
        </p:nvSpPr>
        <p:spPr>
          <a:xfrm>
            <a:off x="7456824" y="4706174"/>
            <a:ext cx="1544922" cy="830997"/>
          </a:xfrm>
          <a:prstGeom prst="rect">
            <a:avLst/>
          </a:prstGeom>
        </p:spPr>
        <p:txBody>
          <a:bodyPr wrap="square">
            <a:spAutoFit/>
          </a:bodyPr>
          <a:lstStyle/>
          <a:p>
            <a:r>
              <a:rPr lang="en-US" sz="1600" dirty="0">
                <a:solidFill>
                  <a:schemeClr val="tx1">
                    <a:lumMod val="75000"/>
                    <a:lumOff val="25000"/>
                  </a:schemeClr>
                </a:solidFill>
                <a:latin typeface="Arial" panose="020B0604020202020204" pitchFamily="34" charset="0"/>
                <a:cs typeface="Arial" panose="020B0604020202020204" pitchFamily="34" charset="0"/>
              </a:rPr>
              <a:t>Place each story into a bucket</a:t>
            </a:r>
          </a:p>
        </p:txBody>
      </p:sp>
      <p:sp>
        <p:nvSpPr>
          <p:cNvPr id="54" name="Rectangle 53"/>
          <p:cNvSpPr/>
          <p:nvPr/>
        </p:nvSpPr>
        <p:spPr>
          <a:xfrm>
            <a:off x="3124443" y="4706174"/>
            <a:ext cx="1682400" cy="1569660"/>
          </a:xfrm>
          <a:prstGeom prst="rect">
            <a:avLst/>
          </a:prstGeom>
        </p:spPr>
        <p:txBody>
          <a:bodyPr wrap="square">
            <a:spAutoFit/>
          </a:bodyPr>
          <a:lstStyle/>
          <a:p>
            <a:pPr algn="r"/>
            <a:r>
              <a:rPr lang="en-US" sz="1600" dirty="0">
                <a:solidFill>
                  <a:schemeClr val="tx1">
                    <a:lumMod val="75000"/>
                    <a:lumOff val="25000"/>
                  </a:schemeClr>
                </a:solidFill>
                <a:latin typeface="Arial" panose="020B0604020202020204" pitchFamily="34" charset="0"/>
                <a:cs typeface="Arial" panose="020B0604020202020204" pitchFamily="34" charset="0"/>
              </a:rPr>
              <a:t>Define the buckets you will have. My suggestion to have at most 4 buckets.</a:t>
            </a:r>
          </a:p>
        </p:txBody>
      </p:sp>
      <p:sp>
        <p:nvSpPr>
          <p:cNvPr id="55" name="Rectangle 54"/>
          <p:cNvSpPr/>
          <p:nvPr/>
        </p:nvSpPr>
        <p:spPr>
          <a:xfrm>
            <a:off x="902043" y="4706174"/>
            <a:ext cx="1822321" cy="2062103"/>
          </a:xfrm>
          <a:prstGeom prst="rect">
            <a:avLst/>
          </a:prstGeom>
        </p:spPr>
        <p:txBody>
          <a:bodyPr wrap="square">
            <a:spAutoFit/>
          </a:bodyPr>
          <a:lstStyle/>
          <a:p>
            <a:pPr algn="r"/>
            <a:r>
              <a:rPr lang="en-US" sz="1600" dirty="0">
                <a:solidFill>
                  <a:schemeClr val="tx1">
                    <a:lumMod val="75000"/>
                    <a:lumOff val="25000"/>
                  </a:schemeClr>
                </a:solidFill>
                <a:latin typeface="Arial" panose="020B0604020202020204" pitchFamily="34" charset="0"/>
                <a:cs typeface="Arial" panose="020B0604020202020204" pitchFamily="34" charset="0"/>
              </a:rPr>
              <a:t>Always estimate stories against each other. We thus need a frame of reference, to relatively size stories </a:t>
            </a:r>
          </a:p>
        </p:txBody>
      </p:sp>
      <p:sp>
        <p:nvSpPr>
          <p:cNvPr id="8" name="Rectangle 7"/>
          <p:cNvSpPr/>
          <p:nvPr/>
        </p:nvSpPr>
        <p:spPr>
          <a:xfrm>
            <a:off x="1512275" y="1875237"/>
            <a:ext cx="9319846" cy="646331"/>
          </a:xfrm>
          <a:prstGeom prst="rect">
            <a:avLst/>
          </a:prstGeom>
        </p:spPr>
        <p:txBody>
          <a:bodyPr wrap="square">
            <a:spAutoFit/>
          </a:bodyPr>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This is a iterative process you must do during your PBRs ( my preference ) or as part of estimation meeting, for all stories marked as “ready” on your backlog.</a:t>
            </a:r>
          </a:p>
        </p:txBody>
      </p:sp>
      <p:sp>
        <p:nvSpPr>
          <p:cNvPr id="38" name="TextBox 37">
            <a:extLst>
              <a:ext uri="{FF2B5EF4-FFF2-40B4-BE49-F238E27FC236}">
                <a16:creationId xmlns:a16="http://schemas.microsoft.com/office/drawing/2014/main" id="{DEF53C2C-17F5-F24D-99AF-A37141CC1E40}"/>
              </a:ext>
            </a:extLst>
          </p:cNvPr>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Dojo + Deep Practice - Draft</a:t>
            </a:r>
          </a:p>
        </p:txBody>
      </p:sp>
      <p:sp>
        <p:nvSpPr>
          <p:cNvPr id="47" name="Rectangle 46">
            <a:extLst>
              <a:ext uri="{FF2B5EF4-FFF2-40B4-BE49-F238E27FC236}">
                <a16:creationId xmlns:a16="http://schemas.microsoft.com/office/drawing/2014/main" id="{5C540BA7-5E34-024E-9A4B-9DB3B5A91B38}"/>
              </a:ext>
            </a:extLst>
          </p:cNvPr>
          <p:cNvSpPr/>
          <p:nvPr/>
        </p:nvSpPr>
        <p:spPr>
          <a:xfrm>
            <a:off x="5132780" y="4708543"/>
            <a:ext cx="1972354" cy="1815882"/>
          </a:xfrm>
          <a:prstGeom prst="rect">
            <a:avLst/>
          </a:prstGeom>
        </p:spPr>
        <p:txBody>
          <a:bodyPr wrap="square">
            <a:spAutoFit/>
          </a:bodyPr>
          <a:lstStyle/>
          <a:p>
            <a:pPr algn="r"/>
            <a:r>
              <a:rPr lang="en-US" sz="1600" dirty="0">
                <a:solidFill>
                  <a:schemeClr val="tx1">
                    <a:lumMod val="75000"/>
                    <a:lumOff val="25000"/>
                  </a:schemeClr>
                </a:solidFill>
                <a:latin typeface="Arial" panose="020B0604020202020204" pitchFamily="34" charset="0"/>
                <a:cs typeface="Arial" panose="020B0604020202020204" pitchFamily="34" charset="0"/>
              </a:rPr>
              <a:t>Relatively size each story against benchmark story by discussing only the implementation details that affect its size</a:t>
            </a:r>
          </a:p>
        </p:txBody>
      </p:sp>
    </p:spTree>
    <p:extLst>
      <p:ext uri="{BB962C8B-B14F-4D97-AF65-F5344CB8AC3E}">
        <p14:creationId xmlns:p14="http://schemas.microsoft.com/office/powerpoint/2010/main" val="1904519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Dojo structure - Draft</a:t>
            </a:r>
          </a:p>
        </p:txBody>
      </p:sp>
      <p:sp>
        <p:nvSpPr>
          <p:cNvPr id="7" name="Rectangle 6">
            <a:extLst>
              <a:ext uri="{FF2B5EF4-FFF2-40B4-BE49-F238E27FC236}">
                <a16:creationId xmlns:a16="http://schemas.microsoft.com/office/drawing/2014/main" id="{16B0D93C-57BC-3847-B9A5-DC128D909DC3}"/>
              </a:ext>
            </a:extLst>
          </p:cNvPr>
          <p:cNvSpPr/>
          <p:nvPr/>
        </p:nvSpPr>
        <p:spPr>
          <a:xfrm>
            <a:off x="1041349" y="2000493"/>
            <a:ext cx="5054651" cy="4154121"/>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5403627-D0E6-5343-BBA8-4D3EAEA7ADF6}"/>
              </a:ext>
            </a:extLst>
          </p:cNvPr>
          <p:cNvSpPr/>
          <p:nvPr/>
        </p:nvSpPr>
        <p:spPr>
          <a:xfrm>
            <a:off x="6709719" y="2000493"/>
            <a:ext cx="5054651" cy="4154121"/>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10" name="Group 4">
            <a:extLst>
              <a:ext uri="{FF2B5EF4-FFF2-40B4-BE49-F238E27FC236}">
                <a16:creationId xmlns:a16="http://schemas.microsoft.com/office/drawing/2014/main" id="{B6D27C32-65B3-C446-BFB0-2A19BF984898}"/>
              </a:ext>
            </a:extLst>
          </p:cNvPr>
          <p:cNvGrpSpPr>
            <a:grpSpLocks noChangeAspect="1"/>
          </p:cNvGrpSpPr>
          <p:nvPr/>
        </p:nvGrpSpPr>
        <p:grpSpPr bwMode="auto">
          <a:xfrm>
            <a:off x="3102946" y="2244896"/>
            <a:ext cx="553541" cy="566952"/>
            <a:chOff x="1734" y="1"/>
            <a:chExt cx="4210" cy="4312"/>
          </a:xfrm>
          <a:solidFill>
            <a:schemeClr val="bg1"/>
          </a:solidFill>
        </p:grpSpPr>
        <p:sp>
          <p:nvSpPr>
            <p:cNvPr id="11" name="Freeform 6">
              <a:extLst>
                <a:ext uri="{FF2B5EF4-FFF2-40B4-BE49-F238E27FC236}">
                  <a16:creationId xmlns:a16="http://schemas.microsoft.com/office/drawing/2014/main" id="{8BA954D6-331F-9048-894E-DAB2B29B61A8}"/>
                </a:ext>
              </a:extLst>
            </p:cNvPr>
            <p:cNvSpPr>
              <a:spLocks/>
            </p:cNvSpPr>
            <p:nvPr/>
          </p:nvSpPr>
          <p:spPr bwMode="auto">
            <a:xfrm>
              <a:off x="5014" y="1591"/>
              <a:ext cx="930" cy="2064"/>
            </a:xfrm>
            <a:custGeom>
              <a:avLst/>
              <a:gdLst>
                <a:gd name="T0" fmla="*/ 80 w 930"/>
                <a:gd name="T1" fmla="*/ 0 h 2064"/>
                <a:gd name="T2" fmla="*/ 501 w 930"/>
                <a:gd name="T3" fmla="*/ 0 h 2064"/>
                <a:gd name="T4" fmla="*/ 559 w 930"/>
                <a:gd name="T5" fmla="*/ 3 h 2064"/>
                <a:gd name="T6" fmla="*/ 615 w 930"/>
                <a:gd name="T7" fmla="*/ 15 h 2064"/>
                <a:gd name="T8" fmla="*/ 668 w 930"/>
                <a:gd name="T9" fmla="*/ 34 h 2064"/>
                <a:gd name="T10" fmla="*/ 718 w 930"/>
                <a:gd name="T11" fmla="*/ 58 h 2064"/>
                <a:gd name="T12" fmla="*/ 763 w 930"/>
                <a:gd name="T13" fmla="*/ 90 h 2064"/>
                <a:gd name="T14" fmla="*/ 804 w 930"/>
                <a:gd name="T15" fmla="*/ 125 h 2064"/>
                <a:gd name="T16" fmla="*/ 841 w 930"/>
                <a:gd name="T17" fmla="*/ 167 h 2064"/>
                <a:gd name="T18" fmla="*/ 871 w 930"/>
                <a:gd name="T19" fmla="*/ 213 h 2064"/>
                <a:gd name="T20" fmla="*/ 896 w 930"/>
                <a:gd name="T21" fmla="*/ 261 h 2064"/>
                <a:gd name="T22" fmla="*/ 915 w 930"/>
                <a:gd name="T23" fmla="*/ 315 h 2064"/>
                <a:gd name="T24" fmla="*/ 926 w 930"/>
                <a:gd name="T25" fmla="*/ 370 h 2064"/>
                <a:gd name="T26" fmla="*/ 930 w 930"/>
                <a:gd name="T27" fmla="*/ 429 h 2064"/>
                <a:gd name="T28" fmla="*/ 930 w 930"/>
                <a:gd name="T29" fmla="*/ 989 h 2064"/>
                <a:gd name="T30" fmla="*/ 927 w 930"/>
                <a:gd name="T31" fmla="*/ 1076 h 2064"/>
                <a:gd name="T32" fmla="*/ 917 w 930"/>
                <a:gd name="T33" fmla="*/ 1161 h 2064"/>
                <a:gd name="T34" fmla="*/ 900 w 930"/>
                <a:gd name="T35" fmla="*/ 1244 h 2064"/>
                <a:gd name="T36" fmla="*/ 877 w 930"/>
                <a:gd name="T37" fmla="*/ 1326 h 2064"/>
                <a:gd name="T38" fmla="*/ 847 w 930"/>
                <a:gd name="T39" fmla="*/ 1404 h 2064"/>
                <a:gd name="T40" fmla="*/ 812 w 930"/>
                <a:gd name="T41" fmla="*/ 1481 h 2064"/>
                <a:gd name="T42" fmla="*/ 771 w 930"/>
                <a:gd name="T43" fmla="*/ 1555 h 2064"/>
                <a:gd name="T44" fmla="*/ 724 w 930"/>
                <a:gd name="T45" fmla="*/ 1625 h 2064"/>
                <a:gd name="T46" fmla="*/ 670 w 930"/>
                <a:gd name="T47" fmla="*/ 1694 h 2064"/>
                <a:gd name="T48" fmla="*/ 611 w 930"/>
                <a:gd name="T49" fmla="*/ 1756 h 2064"/>
                <a:gd name="T50" fmla="*/ 547 w 930"/>
                <a:gd name="T51" fmla="*/ 1817 h 2064"/>
                <a:gd name="T52" fmla="*/ 478 w 930"/>
                <a:gd name="T53" fmla="*/ 1872 h 2064"/>
                <a:gd name="T54" fmla="*/ 406 w 930"/>
                <a:gd name="T55" fmla="*/ 1919 h 2064"/>
                <a:gd name="T56" fmla="*/ 330 w 930"/>
                <a:gd name="T57" fmla="*/ 1961 h 2064"/>
                <a:gd name="T58" fmla="*/ 250 w 930"/>
                <a:gd name="T59" fmla="*/ 1997 h 2064"/>
                <a:gd name="T60" fmla="*/ 169 w 930"/>
                <a:gd name="T61" fmla="*/ 2026 h 2064"/>
                <a:gd name="T62" fmla="*/ 85 w 930"/>
                <a:gd name="T63" fmla="*/ 2048 h 2064"/>
                <a:gd name="T64" fmla="*/ 0 w 930"/>
                <a:gd name="T65" fmla="*/ 2064 h 2064"/>
                <a:gd name="T66" fmla="*/ 31 w 930"/>
                <a:gd name="T67" fmla="*/ 1967 h 2064"/>
                <a:gd name="T68" fmla="*/ 55 w 930"/>
                <a:gd name="T69" fmla="*/ 1869 h 2064"/>
                <a:gd name="T70" fmla="*/ 71 w 930"/>
                <a:gd name="T71" fmla="*/ 1769 h 2064"/>
                <a:gd name="T72" fmla="*/ 79 w 930"/>
                <a:gd name="T73" fmla="*/ 1667 h 2064"/>
                <a:gd name="T74" fmla="*/ 148 w 930"/>
                <a:gd name="T75" fmla="*/ 1640 h 2064"/>
                <a:gd name="T76" fmla="*/ 212 w 930"/>
                <a:gd name="T77" fmla="*/ 1606 h 2064"/>
                <a:gd name="T78" fmla="*/ 272 w 930"/>
                <a:gd name="T79" fmla="*/ 1565 h 2064"/>
                <a:gd name="T80" fmla="*/ 329 w 930"/>
                <a:gd name="T81" fmla="*/ 1518 h 2064"/>
                <a:gd name="T82" fmla="*/ 380 w 930"/>
                <a:gd name="T83" fmla="*/ 1466 h 2064"/>
                <a:gd name="T84" fmla="*/ 426 w 930"/>
                <a:gd name="T85" fmla="*/ 1409 h 2064"/>
                <a:gd name="T86" fmla="*/ 466 w 930"/>
                <a:gd name="T87" fmla="*/ 1348 h 2064"/>
                <a:gd name="T88" fmla="*/ 499 w 930"/>
                <a:gd name="T89" fmla="*/ 1282 h 2064"/>
                <a:gd name="T90" fmla="*/ 526 w 930"/>
                <a:gd name="T91" fmla="*/ 1213 h 2064"/>
                <a:gd name="T92" fmla="*/ 546 w 930"/>
                <a:gd name="T93" fmla="*/ 1141 h 2064"/>
                <a:gd name="T94" fmla="*/ 558 w 930"/>
                <a:gd name="T95" fmla="*/ 1066 h 2064"/>
                <a:gd name="T96" fmla="*/ 562 w 930"/>
                <a:gd name="T97" fmla="*/ 989 h 2064"/>
                <a:gd name="T98" fmla="*/ 562 w 930"/>
                <a:gd name="T99" fmla="*/ 429 h 2064"/>
                <a:gd name="T100" fmla="*/ 559 w 930"/>
                <a:gd name="T101" fmla="*/ 409 h 2064"/>
                <a:gd name="T102" fmla="*/ 550 w 930"/>
                <a:gd name="T103" fmla="*/ 392 h 2064"/>
                <a:gd name="T104" fmla="*/ 537 w 930"/>
                <a:gd name="T105" fmla="*/ 379 h 2064"/>
                <a:gd name="T106" fmla="*/ 520 w 930"/>
                <a:gd name="T107" fmla="*/ 370 h 2064"/>
                <a:gd name="T108" fmla="*/ 501 w 930"/>
                <a:gd name="T109" fmla="*/ 367 h 2064"/>
                <a:gd name="T110" fmla="*/ 80 w 930"/>
                <a:gd name="T111" fmla="*/ 367 h 2064"/>
                <a:gd name="T112" fmla="*/ 80 w 930"/>
                <a:gd name="T113" fmla="*/ 0 h 2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30" h="2064">
                  <a:moveTo>
                    <a:pt x="80" y="0"/>
                  </a:moveTo>
                  <a:lnTo>
                    <a:pt x="501" y="0"/>
                  </a:lnTo>
                  <a:lnTo>
                    <a:pt x="559" y="3"/>
                  </a:lnTo>
                  <a:lnTo>
                    <a:pt x="615" y="15"/>
                  </a:lnTo>
                  <a:lnTo>
                    <a:pt x="668" y="34"/>
                  </a:lnTo>
                  <a:lnTo>
                    <a:pt x="718" y="58"/>
                  </a:lnTo>
                  <a:lnTo>
                    <a:pt x="763" y="90"/>
                  </a:lnTo>
                  <a:lnTo>
                    <a:pt x="804" y="125"/>
                  </a:lnTo>
                  <a:lnTo>
                    <a:pt x="841" y="167"/>
                  </a:lnTo>
                  <a:lnTo>
                    <a:pt x="871" y="213"/>
                  </a:lnTo>
                  <a:lnTo>
                    <a:pt x="896" y="261"/>
                  </a:lnTo>
                  <a:lnTo>
                    <a:pt x="915" y="315"/>
                  </a:lnTo>
                  <a:lnTo>
                    <a:pt x="926" y="370"/>
                  </a:lnTo>
                  <a:lnTo>
                    <a:pt x="930" y="429"/>
                  </a:lnTo>
                  <a:lnTo>
                    <a:pt x="930" y="989"/>
                  </a:lnTo>
                  <a:lnTo>
                    <a:pt x="927" y="1076"/>
                  </a:lnTo>
                  <a:lnTo>
                    <a:pt x="917" y="1161"/>
                  </a:lnTo>
                  <a:lnTo>
                    <a:pt x="900" y="1244"/>
                  </a:lnTo>
                  <a:lnTo>
                    <a:pt x="877" y="1326"/>
                  </a:lnTo>
                  <a:lnTo>
                    <a:pt x="847" y="1404"/>
                  </a:lnTo>
                  <a:lnTo>
                    <a:pt x="812" y="1481"/>
                  </a:lnTo>
                  <a:lnTo>
                    <a:pt x="771" y="1555"/>
                  </a:lnTo>
                  <a:lnTo>
                    <a:pt x="724" y="1625"/>
                  </a:lnTo>
                  <a:lnTo>
                    <a:pt x="670" y="1694"/>
                  </a:lnTo>
                  <a:lnTo>
                    <a:pt x="611" y="1756"/>
                  </a:lnTo>
                  <a:lnTo>
                    <a:pt x="547" y="1817"/>
                  </a:lnTo>
                  <a:lnTo>
                    <a:pt x="478" y="1872"/>
                  </a:lnTo>
                  <a:lnTo>
                    <a:pt x="406" y="1919"/>
                  </a:lnTo>
                  <a:lnTo>
                    <a:pt x="330" y="1961"/>
                  </a:lnTo>
                  <a:lnTo>
                    <a:pt x="250" y="1997"/>
                  </a:lnTo>
                  <a:lnTo>
                    <a:pt x="169" y="2026"/>
                  </a:lnTo>
                  <a:lnTo>
                    <a:pt x="85" y="2048"/>
                  </a:lnTo>
                  <a:lnTo>
                    <a:pt x="0" y="2064"/>
                  </a:lnTo>
                  <a:lnTo>
                    <a:pt x="31" y="1967"/>
                  </a:lnTo>
                  <a:lnTo>
                    <a:pt x="55" y="1869"/>
                  </a:lnTo>
                  <a:lnTo>
                    <a:pt x="71" y="1769"/>
                  </a:lnTo>
                  <a:lnTo>
                    <a:pt x="79" y="1667"/>
                  </a:lnTo>
                  <a:lnTo>
                    <a:pt x="148" y="1640"/>
                  </a:lnTo>
                  <a:lnTo>
                    <a:pt x="212" y="1606"/>
                  </a:lnTo>
                  <a:lnTo>
                    <a:pt x="272" y="1565"/>
                  </a:lnTo>
                  <a:lnTo>
                    <a:pt x="329" y="1518"/>
                  </a:lnTo>
                  <a:lnTo>
                    <a:pt x="380" y="1466"/>
                  </a:lnTo>
                  <a:lnTo>
                    <a:pt x="426" y="1409"/>
                  </a:lnTo>
                  <a:lnTo>
                    <a:pt x="466" y="1348"/>
                  </a:lnTo>
                  <a:lnTo>
                    <a:pt x="499" y="1282"/>
                  </a:lnTo>
                  <a:lnTo>
                    <a:pt x="526" y="1213"/>
                  </a:lnTo>
                  <a:lnTo>
                    <a:pt x="546" y="1141"/>
                  </a:lnTo>
                  <a:lnTo>
                    <a:pt x="558" y="1066"/>
                  </a:lnTo>
                  <a:lnTo>
                    <a:pt x="562" y="989"/>
                  </a:lnTo>
                  <a:lnTo>
                    <a:pt x="562" y="429"/>
                  </a:lnTo>
                  <a:lnTo>
                    <a:pt x="559" y="409"/>
                  </a:lnTo>
                  <a:lnTo>
                    <a:pt x="550" y="392"/>
                  </a:lnTo>
                  <a:lnTo>
                    <a:pt x="537" y="379"/>
                  </a:lnTo>
                  <a:lnTo>
                    <a:pt x="520" y="370"/>
                  </a:lnTo>
                  <a:lnTo>
                    <a:pt x="501" y="367"/>
                  </a:lnTo>
                  <a:lnTo>
                    <a:pt x="80" y="367"/>
                  </a:lnTo>
                  <a:lnTo>
                    <a:pt x="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5E2DCE58-3731-064C-BAF7-EDB2EAF14261}"/>
                </a:ext>
              </a:extLst>
            </p:cNvPr>
            <p:cNvSpPr>
              <a:spLocks/>
            </p:cNvSpPr>
            <p:nvPr/>
          </p:nvSpPr>
          <p:spPr bwMode="auto">
            <a:xfrm>
              <a:off x="1734" y="1102"/>
              <a:ext cx="3213" cy="3211"/>
            </a:xfrm>
            <a:custGeom>
              <a:avLst/>
              <a:gdLst>
                <a:gd name="T0" fmla="*/ 220 w 3213"/>
                <a:gd name="T1" fmla="*/ 0 h 3211"/>
                <a:gd name="T2" fmla="*/ 2992 w 3213"/>
                <a:gd name="T3" fmla="*/ 0 h 3211"/>
                <a:gd name="T4" fmla="*/ 3032 w 3213"/>
                <a:gd name="T5" fmla="*/ 4 h 3211"/>
                <a:gd name="T6" fmla="*/ 3069 w 3213"/>
                <a:gd name="T7" fmla="*/ 13 h 3211"/>
                <a:gd name="T8" fmla="*/ 3103 w 3213"/>
                <a:gd name="T9" fmla="*/ 30 h 3211"/>
                <a:gd name="T10" fmla="*/ 3135 w 3213"/>
                <a:gd name="T11" fmla="*/ 51 h 3211"/>
                <a:gd name="T12" fmla="*/ 3161 w 3213"/>
                <a:gd name="T13" fmla="*/ 79 h 3211"/>
                <a:gd name="T14" fmla="*/ 3183 w 3213"/>
                <a:gd name="T15" fmla="*/ 109 h 3211"/>
                <a:gd name="T16" fmla="*/ 3199 w 3213"/>
                <a:gd name="T17" fmla="*/ 143 h 3211"/>
                <a:gd name="T18" fmla="*/ 3209 w 3213"/>
                <a:gd name="T19" fmla="*/ 181 h 3211"/>
                <a:gd name="T20" fmla="*/ 3213 w 3213"/>
                <a:gd name="T21" fmla="*/ 220 h 3211"/>
                <a:gd name="T22" fmla="*/ 3213 w 3213"/>
                <a:gd name="T23" fmla="*/ 2112 h 3211"/>
                <a:gd name="T24" fmla="*/ 3208 w 3213"/>
                <a:gd name="T25" fmla="*/ 2207 h 3211"/>
                <a:gd name="T26" fmla="*/ 3196 w 3213"/>
                <a:gd name="T27" fmla="*/ 2302 h 3211"/>
                <a:gd name="T28" fmla="*/ 3177 w 3213"/>
                <a:gd name="T29" fmla="*/ 2392 h 3211"/>
                <a:gd name="T30" fmla="*/ 3149 w 3213"/>
                <a:gd name="T31" fmla="*/ 2480 h 3211"/>
                <a:gd name="T32" fmla="*/ 3115 w 3213"/>
                <a:gd name="T33" fmla="*/ 2565 h 3211"/>
                <a:gd name="T34" fmla="*/ 3076 w 3213"/>
                <a:gd name="T35" fmla="*/ 2645 h 3211"/>
                <a:gd name="T36" fmla="*/ 3029 w 3213"/>
                <a:gd name="T37" fmla="*/ 2721 h 3211"/>
                <a:gd name="T38" fmla="*/ 2977 w 3213"/>
                <a:gd name="T39" fmla="*/ 2793 h 3211"/>
                <a:gd name="T40" fmla="*/ 2920 w 3213"/>
                <a:gd name="T41" fmla="*/ 2859 h 3211"/>
                <a:gd name="T42" fmla="*/ 2857 w 3213"/>
                <a:gd name="T43" fmla="*/ 2922 h 3211"/>
                <a:gd name="T44" fmla="*/ 2789 w 3213"/>
                <a:gd name="T45" fmla="*/ 2980 h 3211"/>
                <a:gd name="T46" fmla="*/ 2717 w 3213"/>
                <a:gd name="T47" fmla="*/ 3031 h 3211"/>
                <a:gd name="T48" fmla="*/ 2640 w 3213"/>
                <a:gd name="T49" fmla="*/ 3077 h 3211"/>
                <a:gd name="T50" fmla="*/ 2560 w 3213"/>
                <a:gd name="T51" fmla="*/ 3117 h 3211"/>
                <a:gd name="T52" fmla="*/ 2476 w 3213"/>
                <a:gd name="T53" fmla="*/ 3150 h 3211"/>
                <a:gd name="T54" fmla="*/ 2390 w 3213"/>
                <a:gd name="T55" fmla="*/ 3176 h 3211"/>
                <a:gd name="T56" fmla="*/ 2299 w 3213"/>
                <a:gd name="T57" fmla="*/ 3196 h 3211"/>
                <a:gd name="T58" fmla="*/ 2207 w 3213"/>
                <a:gd name="T59" fmla="*/ 3208 h 3211"/>
                <a:gd name="T60" fmla="*/ 2112 w 3213"/>
                <a:gd name="T61" fmla="*/ 3211 h 3211"/>
                <a:gd name="T62" fmla="*/ 1100 w 3213"/>
                <a:gd name="T63" fmla="*/ 3211 h 3211"/>
                <a:gd name="T64" fmla="*/ 1005 w 3213"/>
                <a:gd name="T65" fmla="*/ 3208 h 3211"/>
                <a:gd name="T66" fmla="*/ 912 w 3213"/>
                <a:gd name="T67" fmla="*/ 3196 h 3211"/>
                <a:gd name="T68" fmla="*/ 822 w 3213"/>
                <a:gd name="T69" fmla="*/ 3176 h 3211"/>
                <a:gd name="T70" fmla="*/ 736 w 3213"/>
                <a:gd name="T71" fmla="*/ 3150 h 3211"/>
                <a:gd name="T72" fmla="*/ 651 w 3213"/>
                <a:gd name="T73" fmla="*/ 3116 h 3211"/>
                <a:gd name="T74" fmla="*/ 571 w 3213"/>
                <a:gd name="T75" fmla="*/ 3077 h 3211"/>
                <a:gd name="T76" fmla="*/ 495 w 3213"/>
                <a:gd name="T77" fmla="*/ 3031 h 3211"/>
                <a:gd name="T78" fmla="*/ 421 w 3213"/>
                <a:gd name="T79" fmla="*/ 2978 h 3211"/>
                <a:gd name="T80" fmla="*/ 355 w 3213"/>
                <a:gd name="T81" fmla="*/ 2921 h 3211"/>
                <a:gd name="T82" fmla="*/ 292 w 3213"/>
                <a:gd name="T83" fmla="*/ 2858 h 3211"/>
                <a:gd name="T84" fmla="*/ 234 w 3213"/>
                <a:gd name="T85" fmla="*/ 2790 h 3211"/>
                <a:gd name="T86" fmla="*/ 182 w 3213"/>
                <a:gd name="T87" fmla="*/ 2718 h 3211"/>
                <a:gd name="T88" fmla="*/ 136 w 3213"/>
                <a:gd name="T89" fmla="*/ 2641 h 3211"/>
                <a:gd name="T90" fmla="*/ 95 w 3213"/>
                <a:gd name="T91" fmla="*/ 2561 h 3211"/>
                <a:gd name="T92" fmla="*/ 61 w 3213"/>
                <a:gd name="T93" fmla="*/ 2477 h 3211"/>
                <a:gd name="T94" fmla="*/ 35 w 3213"/>
                <a:gd name="T95" fmla="*/ 2389 h 3211"/>
                <a:gd name="T96" fmla="*/ 15 w 3213"/>
                <a:gd name="T97" fmla="*/ 2299 h 3211"/>
                <a:gd name="T98" fmla="*/ 4 w 3213"/>
                <a:gd name="T99" fmla="*/ 2207 h 3211"/>
                <a:gd name="T100" fmla="*/ 0 w 3213"/>
                <a:gd name="T101" fmla="*/ 2112 h 3211"/>
                <a:gd name="T102" fmla="*/ 0 w 3213"/>
                <a:gd name="T103" fmla="*/ 220 h 3211"/>
                <a:gd name="T104" fmla="*/ 4 w 3213"/>
                <a:gd name="T105" fmla="*/ 181 h 3211"/>
                <a:gd name="T106" fmla="*/ 14 w 3213"/>
                <a:gd name="T107" fmla="*/ 143 h 3211"/>
                <a:gd name="T108" fmla="*/ 30 w 3213"/>
                <a:gd name="T109" fmla="*/ 109 h 3211"/>
                <a:gd name="T110" fmla="*/ 52 w 3213"/>
                <a:gd name="T111" fmla="*/ 79 h 3211"/>
                <a:gd name="T112" fmla="*/ 78 w 3213"/>
                <a:gd name="T113" fmla="*/ 51 h 3211"/>
                <a:gd name="T114" fmla="*/ 108 w 3213"/>
                <a:gd name="T115" fmla="*/ 30 h 3211"/>
                <a:gd name="T116" fmla="*/ 144 w 3213"/>
                <a:gd name="T117" fmla="*/ 13 h 3211"/>
                <a:gd name="T118" fmla="*/ 180 w 3213"/>
                <a:gd name="T119" fmla="*/ 4 h 3211"/>
                <a:gd name="T120" fmla="*/ 220 w 3213"/>
                <a:gd name="T121" fmla="*/ 0 h 3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213" h="3211">
                  <a:moveTo>
                    <a:pt x="220" y="0"/>
                  </a:moveTo>
                  <a:lnTo>
                    <a:pt x="2992" y="0"/>
                  </a:lnTo>
                  <a:lnTo>
                    <a:pt x="3032" y="4"/>
                  </a:lnTo>
                  <a:lnTo>
                    <a:pt x="3069" y="13"/>
                  </a:lnTo>
                  <a:lnTo>
                    <a:pt x="3103" y="30"/>
                  </a:lnTo>
                  <a:lnTo>
                    <a:pt x="3135" y="51"/>
                  </a:lnTo>
                  <a:lnTo>
                    <a:pt x="3161" y="79"/>
                  </a:lnTo>
                  <a:lnTo>
                    <a:pt x="3183" y="109"/>
                  </a:lnTo>
                  <a:lnTo>
                    <a:pt x="3199" y="143"/>
                  </a:lnTo>
                  <a:lnTo>
                    <a:pt x="3209" y="181"/>
                  </a:lnTo>
                  <a:lnTo>
                    <a:pt x="3213" y="220"/>
                  </a:lnTo>
                  <a:lnTo>
                    <a:pt x="3213" y="2112"/>
                  </a:lnTo>
                  <a:lnTo>
                    <a:pt x="3208" y="2207"/>
                  </a:lnTo>
                  <a:lnTo>
                    <a:pt x="3196" y="2302"/>
                  </a:lnTo>
                  <a:lnTo>
                    <a:pt x="3177" y="2392"/>
                  </a:lnTo>
                  <a:lnTo>
                    <a:pt x="3149" y="2480"/>
                  </a:lnTo>
                  <a:lnTo>
                    <a:pt x="3115" y="2565"/>
                  </a:lnTo>
                  <a:lnTo>
                    <a:pt x="3076" y="2645"/>
                  </a:lnTo>
                  <a:lnTo>
                    <a:pt x="3029" y="2721"/>
                  </a:lnTo>
                  <a:lnTo>
                    <a:pt x="2977" y="2793"/>
                  </a:lnTo>
                  <a:lnTo>
                    <a:pt x="2920" y="2859"/>
                  </a:lnTo>
                  <a:lnTo>
                    <a:pt x="2857" y="2922"/>
                  </a:lnTo>
                  <a:lnTo>
                    <a:pt x="2789" y="2980"/>
                  </a:lnTo>
                  <a:lnTo>
                    <a:pt x="2717" y="3031"/>
                  </a:lnTo>
                  <a:lnTo>
                    <a:pt x="2640" y="3077"/>
                  </a:lnTo>
                  <a:lnTo>
                    <a:pt x="2560" y="3117"/>
                  </a:lnTo>
                  <a:lnTo>
                    <a:pt x="2476" y="3150"/>
                  </a:lnTo>
                  <a:lnTo>
                    <a:pt x="2390" y="3176"/>
                  </a:lnTo>
                  <a:lnTo>
                    <a:pt x="2299" y="3196"/>
                  </a:lnTo>
                  <a:lnTo>
                    <a:pt x="2207" y="3208"/>
                  </a:lnTo>
                  <a:lnTo>
                    <a:pt x="2112" y="3211"/>
                  </a:lnTo>
                  <a:lnTo>
                    <a:pt x="1100" y="3211"/>
                  </a:lnTo>
                  <a:lnTo>
                    <a:pt x="1005" y="3208"/>
                  </a:lnTo>
                  <a:lnTo>
                    <a:pt x="912" y="3196"/>
                  </a:lnTo>
                  <a:lnTo>
                    <a:pt x="822" y="3176"/>
                  </a:lnTo>
                  <a:lnTo>
                    <a:pt x="736" y="3150"/>
                  </a:lnTo>
                  <a:lnTo>
                    <a:pt x="651" y="3116"/>
                  </a:lnTo>
                  <a:lnTo>
                    <a:pt x="571" y="3077"/>
                  </a:lnTo>
                  <a:lnTo>
                    <a:pt x="495" y="3031"/>
                  </a:lnTo>
                  <a:lnTo>
                    <a:pt x="421" y="2978"/>
                  </a:lnTo>
                  <a:lnTo>
                    <a:pt x="355" y="2921"/>
                  </a:lnTo>
                  <a:lnTo>
                    <a:pt x="292" y="2858"/>
                  </a:lnTo>
                  <a:lnTo>
                    <a:pt x="234" y="2790"/>
                  </a:lnTo>
                  <a:lnTo>
                    <a:pt x="182" y="2718"/>
                  </a:lnTo>
                  <a:lnTo>
                    <a:pt x="136" y="2641"/>
                  </a:lnTo>
                  <a:lnTo>
                    <a:pt x="95" y="2561"/>
                  </a:lnTo>
                  <a:lnTo>
                    <a:pt x="61" y="2477"/>
                  </a:lnTo>
                  <a:lnTo>
                    <a:pt x="35" y="2389"/>
                  </a:lnTo>
                  <a:lnTo>
                    <a:pt x="15" y="2299"/>
                  </a:lnTo>
                  <a:lnTo>
                    <a:pt x="4" y="2207"/>
                  </a:lnTo>
                  <a:lnTo>
                    <a:pt x="0" y="2112"/>
                  </a:lnTo>
                  <a:lnTo>
                    <a:pt x="0" y="220"/>
                  </a:lnTo>
                  <a:lnTo>
                    <a:pt x="4" y="181"/>
                  </a:lnTo>
                  <a:lnTo>
                    <a:pt x="14" y="143"/>
                  </a:lnTo>
                  <a:lnTo>
                    <a:pt x="30" y="109"/>
                  </a:lnTo>
                  <a:lnTo>
                    <a:pt x="52" y="79"/>
                  </a:lnTo>
                  <a:lnTo>
                    <a:pt x="78" y="51"/>
                  </a:lnTo>
                  <a:lnTo>
                    <a:pt x="108" y="30"/>
                  </a:lnTo>
                  <a:lnTo>
                    <a:pt x="144" y="13"/>
                  </a:lnTo>
                  <a:lnTo>
                    <a:pt x="180" y="4"/>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65819A0E-022D-A147-B8FC-242B4CEE196D}"/>
                </a:ext>
              </a:extLst>
            </p:cNvPr>
            <p:cNvSpPr>
              <a:spLocks/>
            </p:cNvSpPr>
            <p:nvPr/>
          </p:nvSpPr>
          <p:spPr bwMode="auto">
            <a:xfrm>
              <a:off x="1790" y="1"/>
              <a:ext cx="1100" cy="858"/>
            </a:xfrm>
            <a:custGeom>
              <a:avLst/>
              <a:gdLst>
                <a:gd name="T0" fmla="*/ 42 w 1100"/>
                <a:gd name="T1" fmla="*/ 0 h 858"/>
                <a:gd name="T2" fmla="*/ 71 w 1100"/>
                <a:gd name="T3" fmla="*/ 40 h 858"/>
                <a:gd name="T4" fmla="*/ 101 w 1100"/>
                <a:gd name="T5" fmla="*/ 72 h 858"/>
                <a:gd name="T6" fmla="*/ 132 w 1100"/>
                <a:gd name="T7" fmla="*/ 102 h 858"/>
                <a:gd name="T8" fmla="*/ 169 w 1100"/>
                <a:gd name="T9" fmla="*/ 130 h 858"/>
                <a:gd name="T10" fmla="*/ 213 w 1100"/>
                <a:gd name="T11" fmla="*/ 155 h 858"/>
                <a:gd name="T12" fmla="*/ 274 w 1100"/>
                <a:gd name="T13" fmla="*/ 185 h 858"/>
                <a:gd name="T14" fmla="*/ 337 w 1100"/>
                <a:gd name="T15" fmla="*/ 210 h 858"/>
                <a:gd name="T16" fmla="*/ 399 w 1100"/>
                <a:gd name="T17" fmla="*/ 232 h 858"/>
                <a:gd name="T18" fmla="*/ 464 w 1100"/>
                <a:gd name="T19" fmla="*/ 253 h 858"/>
                <a:gd name="T20" fmla="*/ 526 w 1100"/>
                <a:gd name="T21" fmla="*/ 271 h 858"/>
                <a:gd name="T22" fmla="*/ 589 w 1100"/>
                <a:gd name="T23" fmla="*/ 291 h 858"/>
                <a:gd name="T24" fmla="*/ 652 w 1100"/>
                <a:gd name="T25" fmla="*/ 312 h 858"/>
                <a:gd name="T26" fmla="*/ 714 w 1100"/>
                <a:gd name="T27" fmla="*/ 335 h 858"/>
                <a:gd name="T28" fmla="*/ 774 w 1100"/>
                <a:gd name="T29" fmla="*/ 360 h 858"/>
                <a:gd name="T30" fmla="*/ 833 w 1100"/>
                <a:gd name="T31" fmla="*/ 390 h 858"/>
                <a:gd name="T32" fmla="*/ 888 w 1100"/>
                <a:gd name="T33" fmla="*/ 426 h 858"/>
                <a:gd name="T34" fmla="*/ 926 w 1100"/>
                <a:gd name="T35" fmla="*/ 456 h 858"/>
                <a:gd name="T36" fmla="*/ 962 w 1100"/>
                <a:gd name="T37" fmla="*/ 490 h 858"/>
                <a:gd name="T38" fmla="*/ 995 w 1100"/>
                <a:gd name="T39" fmla="*/ 528 h 858"/>
                <a:gd name="T40" fmla="*/ 1025 w 1100"/>
                <a:gd name="T41" fmla="*/ 570 h 858"/>
                <a:gd name="T42" fmla="*/ 1052 w 1100"/>
                <a:gd name="T43" fmla="*/ 614 h 858"/>
                <a:gd name="T44" fmla="*/ 1072 w 1100"/>
                <a:gd name="T45" fmla="*/ 661 h 858"/>
                <a:gd name="T46" fmla="*/ 1088 w 1100"/>
                <a:gd name="T47" fmla="*/ 710 h 858"/>
                <a:gd name="T48" fmla="*/ 1097 w 1100"/>
                <a:gd name="T49" fmla="*/ 758 h 858"/>
                <a:gd name="T50" fmla="*/ 1100 w 1100"/>
                <a:gd name="T51" fmla="*/ 808 h 858"/>
                <a:gd name="T52" fmla="*/ 1093 w 1100"/>
                <a:gd name="T53" fmla="*/ 858 h 858"/>
                <a:gd name="T54" fmla="*/ 1042 w 1100"/>
                <a:gd name="T55" fmla="*/ 828 h 858"/>
                <a:gd name="T56" fmla="*/ 993 w 1100"/>
                <a:gd name="T57" fmla="*/ 798 h 858"/>
                <a:gd name="T58" fmla="*/ 940 w 1100"/>
                <a:gd name="T59" fmla="*/ 770 h 858"/>
                <a:gd name="T60" fmla="*/ 887 w 1100"/>
                <a:gd name="T61" fmla="*/ 744 h 858"/>
                <a:gd name="T62" fmla="*/ 832 w 1100"/>
                <a:gd name="T63" fmla="*/ 723 h 858"/>
                <a:gd name="T64" fmla="*/ 752 w 1100"/>
                <a:gd name="T65" fmla="*/ 701 h 858"/>
                <a:gd name="T66" fmla="*/ 669 w 1100"/>
                <a:gd name="T67" fmla="*/ 681 h 858"/>
                <a:gd name="T68" fmla="*/ 588 w 1100"/>
                <a:gd name="T69" fmla="*/ 663 h 858"/>
                <a:gd name="T70" fmla="*/ 526 w 1100"/>
                <a:gd name="T71" fmla="*/ 646 h 858"/>
                <a:gd name="T72" fmla="*/ 464 w 1100"/>
                <a:gd name="T73" fmla="*/ 629 h 858"/>
                <a:gd name="T74" fmla="*/ 403 w 1100"/>
                <a:gd name="T75" fmla="*/ 609 h 858"/>
                <a:gd name="T76" fmla="*/ 343 w 1100"/>
                <a:gd name="T77" fmla="*/ 585 h 858"/>
                <a:gd name="T78" fmla="*/ 285 w 1100"/>
                <a:gd name="T79" fmla="*/ 558 h 858"/>
                <a:gd name="T80" fmla="*/ 241 w 1100"/>
                <a:gd name="T81" fmla="*/ 533 h 858"/>
                <a:gd name="T82" fmla="*/ 199 w 1100"/>
                <a:gd name="T83" fmla="*/ 504 h 858"/>
                <a:gd name="T84" fmla="*/ 158 w 1100"/>
                <a:gd name="T85" fmla="*/ 473 h 858"/>
                <a:gd name="T86" fmla="*/ 122 w 1100"/>
                <a:gd name="T87" fmla="*/ 438 h 858"/>
                <a:gd name="T88" fmla="*/ 88 w 1100"/>
                <a:gd name="T89" fmla="*/ 400 h 858"/>
                <a:gd name="T90" fmla="*/ 69 w 1100"/>
                <a:gd name="T91" fmla="*/ 373 h 858"/>
                <a:gd name="T92" fmla="*/ 51 w 1100"/>
                <a:gd name="T93" fmla="*/ 346 h 858"/>
                <a:gd name="T94" fmla="*/ 31 w 1100"/>
                <a:gd name="T95" fmla="*/ 305 h 858"/>
                <a:gd name="T96" fmla="*/ 16 w 1100"/>
                <a:gd name="T97" fmla="*/ 262 h 858"/>
                <a:gd name="T98" fmla="*/ 5 w 1100"/>
                <a:gd name="T99" fmla="*/ 218 h 858"/>
                <a:gd name="T100" fmla="*/ 0 w 1100"/>
                <a:gd name="T101" fmla="*/ 173 h 858"/>
                <a:gd name="T102" fmla="*/ 0 w 1100"/>
                <a:gd name="T103" fmla="*/ 127 h 858"/>
                <a:gd name="T104" fmla="*/ 8 w 1100"/>
                <a:gd name="T105" fmla="*/ 84 h 858"/>
                <a:gd name="T106" fmla="*/ 21 w 1100"/>
                <a:gd name="T107" fmla="*/ 41 h 858"/>
                <a:gd name="T108" fmla="*/ 42 w 1100"/>
                <a:gd name="T109" fmla="*/ 0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00" h="858">
                  <a:moveTo>
                    <a:pt x="42" y="0"/>
                  </a:moveTo>
                  <a:lnTo>
                    <a:pt x="71" y="40"/>
                  </a:lnTo>
                  <a:lnTo>
                    <a:pt x="101" y="72"/>
                  </a:lnTo>
                  <a:lnTo>
                    <a:pt x="132" y="102"/>
                  </a:lnTo>
                  <a:lnTo>
                    <a:pt x="169" y="130"/>
                  </a:lnTo>
                  <a:lnTo>
                    <a:pt x="213" y="155"/>
                  </a:lnTo>
                  <a:lnTo>
                    <a:pt x="274" y="185"/>
                  </a:lnTo>
                  <a:lnTo>
                    <a:pt x="337" y="210"/>
                  </a:lnTo>
                  <a:lnTo>
                    <a:pt x="399" y="232"/>
                  </a:lnTo>
                  <a:lnTo>
                    <a:pt x="464" y="253"/>
                  </a:lnTo>
                  <a:lnTo>
                    <a:pt x="526" y="271"/>
                  </a:lnTo>
                  <a:lnTo>
                    <a:pt x="589" y="291"/>
                  </a:lnTo>
                  <a:lnTo>
                    <a:pt x="652" y="312"/>
                  </a:lnTo>
                  <a:lnTo>
                    <a:pt x="714" y="335"/>
                  </a:lnTo>
                  <a:lnTo>
                    <a:pt x="774" y="360"/>
                  </a:lnTo>
                  <a:lnTo>
                    <a:pt x="833" y="390"/>
                  </a:lnTo>
                  <a:lnTo>
                    <a:pt x="888" y="426"/>
                  </a:lnTo>
                  <a:lnTo>
                    <a:pt x="926" y="456"/>
                  </a:lnTo>
                  <a:lnTo>
                    <a:pt x="962" y="490"/>
                  </a:lnTo>
                  <a:lnTo>
                    <a:pt x="995" y="528"/>
                  </a:lnTo>
                  <a:lnTo>
                    <a:pt x="1025" y="570"/>
                  </a:lnTo>
                  <a:lnTo>
                    <a:pt x="1052" y="614"/>
                  </a:lnTo>
                  <a:lnTo>
                    <a:pt x="1072" y="661"/>
                  </a:lnTo>
                  <a:lnTo>
                    <a:pt x="1088" y="710"/>
                  </a:lnTo>
                  <a:lnTo>
                    <a:pt x="1097" y="758"/>
                  </a:lnTo>
                  <a:lnTo>
                    <a:pt x="1100" y="808"/>
                  </a:lnTo>
                  <a:lnTo>
                    <a:pt x="1093" y="858"/>
                  </a:lnTo>
                  <a:lnTo>
                    <a:pt x="1042" y="828"/>
                  </a:lnTo>
                  <a:lnTo>
                    <a:pt x="993" y="798"/>
                  </a:lnTo>
                  <a:lnTo>
                    <a:pt x="940" y="770"/>
                  </a:lnTo>
                  <a:lnTo>
                    <a:pt x="887" y="744"/>
                  </a:lnTo>
                  <a:lnTo>
                    <a:pt x="832" y="723"/>
                  </a:lnTo>
                  <a:lnTo>
                    <a:pt x="752" y="701"/>
                  </a:lnTo>
                  <a:lnTo>
                    <a:pt x="669" y="681"/>
                  </a:lnTo>
                  <a:lnTo>
                    <a:pt x="588" y="663"/>
                  </a:lnTo>
                  <a:lnTo>
                    <a:pt x="526" y="646"/>
                  </a:lnTo>
                  <a:lnTo>
                    <a:pt x="464" y="629"/>
                  </a:lnTo>
                  <a:lnTo>
                    <a:pt x="403" y="609"/>
                  </a:lnTo>
                  <a:lnTo>
                    <a:pt x="343" y="585"/>
                  </a:lnTo>
                  <a:lnTo>
                    <a:pt x="285" y="558"/>
                  </a:lnTo>
                  <a:lnTo>
                    <a:pt x="241" y="533"/>
                  </a:lnTo>
                  <a:lnTo>
                    <a:pt x="199" y="504"/>
                  </a:lnTo>
                  <a:lnTo>
                    <a:pt x="158" y="473"/>
                  </a:lnTo>
                  <a:lnTo>
                    <a:pt x="122" y="438"/>
                  </a:lnTo>
                  <a:lnTo>
                    <a:pt x="88" y="400"/>
                  </a:lnTo>
                  <a:lnTo>
                    <a:pt x="69" y="373"/>
                  </a:lnTo>
                  <a:lnTo>
                    <a:pt x="51" y="346"/>
                  </a:lnTo>
                  <a:lnTo>
                    <a:pt x="31" y="305"/>
                  </a:lnTo>
                  <a:lnTo>
                    <a:pt x="16" y="262"/>
                  </a:lnTo>
                  <a:lnTo>
                    <a:pt x="5" y="218"/>
                  </a:lnTo>
                  <a:lnTo>
                    <a:pt x="0" y="173"/>
                  </a:lnTo>
                  <a:lnTo>
                    <a:pt x="0" y="127"/>
                  </a:lnTo>
                  <a:lnTo>
                    <a:pt x="8" y="84"/>
                  </a:lnTo>
                  <a:lnTo>
                    <a:pt x="21" y="41"/>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3786BC9E-3C97-9540-B165-C650FB1501E6}"/>
                </a:ext>
              </a:extLst>
            </p:cNvPr>
            <p:cNvSpPr>
              <a:spLocks/>
            </p:cNvSpPr>
            <p:nvPr/>
          </p:nvSpPr>
          <p:spPr bwMode="auto">
            <a:xfrm>
              <a:off x="2890" y="1"/>
              <a:ext cx="1100" cy="858"/>
            </a:xfrm>
            <a:custGeom>
              <a:avLst/>
              <a:gdLst>
                <a:gd name="T0" fmla="*/ 42 w 1100"/>
                <a:gd name="T1" fmla="*/ 0 h 858"/>
                <a:gd name="T2" fmla="*/ 72 w 1100"/>
                <a:gd name="T3" fmla="*/ 40 h 858"/>
                <a:gd name="T4" fmla="*/ 101 w 1100"/>
                <a:gd name="T5" fmla="*/ 72 h 858"/>
                <a:gd name="T6" fmla="*/ 132 w 1100"/>
                <a:gd name="T7" fmla="*/ 102 h 858"/>
                <a:gd name="T8" fmla="*/ 170 w 1100"/>
                <a:gd name="T9" fmla="*/ 130 h 858"/>
                <a:gd name="T10" fmla="*/ 213 w 1100"/>
                <a:gd name="T11" fmla="*/ 155 h 858"/>
                <a:gd name="T12" fmla="*/ 274 w 1100"/>
                <a:gd name="T13" fmla="*/ 185 h 858"/>
                <a:gd name="T14" fmla="*/ 337 w 1100"/>
                <a:gd name="T15" fmla="*/ 210 h 858"/>
                <a:gd name="T16" fmla="*/ 401 w 1100"/>
                <a:gd name="T17" fmla="*/ 232 h 858"/>
                <a:gd name="T18" fmla="*/ 464 w 1100"/>
                <a:gd name="T19" fmla="*/ 253 h 858"/>
                <a:gd name="T20" fmla="*/ 528 w 1100"/>
                <a:gd name="T21" fmla="*/ 271 h 858"/>
                <a:gd name="T22" fmla="*/ 591 w 1100"/>
                <a:gd name="T23" fmla="*/ 291 h 858"/>
                <a:gd name="T24" fmla="*/ 653 w 1100"/>
                <a:gd name="T25" fmla="*/ 312 h 858"/>
                <a:gd name="T26" fmla="*/ 715 w 1100"/>
                <a:gd name="T27" fmla="*/ 335 h 858"/>
                <a:gd name="T28" fmla="*/ 775 w 1100"/>
                <a:gd name="T29" fmla="*/ 360 h 858"/>
                <a:gd name="T30" fmla="*/ 833 w 1100"/>
                <a:gd name="T31" fmla="*/ 390 h 858"/>
                <a:gd name="T32" fmla="*/ 888 w 1100"/>
                <a:gd name="T33" fmla="*/ 426 h 858"/>
                <a:gd name="T34" fmla="*/ 926 w 1100"/>
                <a:gd name="T35" fmla="*/ 456 h 858"/>
                <a:gd name="T36" fmla="*/ 962 w 1100"/>
                <a:gd name="T37" fmla="*/ 490 h 858"/>
                <a:gd name="T38" fmla="*/ 996 w 1100"/>
                <a:gd name="T39" fmla="*/ 528 h 858"/>
                <a:gd name="T40" fmla="*/ 1027 w 1100"/>
                <a:gd name="T41" fmla="*/ 570 h 858"/>
                <a:gd name="T42" fmla="*/ 1053 w 1100"/>
                <a:gd name="T43" fmla="*/ 614 h 858"/>
                <a:gd name="T44" fmla="*/ 1074 w 1100"/>
                <a:gd name="T45" fmla="*/ 661 h 858"/>
                <a:gd name="T46" fmla="*/ 1088 w 1100"/>
                <a:gd name="T47" fmla="*/ 710 h 858"/>
                <a:gd name="T48" fmla="*/ 1097 w 1100"/>
                <a:gd name="T49" fmla="*/ 758 h 858"/>
                <a:gd name="T50" fmla="*/ 1100 w 1100"/>
                <a:gd name="T51" fmla="*/ 808 h 858"/>
                <a:gd name="T52" fmla="*/ 1095 w 1100"/>
                <a:gd name="T53" fmla="*/ 858 h 858"/>
                <a:gd name="T54" fmla="*/ 1044 w 1100"/>
                <a:gd name="T55" fmla="*/ 828 h 858"/>
                <a:gd name="T56" fmla="*/ 993 w 1100"/>
                <a:gd name="T57" fmla="*/ 798 h 858"/>
                <a:gd name="T58" fmla="*/ 940 w 1100"/>
                <a:gd name="T59" fmla="*/ 770 h 858"/>
                <a:gd name="T60" fmla="*/ 888 w 1100"/>
                <a:gd name="T61" fmla="*/ 744 h 858"/>
                <a:gd name="T62" fmla="*/ 831 w 1100"/>
                <a:gd name="T63" fmla="*/ 723 h 858"/>
                <a:gd name="T64" fmla="*/ 752 w 1100"/>
                <a:gd name="T65" fmla="*/ 701 h 858"/>
                <a:gd name="T66" fmla="*/ 670 w 1100"/>
                <a:gd name="T67" fmla="*/ 681 h 858"/>
                <a:gd name="T68" fmla="*/ 588 w 1100"/>
                <a:gd name="T69" fmla="*/ 663 h 858"/>
                <a:gd name="T70" fmla="*/ 526 w 1100"/>
                <a:gd name="T71" fmla="*/ 646 h 858"/>
                <a:gd name="T72" fmla="*/ 465 w 1100"/>
                <a:gd name="T73" fmla="*/ 629 h 858"/>
                <a:gd name="T74" fmla="*/ 403 w 1100"/>
                <a:gd name="T75" fmla="*/ 609 h 858"/>
                <a:gd name="T76" fmla="*/ 344 w 1100"/>
                <a:gd name="T77" fmla="*/ 585 h 858"/>
                <a:gd name="T78" fmla="*/ 285 w 1100"/>
                <a:gd name="T79" fmla="*/ 558 h 858"/>
                <a:gd name="T80" fmla="*/ 241 w 1100"/>
                <a:gd name="T81" fmla="*/ 533 h 858"/>
                <a:gd name="T82" fmla="*/ 199 w 1100"/>
                <a:gd name="T83" fmla="*/ 504 h 858"/>
                <a:gd name="T84" fmla="*/ 158 w 1100"/>
                <a:gd name="T85" fmla="*/ 473 h 858"/>
                <a:gd name="T86" fmla="*/ 122 w 1100"/>
                <a:gd name="T87" fmla="*/ 438 h 858"/>
                <a:gd name="T88" fmla="*/ 89 w 1100"/>
                <a:gd name="T89" fmla="*/ 400 h 858"/>
                <a:gd name="T90" fmla="*/ 69 w 1100"/>
                <a:gd name="T91" fmla="*/ 373 h 858"/>
                <a:gd name="T92" fmla="*/ 51 w 1100"/>
                <a:gd name="T93" fmla="*/ 346 h 858"/>
                <a:gd name="T94" fmla="*/ 31 w 1100"/>
                <a:gd name="T95" fmla="*/ 305 h 858"/>
                <a:gd name="T96" fmla="*/ 16 w 1100"/>
                <a:gd name="T97" fmla="*/ 262 h 858"/>
                <a:gd name="T98" fmla="*/ 5 w 1100"/>
                <a:gd name="T99" fmla="*/ 218 h 858"/>
                <a:gd name="T100" fmla="*/ 0 w 1100"/>
                <a:gd name="T101" fmla="*/ 173 h 858"/>
                <a:gd name="T102" fmla="*/ 1 w 1100"/>
                <a:gd name="T103" fmla="*/ 127 h 858"/>
                <a:gd name="T104" fmla="*/ 8 w 1100"/>
                <a:gd name="T105" fmla="*/ 84 h 858"/>
                <a:gd name="T106" fmla="*/ 21 w 1100"/>
                <a:gd name="T107" fmla="*/ 41 h 858"/>
                <a:gd name="T108" fmla="*/ 42 w 1100"/>
                <a:gd name="T109" fmla="*/ 0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00" h="858">
                  <a:moveTo>
                    <a:pt x="42" y="0"/>
                  </a:moveTo>
                  <a:lnTo>
                    <a:pt x="72" y="40"/>
                  </a:lnTo>
                  <a:lnTo>
                    <a:pt x="101" y="72"/>
                  </a:lnTo>
                  <a:lnTo>
                    <a:pt x="132" y="102"/>
                  </a:lnTo>
                  <a:lnTo>
                    <a:pt x="170" y="130"/>
                  </a:lnTo>
                  <a:lnTo>
                    <a:pt x="213" y="155"/>
                  </a:lnTo>
                  <a:lnTo>
                    <a:pt x="274" y="185"/>
                  </a:lnTo>
                  <a:lnTo>
                    <a:pt x="337" y="210"/>
                  </a:lnTo>
                  <a:lnTo>
                    <a:pt x="401" y="232"/>
                  </a:lnTo>
                  <a:lnTo>
                    <a:pt x="464" y="253"/>
                  </a:lnTo>
                  <a:lnTo>
                    <a:pt x="528" y="271"/>
                  </a:lnTo>
                  <a:lnTo>
                    <a:pt x="591" y="291"/>
                  </a:lnTo>
                  <a:lnTo>
                    <a:pt x="653" y="312"/>
                  </a:lnTo>
                  <a:lnTo>
                    <a:pt x="715" y="335"/>
                  </a:lnTo>
                  <a:lnTo>
                    <a:pt x="775" y="360"/>
                  </a:lnTo>
                  <a:lnTo>
                    <a:pt x="833" y="390"/>
                  </a:lnTo>
                  <a:lnTo>
                    <a:pt x="888" y="426"/>
                  </a:lnTo>
                  <a:lnTo>
                    <a:pt x="926" y="456"/>
                  </a:lnTo>
                  <a:lnTo>
                    <a:pt x="962" y="490"/>
                  </a:lnTo>
                  <a:lnTo>
                    <a:pt x="996" y="528"/>
                  </a:lnTo>
                  <a:lnTo>
                    <a:pt x="1027" y="570"/>
                  </a:lnTo>
                  <a:lnTo>
                    <a:pt x="1053" y="614"/>
                  </a:lnTo>
                  <a:lnTo>
                    <a:pt x="1074" y="661"/>
                  </a:lnTo>
                  <a:lnTo>
                    <a:pt x="1088" y="710"/>
                  </a:lnTo>
                  <a:lnTo>
                    <a:pt x="1097" y="758"/>
                  </a:lnTo>
                  <a:lnTo>
                    <a:pt x="1100" y="808"/>
                  </a:lnTo>
                  <a:lnTo>
                    <a:pt x="1095" y="858"/>
                  </a:lnTo>
                  <a:lnTo>
                    <a:pt x="1044" y="828"/>
                  </a:lnTo>
                  <a:lnTo>
                    <a:pt x="993" y="798"/>
                  </a:lnTo>
                  <a:lnTo>
                    <a:pt x="940" y="770"/>
                  </a:lnTo>
                  <a:lnTo>
                    <a:pt x="888" y="744"/>
                  </a:lnTo>
                  <a:lnTo>
                    <a:pt x="831" y="723"/>
                  </a:lnTo>
                  <a:lnTo>
                    <a:pt x="752" y="701"/>
                  </a:lnTo>
                  <a:lnTo>
                    <a:pt x="670" y="681"/>
                  </a:lnTo>
                  <a:lnTo>
                    <a:pt x="588" y="663"/>
                  </a:lnTo>
                  <a:lnTo>
                    <a:pt x="526" y="646"/>
                  </a:lnTo>
                  <a:lnTo>
                    <a:pt x="465" y="629"/>
                  </a:lnTo>
                  <a:lnTo>
                    <a:pt x="403" y="609"/>
                  </a:lnTo>
                  <a:lnTo>
                    <a:pt x="344" y="585"/>
                  </a:lnTo>
                  <a:lnTo>
                    <a:pt x="285" y="558"/>
                  </a:lnTo>
                  <a:lnTo>
                    <a:pt x="241" y="533"/>
                  </a:lnTo>
                  <a:lnTo>
                    <a:pt x="199" y="504"/>
                  </a:lnTo>
                  <a:lnTo>
                    <a:pt x="158" y="473"/>
                  </a:lnTo>
                  <a:lnTo>
                    <a:pt x="122" y="438"/>
                  </a:lnTo>
                  <a:lnTo>
                    <a:pt x="89" y="400"/>
                  </a:lnTo>
                  <a:lnTo>
                    <a:pt x="69" y="373"/>
                  </a:lnTo>
                  <a:lnTo>
                    <a:pt x="51" y="346"/>
                  </a:lnTo>
                  <a:lnTo>
                    <a:pt x="31" y="305"/>
                  </a:lnTo>
                  <a:lnTo>
                    <a:pt x="16" y="262"/>
                  </a:lnTo>
                  <a:lnTo>
                    <a:pt x="5" y="218"/>
                  </a:lnTo>
                  <a:lnTo>
                    <a:pt x="0" y="173"/>
                  </a:lnTo>
                  <a:lnTo>
                    <a:pt x="1" y="127"/>
                  </a:lnTo>
                  <a:lnTo>
                    <a:pt x="8" y="84"/>
                  </a:lnTo>
                  <a:lnTo>
                    <a:pt x="21" y="41"/>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a:extLst>
              <a:ext uri="{FF2B5EF4-FFF2-40B4-BE49-F238E27FC236}">
                <a16:creationId xmlns:a16="http://schemas.microsoft.com/office/drawing/2014/main" id="{464E91DA-77A5-DB46-A25A-4D484D1BDCF7}"/>
              </a:ext>
            </a:extLst>
          </p:cNvPr>
          <p:cNvSpPr/>
          <p:nvPr/>
        </p:nvSpPr>
        <p:spPr>
          <a:xfrm>
            <a:off x="1177273" y="2949469"/>
            <a:ext cx="4374947" cy="1200329"/>
          </a:xfrm>
          <a:prstGeom prst="rect">
            <a:avLst/>
          </a:prstGeom>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Problem : When we estimate relatively in size, we get different developers would complete the same 2 size story in different speeds. </a:t>
            </a:r>
            <a:endParaRPr lang="en-US" dirty="0">
              <a:solidFill>
                <a:schemeClr val="bg1"/>
              </a:solidFill>
            </a:endParaRPr>
          </a:p>
        </p:txBody>
      </p:sp>
      <p:sp>
        <p:nvSpPr>
          <p:cNvPr id="16" name="Rectangle 15">
            <a:extLst>
              <a:ext uri="{FF2B5EF4-FFF2-40B4-BE49-F238E27FC236}">
                <a16:creationId xmlns:a16="http://schemas.microsoft.com/office/drawing/2014/main" id="{FFE0ABE1-18BE-B14D-8E61-346A1B26017D}"/>
              </a:ext>
            </a:extLst>
          </p:cNvPr>
          <p:cNvSpPr/>
          <p:nvPr/>
        </p:nvSpPr>
        <p:spPr>
          <a:xfrm>
            <a:off x="6854705" y="3356329"/>
            <a:ext cx="4295946" cy="1754326"/>
          </a:xfrm>
          <a:prstGeom prst="rect">
            <a:avLst/>
          </a:prstGeom>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The theory says that if we calculate the velocity based on speed that each team member completes the same size story, then this deviation on speed will not matter, when we define a scope for a fix period of time</a:t>
            </a:r>
            <a:endParaRPr lang="en-US" dirty="0">
              <a:solidFill>
                <a:schemeClr val="bg1"/>
              </a:solidFill>
            </a:endParaRPr>
          </a:p>
        </p:txBody>
      </p:sp>
      <p:sp>
        <p:nvSpPr>
          <p:cNvPr id="17" name="Freeform 14">
            <a:extLst>
              <a:ext uri="{FF2B5EF4-FFF2-40B4-BE49-F238E27FC236}">
                <a16:creationId xmlns:a16="http://schemas.microsoft.com/office/drawing/2014/main" id="{03AAC628-B8A3-334D-A5BA-6213AB288B3A}"/>
              </a:ext>
            </a:extLst>
          </p:cNvPr>
          <p:cNvSpPr>
            <a:spLocks noEditPoints="1"/>
          </p:cNvSpPr>
          <p:nvPr/>
        </p:nvSpPr>
        <p:spPr bwMode="auto">
          <a:xfrm>
            <a:off x="8963955" y="2357708"/>
            <a:ext cx="546178" cy="641406"/>
          </a:xfrm>
          <a:custGeom>
            <a:avLst/>
            <a:gdLst>
              <a:gd name="T0" fmla="*/ 1658 w 3614"/>
              <a:gd name="T1" fmla="*/ 3699 h 4743"/>
              <a:gd name="T2" fmla="*/ 1892 w 3614"/>
              <a:gd name="T3" fmla="*/ 3426 h 4743"/>
              <a:gd name="T4" fmla="*/ 1563 w 3614"/>
              <a:gd name="T5" fmla="*/ 3270 h 4743"/>
              <a:gd name="T6" fmla="*/ 1249 w 3614"/>
              <a:gd name="T7" fmla="*/ 3935 h 4743"/>
              <a:gd name="T8" fmla="*/ 1701 w 3614"/>
              <a:gd name="T9" fmla="*/ 4505 h 4743"/>
              <a:gd name="T10" fmla="*/ 2418 w 3614"/>
              <a:gd name="T11" fmla="*/ 4343 h 4743"/>
              <a:gd name="T12" fmla="*/ 2580 w 3614"/>
              <a:gd name="T13" fmla="*/ 3621 h 4743"/>
              <a:gd name="T14" fmla="*/ 2012 w 3614"/>
              <a:gd name="T15" fmla="*/ 3168 h 4743"/>
              <a:gd name="T16" fmla="*/ 2194 w 3614"/>
              <a:gd name="T17" fmla="*/ 3006 h 4743"/>
              <a:gd name="T18" fmla="*/ 2776 w 3614"/>
              <a:gd name="T19" fmla="*/ 3590 h 4743"/>
              <a:gd name="T20" fmla="*/ 2614 w 3614"/>
              <a:gd name="T21" fmla="*/ 4420 h 4743"/>
              <a:gd name="T22" fmla="*/ 1841 w 3614"/>
              <a:gd name="T23" fmla="*/ 4738 h 4743"/>
              <a:gd name="T24" fmla="*/ 1154 w 3614"/>
              <a:gd name="T25" fmla="*/ 4277 h 4743"/>
              <a:gd name="T26" fmla="*/ 1154 w 3614"/>
              <a:gd name="T27" fmla="*/ 3430 h 4743"/>
              <a:gd name="T28" fmla="*/ 1841 w 3614"/>
              <a:gd name="T29" fmla="*/ 2969 h 4743"/>
              <a:gd name="T30" fmla="*/ 909 w 3614"/>
              <a:gd name="T31" fmla="*/ 3854 h 4743"/>
              <a:gd name="T32" fmla="*/ 609 w 3614"/>
              <a:gd name="T33" fmla="*/ 3134 h 4743"/>
              <a:gd name="T34" fmla="*/ 850 w 3614"/>
              <a:gd name="T35" fmla="*/ 3037 h 4743"/>
              <a:gd name="T36" fmla="*/ 1338 w 3614"/>
              <a:gd name="T37" fmla="*/ 2720 h 4743"/>
              <a:gd name="T38" fmla="*/ 1224 w 3614"/>
              <a:gd name="T39" fmla="*/ 2881 h 4743"/>
              <a:gd name="T40" fmla="*/ 516 w 3614"/>
              <a:gd name="T41" fmla="*/ 2897 h 4743"/>
              <a:gd name="T42" fmla="*/ 200 w 3614"/>
              <a:gd name="T43" fmla="*/ 3562 h 4743"/>
              <a:gd name="T44" fmla="*/ 652 w 3614"/>
              <a:gd name="T45" fmla="*/ 4132 h 4743"/>
              <a:gd name="T46" fmla="*/ 884 w 3614"/>
              <a:gd name="T47" fmla="*/ 4370 h 4743"/>
              <a:gd name="T48" fmla="*/ 150 w 3614"/>
              <a:gd name="T49" fmla="*/ 3978 h 4743"/>
              <a:gd name="T50" fmla="*/ 69 w 3614"/>
              <a:gd name="T51" fmla="*/ 3135 h 4743"/>
              <a:gd name="T52" fmla="*/ 706 w 3614"/>
              <a:gd name="T53" fmla="*/ 2611 h 4743"/>
              <a:gd name="T54" fmla="*/ 2416 w 3614"/>
              <a:gd name="T55" fmla="*/ 951 h 4743"/>
              <a:gd name="T56" fmla="*/ 2522 w 3614"/>
              <a:gd name="T57" fmla="*/ 901 h 4743"/>
              <a:gd name="T58" fmla="*/ 2392 w 3614"/>
              <a:gd name="T59" fmla="*/ 828 h 4743"/>
              <a:gd name="T60" fmla="*/ 1603 w 3614"/>
              <a:gd name="T61" fmla="*/ 4 h 4743"/>
              <a:gd name="T62" fmla="*/ 1731 w 3614"/>
              <a:gd name="T63" fmla="*/ 179 h 4743"/>
              <a:gd name="T64" fmla="*/ 1937 w 3614"/>
              <a:gd name="T65" fmla="*/ 337 h 4743"/>
              <a:gd name="T66" fmla="*/ 2273 w 3614"/>
              <a:gd name="T67" fmla="*/ 192 h 4743"/>
              <a:gd name="T68" fmla="*/ 2574 w 3614"/>
              <a:gd name="T69" fmla="*/ 12 h 4743"/>
              <a:gd name="T70" fmla="*/ 2622 w 3614"/>
              <a:gd name="T71" fmla="*/ 147 h 4743"/>
              <a:gd name="T72" fmla="*/ 2431 w 3614"/>
              <a:gd name="T73" fmla="*/ 798 h 4743"/>
              <a:gd name="T74" fmla="*/ 2488 w 3614"/>
              <a:gd name="T75" fmla="*/ 867 h 4743"/>
              <a:gd name="T76" fmla="*/ 2530 w 3614"/>
              <a:gd name="T77" fmla="*/ 951 h 4743"/>
              <a:gd name="T78" fmla="*/ 3023 w 3614"/>
              <a:gd name="T79" fmla="*/ 1362 h 4743"/>
              <a:gd name="T80" fmla="*/ 3556 w 3614"/>
              <a:gd name="T81" fmla="*/ 2237 h 4743"/>
              <a:gd name="T82" fmla="*/ 3518 w 3614"/>
              <a:gd name="T83" fmla="*/ 3292 h 4743"/>
              <a:gd name="T84" fmla="*/ 3001 w 3614"/>
              <a:gd name="T85" fmla="*/ 3943 h 4743"/>
              <a:gd name="T86" fmla="*/ 2766 w 3614"/>
              <a:gd name="T87" fmla="*/ 3099 h 4743"/>
              <a:gd name="T88" fmla="*/ 1961 w 3614"/>
              <a:gd name="T89" fmla="*/ 2723 h 4743"/>
              <a:gd name="T90" fmla="*/ 1327 w 3614"/>
              <a:gd name="T91" fmla="*/ 2434 h 4743"/>
              <a:gd name="T92" fmla="*/ 622 w 3614"/>
              <a:gd name="T93" fmla="*/ 2281 h 4743"/>
              <a:gd name="T94" fmla="*/ 1194 w 3614"/>
              <a:gd name="T95" fmla="*/ 1302 h 4743"/>
              <a:gd name="T96" fmla="*/ 1214 w 3614"/>
              <a:gd name="T97" fmla="*/ 983 h 4743"/>
              <a:gd name="T98" fmla="*/ 931 w 3614"/>
              <a:gd name="T99" fmla="*/ 1067 h 4743"/>
              <a:gd name="T100" fmla="*/ 846 w 3614"/>
              <a:gd name="T101" fmla="*/ 1137 h 4743"/>
              <a:gd name="T102" fmla="*/ 1023 w 3614"/>
              <a:gd name="T103" fmla="*/ 999 h 4743"/>
              <a:gd name="T104" fmla="*/ 1289 w 3614"/>
              <a:gd name="T105" fmla="*/ 873 h 4743"/>
              <a:gd name="T106" fmla="*/ 1175 w 3614"/>
              <a:gd name="T107" fmla="*/ 773 h 4743"/>
              <a:gd name="T108" fmla="*/ 1356 w 3614"/>
              <a:gd name="T109" fmla="*/ 850 h 4743"/>
              <a:gd name="T110" fmla="*/ 1576 w 3614"/>
              <a:gd name="T111" fmla="*/ 754 h 4743"/>
              <a:gd name="T112" fmla="*/ 1233 w 3614"/>
              <a:gd name="T113" fmla="*/ 418 h 4743"/>
              <a:gd name="T114" fmla="*/ 1465 w 3614"/>
              <a:gd name="T115" fmla="*/ 41 h 4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14" h="4743">
                <a:moveTo>
                  <a:pt x="1915" y="3338"/>
                </a:moveTo>
                <a:lnTo>
                  <a:pt x="2095" y="3338"/>
                </a:lnTo>
                <a:lnTo>
                  <a:pt x="2095" y="4377"/>
                </a:lnTo>
                <a:lnTo>
                  <a:pt x="1879" y="4377"/>
                </a:lnTo>
                <a:lnTo>
                  <a:pt x="1879" y="3677"/>
                </a:lnTo>
                <a:lnTo>
                  <a:pt x="1842" y="3686"/>
                </a:lnTo>
                <a:lnTo>
                  <a:pt x="1801" y="3693"/>
                </a:lnTo>
                <a:lnTo>
                  <a:pt x="1756" y="3697"/>
                </a:lnTo>
                <a:lnTo>
                  <a:pt x="1706" y="3699"/>
                </a:lnTo>
                <a:lnTo>
                  <a:pt x="1658" y="3699"/>
                </a:lnTo>
                <a:lnTo>
                  <a:pt x="1658" y="3507"/>
                </a:lnTo>
                <a:lnTo>
                  <a:pt x="1706" y="3507"/>
                </a:lnTo>
                <a:lnTo>
                  <a:pt x="1747" y="3505"/>
                </a:lnTo>
                <a:lnTo>
                  <a:pt x="1781" y="3499"/>
                </a:lnTo>
                <a:lnTo>
                  <a:pt x="1810" y="3492"/>
                </a:lnTo>
                <a:lnTo>
                  <a:pt x="1834" y="3482"/>
                </a:lnTo>
                <a:lnTo>
                  <a:pt x="1854" y="3470"/>
                </a:lnTo>
                <a:lnTo>
                  <a:pt x="1870" y="3455"/>
                </a:lnTo>
                <a:lnTo>
                  <a:pt x="1882" y="3441"/>
                </a:lnTo>
                <a:lnTo>
                  <a:pt x="1892" y="3426"/>
                </a:lnTo>
                <a:lnTo>
                  <a:pt x="1899" y="3410"/>
                </a:lnTo>
                <a:lnTo>
                  <a:pt x="1904" y="3394"/>
                </a:lnTo>
                <a:lnTo>
                  <a:pt x="1908" y="3379"/>
                </a:lnTo>
                <a:lnTo>
                  <a:pt x="1915" y="3338"/>
                </a:lnTo>
                <a:close/>
                <a:moveTo>
                  <a:pt x="1931" y="3163"/>
                </a:moveTo>
                <a:lnTo>
                  <a:pt x="1851" y="3168"/>
                </a:lnTo>
                <a:lnTo>
                  <a:pt x="1774" y="3181"/>
                </a:lnTo>
                <a:lnTo>
                  <a:pt x="1701" y="3203"/>
                </a:lnTo>
                <a:lnTo>
                  <a:pt x="1629" y="3234"/>
                </a:lnTo>
                <a:lnTo>
                  <a:pt x="1563" y="3270"/>
                </a:lnTo>
                <a:lnTo>
                  <a:pt x="1502" y="3314"/>
                </a:lnTo>
                <a:lnTo>
                  <a:pt x="1445" y="3366"/>
                </a:lnTo>
                <a:lnTo>
                  <a:pt x="1395" y="3421"/>
                </a:lnTo>
                <a:lnTo>
                  <a:pt x="1351" y="3483"/>
                </a:lnTo>
                <a:lnTo>
                  <a:pt x="1313" y="3551"/>
                </a:lnTo>
                <a:lnTo>
                  <a:pt x="1284" y="3621"/>
                </a:lnTo>
                <a:lnTo>
                  <a:pt x="1262" y="3696"/>
                </a:lnTo>
                <a:lnTo>
                  <a:pt x="1249" y="3774"/>
                </a:lnTo>
                <a:lnTo>
                  <a:pt x="1243" y="3854"/>
                </a:lnTo>
                <a:lnTo>
                  <a:pt x="1249" y="3935"/>
                </a:lnTo>
                <a:lnTo>
                  <a:pt x="1262" y="4013"/>
                </a:lnTo>
                <a:lnTo>
                  <a:pt x="1284" y="4086"/>
                </a:lnTo>
                <a:lnTo>
                  <a:pt x="1313" y="4158"/>
                </a:lnTo>
                <a:lnTo>
                  <a:pt x="1351" y="4224"/>
                </a:lnTo>
                <a:lnTo>
                  <a:pt x="1395" y="4286"/>
                </a:lnTo>
                <a:lnTo>
                  <a:pt x="1445" y="4343"/>
                </a:lnTo>
                <a:lnTo>
                  <a:pt x="1502" y="4393"/>
                </a:lnTo>
                <a:lnTo>
                  <a:pt x="1563" y="4437"/>
                </a:lnTo>
                <a:lnTo>
                  <a:pt x="1629" y="4475"/>
                </a:lnTo>
                <a:lnTo>
                  <a:pt x="1701" y="4505"/>
                </a:lnTo>
                <a:lnTo>
                  <a:pt x="1774" y="4527"/>
                </a:lnTo>
                <a:lnTo>
                  <a:pt x="1851" y="4540"/>
                </a:lnTo>
                <a:lnTo>
                  <a:pt x="1931" y="4546"/>
                </a:lnTo>
                <a:lnTo>
                  <a:pt x="2012" y="4540"/>
                </a:lnTo>
                <a:lnTo>
                  <a:pt x="2089" y="4527"/>
                </a:lnTo>
                <a:lnTo>
                  <a:pt x="2164" y="4505"/>
                </a:lnTo>
                <a:lnTo>
                  <a:pt x="2234" y="4475"/>
                </a:lnTo>
                <a:lnTo>
                  <a:pt x="2301" y="4437"/>
                </a:lnTo>
                <a:lnTo>
                  <a:pt x="2362" y="4393"/>
                </a:lnTo>
                <a:lnTo>
                  <a:pt x="2418" y="4343"/>
                </a:lnTo>
                <a:lnTo>
                  <a:pt x="2469" y="4286"/>
                </a:lnTo>
                <a:lnTo>
                  <a:pt x="2513" y="4224"/>
                </a:lnTo>
                <a:lnTo>
                  <a:pt x="2549" y="4158"/>
                </a:lnTo>
                <a:lnTo>
                  <a:pt x="2580" y="4086"/>
                </a:lnTo>
                <a:lnTo>
                  <a:pt x="2602" y="4013"/>
                </a:lnTo>
                <a:lnTo>
                  <a:pt x="2615" y="3935"/>
                </a:lnTo>
                <a:lnTo>
                  <a:pt x="2620" y="3854"/>
                </a:lnTo>
                <a:lnTo>
                  <a:pt x="2615" y="3774"/>
                </a:lnTo>
                <a:lnTo>
                  <a:pt x="2602" y="3696"/>
                </a:lnTo>
                <a:lnTo>
                  <a:pt x="2580" y="3621"/>
                </a:lnTo>
                <a:lnTo>
                  <a:pt x="2549" y="3551"/>
                </a:lnTo>
                <a:lnTo>
                  <a:pt x="2513" y="3483"/>
                </a:lnTo>
                <a:lnTo>
                  <a:pt x="2469" y="3421"/>
                </a:lnTo>
                <a:lnTo>
                  <a:pt x="2418" y="3366"/>
                </a:lnTo>
                <a:lnTo>
                  <a:pt x="2362" y="3314"/>
                </a:lnTo>
                <a:lnTo>
                  <a:pt x="2301" y="3270"/>
                </a:lnTo>
                <a:lnTo>
                  <a:pt x="2234" y="3234"/>
                </a:lnTo>
                <a:lnTo>
                  <a:pt x="2164" y="3203"/>
                </a:lnTo>
                <a:lnTo>
                  <a:pt x="2089" y="3181"/>
                </a:lnTo>
                <a:lnTo>
                  <a:pt x="2012" y="3168"/>
                </a:lnTo>
                <a:lnTo>
                  <a:pt x="1931" y="3163"/>
                </a:lnTo>
                <a:close/>
                <a:moveTo>
                  <a:pt x="1245" y="3005"/>
                </a:moveTo>
                <a:lnTo>
                  <a:pt x="1245" y="3006"/>
                </a:lnTo>
                <a:lnTo>
                  <a:pt x="1245" y="3006"/>
                </a:lnTo>
                <a:lnTo>
                  <a:pt x="1245" y="3006"/>
                </a:lnTo>
                <a:lnTo>
                  <a:pt x="1245" y="3005"/>
                </a:lnTo>
                <a:close/>
                <a:moveTo>
                  <a:pt x="1931" y="2965"/>
                </a:moveTo>
                <a:lnTo>
                  <a:pt x="2022" y="2969"/>
                </a:lnTo>
                <a:lnTo>
                  <a:pt x="2110" y="2984"/>
                </a:lnTo>
                <a:lnTo>
                  <a:pt x="2194" y="3006"/>
                </a:lnTo>
                <a:lnTo>
                  <a:pt x="2276" y="3035"/>
                </a:lnTo>
                <a:lnTo>
                  <a:pt x="2354" y="3072"/>
                </a:lnTo>
                <a:lnTo>
                  <a:pt x="2427" y="3118"/>
                </a:lnTo>
                <a:lnTo>
                  <a:pt x="2494" y="3169"/>
                </a:lnTo>
                <a:lnTo>
                  <a:pt x="2557" y="3226"/>
                </a:lnTo>
                <a:lnTo>
                  <a:pt x="2614" y="3289"/>
                </a:lnTo>
                <a:lnTo>
                  <a:pt x="2665" y="3357"/>
                </a:lnTo>
                <a:lnTo>
                  <a:pt x="2710" y="3430"/>
                </a:lnTo>
                <a:lnTo>
                  <a:pt x="2747" y="3508"/>
                </a:lnTo>
                <a:lnTo>
                  <a:pt x="2776" y="3590"/>
                </a:lnTo>
                <a:lnTo>
                  <a:pt x="2798" y="3675"/>
                </a:lnTo>
                <a:lnTo>
                  <a:pt x="2812" y="3763"/>
                </a:lnTo>
                <a:lnTo>
                  <a:pt x="2817" y="3854"/>
                </a:lnTo>
                <a:lnTo>
                  <a:pt x="2812" y="3945"/>
                </a:lnTo>
                <a:lnTo>
                  <a:pt x="2798" y="4034"/>
                </a:lnTo>
                <a:lnTo>
                  <a:pt x="2776" y="4119"/>
                </a:lnTo>
                <a:lnTo>
                  <a:pt x="2747" y="4199"/>
                </a:lnTo>
                <a:lnTo>
                  <a:pt x="2710" y="4277"/>
                </a:lnTo>
                <a:lnTo>
                  <a:pt x="2665" y="4351"/>
                </a:lnTo>
                <a:lnTo>
                  <a:pt x="2614" y="4420"/>
                </a:lnTo>
                <a:lnTo>
                  <a:pt x="2557" y="4483"/>
                </a:lnTo>
                <a:lnTo>
                  <a:pt x="2494" y="4540"/>
                </a:lnTo>
                <a:lnTo>
                  <a:pt x="2427" y="4591"/>
                </a:lnTo>
                <a:lnTo>
                  <a:pt x="2354" y="4635"/>
                </a:lnTo>
                <a:lnTo>
                  <a:pt x="2276" y="4674"/>
                </a:lnTo>
                <a:lnTo>
                  <a:pt x="2194" y="4703"/>
                </a:lnTo>
                <a:lnTo>
                  <a:pt x="2110" y="4725"/>
                </a:lnTo>
                <a:lnTo>
                  <a:pt x="2022" y="4738"/>
                </a:lnTo>
                <a:lnTo>
                  <a:pt x="1931" y="4743"/>
                </a:lnTo>
                <a:lnTo>
                  <a:pt x="1841" y="4738"/>
                </a:lnTo>
                <a:lnTo>
                  <a:pt x="1753" y="4725"/>
                </a:lnTo>
                <a:lnTo>
                  <a:pt x="1668" y="4703"/>
                </a:lnTo>
                <a:lnTo>
                  <a:pt x="1588" y="4674"/>
                </a:lnTo>
                <a:lnTo>
                  <a:pt x="1511" y="4635"/>
                </a:lnTo>
                <a:lnTo>
                  <a:pt x="1438" y="4591"/>
                </a:lnTo>
                <a:lnTo>
                  <a:pt x="1369" y="4540"/>
                </a:lnTo>
                <a:lnTo>
                  <a:pt x="1306" y="4483"/>
                </a:lnTo>
                <a:lnTo>
                  <a:pt x="1249" y="4420"/>
                </a:lnTo>
                <a:lnTo>
                  <a:pt x="1198" y="4351"/>
                </a:lnTo>
                <a:lnTo>
                  <a:pt x="1154" y="4277"/>
                </a:lnTo>
                <a:lnTo>
                  <a:pt x="1116" y="4199"/>
                </a:lnTo>
                <a:lnTo>
                  <a:pt x="1087" y="4119"/>
                </a:lnTo>
                <a:lnTo>
                  <a:pt x="1065" y="4034"/>
                </a:lnTo>
                <a:lnTo>
                  <a:pt x="1052" y="3945"/>
                </a:lnTo>
                <a:lnTo>
                  <a:pt x="1048" y="3854"/>
                </a:lnTo>
                <a:lnTo>
                  <a:pt x="1052" y="3763"/>
                </a:lnTo>
                <a:lnTo>
                  <a:pt x="1065" y="3675"/>
                </a:lnTo>
                <a:lnTo>
                  <a:pt x="1087" y="3590"/>
                </a:lnTo>
                <a:lnTo>
                  <a:pt x="1116" y="3508"/>
                </a:lnTo>
                <a:lnTo>
                  <a:pt x="1154" y="3430"/>
                </a:lnTo>
                <a:lnTo>
                  <a:pt x="1198" y="3357"/>
                </a:lnTo>
                <a:lnTo>
                  <a:pt x="1249" y="3289"/>
                </a:lnTo>
                <a:lnTo>
                  <a:pt x="1306" y="3226"/>
                </a:lnTo>
                <a:lnTo>
                  <a:pt x="1369" y="3169"/>
                </a:lnTo>
                <a:lnTo>
                  <a:pt x="1438" y="3118"/>
                </a:lnTo>
                <a:lnTo>
                  <a:pt x="1511" y="3072"/>
                </a:lnTo>
                <a:lnTo>
                  <a:pt x="1588" y="3035"/>
                </a:lnTo>
                <a:lnTo>
                  <a:pt x="1668" y="3006"/>
                </a:lnTo>
                <a:lnTo>
                  <a:pt x="1753" y="2984"/>
                </a:lnTo>
                <a:lnTo>
                  <a:pt x="1841" y="2969"/>
                </a:lnTo>
                <a:lnTo>
                  <a:pt x="1931" y="2965"/>
                </a:lnTo>
                <a:close/>
                <a:moveTo>
                  <a:pt x="866" y="2965"/>
                </a:moveTo>
                <a:lnTo>
                  <a:pt x="1048" y="2965"/>
                </a:lnTo>
                <a:lnTo>
                  <a:pt x="1048" y="3351"/>
                </a:lnTo>
                <a:lnTo>
                  <a:pt x="1007" y="3426"/>
                </a:lnTo>
                <a:lnTo>
                  <a:pt x="973" y="3505"/>
                </a:lnTo>
                <a:lnTo>
                  <a:pt x="945" y="3589"/>
                </a:lnTo>
                <a:lnTo>
                  <a:pt x="925" y="3674"/>
                </a:lnTo>
                <a:lnTo>
                  <a:pt x="913" y="3763"/>
                </a:lnTo>
                <a:lnTo>
                  <a:pt x="909" y="3854"/>
                </a:lnTo>
                <a:lnTo>
                  <a:pt x="912" y="3929"/>
                </a:lnTo>
                <a:lnTo>
                  <a:pt x="920" y="4004"/>
                </a:lnTo>
                <a:lnTo>
                  <a:pt x="831" y="4004"/>
                </a:lnTo>
                <a:lnTo>
                  <a:pt x="831" y="3304"/>
                </a:lnTo>
                <a:lnTo>
                  <a:pt x="795" y="3313"/>
                </a:lnTo>
                <a:lnTo>
                  <a:pt x="752" y="3320"/>
                </a:lnTo>
                <a:lnTo>
                  <a:pt x="709" y="3325"/>
                </a:lnTo>
                <a:lnTo>
                  <a:pt x="659" y="3325"/>
                </a:lnTo>
                <a:lnTo>
                  <a:pt x="609" y="3325"/>
                </a:lnTo>
                <a:lnTo>
                  <a:pt x="609" y="3134"/>
                </a:lnTo>
                <a:lnTo>
                  <a:pt x="659" y="3134"/>
                </a:lnTo>
                <a:lnTo>
                  <a:pt x="698" y="3132"/>
                </a:lnTo>
                <a:lnTo>
                  <a:pt x="733" y="3126"/>
                </a:lnTo>
                <a:lnTo>
                  <a:pt x="763" y="3119"/>
                </a:lnTo>
                <a:lnTo>
                  <a:pt x="786" y="3109"/>
                </a:lnTo>
                <a:lnTo>
                  <a:pt x="806" y="3097"/>
                </a:lnTo>
                <a:lnTo>
                  <a:pt x="823" y="3082"/>
                </a:lnTo>
                <a:lnTo>
                  <a:pt x="834" y="3068"/>
                </a:lnTo>
                <a:lnTo>
                  <a:pt x="844" y="3053"/>
                </a:lnTo>
                <a:lnTo>
                  <a:pt x="850" y="3037"/>
                </a:lnTo>
                <a:lnTo>
                  <a:pt x="856" y="3021"/>
                </a:lnTo>
                <a:lnTo>
                  <a:pt x="859" y="3006"/>
                </a:lnTo>
                <a:lnTo>
                  <a:pt x="866" y="2965"/>
                </a:lnTo>
                <a:close/>
                <a:moveTo>
                  <a:pt x="884" y="2592"/>
                </a:moveTo>
                <a:lnTo>
                  <a:pt x="966" y="2597"/>
                </a:lnTo>
                <a:lnTo>
                  <a:pt x="1046" y="2608"/>
                </a:lnTo>
                <a:lnTo>
                  <a:pt x="1123" y="2626"/>
                </a:lnTo>
                <a:lnTo>
                  <a:pt x="1198" y="2651"/>
                </a:lnTo>
                <a:lnTo>
                  <a:pt x="1271" y="2682"/>
                </a:lnTo>
                <a:lnTo>
                  <a:pt x="1338" y="2720"/>
                </a:lnTo>
                <a:lnTo>
                  <a:pt x="1403" y="2762"/>
                </a:lnTo>
                <a:lnTo>
                  <a:pt x="1464" y="2811"/>
                </a:lnTo>
                <a:lnTo>
                  <a:pt x="1519" y="2864"/>
                </a:lnTo>
                <a:lnTo>
                  <a:pt x="1571" y="2921"/>
                </a:lnTo>
                <a:lnTo>
                  <a:pt x="1506" y="2946"/>
                </a:lnTo>
                <a:lnTo>
                  <a:pt x="1445" y="2975"/>
                </a:lnTo>
                <a:lnTo>
                  <a:pt x="1385" y="3009"/>
                </a:lnTo>
                <a:lnTo>
                  <a:pt x="1335" y="2961"/>
                </a:lnTo>
                <a:lnTo>
                  <a:pt x="1281" y="2918"/>
                </a:lnTo>
                <a:lnTo>
                  <a:pt x="1224" y="2881"/>
                </a:lnTo>
                <a:lnTo>
                  <a:pt x="1161" y="2849"/>
                </a:lnTo>
                <a:lnTo>
                  <a:pt x="1096" y="2824"/>
                </a:lnTo>
                <a:lnTo>
                  <a:pt x="1029" y="2805"/>
                </a:lnTo>
                <a:lnTo>
                  <a:pt x="957" y="2795"/>
                </a:lnTo>
                <a:lnTo>
                  <a:pt x="884" y="2790"/>
                </a:lnTo>
                <a:lnTo>
                  <a:pt x="804" y="2795"/>
                </a:lnTo>
                <a:lnTo>
                  <a:pt x="726" y="2808"/>
                </a:lnTo>
                <a:lnTo>
                  <a:pt x="652" y="2830"/>
                </a:lnTo>
                <a:lnTo>
                  <a:pt x="581" y="2861"/>
                </a:lnTo>
                <a:lnTo>
                  <a:pt x="516" y="2897"/>
                </a:lnTo>
                <a:lnTo>
                  <a:pt x="453" y="2941"/>
                </a:lnTo>
                <a:lnTo>
                  <a:pt x="397" y="2993"/>
                </a:lnTo>
                <a:lnTo>
                  <a:pt x="348" y="3049"/>
                </a:lnTo>
                <a:lnTo>
                  <a:pt x="302" y="3110"/>
                </a:lnTo>
                <a:lnTo>
                  <a:pt x="266" y="3178"/>
                </a:lnTo>
                <a:lnTo>
                  <a:pt x="235" y="3248"/>
                </a:lnTo>
                <a:lnTo>
                  <a:pt x="213" y="3323"/>
                </a:lnTo>
                <a:lnTo>
                  <a:pt x="200" y="3401"/>
                </a:lnTo>
                <a:lnTo>
                  <a:pt x="196" y="3482"/>
                </a:lnTo>
                <a:lnTo>
                  <a:pt x="200" y="3562"/>
                </a:lnTo>
                <a:lnTo>
                  <a:pt x="213" y="3640"/>
                </a:lnTo>
                <a:lnTo>
                  <a:pt x="235" y="3715"/>
                </a:lnTo>
                <a:lnTo>
                  <a:pt x="266" y="3785"/>
                </a:lnTo>
                <a:lnTo>
                  <a:pt x="302" y="3852"/>
                </a:lnTo>
                <a:lnTo>
                  <a:pt x="348" y="3913"/>
                </a:lnTo>
                <a:lnTo>
                  <a:pt x="397" y="3970"/>
                </a:lnTo>
                <a:lnTo>
                  <a:pt x="453" y="4020"/>
                </a:lnTo>
                <a:lnTo>
                  <a:pt x="516" y="4064"/>
                </a:lnTo>
                <a:lnTo>
                  <a:pt x="581" y="4103"/>
                </a:lnTo>
                <a:lnTo>
                  <a:pt x="652" y="4132"/>
                </a:lnTo>
                <a:lnTo>
                  <a:pt x="726" y="4154"/>
                </a:lnTo>
                <a:lnTo>
                  <a:pt x="804" y="4169"/>
                </a:lnTo>
                <a:lnTo>
                  <a:pt x="884" y="4173"/>
                </a:lnTo>
                <a:lnTo>
                  <a:pt x="922" y="4172"/>
                </a:lnTo>
                <a:lnTo>
                  <a:pt x="960" y="4169"/>
                </a:lnTo>
                <a:lnTo>
                  <a:pt x="985" y="4232"/>
                </a:lnTo>
                <a:lnTo>
                  <a:pt x="1012" y="4295"/>
                </a:lnTo>
                <a:lnTo>
                  <a:pt x="1046" y="4355"/>
                </a:lnTo>
                <a:lnTo>
                  <a:pt x="966" y="4365"/>
                </a:lnTo>
                <a:lnTo>
                  <a:pt x="884" y="4370"/>
                </a:lnTo>
                <a:lnTo>
                  <a:pt x="793" y="4365"/>
                </a:lnTo>
                <a:lnTo>
                  <a:pt x="706" y="4352"/>
                </a:lnTo>
                <a:lnTo>
                  <a:pt x="621" y="4330"/>
                </a:lnTo>
                <a:lnTo>
                  <a:pt x="539" y="4301"/>
                </a:lnTo>
                <a:lnTo>
                  <a:pt x="462" y="4263"/>
                </a:lnTo>
                <a:lnTo>
                  <a:pt x="389" y="4219"/>
                </a:lnTo>
                <a:lnTo>
                  <a:pt x="321" y="4167"/>
                </a:lnTo>
                <a:lnTo>
                  <a:pt x="259" y="4110"/>
                </a:lnTo>
                <a:lnTo>
                  <a:pt x="202" y="4047"/>
                </a:lnTo>
                <a:lnTo>
                  <a:pt x="150" y="3978"/>
                </a:lnTo>
                <a:lnTo>
                  <a:pt x="107" y="3904"/>
                </a:lnTo>
                <a:lnTo>
                  <a:pt x="69" y="3827"/>
                </a:lnTo>
                <a:lnTo>
                  <a:pt x="39" y="3746"/>
                </a:lnTo>
                <a:lnTo>
                  <a:pt x="18" y="3661"/>
                </a:lnTo>
                <a:lnTo>
                  <a:pt x="4" y="3573"/>
                </a:lnTo>
                <a:lnTo>
                  <a:pt x="0" y="3482"/>
                </a:lnTo>
                <a:lnTo>
                  <a:pt x="4" y="3391"/>
                </a:lnTo>
                <a:lnTo>
                  <a:pt x="18" y="3303"/>
                </a:lnTo>
                <a:lnTo>
                  <a:pt x="39" y="3217"/>
                </a:lnTo>
                <a:lnTo>
                  <a:pt x="69" y="3135"/>
                </a:lnTo>
                <a:lnTo>
                  <a:pt x="107" y="3057"/>
                </a:lnTo>
                <a:lnTo>
                  <a:pt x="150" y="2984"/>
                </a:lnTo>
                <a:lnTo>
                  <a:pt x="202" y="2917"/>
                </a:lnTo>
                <a:lnTo>
                  <a:pt x="259" y="2853"/>
                </a:lnTo>
                <a:lnTo>
                  <a:pt x="321" y="2796"/>
                </a:lnTo>
                <a:lnTo>
                  <a:pt x="389" y="2745"/>
                </a:lnTo>
                <a:lnTo>
                  <a:pt x="462" y="2699"/>
                </a:lnTo>
                <a:lnTo>
                  <a:pt x="539" y="2663"/>
                </a:lnTo>
                <a:lnTo>
                  <a:pt x="621" y="2633"/>
                </a:lnTo>
                <a:lnTo>
                  <a:pt x="706" y="2611"/>
                </a:lnTo>
                <a:lnTo>
                  <a:pt x="793" y="2597"/>
                </a:lnTo>
                <a:lnTo>
                  <a:pt x="884" y="2592"/>
                </a:lnTo>
                <a:close/>
                <a:moveTo>
                  <a:pt x="2516" y="886"/>
                </a:moveTo>
                <a:lnTo>
                  <a:pt x="2495" y="901"/>
                </a:lnTo>
                <a:lnTo>
                  <a:pt x="2471" y="911"/>
                </a:lnTo>
                <a:lnTo>
                  <a:pt x="2443" y="917"/>
                </a:lnTo>
                <a:lnTo>
                  <a:pt x="2411" y="922"/>
                </a:lnTo>
                <a:lnTo>
                  <a:pt x="2378" y="922"/>
                </a:lnTo>
                <a:lnTo>
                  <a:pt x="2345" y="919"/>
                </a:lnTo>
                <a:lnTo>
                  <a:pt x="2416" y="951"/>
                </a:lnTo>
                <a:lnTo>
                  <a:pt x="2419" y="951"/>
                </a:lnTo>
                <a:lnTo>
                  <a:pt x="2422" y="950"/>
                </a:lnTo>
                <a:lnTo>
                  <a:pt x="2435" y="948"/>
                </a:lnTo>
                <a:lnTo>
                  <a:pt x="2452" y="947"/>
                </a:lnTo>
                <a:lnTo>
                  <a:pt x="2469" y="942"/>
                </a:lnTo>
                <a:lnTo>
                  <a:pt x="2485" y="938"/>
                </a:lnTo>
                <a:lnTo>
                  <a:pt x="2500" y="930"/>
                </a:lnTo>
                <a:lnTo>
                  <a:pt x="2511" y="923"/>
                </a:lnTo>
                <a:lnTo>
                  <a:pt x="2519" y="913"/>
                </a:lnTo>
                <a:lnTo>
                  <a:pt x="2522" y="901"/>
                </a:lnTo>
                <a:lnTo>
                  <a:pt x="2516" y="886"/>
                </a:lnTo>
                <a:close/>
                <a:moveTo>
                  <a:pt x="2329" y="753"/>
                </a:moveTo>
                <a:lnTo>
                  <a:pt x="2301" y="800"/>
                </a:lnTo>
                <a:lnTo>
                  <a:pt x="2275" y="845"/>
                </a:lnTo>
                <a:lnTo>
                  <a:pt x="2301" y="850"/>
                </a:lnTo>
                <a:lnTo>
                  <a:pt x="2327" y="853"/>
                </a:lnTo>
                <a:lnTo>
                  <a:pt x="2346" y="854"/>
                </a:lnTo>
                <a:lnTo>
                  <a:pt x="2368" y="854"/>
                </a:lnTo>
                <a:lnTo>
                  <a:pt x="2387" y="851"/>
                </a:lnTo>
                <a:lnTo>
                  <a:pt x="2392" y="828"/>
                </a:lnTo>
                <a:lnTo>
                  <a:pt x="2393" y="807"/>
                </a:lnTo>
                <a:lnTo>
                  <a:pt x="2387" y="790"/>
                </a:lnTo>
                <a:lnTo>
                  <a:pt x="2377" y="775"/>
                </a:lnTo>
                <a:lnTo>
                  <a:pt x="2362" y="763"/>
                </a:lnTo>
                <a:lnTo>
                  <a:pt x="2342" y="754"/>
                </a:lnTo>
                <a:lnTo>
                  <a:pt x="2335" y="754"/>
                </a:lnTo>
                <a:lnTo>
                  <a:pt x="2329" y="753"/>
                </a:lnTo>
                <a:close/>
                <a:moveTo>
                  <a:pt x="1566" y="0"/>
                </a:moveTo>
                <a:lnTo>
                  <a:pt x="1585" y="0"/>
                </a:lnTo>
                <a:lnTo>
                  <a:pt x="1603" y="4"/>
                </a:lnTo>
                <a:lnTo>
                  <a:pt x="1617" y="12"/>
                </a:lnTo>
                <a:lnTo>
                  <a:pt x="1632" y="22"/>
                </a:lnTo>
                <a:lnTo>
                  <a:pt x="1645" y="37"/>
                </a:lnTo>
                <a:lnTo>
                  <a:pt x="1658" y="53"/>
                </a:lnTo>
                <a:lnTo>
                  <a:pt x="1670" y="70"/>
                </a:lnTo>
                <a:lnTo>
                  <a:pt x="1682" y="89"/>
                </a:lnTo>
                <a:lnTo>
                  <a:pt x="1693" y="111"/>
                </a:lnTo>
                <a:lnTo>
                  <a:pt x="1705" y="133"/>
                </a:lnTo>
                <a:lnTo>
                  <a:pt x="1718" y="155"/>
                </a:lnTo>
                <a:lnTo>
                  <a:pt x="1731" y="179"/>
                </a:lnTo>
                <a:lnTo>
                  <a:pt x="1744" y="202"/>
                </a:lnTo>
                <a:lnTo>
                  <a:pt x="1759" y="224"/>
                </a:lnTo>
                <a:lnTo>
                  <a:pt x="1777" y="246"/>
                </a:lnTo>
                <a:lnTo>
                  <a:pt x="1794" y="268"/>
                </a:lnTo>
                <a:lnTo>
                  <a:pt x="1815" y="288"/>
                </a:lnTo>
                <a:lnTo>
                  <a:pt x="1838" y="305"/>
                </a:lnTo>
                <a:lnTo>
                  <a:pt x="1863" y="321"/>
                </a:lnTo>
                <a:lnTo>
                  <a:pt x="1886" y="332"/>
                </a:lnTo>
                <a:lnTo>
                  <a:pt x="1911" y="337"/>
                </a:lnTo>
                <a:lnTo>
                  <a:pt x="1937" y="337"/>
                </a:lnTo>
                <a:lnTo>
                  <a:pt x="1966" y="335"/>
                </a:lnTo>
                <a:lnTo>
                  <a:pt x="1997" y="329"/>
                </a:lnTo>
                <a:lnTo>
                  <a:pt x="2029" y="318"/>
                </a:lnTo>
                <a:lnTo>
                  <a:pt x="2061" y="307"/>
                </a:lnTo>
                <a:lnTo>
                  <a:pt x="2097" y="292"/>
                </a:lnTo>
                <a:lnTo>
                  <a:pt x="2132" y="274"/>
                </a:lnTo>
                <a:lnTo>
                  <a:pt x="2167" y="255"/>
                </a:lnTo>
                <a:lnTo>
                  <a:pt x="2202" y="236"/>
                </a:lnTo>
                <a:lnTo>
                  <a:pt x="2238" y="214"/>
                </a:lnTo>
                <a:lnTo>
                  <a:pt x="2273" y="192"/>
                </a:lnTo>
                <a:lnTo>
                  <a:pt x="2308" y="170"/>
                </a:lnTo>
                <a:lnTo>
                  <a:pt x="2343" y="148"/>
                </a:lnTo>
                <a:lnTo>
                  <a:pt x="2377" y="126"/>
                </a:lnTo>
                <a:lnTo>
                  <a:pt x="2411" y="104"/>
                </a:lnTo>
                <a:lnTo>
                  <a:pt x="2441" y="83"/>
                </a:lnTo>
                <a:lnTo>
                  <a:pt x="2472" y="66"/>
                </a:lnTo>
                <a:lnTo>
                  <a:pt x="2500" y="48"/>
                </a:lnTo>
                <a:lnTo>
                  <a:pt x="2527" y="34"/>
                </a:lnTo>
                <a:lnTo>
                  <a:pt x="2552" y="20"/>
                </a:lnTo>
                <a:lnTo>
                  <a:pt x="2574" y="12"/>
                </a:lnTo>
                <a:lnTo>
                  <a:pt x="2593" y="4"/>
                </a:lnTo>
                <a:lnTo>
                  <a:pt x="2611" y="1"/>
                </a:lnTo>
                <a:lnTo>
                  <a:pt x="2625" y="3"/>
                </a:lnTo>
                <a:lnTo>
                  <a:pt x="2636" y="7"/>
                </a:lnTo>
                <a:lnTo>
                  <a:pt x="2643" y="17"/>
                </a:lnTo>
                <a:lnTo>
                  <a:pt x="2647" y="32"/>
                </a:lnTo>
                <a:lnTo>
                  <a:pt x="2647" y="51"/>
                </a:lnTo>
                <a:lnTo>
                  <a:pt x="2643" y="78"/>
                </a:lnTo>
                <a:lnTo>
                  <a:pt x="2634" y="108"/>
                </a:lnTo>
                <a:lnTo>
                  <a:pt x="2622" y="147"/>
                </a:lnTo>
                <a:lnTo>
                  <a:pt x="2576" y="264"/>
                </a:lnTo>
                <a:lnTo>
                  <a:pt x="2523" y="383"/>
                </a:lnTo>
                <a:lnTo>
                  <a:pt x="2466" y="499"/>
                </a:lnTo>
                <a:lnTo>
                  <a:pt x="2406" y="613"/>
                </a:lnTo>
                <a:lnTo>
                  <a:pt x="2348" y="721"/>
                </a:lnTo>
                <a:lnTo>
                  <a:pt x="2370" y="729"/>
                </a:lnTo>
                <a:lnTo>
                  <a:pt x="2392" y="744"/>
                </a:lnTo>
                <a:lnTo>
                  <a:pt x="2408" y="762"/>
                </a:lnTo>
                <a:lnTo>
                  <a:pt x="2422" y="779"/>
                </a:lnTo>
                <a:lnTo>
                  <a:pt x="2431" y="798"/>
                </a:lnTo>
                <a:lnTo>
                  <a:pt x="2437" y="819"/>
                </a:lnTo>
                <a:lnTo>
                  <a:pt x="2435" y="841"/>
                </a:lnTo>
                <a:lnTo>
                  <a:pt x="2427" y="863"/>
                </a:lnTo>
                <a:lnTo>
                  <a:pt x="2418" y="875"/>
                </a:lnTo>
                <a:lnTo>
                  <a:pt x="2406" y="883"/>
                </a:lnTo>
                <a:lnTo>
                  <a:pt x="2392" y="889"/>
                </a:lnTo>
                <a:lnTo>
                  <a:pt x="2421" y="888"/>
                </a:lnTo>
                <a:lnTo>
                  <a:pt x="2447" y="885"/>
                </a:lnTo>
                <a:lnTo>
                  <a:pt x="2471" y="878"/>
                </a:lnTo>
                <a:lnTo>
                  <a:pt x="2488" y="867"/>
                </a:lnTo>
                <a:lnTo>
                  <a:pt x="2503" y="853"/>
                </a:lnTo>
                <a:lnTo>
                  <a:pt x="2510" y="845"/>
                </a:lnTo>
                <a:lnTo>
                  <a:pt x="2520" y="844"/>
                </a:lnTo>
                <a:lnTo>
                  <a:pt x="2529" y="848"/>
                </a:lnTo>
                <a:lnTo>
                  <a:pt x="2546" y="870"/>
                </a:lnTo>
                <a:lnTo>
                  <a:pt x="2555" y="891"/>
                </a:lnTo>
                <a:lnTo>
                  <a:pt x="2558" y="908"/>
                </a:lnTo>
                <a:lnTo>
                  <a:pt x="2554" y="925"/>
                </a:lnTo>
                <a:lnTo>
                  <a:pt x="2545" y="938"/>
                </a:lnTo>
                <a:lnTo>
                  <a:pt x="2530" y="951"/>
                </a:lnTo>
                <a:lnTo>
                  <a:pt x="2513" y="961"/>
                </a:lnTo>
                <a:lnTo>
                  <a:pt x="2492" y="970"/>
                </a:lnTo>
                <a:lnTo>
                  <a:pt x="2471" y="976"/>
                </a:lnTo>
                <a:lnTo>
                  <a:pt x="2552" y="1020"/>
                </a:lnTo>
                <a:lnTo>
                  <a:pt x="2634" y="1067"/>
                </a:lnTo>
                <a:lnTo>
                  <a:pt x="2715" y="1118"/>
                </a:lnTo>
                <a:lnTo>
                  <a:pt x="2795" y="1173"/>
                </a:lnTo>
                <a:lnTo>
                  <a:pt x="2872" y="1233"/>
                </a:lnTo>
                <a:lnTo>
                  <a:pt x="2948" y="1294"/>
                </a:lnTo>
                <a:lnTo>
                  <a:pt x="3023" y="1362"/>
                </a:lnTo>
                <a:lnTo>
                  <a:pt x="3094" y="1432"/>
                </a:lnTo>
                <a:lnTo>
                  <a:pt x="3162" y="1507"/>
                </a:lnTo>
                <a:lnTo>
                  <a:pt x="3227" y="1585"/>
                </a:lnTo>
                <a:lnTo>
                  <a:pt x="3289" y="1667"/>
                </a:lnTo>
                <a:lnTo>
                  <a:pt x="3346" y="1752"/>
                </a:lnTo>
                <a:lnTo>
                  <a:pt x="3398" y="1842"/>
                </a:lnTo>
                <a:lnTo>
                  <a:pt x="3445" y="1934"/>
                </a:lnTo>
                <a:lnTo>
                  <a:pt x="3487" y="2031"/>
                </a:lnTo>
                <a:lnTo>
                  <a:pt x="3525" y="2133"/>
                </a:lnTo>
                <a:lnTo>
                  <a:pt x="3556" y="2237"/>
                </a:lnTo>
                <a:lnTo>
                  <a:pt x="3581" y="2344"/>
                </a:lnTo>
                <a:lnTo>
                  <a:pt x="3598" y="2456"/>
                </a:lnTo>
                <a:lnTo>
                  <a:pt x="3610" y="2570"/>
                </a:lnTo>
                <a:lnTo>
                  <a:pt x="3614" y="2689"/>
                </a:lnTo>
                <a:lnTo>
                  <a:pt x="3612" y="2801"/>
                </a:lnTo>
                <a:lnTo>
                  <a:pt x="3603" y="2908"/>
                </a:lnTo>
                <a:lnTo>
                  <a:pt x="3590" y="3012"/>
                </a:lnTo>
                <a:lnTo>
                  <a:pt x="3571" y="3110"/>
                </a:lnTo>
                <a:lnTo>
                  <a:pt x="3547" y="3204"/>
                </a:lnTo>
                <a:lnTo>
                  <a:pt x="3518" y="3292"/>
                </a:lnTo>
                <a:lnTo>
                  <a:pt x="3484" y="3377"/>
                </a:lnTo>
                <a:lnTo>
                  <a:pt x="3446" y="3458"/>
                </a:lnTo>
                <a:lnTo>
                  <a:pt x="3404" y="3533"/>
                </a:lnTo>
                <a:lnTo>
                  <a:pt x="3359" y="3605"/>
                </a:lnTo>
                <a:lnTo>
                  <a:pt x="3308" y="3672"/>
                </a:lnTo>
                <a:lnTo>
                  <a:pt x="3254" y="3736"/>
                </a:lnTo>
                <a:lnTo>
                  <a:pt x="3195" y="3793"/>
                </a:lnTo>
                <a:lnTo>
                  <a:pt x="3134" y="3847"/>
                </a:lnTo>
                <a:lnTo>
                  <a:pt x="3070" y="3897"/>
                </a:lnTo>
                <a:lnTo>
                  <a:pt x="3001" y="3943"/>
                </a:lnTo>
                <a:lnTo>
                  <a:pt x="3010" y="3862"/>
                </a:lnTo>
                <a:lnTo>
                  <a:pt x="3014" y="3780"/>
                </a:lnTo>
                <a:lnTo>
                  <a:pt x="3010" y="3683"/>
                </a:lnTo>
                <a:lnTo>
                  <a:pt x="2996" y="3590"/>
                </a:lnTo>
                <a:lnTo>
                  <a:pt x="2976" y="3499"/>
                </a:lnTo>
                <a:lnTo>
                  <a:pt x="2947" y="3411"/>
                </a:lnTo>
                <a:lnTo>
                  <a:pt x="2912" y="3326"/>
                </a:lnTo>
                <a:lnTo>
                  <a:pt x="2869" y="3247"/>
                </a:lnTo>
                <a:lnTo>
                  <a:pt x="2821" y="3170"/>
                </a:lnTo>
                <a:lnTo>
                  <a:pt x="2766" y="3099"/>
                </a:lnTo>
                <a:lnTo>
                  <a:pt x="2704" y="3032"/>
                </a:lnTo>
                <a:lnTo>
                  <a:pt x="2639" y="2971"/>
                </a:lnTo>
                <a:lnTo>
                  <a:pt x="2567" y="2917"/>
                </a:lnTo>
                <a:lnTo>
                  <a:pt x="2492" y="2867"/>
                </a:lnTo>
                <a:lnTo>
                  <a:pt x="2412" y="2824"/>
                </a:lnTo>
                <a:lnTo>
                  <a:pt x="2327" y="2789"/>
                </a:lnTo>
                <a:lnTo>
                  <a:pt x="2241" y="2759"/>
                </a:lnTo>
                <a:lnTo>
                  <a:pt x="2151" y="2739"/>
                </a:lnTo>
                <a:lnTo>
                  <a:pt x="2057" y="2727"/>
                </a:lnTo>
                <a:lnTo>
                  <a:pt x="1961" y="2723"/>
                </a:lnTo>
                <a:lnTo>
                  <a:pt x="1885" y="2726"/>
                </a:lnTo>
                <a:lnTo>
                  <a:pt x="1809" y="2733"/>
                </a:lnTo>
                <a:lnTo>
                  <a:pt x="1736" y="2746"/>
                </a:lnTo>
                <a:lnTo>
                  <a:pt x="1730" y="2740"/>
                </a:lnTo>
                <a:lnTo>
                  <a:pt x="1673" y="2676"/>
                </a:lnTo>
                <a:lnTo>
                  <a:pt x="1611" y="2616"/>
                </a:lnTo>
                <a:lnTo>
                  <a:pt x="1546" y="2561"/>
                </a:lnTo>
                <a:lnTo>
                  <a:pt x="1476" y="2513"/>
                </a:lnTo>
                <a:lnTo>
                  <a:pt x="1403" y="2470"/>
                </a:lnTo>
                <a:lnTo>
                  <a:pt x="1327" y="2434"/>
                </a:lnTo>
                <a:lnTo>
                  <a:pt x="1249" y="2404"/>
                </a:lnTo>
                <a:lnTo>
                  <a:pt x="1167" y="2381"/>
                </a:lnTo>
                <a:lnTo>
                  <a:pt x="1084" y="2363"/>
                </a:lnTo>
                <a:lnTo>
                  <a:pt x="999" y="2353"/>
                </a:lnTo>
                <a:lnTo>
                  <a:pt x="913" y="2350"/>
                </a:lnTo>
                <a:lnTo>
                  <a:pt x="831" y="2353"/>
                </a:lnTo>
                <a:lnTo>
                  <a:pt x="751" y="2362"/>
                </a:lnTo>
                <a:lnTo>
                  <a:pt x="674" y="2378"/>
                </a:lnTo>
                <a:lnTo>
                  <a:pt x="598" y="2398"/>
                </a:lnTo>
                <a:lnTo>
                  <a:pt x="622" y="2281"/>
                </a:lnTo>
                <a:lnTo>
                  <a:pt x="655" y="2165"/>
                </a:lnTo>
                <a:lnTo>
                  <a:pt x="695" y="2053"/>
                </a:lnTo>
                <a:lnTo>
                  <a:pt x="741" y="1946"/>
                </a:lnTo>
                <a:lnTo>
                  <a:pt x="793" y="1842"/>
                </a:lnTo>
                <a:lnTo>
                  <a:pt x="850" y="1741"/>
                </a:lnTo>
                <a:lnTo>
                  <a:pt x="912" y="1644"/>
                </a:lnTo>
                <a:lnTo>
                  <a:pt x="977" y="1551"/>
                </a:lnTo>
                <a:lnTo>
                  <a:pt x="1048" y="1463"/>
                </a:lnTo>
                <a:lnTo>
                  <a:pt x="1119" y="1380"/>
                </a:lnTo>
                <a:lnTo>
                  <a:pt x="1194" y="1302"/>
                </a:lnTo>
                <a:lnTo>
                  <a:pt x="1268" y="1228"/>
                </a:lnTo>
                <a:lnTo>
                  <a:pt x="1346" y="1159"/>
                </a:lnTo>
                <a:lnTo>
                  <a:pt x="1422" y="1098"/>
                </a:lnTo>
                <a:lnTo>
                  <a:pt x="1499" y="1041"/>
                </a:lnTo>
                <a:lnTo>
                  <a:pt x="1575" y="991"/>
                </a:lnTo>
                <a:lnTo>
                  <a:pt x="1648" y="945"/>
                </a:lnTo>
                <a:lnTo>
                  <a:pt x="1721" y="907"/>
                </a:lnTo>
                <a:lnTo>
                  <a:pt x="1552" y="926"/>
                </a:lnTo>
                <a:lnTo>
                  <a:pt x="1382" y="951"/>
                </a:lnTo>
                <a:lnTo>
                  <a:pt x="1214" y="983"/>
                </a:lnTo>
                <a:lnTo>
                  <a:pt x="1198" y="986"/>
                </a:lnTo>
                <a:lnTo>
                  <a:pt x="1176" y="991"/>
                </a:lnTo>
                <a:lnTo>
                  <a:pt x="1150" y="997"/>
                </a:lnTo>
                <a:lnTo>
                  <a:pt x="1121" y="1002"/>
                </a:lnTo>
                <a:lnTo>
                  <a:pt x="1087" y="1010"/>
                </a:lnTo>
                <a:lnTo>
                  <a:pt x="1053" y="1019"/>
                </a:lnTo>
                <a:lnTo>
                  <a:pt x="1020" y="1029"/>
                </a:lnTo>
                <a:lnTo>
                  <a:pt x="988" y="1041"/>
                </a:lnTo>
                <a:lnTo>
                  <a:pt x="957" y="1054"/>
                </a:lnTo>
                <a:lnTo>
                  <a:pt x="931" y="1067"/>
                </a:lnTo>
                <a:lnTo>
                  <a:pt x="907" y="1083"/>
                </a:lnTo>
                <a:lnTo>
                  <a:pt x="891" y="1099"/>
                </a:lnTo>
                <a:lnTo>
                  <a:pt x="881" y="1118"/>
                </a:lnTo>
                <a:lnTo>
                  <a:pt x="880" y="1137"/>
                </a:lnTo>
                <a:lnTo>
                  <a:pt x="878" y="1146"/>
                </a:lnTo>
                <a:lnTo>
                  <a:pt x="872" y="1152"/>
                </a:lnTo>
                <a:lnTo>
                  <a:pt x="865" y="1154"/>
                </a:lnTo>
                <a:lnTo>
                  <a:pt x="858" y="1152"/>
                </a:lnTo>
                <a:lnTo>
                  <a:pt x="850" y="1146"/>
                </a:lnTo>
                <a:lnTo>
                  <a:pt x="846" y="1137"/>
                </a:lnTo>
                <a:lnTo>
                  <a:pt x="847" y="1115"/>
                </a:lnTo>
                <a:lnTo>
                  <a:pt x="855" y="1095"/>
                </a:lnTo>
                <a:lnTo>
                  <a:pt x="868" y="1077"/>
                </a:lnTo>
                <a:lnTo>
                  <a:pt x="885" y="1061"/>
                </a:lnTo>
                <a:lnTo>
                  <a:pt x="906" y="1046"/>
                </a:lnTo>
                <a:lnTo>
                  <a:pt x="929" y="1035"/>
                </a:lnTo>
                <a:lnTo>
                  <a:pt x="953" y="1023"/>
                </a:lnTo>
                <a:lnTo>
                  <a:pt x="977" y="1014"/>
                </a:lnTo>
                <a:lnTo>
                  <a:pt x="1001" y="1005"/>
                </a:lnTo>
                <a:lnTo>
                  <a:pt x="1023" y="999"/>
                </a:lnTo>
                <a:lnTo>
                  <a:pt x="1040" y="994"/>
                </a:lnTo>
                <a:lnTo>
                  <a:pt x="1163" y="960"/>
                </a:lnTo>
                <a:lnTo>
                  <a:pt x="1289" y="933"/>
                </a:lnTo>
                <a:lnTo>
                  <a:pt x="1416" y="913"/>
                </a:lnTo>
                <a:lnTo>
                  <a:pt x="1543" y="894"/>
                </a:lnTo>
                <a:lnTo>
                  <a:pt x="1544" y="894"/>
                </a:lnTo>
                <a:lnTo>
                  <a:pt x="1442" y="891"/>
                </a:lnTo>
                <a:lnTo>
                  <a:pt x="1340" y="881"/>
                </a:lnTo>
                <a:lnTo>
                  <a:pt x="1315" y="878"/>
                </a:lnTo>
                <a:lnTo>
                  <a:pt x="1289" y="873"/>
                </a:lnTo>
                <a:lnTo>
                  <a:pt x="1261" y="867"/>
                </a:lnTo>
                <a:lnTo>
                  <a:pt x="1235" y="859"/>
                </a:lnTo>
                <a:lnTo>
                  <a:pt x="1210" y="848"/>
                </a:lnTo>
                <a:lnTo>
                  <a:pt x="1188" y="834"/>
                </a:lnTo>
                <a:lnTo>
                  <a:pt x="1169" y="816"/>
                </a:lnTo>
                <a:lnTo>
                  <a:pt x="1156" y="792"/>
                </a:lnTo>
                <a:lnTo>
                  <a:pt x="1154" y="784"/>
                </a:lnTo>
                <a:lnTo>
                  <a:pt x="1159" y="778"/>
                </a:lnTo>
                <a:lnTo>
                  <a:pt x="1166" y="773"/>
                </a:lnTo>
                <a:lnTo>
                  <a:pt x="1175" y="773"/>
                </a:lnTo>
                <a:lnTo>
                  <a:pt x="1182" y="776"/>
                </a:lnTo>
                <a:lnTo>
                  <a:pt x="1188" y="784"/>
                </a:lnTo>
                <a:lnTo>
                  <a:pt x="1198" y="801"/>
                </a:lnTo>
                <a:lnTo>
                  <a:pt x="1214" y="814"/>
                </a:lnTo>
                <a:lnTo>
                  <a:pt x="1233" y="825"/>
                </a:lnTo>
                <a:lnTo>
                  <a:pt x="1256" y="834"/>
                </a:lnTo>
                <a:lnTo>
                  <a:pt x="1281" y="839"/>
                </a:lnTo>
                <a:lnTo>
                  <a:pt x="1308" y="845"/>
                </a:lnTo>
                <a:lnTo>
                  <a:pt x="1332" y="848"/>
                </a:lnTo>
                <a:lnTo>
                  <a:pt x="1356" y="850"/>
                </a:lnTo>
                <a:lnTo>
                  <a:pt x="1378" y="853"/>
                </a:lnTo>
                <a:lnTo>
                  <a:pt x="1395" y="853"/>
                </a:lnTo>
                <a:lnTo>
                  <a:pt x="1492" y="859"/>
                </a:lnTo>
                <a:lnTo>
                  <a:pt x="1588" y="861"/>
                </a:lnTo>
                <a:lnTo>
                  <a:pt x="1674" y="857"/>
                </a:lnTo>
                <a:lnTo>
                  <a:pt x="1760" y="848"/>
                </a:lnTo>
                <a:lnTo>
                  <a:pt x="1717" y="828"/>
                </a:lnTo>
                <a:lnTo>
                  <a:pt x="1671" y="804"/>
                </a:lnTo>
                <a:lnTo>
                  <a:pt x="1625" y="781"/>
                </a:lnTo>
                <a:lnTo>
                  <a:pt x="1576" y="754"/>
                </a:lnTo>
                <a:lnTo>
                  <a:pt x="1531" y="726"/>
                </a:lnTo>
                <a:lnTo>
                  <a:pt x="1484" y="699"/>
                </a:lnTo>
                <a:lnTo>
                  <a:pt x="1441" y="668"/>
                </a:lnTo>
                <a:lnTo>
                  <a:pt x="1398" y="635"/>
                </a:lnTo>
                <a:lnTo>
                  <a:pt x="1360" y="602"/>
                </a:lnTo>
                <a:lnTo>
                  <a:pt x="1325" y="568"/>
                </a:lnTo>
                <a:lnTo>
                  <a:pt x="1294" y="531"/>
                </a:lnTo>
                <a:lnTo>
                  <a:pt x="1268" y="495"/>
                </a:lnTo>
                <a:lnTo>
                  <a:pt x="1248" y="456"/>
                </a:lnTo>
                <a:lnTo>
                  <a:pt x="1233" y="418"/>
                </a:lnTo>
                <a:lnTo>
                  <a:pt x="1226" y="379"/>
                </a:lnTo>
                <a:lnTo>
                  <a:pt x="1226" y="337"/>
                </a:lnTo>
                <a:lnTo>
                  <a:pt x="1235" y="296"/>
                </a:lnTo>
                <a:lnTo>
                  <a:pt x="1252" y="255"/>
                </a:lnTo>
                <a:lnTo>
                  <a:pt x="1280" y="213"/>
                </a:lnTo>
                <a:lnTo>
                  <a:pt x="1316" y="170"/>
                </a:lnTo>
                <a:lnTo>
                  <a:pt x="1360" y="129"/>
                </a:lnTo>
                <a:lnTo>
                  <a:pt x="1398" y="94"/>
                </a:lnTo>
                <a:lnTo>
                  <a:pt x="1435" y="64"/>
                </a:lnTo>
                <a:lnTo>
                  <a:pt x="1465" y="41"/>
                </a:lnTo>
                <a:lnTo>
                  <a:pt x="1495" y="23"/>
                </a:lnTo>
                <a:lnTo>
                  <a:pt x="1521" y="10"/>
                </a:lnTo>
                <a:lnTo>
                  <a:pt x="1544" y="3"/>
                </a:lnTo>
                <a:lnTo>
                  <a:pt x="156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03771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B884CB69-358C-7345-99C7-FCD47BDAD61E}"/>
              </a:ext>
            </a:extLst>
          </p:cNvPr>
          <p:cNvSpPr/>
          <p:nvPr/>
        </p:nvSpPr>
        <p:spPr>
          <a:xfrm>
            <a:off x="6734626" y="1810200"/>
            <a:ext cx="5457374" cy="2983663"/>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DEF53C2C-17F5-F24D-99AF-A37141CC1E40}"/>
              </a:ext>
            </a:extLst>
          </p:cNvPr>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Now its your time</a:t>
            </a:r>
          </a:p>
        </p:txBody>
      </p:sp>
      <p:sp>
        <p:nvSpPr>
          <p:cNvPr id="62" name="Rectangle 61">
            <a:extLst>
              <a:ext uri="{FF2B5EF4-FFF2-40B4-BE49-F238E27FC236}">
                <a16:creationId xmlns:a16="http://schemas.microsoft.com/office/drawing/2014/main" id="{BAA91891-BE10-A34D-86E6-D2087443263B}"/>
              </a:ext>
            </a:extLst>
          </p:cNvPr>
          <p:cNvSpPr/>
          <p:nvPr/>
        </p:nvSpPr>
        <p:spPr>
          <a:xfrm>
            <a:off x="0" y="4871014"/>
            <a:ext cx="12192000" cy="1888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63F1A93D-DBA0-8042-B2CB-1845BCD45CCC}"/>
              </a:ext>
            </a:extLst>
          </p:cNvPr>
          <p:cNvSpPr/>
          <p:nvPr/>
        </p:nvSpPr>
        <p:spPr>
          <a:xfrm>
            <a:off x="6976577" y="1936415"/>
            <a:ext cx="5215417" cy="3046988"/>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Introduced by </a:t>
            </a:r>
            <a:r>
              <a:rPr lang="en-US" sz="1600" dirty="0" err="1">
                <a:solidFill>
                  <a:schemeClr val="bg1"/>
                </a:solidFill>
                <a:latin typeface="Arial" panose="020B0604020202020204" pitchFamily="34" charset="0"/>
                <a:cs typeface="Arial" panose="020B0604020202020204" pitchFamily="34" charset="0"/>
              </a:rPr>
              <a:t>Thoughtworks</a:t>
            </a:r>
            <a:r>
              <a:rPr lang="en-US" sz="1600" dirty="0">
                <a:solidFill>
                  <a:schemeClr val="bg1"/>
                </a:solidFill>
                <a:latin typeface="Arial" panose="020B0604020202020204" pitchFamily="34" charset="0"/>
                <a:cs typeface="Arial" panose="020B0604020202020204" pitchFamily="34" charset="0"/>
              </a:rPr>
              <a:t> consulting company after experience in tens of projects with clients</a:t>
            </a:r>
          </a:p>
          <a:p>
            <a:endParaRPr lang="en-US" sz="1600" dirty="0">
              <a:solidFill>
                <a:schemeClr val="bg1"/>
              </a:solidFill>
              <a:latin typeface="Arial" panose="020B0604020202020204" pitchFamily="34" charset="0"/>
              <a:cs typeface="Arial" panose="020B0604020202020204" pitchFamily="34" charset="0"/>
            </a:endParaRPr>
          </a:p>
          <a:p>
            <a:r>
              <a:rPr lang="en-US" sz="1600" dirty="0">
                <a:solidFill>
                  <a:schemeClr val="bg1"/>
                </a:solidFill>
                <a:latin typeface="Arial" panose="020B0604020202020204" pitchFamily="34" charset="0"/>
                <a:cs typeface="Arial" panose="020B0604020202020204" pitchFamily="34" charset="0"/>
              </a:rPr>
              <a:t>Over time, when doing the distribution in groups ( like buckets ) by points, they saw that most </a:t>
            </a:r>
            <a:r>
              <a:rPr lang="en-US" sz="1600" dirty="0" err="1">
                <a:solidFill>
                  <a:schemeClr val="bg1"/>
                </a:solidFill>
                <a:latin typeface="Arial" panose="020B0604020202020204" pitchFamily="34" charset="0"/>
                <a:cs typeface="Arial" panose="020B0604020202020204" pitchFamily="34" charset="0"/>
              </a:rPr>
              <a:t>og</a:t>
            </a:r>
            <a:r>
              <a:rPr lang="en-US" sz="1600" dirty="0">
                <a:solidFill>
                  <a:schemeClr val="bg1"/>
                </a:solidFill>
                <a:latin typeface="Arial" panose="020B0604020202020204" pitchFamily="34" charset="0"/>
                <a:cs typeface="Arial" panose="020B0604020202020204" pitchFamily="34" charset="0"/>
              </a:rPr>
              <a:t> the stories were getting into the same bucket</a:t>
            </a:r>
          </a:p>
          <a:p>
            <a:endParaRPr lang="en-US" sz="1600" dirty="0">
              <a:solidFill>
                <a:schemeClr val="bg1"/>
              </a:solidFill>
              <a:latin typeface="Arial" panose="020B0604020202020204" pitchFamily="34" charset="0"/>
              <a:cs typeface="Arial" panose="020B0604020202020204" pitchFamily="34" charset="0"/>
            </a:endParaRPr>
          </a:p>
          <a:p>
            <a:r>
              <a:rPr lang="en-US" sz="1600" dirty="0">
                <a:solidFill>
                  <a:schemeClr val="bg1"/>
                </a:solidFill>
                <a:latin typeface="Arial" panose="020B0604020202020204" pitchFamily="34" charset="0"/>
                <a:cs typeface="Arial" panose="020B0604020202020204" pitchFamily="34" charset="0"/>
              </a:rPr>
              <a:t>Comparing the burn up graphs based on story points or number of cards, they started to look all the same, independent of the size of the cards after a span of 2 weeks.</a:t>
            </a:r>
          </a:p>
          <a:p>
            <a:endParaRPr lang="en-US" sz="1600" dirty="0">
              <a:solidFill>
                <a:schemeClr val="bg1"/>
              </a:solidFill>
              <a:latin typeface="Arial" panose="020B0604020202020204" pitchFamily="34" charset="0"/>
              <a:cs typeface="Arial" panose="020B0604020202020204" pitchFamily="34" charset="0"/>
            </a:endParaRPr>
          </a:p>
        </p:txBody>
      </p:sp>
      <p:cxnSp>
        <p:nvCxnSpPr>
          <p:cNvPr id="64" name="Straight Connector 63">
            <a:extLst>
              <a:ext uri="{FF2B5EF4-FFF2-40B4-BE49-F238E27FC236}">
                <a16:creationId xmlns:a16="http://schemas.microsoft.com/office/drawing/2014/main" id="{633C61B9-35E6-4945-BB7F-5A6F39A3A40E}"/>
              </a:ext>
            </a:extLst>
          </p:cNvPr>
          <p:cNvCxnSpPr/>
          <p:nvPr/>
        </p:nvCxnSpPr>
        <p:spPr>
          <a:xfrm>
            <a:off x="4064000" y="5090703"/>
            <a:ext cx="0" cy="13716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865C25B-6F2A-0B4C-BC7E-C01986216B5A}"/>
              </a:ext>
            </a:extLst>
          </p:cNvPr>
          <p:cNvCxnSpPr/>
          <p:nvPr/>
        </p:nvCxnSpPr>
        <p:spPr>
          <a:xfrm>
            <a:off x="8113484" y="5090703"/>
            <a:ext cx="0" cy="13716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7E2B9937-72E8-244A-9D48-DF55FE9C471E}"/>
              </a:ext>
            </a:extLst>
          </p:cNvPr>
          <p:cNvSpPr/>
          <p:nvPr/>
        </p:nvSpPr>
        <p:spPr>
          <a:xfrm>
            <a:off x="1480457" y="5483402"/>
            <a:ext cx="2409372" cy="923330"/>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Changed to follow progress using story count on burn up</a:t>
            </a:r>
          </a:p>
        </p:txBody>
      </p:sp>
      <p:sp>
        <p:nvSpPr>
          <p:cNvPr id="67" name="Rectangle 66">
            <a:extLst>
              <a:ext uri="{FF2B5EF4-FFF2-40B4-BE49-F238E27FC236}">
                <a16:creationId xmlns:a16="http://schemas.microsoft.com/office/drawing/2014/main" id="{3DB20514-E43B-284B-9CC5-00BC9E718F12}"/>
              </a:ext>
            </a:extLst>
          </p:cNvPr>
          <p:cNvSpPr/>
          <p:nvPr/>
        </p:nvSpPr>
        <p:spPr>
          <a:xfrm>
            <a:off x="5529940" y="5483402"/>
            <a:ext cx="2409372" cy="923330"/>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Still use estimated points as reference for </a:t>
            </a:r>
            <a:r>
              <a:rPr lang="en-US" dirty="0" err="1">
                <a:solidFill>
                  <a:schemeClr val="bg1"/>
                </a:solidFill>
                <a:latin typeface="Arial" panose="020B0604020202020204" pitchFamily="34" charset="0"/>
                <a:cs typeface="Arial" panose="020B0604020202020204" pitchFamily="34" charset="0"/>
              </a:rPr>
              <a:t>priorization</a:t>
            </a:r>
            <a:endParaRPr lang="en-US" dirty="0">
              <a:solidFill>
                <a:schemeClr val="bg1"/>
              </a:solidFill>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7E8BDB24-2362-9840-AC78-1F598F72007D}"/>
              </a:ext>
            </a:extLst>
          </p:cNvPr>
          <p:cNvSpPr/>
          <p:nvPr/>
        </p:nvSpPr>
        <p:spPr>
          <a:xfrm>
            <a:off x="9579423" y="5063269"/>
            <a:ext cx="2409372" cy="1569660"/>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Still keep the estimations sessions. There are still high value on team conversation catalyzed by gauging the size of the work</a:t>
            </a:r>
          </a:p>
        </p:txBody>
      </p:sp>
      <p:grpSp>
        <p:nvGrpSpPr>
          <p:cNvPr id="69" name="Group 4">
            <a:extLst>
              <a:ext uri="{FF2B5EF4-FFF2-40B4-BE49-F238E27FC236}">
                <a16:creationId xmlns:a16="http://schemas.microsoft.com/office/drawing/2014/main" id="{0A93A89B-4568-AD46-A663-CAE52C0B9BBB}"/>
              </a:ext>
            </a:extLst>
          </p:cNvPr>
          <p:cNvGrpSpPr>
            <a:grpSpLocks noChangeAspect="1"/>
          </p:cNvGrpSpPr>
          <p:nvPr/>
        </p:nvGrpSpPr>
        <p:grpSpPr bwMode="auto">
          <a:xfrm>
            <a:off x="702577" y="5416836"/>
            <a:ext cx="574675" cy="779463"/>
            <a:chOff x="3920" y="399"/>
            <a:chExt cx="362" cy="491"/>
          </a:xfrm>
          <a:solidFill>
            <a:schemeClr val="bg1"/>
          </a:solidFill>
        </p:grpSpPr>
        <p:sp>
          <p:nvSpPr>
            <p:cNvPr id="70" name="Freeform 6">
              <a:extLst>
                <a:ext uri="{FF2B5EF4-FFF2-40B4-BE49-F238E27FC236}">
                  <a16:creationId xmlns:a16="http://schemas.microsoft.com/office/drawing/2014/main" id="{3288E8A3-0264-B541-9E57-2FDC1C09E817}"/>
                </a:ext>
              </a:extLst>
            </p:cNvPr>
            <p:cNvSpPr>
              <a:spLocks/>
            </p:cNvSpPr>
            <p:nvPr/>
          </p:nvSpPr>
          <p:spPr bwMode="auto">
            <a:xfrm>
              <a:off x="4050" y="814"/>
              <a:ext cx="102" cy="15"/>
            </a:xfrm>
            <a:custGeom>
              <a:avLst/>
              <a:gdLst>
                <a:gd name="T0" fmla="*/ 53 w 718"/>
                <a:gd name="T1" fmla="*/ 0 h 107"/>
                <a:gd name="T2" fmla="*/ 665 w 718"/>
                <a:gd name="T3" fmla="*/ 0 h 107"/>
                <a:gd name="T4" fmla="*/ 682 w 718"/>
                <a:gd name="T5" fmla="*/ 2 h 107"/>
                <a:gd name="T6" fmla="*/ 696 w 718"/>
                <a:gd name="T7" fmla="*/ 10 h 107"/>
                <a:gd name="T8" fmla="*/ 708 w 718"/>
                <a:gd name="T9" fmla="*/ 22 h 107"/>
                <a:gd name="T10" fmla="*/ 714 w 718"/>
                <a:gd name="T11" fmla="*/ 36 h 107"/>
                <a:gd name="T12" fmla="*/ 718 w 718"/>
                <a:gd name="T13" fmla="*/ 54 h 107"/>
                <a:gd name="T14" fmla="*/ 714 w 718"/>
                <a:gd name="T15" fmla="*/ 71 h 107"/>
                <a:gd name="T16" fmla="*/ 708 w 718"/>
                <a:gd name="T17" fmla="*/ 85 h 107"/>
                <a:gd name="T18" fmla="*/ 696 w 718"/>
                <a:gd name="T19" fmla="*/ 97 h 107"/>
                <a:gd name="T20" fmla="*/ 682 w 718"/>
                <a:gd name="T21" fmla="*/ 105 h 107"/>
                <a:gd name="T22" fmla="*/ 665 w 718"/>
                <a:gd name="T23" fmla="*/ 107 h 107"/>
                <a:gd name="T24" fmla="*/ 53 w 718"/>
                <a:gd name="T25" fmla="*/ 107 h 107"/>
                <a:gd name="T26" fmla="*/ 36 w 718"/>
                <a:gd name="T27" fmla="*/ 105 h 107"/>
                <a:gd name="T28" fmla="*/ 22 w 718"/>
                <a:gd name="T29" fmla="*/ 97 h 107"/>
                <a:gd name="T30" fmla="*/ 10 w 718"/>
                <a:gd name="T31" fmla="*/ 85 h 107"/>
                <a:gd name="T32" fmla="*/ 4 w 718"/>
                <a:gd name="T33" fmla="*/ 71 h 107"/>
                <a:gd name="T34" fmla="*/ 0 w 718"/>
                <a:gd name="T35" fmla="*/ 54 h 107"/>
                <a:gd name="T36" fmla="*/ 4 w 718"/>
                <a:gd name="T37" fmla="*/ 36 h 107"/>
                <a:gd name="T38" fmla="*/ 10 w 718"/>
                <a:gd name="T39" fmla="*/ 22 h 107"/>
                <a:gd name="T40" fmla="*/ 22 w 718"/>
                <a:gd name="T41" fmla="*/ 10 h 107"/>
                <a:gd name="T42" fmla="*/ 36 w 718"/>
                <a:gd name="T43" fmla="*/ 2 h 107"/>
                <a:gd name="T44" fmla="*/ 53 w 718"/>
                <a:gd name="T4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8" h="107">
                  <a:moveTo>
                    <a:pt x="53" y="0"/>
                  </a:moveTo>
                  <a:lnTo>
                    <a:pt x="665" y="0"/>
                  </a:lnTo>
                  <a:lnTo>
                    <a:pt x="682" y="2"/>
                  </a:lnTo>
                  <a:lnTo>
                    <a:pt x="696" y="10"/>
                  </a:lnTo>
                  <a:lnTo>
                    <a:pt x="708" y="22"/>
                  </a:lnTo>
                  <a:lnTo>
                    <a:pt x="714" y="36"/>
                  </a:lnTo>
                  <a:lnTo>
                    <a:pt x="718" y="54"/>
                  </a:lnTo>
                  <a:lnTo>
                    <a:pt x="714" y="71"/>
                  </a:lnTo>
                  <a:lnTo>
                    <a:pt x="708" y="85"/>
                  </a:lnTo>
                  <a:lnTo>
                    <a:pt x="696" y="97"/>
                  </a:lnTo>
                  <a:lnTo>
                    <a:pt x="682" y="105"/>
                  </a:lnTo>
                  <a:lnTo>
                    <a:pt x="665" y="107"/>
                  </a:lnTo>
                  <a:lnTo>
                    <a:pt x="53" y="107"/>
                  </a:lnTo>
                  <a:lnTo>
                    <a:pt x="36" y="105"/>
                  </a:lnTo>
                  <a:lnTo>
                    <a:pt x="22" y="97"/>
                  </a:lnTo>
                  <a:lnTo>
                    <a:pt x="10" y="85"/>
                  </a:lnTo>
                  <a:lnTo>
                    <a:pt x="4" y="71"/>
                  </a:lnTo>
                  <a:lnTo>
                    <a:pt x="0" y="54"/>
                  </a:lnTo>
                  <a:lnTo>
                    <a:pt x="4" y="36"/>
                  </a:lnTo>
                  <a:lnTo>
                    <a:pt x="10" y="22"/>
                  </a:lnTo>
                  <a:lnTo>
                    <a:pt x="22" y="10"/>
                  </a:lnTo>
                  <a:lnTo>
                    <a:pt x="36" y="2"/>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7">
              <a:extLst>
                <a:ext uri="{FF2B5EF4-FFF2-40B4-BE49-F238E27FC236}">
                  <a16:creationId xmlns:a16="http://schemas.microsoft.com/office/drawing/2014/main" id="{05AD35AC-CE10-E845-9CF3-64DC10B5AA44}"/>
                </a:ext>
              </a:extLst>
            </p:cNvPr>
            <p:cNvSpPr>
              <a:spLocks/>
            </p:cNvSpPr>
            <p:nvPr/>
          </p:nvSpPr>
          <p:spPr bwMode="auto">
            <a:xfrm>
              <a:off x="4060" y="844"/>
              <a:ext cx="83" cy="16"/>
            </a:xfrm>
            <a:custGeom>
              <a:avLst/>
              <a:gdLst>
                <a:gd name="T0" fmla="*/ 53 w 582"/>
                <a:gd name="T1" fmla="*/ 0 h 108"/>
                <a:gd name="T2" fmla="*/ 529 w 582"/>
                <a:gd name="T3" fmla="*/ 0 h 108"/>
                <a:gd name="T4" fmla="*/ 546 w 582"/>
                <a:gd name="T5" fmla="*/ 3 h 108"/>
                <a:gd name="T6" fmla="*/ 560 w 582"/>
                <a:gd name="T7" fmla="*/ 11 h 108"/>
                <a:gd name="T8" fmla="*/ 572 w 582"/>
                <a:gd name="T9" fmla="*/ 22 h 108"/>
                <a:gd name="T10" fmla="*/ 579 w 582"/>
                <a:gd name="T11" fmla="*/ 37 h 108"/>
                <a:gd name="T12" fmla="*/ 582 w 582"/>
                <a:gd name="T13" fmla="*/ 54 h 108"/>
                <a:gd name="T14" fmla="*/ 579 w 582"/>
                <a:gd name="T15" fmla="*/ 71 h 108"/>
                <a:gd name="T16" fmla="*/ 572 w 582"/>
                <a:gd name="T17" fmla="*/ 86 h 108"/>
                <a:gd name="T18" fmla="*/ 560 w 582"/>
                <a:gd name="T19" fmla="*/ 97 h 108"/>
                <a:gd name="T20" fmla="*/ 546 w 582"/>
                <a:gd name="T21" fmla="*/ 105 h 108"/>
                <a:gd name="T22" fmla="*/ 529 w 582"/>
                <a:gd name="T23" fmla="*/ 108 h 108"/>
                <a:gd name="T24" fmla="*/ 53 w 582"/>
                <a:gd name="T25" fmla="*/ 108 h 108"/>
                <a:gd name="T26" fmla="*/ 36 w 582"/>
                <a:gd name="T27" fmla="*/ 105 h 108"/>
                <a:gd name="T28" fmla="*/ 22 w 582"/>
                <a:gd name="T29" fmla="*/ 97 h 108"/>
                <a:gd name="T30" fmla="*/ 10 w 582"/>
                <a:gd name="T31" fmla="*/ 86 h 108"/>
                <a:gd name="T32" fmla="*/ 4 w 582"/>
                <a:gd name="T33" fmla="*/ 71 h 108"/>
                <a:gd name="T34" fmla="*/ 0 w 582"/>
                <a:gd name="T35" fmla="*/ 54 h 108"/>
                <a:gd name="T36" fmla="*/ 4 w 582"/>
                <a:gd name="T37" fmla="*/ 37 h 108"/>
                <a:gd name="T38" fmla="*/ 10 w 582"/>
                <a:gd name="T39" fmla="*/ 22 h 108"/>
                <a:gd name="T40" fmla="*/ 22 w 582"/>
                <a:gd name="T41" fmla="*/ 11 h 108"/>
                <a:gd name="T42" fmla="*/ 36 w 582"/>
                <a:gd name="T43" fmla="*/ 3 h 108"/>
                <a:gd name="T44" fmla="*/ 53 w 582"/>
                <a:gd name="T45"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2" h="108">
                  <a:moveTo>
                    <a:pt x="53" y="0"/>
                  </a:moveTo>
                  <a:lnTo>
                    <a:pt x="529" y="0"/>
                  </a:lnTo>
                  <a:lnTo>
                    <a:pt x="546" y="3"/>
                  </a:lnTo>
                  <a:lnTo>
                    <a:pt x="560" y="11"/>
                  </a:lnTo>
                  <a:lnTo>
                    <a:pt x="572" y="22"/>
                  </a:lnTo>
                  <a:lnTo>
                    <a:pt x="579" y="37"/>
                  </a:lnTo>
                  <a:lnTo>
                    <a:pt x="582" y="54"/>
                  </a:lnTo>
                  <a:lnTo>
                    <a:pt x="579" y="71"/>
                  </a:lnTo>
                  <a:lnTo>
                    <a:pt x="572" y="86"/>
                  </a:lnTo>
                  <a:lnTo>
                    <a:pt x="560" y="97"/>
                  </a:lnTo>
                  <a:lnTo>
                    <a:pt x="546" y="105"/>
                  </a:lnTo>
                  <a:lnTo>
                    <a:pt x="529" y="108"/>
                  </a:lnTo>
                  <a:lnTo>
                    <a:pt x="53" y="108"/>
                  </a:lnTo>
                  <a:lnTo>
                    <a:pt x="36" y="105"/>
                  </a:lnTo>
                  <a:lnTo>
                    <a:pt x="22" y="97"/>
                  </a:lnTo>
                  <a:lnTo>
                    <a:pt x="10" y="86"/>
                  </a:lnTo>
                  <a:lnTo>
                    <a:pt x="4" y="71"/>
                  </a:lnTo>
                  <a:lnTo>
                    <a:pt x="0" y="54"/>
                  </a:lnTo>
                  <a:lnTo>
                    <a:pt x="4" y="37"/>
                  </a:lnTo>
                  <a:lnTo>
                    <a:pt x="10" y="22"/>
                  </a:lnTo>
                  <a:lnTo>
                    <a:pt x="22" y="11"/>
                  </a:lnTo>
                  <a:lnTo>
                    <a:pt x="36" y="3"/>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8">
              <a:extLst>
                <a:ext uri="{FF2B5EF4-FFF2-40B4-BE49-F238E27FC236}">
                  <a16:creationId xmlns:a16="http://schemas.microsoft.com/office/drawing/2014/main" id="{2772F409-1BB8-5F49-B4B0-81C9E1098ADA}"/>
                </a:ext>
              </a:extLst>
            </p:cNvPr>
            <p:cNvSpPr>
              <a:spLocks/>
            </p:cNvSpPr>
            <p:nvPr/>
          </p:nvSpPr>
          <p:spPr bwMode="auto">
            <a:xfrm>
              <a:off x="4047" y="595"/>
              <a:ext cx="47" cy="166"/>
            </a:xfrm>
            <a:custGeom>
              <a:avLst/>
              <a:gdLst>
                <a:gd name="T0" fmla="*/ 58 w 328"/>
                <a:gd name="T1" fmla="*/ 0 h 1160"/>
                <a:gd name="T2" fmla="*/ 73 w 328"/>
                <a:gd name="T3" fmla="*/ 5 h 1160"/>
                <a:gd name="T4" fmla="*/ 87 w 328"/>
                <a:gd name="T5" fmla="*/ 13 h 1160"/>
                <a:gd name="T6" fmla="*/ 97 w 328"/>
                <a:gd name="T7" fmla="*/ 27 h 1160"/>
                <a:gd name="T8" fmla="*/ 134 w 328"/>
                <a:gd name="T9" fmla="*/ 96 h 1160"/>
                <a:gd name="T10" fmla="*/ 166 w 328"/>
                <a:gd name="T11" fmla="*/ 162 h 1160"/>
                <a:gd name="T12" fmla="*/ 195 w 328"/>
                <a:gd name="T13" fmla="*/ 226 h 1160"/>
                <a:gd name="T14" fmla="*/ 220 w 328"/>
                <a:gd name="T15" fmla="*/ 289 h 1160"/>
                <a:gd name="T16" fmla="*/ 242 w 328"/>
                <a:gd name="T17" fmla="*/ 350 h 1160"/>
                <a:gd name="T18" fmla="*/ 260 w 328"/>
                <a:gd name="T19" fmla="*/ 411 h 1160"/>
                <a:gd name="T20" fmla="*/ 276 w 328"/>
                <a:gd name="T21" fmla="*/ 472 h 1160"/>
                <a:gd name="T22" fmla="*/ 289 w 328"/>
                <a:gd name="T23" fmla="*/ 534 h 1160"/>
                <a:gd name="T24" fmla="*/ 302 w 328"/>
                <a:gd name="T25" fmla="*/ 605 h 1160"/>
                <a:gd name="T26" fmla="*/ 311 w 328"/>
                <a:gd name="T27" fmla="*/ 678 h 1160"/>
                <a:gd name="T28" fmla="*/ 319 w 328"/>
                <a:gd name="T29" fmla="*/ 754 h 1160"/>
                <a:gd name="T30" fmla="*/ 323 w 328"/>
                <a:gd name="T31" fmla="*/ 834 h 1160"/>
                <a:gd name="T32" fmla="*/ 326 w 328"/>
                <a:gd name="T33" fmla="*/ 919 h 1160"/>
                <a:gd name="T34" fmla="*/ 328 w 328"/>
                <a:gd name="T35" fmla="*/ 1010 h 1160"/>
                <a:gd name="T36" fmla="*/ 328 w 328"/>
                <a:gd name="T37" fmla="*/ 1107 h 1160"/>
                <a:gd name="T38" fmla="*/ 326 w 328"/>
                <a:gd name="T39" fmla="*/ 1123 h 1160"/>
                <a:gd name="T40" fmla="*/ 319 w 328"/>
                <a:gd name="T41" fmla="*/ 1139 h 1160"/>
                <a:gd name="T42" fmla="*/ 307 w 328"/>
                <a:gd name="T43" fmla="*/ 1150 h 1160"/>
                <a:gd name="T44" fmla="*/ 293 w 328"/>
                <a:gd name="T45" fmla="*/ 1157 h 1160"/>
                <a:gd name="T46" fmla="*/ 276 w 328"/>
                <a:gd name="T47" fmla="*/ 1160 h 1160"/>
                <a:gd name="T48" fmla="*/ 259 w 328"/>
                <a:gd name="T49" fmla="*/ 1157 h 1160"/>
                <a:gd name="T50" fmla="*/ 245 w 328"/>
                <a:gd name="T51" fmla="*/ 1150 h 1160"/>
                <a:gd name="T52" fmla="*/ 233 w 328"/>
                <a:gd name="T53" fmla="*/ 1139 h 1160"/>
                <a:gd name="T54" fmla="*/ 226 w 328"/>
                <a:gd name="T55" fmla="*/ 1123 h 1160"/>
                <a:gd name="T56" fmla="*/ 224 w 328"/>
                <a:gd name="T57" fmla="*/ 1107 h 1160"/>
                <a:gd name="T58" fmla="*/ 224 w 328"/>
                <a:gd name="T59" fmla="*/ 1013 h 1160"/>
                <a:gd name="T60" fmla="*/ 221 w 328"/>
                <a:gd name="T61" fmla="*/ 926 h 1160"/>
                <a:gd name="T62" fmla="*/ 218 w 328"/>
                <a:gd name="T63" fmla="*/ 844 h 1160"/>
                <a:gd name="T64" fmla="*/ 214 w 328"/>
                <a:gd name="T65" fmla="*/ 766 h 1160"/>
                <a:gd name="T66" fmla="*/ 207 w 328"/>
                <a:gd name="T67" fmla="*/ 693 h 1160"/>
                <a:gd name="T68" fmla="*/ 199 w 328"/>
                <a:gd name="T69" fmla="*/ 622 h 1160"/>
                <a:gd name="T70" fmla="*/ 187 w 328"/>
                <a:gd name="T71" fmla="*/ 554 h 1160"/>
                <a:gd name="T72" fmla="*/ 174 w 328"/>
                <a:gd name="T73" fmla="*/ 497 h 1160"/>
                <a:gd name="T74" fmla="*/ 159 w 328"/>
                <a:gd name="T75" fmla="*/ 440 h 1160"/>
                <a:gd name="T76" fmla="*/ 141 w 328"/>
                <a:gd name="T77" fmla="*/ 382 h 1160"/>
                <a:gd name="T78" fmla="*/ 121 w 328"/>
                <a:gd name="T79" fmla="*/ 326 h 1160"/>
                <a:gd name="T80" fmla="*/ 97 w 328"/>
                <a:gd name="T81" fmla="*/ 267 h 1160"/>
                <a:gd name="T82" fmla="*/ 70 w 328"/>
                <a:gd name="T83" fmla="*/ 207 h 1160"/>
                <a:gd name="T84" fmla="*/ 40 w 328"/>
                <a:gd name="T85" fmla="*/ 144 h 1160"/>
                <a:gd name="T86" fmla="*/ 6 w 328"/>
                <a:gd name="T87" fmla="*/ 80 h 1160"/>
                <a:gd name="T88" fmla="*/ 0 w 328"/>
                <a:gd name="T89" fmla="*/ 63 h 1160"/>
                <a:gd name="T90" fmla="*/ 0 w 328"/>
                <a:gd name="T91" fmla="*/ 47 h 1160"/>
                <a:gd name="T92" fmla="*/ 4 w 328"/>
                <a:gd name="T93" fmla="*/ 31 h 1160"/>
                <a:gd name="T94" fmla="*/ 13 w 328"/>
                <a:gd name="T95" fmla="*/ 17 h 1160"/>
                <a:gd name="T96" fmla="*/ 26 w 328"/>
                <a:gd name="T97" fmla="*/ 7 h 1160"/>
                <a:gd name="T98" fmla="*/ 42 w 328"/>
                <a:gd name="T99" fmla="*/ 0 h 1160"/>
                <a:gd name="T100" fmla="*/ 58 w 328"/>
                <a:gd name="T101" fmla="*/ 0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8" h="1160">
                  <a:moveTo>
                    <a:pt x="58" y="0"/>
                  </a:moveTo>
                  <a:lnTo>
                    <a:pt x="73" y="5"/>
                  </a:lnTo>
                  <a:lnTo>
                    <a:pt x="87" y="13"/>
                  </a:lnTo>
                  <a:lnTo>
                    <a:pt x="97" y="27"/>
                  </a:lnTo>
                  <a:lnTo>
                    <a:pt x="134" y="96"/>
                  </a:lnTo>
                  <a:lnTo>
                    <a:pt x="166" y="162"/>
                  </a:lnTo>
                  <a:lnTo>
                    <a:pt x="195" y="226"/>
                  </a:lnTo>
                  <a:lnTo>
                    <a:pt x="220" y="289"/>
                  </a:lnTo>
                  <a:lnTo>
                    <a:pt x="242" y="350"/>
                  </a:lnTo>
                  <a:lnTo>
                    <a:pt x="260" y="411"/>
                  </a:lnTo>
                  <a:lnTo>
                    <a:pt x="276" y="472"/>
                  </a:lnTo>
                  <a:lnTo>
                    <a:pt x="289" y="534"/>
                  </a:lnTo>
                  <a:lnTo>
                    <a:pt x="302" y="605"/>
                  </a:lnTo>
                  <a:lnTo>
                    <a:pt x="311" y="678"/>
                  </a:lnTo>
                  <a:lnTo>
                    <a:pt x="319" y="754"/>
                  </a:lnTo>
                  <a:lnTo>
                    <a:pt x="323" y="834"/>
                  </a:lnTo>
                  <a:lnTo>
                    <a:pt x="326" y="919"/>
                  </a:lnTo>
                  <a:lnTo>
                    <a:pt x="328" y="1010"/>
                  </a:lnTo>
                  <a:lnTo>
                    <a:pt x="328" y="1107"/>
                  </a:lnTo>
                  <a:lnTo>
                    <a:pt x="326" y="1123"/>
                  </a:lnTo>
                  <a:lnTo>
                    <a:pt x="319" y="1139"/>
                  </a:lnTo>
                  <a:lnTo>
                    <a:pt x="307" y="1150"/>
                  </a:lnTo>
                  <a:lnTo>
                    <a:pt x="293" y="1157"/>
                  </a:lnTo>
                  <a:lnTo>
                    <a:pt x="276" y="1160"/>
                  </a:lnTo>
                  <a:lnTo>
                    <a:pt x="259" y="1157"/>
                  </a:lnTo>
                  <a:lnTo>
                    <a:pt x="245" y="1150"/>
                  </a:lnTo>
                  <a:lnTo>
                    <a:pt x="233" y="1139"/>
                  </a:lnTo>
                  <a:lnTo>
                    <a:pt x="226" y="1123"/>
                  </a:lnTo>
                  <a:lnTo>
                    <a:pt x="224" y="1107"/>
                  </a:lnTo>
                  <a:lnTo>
                    <a:pt x="224" y="1013"/>
                  </a:lnTo>
                  <a:lnTo>
                    <a:pt x="221" y="926"/>
                  </a:lnTo>
                  <a:lnTo>
                    <a:pt x="218" y="844"/>
                  </a:lnTo>
                  <a:lnTo>
                    <a:pt x="214" y="766"/>
                  </a:lnTo>
                  <a:lnTo>
                    <a:pt x="207" y="693"/>
                  </a:lnTo>
                  <a:lnTo>
                    <a:pt x="199" y="622"/>
                  </a:lnTo>
                  <a:lnTo>
                    <a:pt x="187" y="554"/>
                  </a:lnTo>
                  <a:lnTo>
                    <a:pt x="174" y="497"/>
                  </a:lnTo>
                  <a:lnTo>
                    <a:pt x="159" y="440"/>
                  </a:lnTo>
                  <a:lnTo>
                    <a:pt x="141" y="382"/>
                  </a:lnTo>
                  <a:lnTo>
                    <a:pt x="121" y="326"/>
                  </a:lnTo>
                  <a:lnTo>
                    <a:pt x="97" y="267"/>
                  </a:lnTo>
                  <a:lnTo>
                    <a:pt x="70" y="207"/>
                  </a:lnTo>
                  <a:lnTo>
                    <a:pt x="40" y="144"/>
                  </a:lnTo>
                  <a:lnTo>
                    <a:pt x="6" y="80"/>
                  </a:lnTo>
                  <a:lnTo>
                    <a:pt x="0" y="63"/>
                  </a:lnTo>
                  <a:lnTo>
                    <a:pt x="0" y="47"/>
                  </a:lnTo>
                  <a:lnTo>
                    <a:pt x="4" y="31"/>
                  </a:lnTo>
                  <a:lnTo>
                    <a:pt x="13" y="17"/>
                  </a:lnTo>
                  <a:lnTo>
                    <a:pt x="26" y="7"/>
                  </a:lnTo>
                  <a:lnTo>
                    <a:pt x="42" y="0"/>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9">
              <a:extLst>
                <a:ext uri="{FF2B5EF4-FFF2-40B4-BE49-F238E27FC236}">
                  <a16:creationId xmlns:a16="http://schemas.microsoft.com/office/drawing/2014/main" id="{6EA1C6BF-13E0-5346-84D5-5443E85D7A95}"/>
                </a:ext>
              </a:extLst>
            </p:cNvPr>
            <p:cNvSpPr>
              <a:spLocks/>
            </p:cNvSpPr>
            <p:nvPr/>
          </p:nvSpPr>
          <p:spPr bwMode="auto">
            <a:xfrm>
              <a:off x="4108" y="595"/>
              <a:ext cx="47" cy="166"/>
            </a:xfrm>
            <a:custGeom>
              <a:avLst/>
              <a:gdLst>
                <a:gd name="T0" fmla="*/ 270 w 328"/>
                <a:gd name="T1" fmla="*/ 0 h 1160"/>
                <a:gd name="T2" fmla="*/ 286 w 328"/>
                <a:gd name="T3" fmla="*/ 0 h 1160"/>
                <a:gd name="T4" fmla="*/ 302 w 328"/>
                <a:gd name="T5" fmla="*/ 7 h 1160"/>
                <a:gd name="T6" fmla="*/ 315 w 328"/>
                <a:gd name="T7" fmla="*/ 17 h 1160"/>
                <a:gd name="T8" fmla="*/ 324 w 328"/>
                <a:gd name="T9" fmla="*/ 31 h 1160"/>
                <a:gd name="T10" fmla="*/ 328 w 328"/>
                <a:gd name="T11" fmla="*/ 47 h 1160"/>
                <a:gd name="T12" fmla="*/ 328 w 328"/>
                <a:gd name="T13" fmla="*/ 63 h 1160"/>
                <a:gd name="T14" fmla="*/ 323 w 328"/>
                <a:gd name="T15" fmla="*/ 80 h 1160"/>
                <a:gd name="T16" fmla="*/ 288 w 328"/>
                <a:gd name="T17" fmla="*/ 144 h 1160"/>
                <a:gd name="T18" fmla="*/ 258 w 328"/>
                <a:gd name="T19" fmla="*/ 207 h 1160"/>
                <a:gd name="T20" fmla="*/ 231 w 328"/>
                <a:gd name="T21" fmla="*/ 267 h 1160"/>
                <a:gd name="T22" fmla="*/ 207 w 328"/>
                <a:gd name="T23" fmla="*/ 326 h 1160"/>
                <a:gd name="T24" fmla="*/ 187 w 328"/>
                <a:gd name="T25" fmla="*/ 382 h 1160"/>
                <a:gd name="T26" fmla="*/ 169 w 328"/>
                <a:gd name="T27" fmla="*/ 440 h 1160"/>
                <a:gd name="T28" fmla="*/ 154 w 328"/>
                <a:gd name="T29" fmla="*/ 497 h 1160"/>
                <a:gd name="T30" fmla="*/ 141 w 328"/>
                <a:gd name="T31" fmla="*/ 554 h 1160"/>
                <a:gd name="T32" fmla="*/ 129 w 328"/>
                <a:gd name="T33" fmla="*/ 622 h 1160"/>
                <a:gd name="T34" fmla="*/ 121 w 328"/>
                <a:gd name="T35" fmla="*/ 693 h 1160"/>
                <a:gd name="T36" fmla="*/ 114 w 328"/>
                <a:gd name="T37" fmla="*/ 766 h 1160"/>
                <a:gd name="T38" fmla="*/ 110 w 328"/>
                <a:gd name="T39" fmla="*/ 844 h 1160"/>
                <a:gd name="T40" fmla="*/ 107 w 328"/>
                <a:gd name="T41" fmla="*/ 926 h 1160"/>
                <a:gd name="T42" fmla="*/ 104 w 328"/>
                <a:gd name="T43" fmla="*/ 1013 h 1160"/>
                <a:gd name="T44" fmla="*/ 104 w 328"/>
                <a:gd name="T45" fmla="*/ 1107 h 1160"/>
                <a:gd name="T46" fmla="*/ 102 w 328"/>
                <a:gd name="T47" fmla="*/ 1123 h 1160"/>
                <a:gd name="T48" fmla="*/ 95 w 328"/>
                <a:gd name="T49" fmla="*/ 1139 h 1160"/>
                <a:gd name="T50" fmla="*/ 83 w 328"/>
                <a:gd name="T51" fmla="*/ 1150 h 1160"/>
                <a:gd name="T52" fmla="*/ 69 w 328"/>
                <a:gd name="T53" fmla="*/ 1157 h 1160"/>
                <a:gd name="T54" fmla="*/ 52 w 328"/>
                <a:gd name="T55" fmla="*/ 1160 h 1160"/>
                <a:gd name="T56" fmla="*/ 35 w 328"/>
                <a:gd name="T57" fmla="*/ 1157 h 1160"/>
                <a:gd name="T58" fmla="*/ 21 w 328"/>
                <a:gd name="T59" fmla="*/ 1150 h 1160"/>
                <a:gd name="T60" fmla="*/ 9 w 328"/>
                <a:gd name="T61" fmla="*/ 1139 h 1160"/>
                <a:gd name="T62" fmla="*/ 2 w 328"/>
                <a:gd name="T63" fmla="*/ 1123 h 1160"/>
                <a:gd name="T64" fmla="*/ 0 w 328"/>
                <a:gd name="T65" fmla="*/ 1107 h 1160"/>
                <a:gd name="T66" fmla="*/ 0 w 328"/>
                <a:gd name="T67" fmla="*/ 1010 h 1160"/>
                <a:gd name="T68" fmla="*/ 2 w 328"/>
                <a:gd name="T69" fmla="*/ 919 h 1160"/>
                <a:gd name="T70" fmla="*/ 5 w 328"/>
                <a:gd name="T71" fmla="*/ 834 h 1160"/>
                <a:gd name="T72" fmla="*/ 9 w 328"/>
                <a:gd name="T73" fmla="*/ 754 h 1160"/>
                <a:gd name="T74" fmla="*/ 17 w 328"/>
                <a:gd name="T75" fmla="*/ 678 h 1160"/>
                <a:gd name="T76" fmla="*/ 27 w 328"/>
                <a:gd name="T77" fmla="*/ 605 h 1160"/>
                <a:gd name="T78" fmla="*/ 39 w 328"/>
                <a:gd name="T79" fmla="*/ 534 h 1160"/>
                <a:gd name="T80" fmla="*/ 52 w 328"/>
                <a:gd name="T81" fmla="*/ 472 h 1160"/>
                <a:gd name="T82" fmla="*/ 68 w 328"/>
                <a:gd name="T83" fmla="*/ 411 h 1160"/>
                <a:gd name="T84" fmla="*/ 87 w 328"/>
                <a:gd name="T85" fmla="*/ 350 h 1160"/>
                <a:gd name="T86" fmla="*/ 109 w 328"/>
                <a:gd name="T87" fmla="*/ 289 h 1160"/>
                <a:gd name="T88" fmla="*/ 134 w 328"/>
                <a:gd name="T89" fmla="*/ 226 h 1160"/>
                <a:gd name="T90" fmla="*/ 163 w 328"/>
                <a:gd name="T91" fmla="*/ 162 h 1160"/>
                <a:gd name="T92" fmla="*/ 194 w 328"/>
                <a:gd name="T93" fmla="*/ 96 h 1160"/>
                <a:gd name="T94" fmla="*/ 231 w 328"/>
                <a:gd name="T95" fmla="*/ 27 h 1160"/>
                <a:gd name="T96" fmla="*/ 242 w 328"/>
                <a:gd name="T97" fmla="*/ 13 h 1160"/>
                <a:gd name="T98" fmla="*/ 255 w 328"/>
                <a:gd name="T99" fmla="*/ 5 h 1160"/>
                <a:gd name="T100" fmla="*/ 270 w 328"/>
                <a:gd name="T101" fmla="*/ 0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8" h="1160">
                  <a:moveTo>
                    <a:pt x="270" y="0"/>
                  </a:moveTo>
                  <a:lnTo>
                    <a:pt x="286" y="0"/>
                  </a:lnTo>
                  <a:lnTo>
                    <a:pt x="302" y="7"/>
                  </a:lnTo>
                  <a:lnTo>
                    <a:pt x="315" y="17"/>
                  </a:lnTo>
                  <a:lnTo>
                    <a:pt x="324" y="31"/>
                  </a:lnTo>
                  <a:lnTo>
                    <a:pt x="328" y="47"/>
                  </a:lnTo>
                  <a:lnTo>
                    <a:pt x="328" y="63"/>
                  </a:lnTo>
                  <a:lnTo>
                    <a:pt x="323" y="80"/>
                  </a:lnTo>
                  <a:lnTo>
                    <a:pt x="288" y="144"/>
                  </a:lnTo>
                  <a:lnTo>
                    <a:pt x="258" y="207"/>
                  </a:lnTo>
                  <a:lnTo>
                    <a:pt x="231" y="267"/>
                  </a:lnTo>
                  <a:lnTo>
                    <a:pt x="207" y="326"/>
                  </a:lnTo>
                  <a:lnTo>
                    <a:pt x="187" y="382"/>
                  </a:lnTo>
                  <a:lnTo>
                    <a:pt x="169" y="440"/>
                  </a:lnTo>
                  <a:lnTo>
                    <a:pt x="154" y="497"/>
                  </a:lnTo>
                  <a:lnTo>
                    <a:pt x="141" y="554"/>
                  </a:lnTo>
                  <a:lnTo>
                    <a:pt x="129" y="622"/>
                  </a:lnTo>
                  <a:lnTo>
                    <a:pt x="121" y="693"/>
                  </a:lnTo>
                  <a:lnTo>
                    <a:pt x="114" y="766"/>
                  </a:lnTo>
                  <a:lnTo>
                    <a:pt x="110" y="844"/>
                  </a:lnTo>
                  <a:lnTo>
                    <a:pt x="107" y="926"/>
                  </a:lnTo>
                  <a:lnTo>
                    <a:pt x="104" y="1013"/>
                  </a:lnTo>
                  <a:lnTo>
                    <a:pt x="104" y="1107"/>
                  </a:lnTo>
                  <a:lnTo>
                    <a:pt x="102" y="1123"/>
                  </a:lnTo>
                  <a:lnTo>
                    <a:pt x="95" y="1139"/>
                  </a:lnTo>
                  <a:lnTo>
                    <a:pt x="83" y="1150"/>
                  </a:lnTo>
                  <a:lnTo>
                    <a:pt x="69" y="1157"/>
                  </a:lnTo>
                  <a:lnTo>
                    <a:pt x="52" y="1160"/>
                  </a:lnTo>
                  <a:lnTo>
                    <a:pt x="35" y="1157"/>
                  </a:lnTo>
                  <a:lnTo>
                    <a:pt x="21" y="1150"/>
                  </a:lnTo>
                  <a:lnTo>
                    <a:pt x="9" y="1139"/>
                  </a:lnTo>
                  <a:lnTo>
                    <a:pt x="2" y="1123"/>
                  </a:lnTo>
                  <a:lnTo>
                    <a:pt x="0" y="1107"/>
                  </a:lnTo>
                  <a:lnTo>
                    <a:pt x="0" y="1010"/>
                  </a:lnTo>
                  <a:lnTo>
                    <a:pt x="2" y="919"/>
                  </a:lnTo>
                  <a:lnTo>
                    <a:pt x="5" y="834"/>
                  </a:lnTo>
                  <a:lnTo>
                    <a:pt x="9" y="754"/>
                  </a:lnTo>
                  <a:lnTo>
                    <a:pt x="17" y="678"/>
                  </a:lnTo>
                  <a:lnTo>
                    <a:pt x="27" y="605"/>
                  </a:lnTo>
                  <a:lnTo>
                    <a:pt x="39" y="534"/>
                  </a:lnTo>
                  <a:lnTo>
                    <a:pt x="52" y="472"/>
                  </a:lnTo>
                  <a:lnTo>
                    <a:pt x="68" y="411"/>
                  </a:lnTo>
                  <a:lnTo>
                    <a:pt x="87" y="350"/>
                  </a:lnTo>
                  <a:lnTo>
                    <a:pt x="109" y="289"/>
                  </a:lnTo>
                  <a:lnTo>
                    <a:pt x="134" y="226"/>
                  </a:lnTo>
                  <a:lnTo>
                    <a:pt x="163" y="162"/>
                  </a:lnTo>
                  <a:lnTo>
                    <a:pt x="194" y="96"/>
                  </a:lnTo>
                  <a:lnTo>
                    <a:pt x="231" y="27"/>
                  </a:lnTo>
                  <a:lnTo>
                    <a:pt x="242" y="13"/>
                  </a:lnTo>
                  <a:lnTo>
                    <a:pt x="255" y="5"/>
                  </a:lnTo>
                  <a:lnTo>
                    <a:pt x="2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10">
              <a:extLst>
                <a:ext uri="{FF2B5EF4-FFF2-40B4-BE49-F238E27FC236}">
                  <a16:creationId xmlns:a16="http://schemas.microsoft.com/office/drawing/2014/main" id="{0942EFA8-C175-004B-A6F8-9E1FF31ADADA}"/>
                </a:ext>
              </a:extLst>
            </p:cNvPr>
            <p:cNvSpPr>
              <a:spLocks/>
            </p:cNvSpPr>
            <p:nvPr/>
          </p:nvSpPr>
          <p:spPr bwMode="auto">
            <a:xfrm>
              <a:off x="4047" y="595"/>
              <a:ext cx="62" cy="27"/>
            </a:xfrm>
            <a:custGeom>
              <a:avLst/>
              <a:gdLst>
                <a:gd name="T0" fmla="*/ 376 w 431"/>
                <a:gd name="T1" fmla="*/ 0 h 188"/>
                <a:gd name="T2" fmla="*/ 392 w 431"/>
                <a:gd name="T3" fmla="*/ 2 h 188"/>
                <a:gd name="T4" fmla="*/ 406 w 431"/>
                <a:gd name="T5" fmla="*/ 9 h 188"/>
                <a:gd name="T6" fmla="*/ 419 w 431"/>
                <a:gd name="T7" fmla="*/ 20 h 188"/>
                <a:gd name="T8" fmla="*/ 428 w 431"/>
                <a:gd name="T9" fmla="*/ 35 h 188"/>
                <a:gd name="T10" fmla="*/ 431 w 431"/>
                <a:gd name="T11" fmla="*/ 51 h 188"/>
                <a:gd name="T12" fmla="*/ 429 w 431"/>
                <a:gd name="T13" fmla="*/ 67 h 188"/>
                <a:gd name="T14" fmla="*/ 422 w 431"/>
                <a:gd name="T15" fmla="*/ 83 h 188"/>
                <a:gd name="T16" fmla="*/ 410 w 431"/>
                <a:gd name="T17" fmla="*/ 96 h 188"/>
                <a:gd name="T18" fmla="*/ 347 w 431"/>
                <a:gd name="T19" fmla="*/ 150 h 188"/>
                <a:gd name="T20" fmla="*/ 321 w 431"/>
                <a:gd name="T21" fmla="*/ 168 h 188"/>
                <a:gd name="T22" fmla="*/ 295 w 431"/>
                <a:gd name="T23" fmla="*/ 180 h 188"/>
                <a:gd name="T24" fmla="*/ 270 w 431"/>
                <a:gd name="T25" fmla="*/ 187 h 188"/>
                <a:gd name="T26" fmla="*/ 245 w 431"/>
                <a:gd name="T27" fmla="*/ 188 h 188"/>
                <a:gd name="T28" fmla="*/ 221 w 431"/>
                <a:gd name="T29" fmla="*/ 184 h 188"/>
                <a:gd name="T30" fmla="*/ 197 w 431"/>
                <a:gd name="T31" fmla="*/ 178 h 188"/>
                <a:gd name="T32" fmla="*/ 172 w 431"/>
                <a:gd name="T33" fmla="*/ 168 h 188"/>
                <a:gd name="T34" fmla="*/ 147 w 431"/>
                <a:gd name="T35" fmla="*/ 157 h 188"/>
                <a:gd name="T36" fmla="*/ 121 w 431"/>
                <a:gd name="T37" fmla="*/ 144 h 188"/>
                <a:gd name="T38" fmla="*/ 118 w 431"/>
                <a:gd name="T39" fmla="*/ 142 h 188"/>
                <a:gd name="T40" fmla="*/ 92 w 431"/>
                <a:gd name="T41" fmla="*/ 129 h 188"/>
                <a:gd name="T42" fmla="*/ 64 w 431"/>
                <a:gd name="T43" fmla="*/ 116 h 188"/>
                <a:gd name="T44" fmla="*/ 36 w 431"/>
                <a:gd name="T45" fmla="*/ 105 h 188"/>
                <a:gd name="T46" fmla="*/ 20 w 431"/>
                <a:gd name="T47" fmla="*/ 97 h 188"/>
                <a:gd name="T48" fmla="*/ 10 w 431"/>
                <a:gd name="T49" fmla="*/ 86 h 188"/>
                <a:gd name="T50" fmla="*/ 2 w 431"/>
                <a:gd name="T51" fmla="*/ 71 h 188"/>
                <a:gd name="T52" fmla="*/ 0 w 431"/>
                <a:gd name="T53" fmla="*/ 54 h 188"/>
                <a:gd name="T54" fmla="*/ 2 w 431"/>
                <a:gd name="T55" fmla="*/ 38 h 188"/>
                <a:gd name="T56" fmla="*/ 10 w 431"/>
                <a:gd name="T57" fmla="*/ 22 h 188"/>
                <a:gd name="T58" fmla="*/ 22 w 431"/>
                <a:gd name="T59" fmla="*/ 11 h 188"/>
                <a:gd name="T60" fmla="*/ 36 w 431"/>
                <a:gd name="T61" fmla="*/ 3 h 188"/>
                <a:gd name="T62" fmla="*/ 51 w 431"/>
                <a:gd name="T63" fmla="*/ 0 h 188"/>
                <a:gd name="T64" fmla="*/ 68 w 431"/>
                <a:gd name="T65" fmla="*/ 3 h 188"/>
                <a:gd name="T66" fmla="*/ 103 w 431"/>
                <a:gd name="T67" fmla="*/ 17 h 188"/>
                <a:gd name="T68" fmla="*/ 135 w 431"/>
                <a:gd name="T69" fmla="*/ 31 h 188"/>
                <a:gd name="T70" fmla="*/ 165 w 431"/>
                <a:gd name="T71" fmla="*/ 46 h 188"/>
                <a:gd name="T72" fmla="*/ 168 w 431"/>
                <a:gd name="T73" fmla="*/ 48 h 188"/>
                <a:gd name="T74" fmla="*/ 190 w 431"/>
                <a:gd name="T75" fmla="*/ 60 h 188"/>
                <a:gd name="T76" fmla="*/ 212 w 431"/>
                <a:gd name="T77" fmla="*/ 69 h 188"/>
                <a:gd name="T78" fmla="*/ 231 w 431"/>
                <a:gd name="T79" fmla="*/ 75 h 188"/>
                <a:gd name="T80" fmla="*/ 248 w 431"/>
                <a:gd name="T81" fmla="*/ 77 h 188"/>
                <a:gd name="T82" fmla="*/ 266 w 431"/>
                <a:gd name="T83" fmla="*/ 75 h 188"/>
                <a:gd name="T84" fmla="*/ 281 w 431"/>
                <a:gd name="T85" fmla="*/ 66 h 188"/>
                <a:gd name="T86" fmla="*/ 346 w 431"/>
                <a:gd name="T87" fmla="*/ 12 h 188"/>
                <a:gd name="T88" fmla="*/ 360 w 431"/>
                <a:gd name="T89" fmla="*/ 3 h 188"/>
                <a:gd name="T90" fmla="*/ 376 w 431"/>
                <a:gd name="T91"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1" h="188">
                  <a:moveTo>
                    <a:pt x="376" y="0"/>
                  </a:moveTo>
                  <a:lnTo>
                    <a:pt x="392" y="2"/>
                  </a:lnTo>
                  <a:lnTo>
                    <a:pt x="406" y="9"/>
                  </a:lnTo>
                  <a:lnTo>
                    <a:pt x="419" y="20"/>
                  </a:lnTo>
                  <a:lnTo>
                    <a:pt x="428" y="35"/>
                  </a:lnTo>
                  <a:lnTo>
                    <a:pt x="431" y="51"/>
                  </a:lnTo>
                  <a:lnTo>
                    <a:pt x="429" y="67"/>
                  </a:lnTo>
                  <a:lnTo>
                    <a:pt x="422" y="83"/>
                  </a:lnTo>
                  <a:lnTo>
                    <a:pt x="410" y="96"/>
                  </a:lnTo>
                  <a:lnTo>
                    <a:pt x="347" y="150"/>
                  </a:lnTo>
                  <a:lnTo>
                    <a:pt x="321" y="168"/>
                  </a:lnTo>
                  <a:lnTo>
                    <a:pt x="295" y="180"/>
                  </a:lnTo>
                  <a:lnTo>
                    <a:pt x="270" y="187"/>
                  </a:lnTo>
                  <a:lnTo>
                    <a:pt x="245" y="188"/>
                  </a:lnTo>
                  <a:lnTo>
                    <a:pt x="221" y="184"/>
                  </a:lnTo>
                  <a:lnTo>
                    <a:pt x="197" y="178"/>
                  </a:lnTo>
                  <a:lnTo>
                    <a:pt x="172" y="168"/>
                  </a:lnTo>
                  <a:lnTo>
                    <a:pt x="147" y="157"/>
                  </a:lnTo>
                  <a:lnTo>
                    <a:pt x="121" y="144"/>
                  </a:lnTo>
                  <a:lnTo>
                    <a:pt x="118" y="142"/>
                  </a:lnTo>
                  <a:lnTo>
                    <a:pt x="92" y="129"/>
                  </a:lnTo>
                  <a:lnTo>
                    <a:pt x="64" y="116"/>
                  </a:lnTo>
                  <a:lnTo>
                    <a:pt x="36" y="105"/>
                  </a:lnTo>
                  <a:lnTo>
                    <a:pt x="20" y="97"/>
                  </a:lnTo>
                  <a:lnTo>
                    <a:pt x="10" y="86"/>
                  </a:lnTo>
                  <a:lnTo>
                    <a:pt x="2" y="71"/>
                  </a:lnTo>
                  <a:lnTo>
                    <a:pt x="0" y="54"/>
                  </a:lnTo>
                  <a:lnTo>
                    <a:pt x="2" y="38"/>
                  </a:lnTo>
                  <a:lnTo>
                    <a:pt x="10" y="22"/>
                  </a:lnTo>
                  <a:lnTo>
                    <a:pt x="22" y="11"/>
                  </a:lnTo>
                  <a:lnTo>
                    <a:pt x="36" y="3"/>
                  </a:lnTo>
                  <a:lnTo>
                    <a:pt x="51" y="0"/>
                  </a:lnTo>
                  <a:lnTo>
                    <a:pt x="68" y="3"/>
                  </a:lnTo>
                  <a:lnTo>
                    <a:pt x="103" y="17"/>
                  </a:lnTo>
                  <a:lnTo>
                    <a:pt x="135" y="31"/>
                  </a:lnTo>
                  <a:lnTo>
                    <a:pt x="165" y="46"/>
                  </a:lnTo>
                  <a:lnTo>
                    <a:pt x="168" y="48"/>
                  </a:lnTo>
                  <a:lnTo>
                    <a:pt x="190" y="60"/>
                  </a:lnTo>
                  <a:lnTo>
                    <a:pt x="212" y="69"/>
                  </a:lnTo>
                  <a:lnTo>
                    <a:pt x="231" y="75"/>
                  </a:lnTo>
                  <a:lnTo>
                    <a:pt x="248" y="77"/>
                  </a:lnTo>
                  <a:lnTo>
                    <a:pt x="266" y="75"/>
                  </a:lnTo>
                  <a:lnTo>
                    <a:pt x="281" y="66"/>
                  </a:lnTo>
                  <a:lnTo>
                    <a:pt x="346" y="12"/>
                  </a:lnTo>
                  <a:lnTo>
                    <a:pt x="360" y="3"/>
                  </a:lnTo>
                  <a:lnTo>
                    <a:pt x="3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11">
              <a:extLst>
                <a:ext uri="{FF2B5EF4-FFF2-40B4-BE49-F238E27FC236}">
                  <a16:creationId xmlns:a16="http://schemas.microsoft.com/office/drawing/2014/main" id="{610CF86A-363B-8344-831E-4E103535E636}"/>
                </a:ext>
              </a:extLst>
            </p:cNvPr>
            <p:cNvSpPr>
              <a:spLocks/>
            </p:cNvSpPr>
            <p:nvPr/>
          </p:nvSpPr>
          <p:spPr bwMode="auto">
            <a:xfrm>
              <a:off x="4094" y="399"/>
              <a:ext cx="15" cy="45"/>
            </a:xfrm>
            <a:custGeom>
              <a:avLst/>
              <a:gdLst>
                <a:gd name="T0" fmla="*/ 53 w 106"/>
                <a:gd name="T1" fmla="*/ 0 h 315"/>
                <a:gd name="T2" fmla="*/ 70 w 106"/>
                <a:gd name="T3" fmla="*/ 2 h 315"/>
                <a:gd name="T4" fmla="*/ 84 w 106"/>
                <a:gd name="T5" fmla="*/ 9 h 315"/>
                <a:gd name="T6" fmla="*/ 95 w 106"/>
                <a:gd name="T7" fmla="*/ 22 h 315"/>
                <a:gd name="T8" fmla="*/ 103 w 106"/>
                <a:gd name="T9" fmla="*/ 36 h 315"/>
                <a:gd name="T10" fmla="*/ 106 w 106"/>
                <a:gd name="T11" fmla="*/ 53 h 315"/>
                <a:gd name="T12" fmla="*/ 106 w 106"/>
                <a:gd name="T13" fmla="*/ 261 h 315"/>
                <a:gd name="T14" fmla="*/ 103 w 106"/>
                <a:gd name="T15" fmla="*/ 279 h 315"/>
                <a:gd name="T16" fmla="*/ 95 w 106"/>
                <a:gd name="T17" fmla="*/ 293 h 315"/>
                <a:gd name="T18" fmla="*/ 84 w 106"/>
                <a:gd name="T19" fmla="*/ 305 h 315"/>
                <a:gd name="T20" fmla="*/ 70 w 106"/>
                <a:gd name="T21" fmla="*/ 313 h 315"/>
                <a:gd name="T22" fmla="*/ 53 w 106"/>
                <a:gd name="T23" fmla="*/ 315 h 315"/>
                <a:gd name="T24" fmla="*/ 37 w 106"/>
                <a:gd name="T25" fmla="*/ 313 h 315"/>
                <a:gd name="T26" fmla="*/ 22 w 106"/>
                <a:gd name="T27" fmla="*/ 305 h 315"/>
                <a:gd name="T28" fmla="*/ 11 w 106"/>
                <a:gd name="T29" fmla="*/ 293 h 315"/>
                <a:gd name="T30" fmla="*/ 3 w 106"/>
                <a:gd name="T31" fmla="*/ 279 h 315"/>
                <a:gd name="T32" fmla="*/ 0 w 106"/>
                <a:gd name="T33" fmla="*/ 261 h 315"/>
                <a:gd name="T34" fmla="*/ 0 w 106"/>
                <a:gd name="T35" fmla="*/ 53 h 315"/>
                <a:gd name="T36" fmla="*/ 3 w 106"/>
                <a:gd name="T37" fmla="*/ 36 h 315"/>
                <a:gd name="T38" fmla="*/ 11 w 106"/>
                <a:gd name="T39" fmla="*/ 22 h 315"/>
                <a:gd name="T40" fmla="*/ 22 w 106"/>
                <a:gd name="T41" fmla="*/ 9 h 315"/>
                <a:gd name="T42" fmla="*/ 37 w 106"/>
                <a:gd name="T43" fmla="*/ 2 h 315"/>
                <a:gd name="T44" fmla="*/ 53 w 106"/>
                <a:gd name="T45"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6" h="315">
                  <a:moveTo>
                    <a:pt x="53" y="0"/>
                  </a:moveTo>
                  <a:lnTo>
                    <a:pt x="70" y="2"/>
                  </a:lnTo>
                  <a:lnTo>
                    <a:pt x="84" y="9"/>
                  </a:lnTo>
                  <a:lnTo>
                    <a:pt x="95" y="22"/>
                  </a:lnTo>
                  <a:lnTo>
                    <a:pt x="103" y="36"/>
                  </a:lnTo>
                  <a:lnTo>
                    <a:pt x="106" y="53"/>
                  </a:lnTo>
                  <a:lnTo>
                    <a:pt x="106" y="261"/>
                  </a:lnTo>
                  <a:lnTo>
                    <a:pt x="103" y="279"/>
                  </a:lnTo>
                  <a:lnTo>
                    <a:pt x="95" y="293"/>
                  </a:lnTo>
                  <a:lnTo>
                    <a:pt x="84" y="305"/>
                  </a:lnTo>
                  <a:lnTo>
                    <a:pt x="70" y="313"/>
                  </a:lnTo>
                  <a:lnTo>
                    <a:pt x="53" y="315"/>
                  </a:lnTo>
                  <a:lnTo>
                    <a:pt x="37" y="313"/>
                  </a:lnTo>
                  <a:lnTo>
                    <a:pt x="22" y="305"/>
                  </a:lnTo>
                  <a:lnTo>
                    <a:pt x="11" y="293"/>
                  </a:lnTo>
                  <a:lnTo>
                    <a:pt x="3" y="279"/>
                  </a:lnTo>
                  <a:lnTo>
                    <a:pt x="0" y="261"/>
                  </a:lnTo>
                  <a:lnTo>
                    <a:pt x="0" y="53"/>
                  </a:lnTo>
                  <a:lnTo>
                    <a:pt x="3" y="36"/>
                  </a:lnTo>
                  <a:lnTo>
                    <a:pt x="11" y="22"/>
                  </a:lnTo>
                  <a:lnTo>
                    <a:pt x="22" y="9"/>
                  </a:lnTo>
                  <a:lnTo>
                    <a:pt x="37" y="2"/>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12">
              <a:extLst>
                <a:ext uri="{FF2B5EF4-FFF2-40B4-BE49-F238E27FC236}">
                  <a16:creationId xmlns:a16="http://schemas.microsoft.com/office/drawing/2014/main" id="{878C16D0-14E3-164C-BBA9-1BA823307FB9}"/>
                </a:ext>
              </a:extLst>
            </p:cNvPr>
            <p:cNvSpPr>
              <a:spLocks/>
            </p:cNvSpPr>
            <p:nvPr/>
          </p:nvSpPr>
          <p:spPr bwMode="auto">
            <a:xfrm>
              <a:off x="4094" y="595"/>
              <a:ext cx="61" cy="27"/>
            </a:xfrm>
            <a:custGeom>
              <a:avLst/>
              <a:gdLst>
                <a:gd name="T0" fmla="*/ 379 w 431"/>
                <a:gd name="T1" fmla="*/ 0 h 188"/>
                <a:gd name="T2" fmla="*/ 395 w 431"/>
                <a:gd name="T3" fmla="*/ 3 h 188"/>
                <a:gd name="T4" fmla="*/ 409 w 431"/>
                <a:gd name="T5" fmla="*/ 11 h 188"/>
                <a:gd name="T6" fmla="*/ 421 w 431"/>
                <a:gd name="T7" fmla="*/ 22 h 188"/>
                <a:gd name="T8" fmla="*/ 429 w 431"/>
                <a:gd name="T9" fmla="*/ 38 h 188"/>
                <a:gd name="T10" fmla="*/ 431 w 431"/>
                <a:gd name="T11" fmla="*/ 54 h 188"/>
                <a:gd name="T12" fmla="*/ 428 w 431"/>
                <a:gd name="T13" fmla="*/ 71 h 188"/>
                <a:gd name="T14" fmla="*/ 421 w 431"/>
                <a:gd name="T15" fmla="*/ 86 h 188"/>
                <a:gd name="T16" fmla="*/ 409 w 431"/>
                <a:gd name="T17" fmla="*/ 97 h 188"/>
                <a:gd name="T18" fmla="*/ 394 w 431"/>
                <a:gd name="T19" fmla="*/ 105 h 188"/>
                <a:gd name="T20" fmla="*/ 366 w 431"/>
                <a:gd name="T21" fmla="*/ 116 h 188"/>
                <a:gd name="T22" fmla="*/ 338 w 431"/>
                <a:gd name="T23" fmla="*/ 129 h 188"/>
                <a:gd name="T24" fmla="*/ 312 w 431"/>
                <a:gd name="T25" fmla="*/ 142 h 188"/>
                <a:gd name="T26" fmla="*/ 310 w 431"/>
                <a:gd name="T27" fmla="*/ 144 h 188"/>
                <a:gd name="T28" fmla="*/ 284 w 431"/>
                <a:gd name="T29" fmla="*/ 157 h 188"/>
                <a:gd name="T30" fmla="*/ 258 w 431"/>
                <a:gd name="T31" fmla="*/ 169 h 188"/>
                <a:gd name="T32" fmla="*/ 233 w 431"/>
                <a:gd name="T33" fmla="*/ 178 h 188"/>
                <a:gd name="T34" fmla="*/ 210 w 431"/>
                <a:gd name="T35" fmla="*/ 185 h 188"/>
                <a:gd name="T36" fmla="*/ 185 w 431"/>
                <a:gd name="T37" fmla="*/ 188 h 188"/>
                <a:gd name="T38" fmla="*/ 160 w 431"/>
                <a:gd name="T39" fmla="*/ 187 h 188"/>
                <a:gd name="T40" fmla="*/ 135 w 431"/>
                <a:gd name="T41" fmla="*/ 181 h 188"/>
                <a:gd name="T42" fmla="*/ 110 w 431"/>
                <a:gd name="T43" fmla="*/ 169 h 188"/>
                <a:gd name="T44" fmla="*/ 83 w 431"/>
                <a:gd name="T45" fmla="*/ 150 h 188"/>
                <a:gd name="T46" fmla="*/ 20 w 431"/>
                <a:gd name="T47" fmla="*/ 96 h 188"/>
                <a:gd name="T48" fmla="*/ 8 w 431"/>
                <a:gd name="T49" fmla="*/ 83 h 188"/>
                <a:gd name="T50" fmla="*/ 1 w 431"/>
                <a:gd name="T51" fmla="*/ 69 h 188"/>
                <a:gd name="T52" fmla="*/ 0 w 431"/>
                <a:gd name="T53" fmla="*/ 52 h 188"/>
                <a:gd name="T54" fmla="*/ 3 w 431"/>
                <a:gd name="T55" fmla="*/ 35 h 188"/>
                <a:gd name="T56" fmla="*/ 12 w 431"/>
                <a:gd name="T57" fmla="*/ 21 h 188"/>
                <a:gd name="T58" fmla="*/ 24 w 431"/>
                <a:gd name="T59" fmla="*/ 9 h 188"/>
                <a:gd name="T60" fmla="*/ 39 w 431"/>
                <a:gd name="T61" fmla="*/ 2 h 188"/>
                <a:gd name="T62" fmla="*/ 54 w 431"/>
                <a:gd name="T63" fmla="*/ 0 h 188"/>
                <a:gd name="T64" fmla="*/ 70 w 431"/>
                <a:gd name="T65" fmla="*/ 3 h 188"/>
                <a:gd name="T66" fmla="*/ 84 w 431"/>
                <a:gd name="T67" fmla="*/ 12 h 188"/>
                <a:gd name="T68" fmla="*/ 150 w 431"/>
                <a:gd name="T69" fmla="*/ 66 h 188"/>
                <a:gd name="T70" fmla="*/ 164 w 431"/>
                <a:gd name="T71" fmla="*/ 75 h 188"/>
                <a:gd name="T72" fmla="*/ 182 w 431"/>
                <a:gd name="T73" fmla="*/ 77 h 188"/>
                <a:gd name="T74" fmla="*/ 199 w 431"/>
                <a:gd name="T75" fmla="*/ 75 h 188"/>
                <a:gd name="T76" fmla="*/ 219 w 431"/>
                <a:gd name="T77" fmla="*/ 69 h 188"/>
                <a:gd name="T78" fmla="*/ 240 w 431"/>
                <a:gd name="T79" fmla="*/ 60 h 188"/>
                <a:gd name="T80" fmla="*/ 263 w 431"/>
                <a:gd name="T81" fmla="*/ 48 h 188"/>
                <a:gd name="T82" fmla="*/ 265 w 431"/>
                <a:gd name="T83" fmla="*/ 46 h 188"/>
                <a:gd name="T84" fmla="*/ 295 w 431"/>
                <a:gd name="T85" fmla="*/ 31 h 188"/>
                <a:gd name="T86" fmla="*/ 327 w 431"/>
                <a:gd name="T87" fmla="*/ 17 h 188"/>
                <a:gd name="T88" fmla="*/ 362 w 431"/>
                <a:gd name="T89" fmla="*/ 3 h 188"/>
                <a:gd name="T90" fmla="*/ 379 w 431"/>
                <a:gd name="T91"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1" h="188">
                  <a:moveTo>
                    <a:pt x="379" y="0"/>
                  </a:moveTo>
                  <a:lnTo>
                    <a:pt x="395" y="3"/>
                  </a:lnTo>
                  <a:lnTo>
                    <a:pt x="409" y="11"/>
                  </a:lnTo>
                  <a:lnTo>
                    <a:pt x="421" y="22"/>
                  </a:lnTo>
                  <a:lnTo>
                    <a:pt x="429" y="38"/>
                  </a:lnTo>
                  <a:lnTo>
                    <a:pt x="431" y="54"/>
                  </a:lnTo>
                  <a:lnTo>
                    <a:pt x="428" y="71"/>
                  </a:lnTo>
                  <a:lnTo>
                    <a:pt x="421" y="86"/>
                  </a:lnTo>
                  <a:lnTo>
                    <a:pt x="409" y="97"/>
                  </a:lnTo>
                  <a:lnTo>
                    <a:pt x="394" y="105"/>
                  </a:lnTo>
                  <a:lnTo>
                    <a:pt x="366" y="116"/>
                  </a:lnTo>
                  <a:lnTo>
                    <a:pt x="338" y="129"/>
                  </a:lnTo>
                  <a:lnTo>
                    <a:pt x="312" y="142"/>
                  </a:lnTo>
                  <a:lnTo>
                    <a:pt x="310" y="144"/>
                  </a:lnTo>
                  <a:lnTo>
                    <a:pt x="284" y="157"/>
                  </a:lnTo>
                  <a:lnTo>
                    <a:pt x="258" y="169"/>
                  </a:lnTo>
                  <a:lnTo>
                    <a:pt x="233" y="178"/>
                  </a:lnTo>
                  <a:lnTo>
                    <a:pt x="210" y="185"/>
                  </a:lnTo>
                  <a:lnTo>
                    <a:pt x="185" y="188"/>
                  </a:lnTo>
                  <a:lnTo>
                    <a:pt x="160" y="187"/>
                  </a:lnTo>
                  <a:lnTo>
                    <a:pt x="135" y="181"/>
                  </a:lnTo>
                  <a:lnTo>
                    <a:pt x="110" y="169"/>
                  </a:lnTo>
                  <a:lnTo>
                    <a:pt x="83" y="150"/>
                  </a:lnTo>
                  <a:lnTo>
                    <a:pt x="20" y="96"/>
                  </a:lnTo>
                  <a:lnTo>
                    <a:pt x="8" y="83"/>
                  </a:lnTo>
                  <a:lnTo>
                    <a:pt x="1" y="69"/>
                  </a:lnTo>
                  <a:lnTo>
                    <a:pt x="0" y="52"/>
                  </a:lnTo>
                  <a:lnTo>
                    <a:pt x="3" y="35"/>
                  </a:lnTo>
                  <a:lnTo>
                    <a:pt x="12" y="21"/>
                  </a:lnTo>
                  <a:lnTo>
                    <a:pt x="24" y="9"/>
                  </a:lnTo>
                  <a:lnTo>
                    <a:pt x="39" y="2"/>
                  </a:lnTo>
                  <a:lnTo>
                    <a:pt x="54" y="0"/>
                  </a:lnTo>
                  <a:lnTo>
                    <a:pt x="70" y="3"/>
                  </a:lnTo>
                  <a:lnTo>
                    <a:pt x="84" y="12"/>
                  </a:lnTo>
                  <a:lnTo>
                    <a:pt x="150" y="66"/>
                  </a:lnTo>
                  <a:lnTo>
                    <a:pt x="164" y="75"/>
                  </a:lnTo>
                  <a:lnTo>
                    <a:pt x="182" y="77"/>
                  </a:lnTo>
                  <a:lnTo>
                    <a:pt x="199" y="75"/>
                  </a:lnTo>
                  <a:lnTo>
                    <a:pt x="219" y="69"/>
                  </a:lnTo>
                  <a:lnTo>
                    <a:pt x="240" y="60"/>
                  </a:lnTo>
                  <a:lnTo>
                    <a:pt x="263" y="48"/>
                  </a:lnTo>
                  <a:lnTo>
                    <a:pt x="265" y="46"/>
                  </a:lnTo>
                  <a:lnTo>
                    <a:pt x="295" y="31"/>
                  </a:lnTo>
                  <a:lnTo>
                    <a:pt x="327" y="17"/>
                  </a:lnTo>
                  <a:lnTo>
                    <a:pt x="362" y="3"/>
                  </a:lnTo>
                  <a:lnTo>
                    <a:pt x="3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13">
              <a:extLst>
                <a:ext uri="{FF2B5EF4-FFF2-40B4-BE49-F238E27FC236}">
                  <a16:creationId xmlns:a16="http://schemas.microsoft.com/office/drawing/2014/main" id="{77FD1AC1-75B9-4C43-B21D-F4885D55F232}"/>
                </a:ext>
              </a:extLst>
            </p:cNvPr>
            <p:cNvSpPr>
              <a:spLocks noEditPoints="1"/>
            </p:cNvSpPr>
            <p:nvPr/>
          </p:nvSpPr>
          <p:spPr bwMode="auto">
            <a:xfrm>
              <a:off x="3967" y="478"/>
              <a:ext cx="268" cy="318"/>
            </a:xfrm>
            <a:custGeom>
              <a:avLst/>
              <a:gdLst>
                <a:gd name="T0" fmla="*/ 739 w 1872"/>
                <a:gd name="T1" fmla="*/ 131 h 2225"/>
                <a:gd name="T2" fmla="*/ 502 w 1872"/>
                <a:gd name="T3" fmla="*/ 232 h 2225"/>
                <a:gd name="T4" fmla="*/ 304 w 1872"/>
                <a:gd name="T5" fmla="*/ 404 h 2225"/>
                <a:gd name="T6" fmla="*/ 169 w 1872"/>
                <a:gd name="T7" fmla="*/ 629 h 2225"/>
                <a:gd name="T8" fmla="*/ 115 w 1872"/>
                <a:gd name="T9" fmla="*/ 821 h 2225"/>
                <a:gd name="T10" fmla="*/ 115 w 1872"/>
                <a:gd name="T11" fmla="*/ 1091 h 2225"/>
                <a:gd name="T12" fmla="*/ 196 w 1872"/>
                <a:gd name="T13" fmla="*/ 1344 h 2225"/>
                <a:gd name="T14" fmla="*/ 342 w 1872"/>
                <a:gd name="T15" fmla="*/ 1560 h 2225"/>
                <a:gd name="T16" fmla="*/ 470 w 1872"/>
                <a:gd name="T17" fmla="*/ 1713 h 2225"/>
                <a:gd name="T18" fmla="*/ 555 w 1872"/>
                <a:gd name="T19" fmla="*/ 1809 h 2225"/>
                <a:gd name="T20" fmla="*/ 638 w 1872"/>
                <a:gd name="T21" fmla="*/ 1929 h 2225"/>
                <a:gd name="T22" fmla="*/ 678 w 1872"/>
                <a:gd name="T23" fmla="*/ 2072 h 2225"/>
                <a:gd name="T24" fmla="*/ 1205 w 1872"/>
                <a:gd name="T25" fmla="*/ 2030 h 2225"/>
                <a:gd name="T26" fmla="*/ 1255 w 1872"/>
                <a:gd name="T27" fmla="*/ 1898 h 2225"/>
                <a:gd name="T28" fmla="*/ 1349 w 1872"/>
                <a:gd name="T29" fmla="*/ 1776 h 2225"/>
                <a:gd name="T30" fmla="*/ 1464 w 1872"/>
                <a:gd name="T31" fmla="*/ 1643 h 2225"/>
                <a:gd name="T32" fmla="*/ 1608 w 1872"/>
                <a:gd name="T33" fmla="*/ 1456 h 2225"/>
                <a:gd name="T34" fmla="*/ 1727 w 1872"/>
                <a:gd name="T35" fmla="*/ 1220 h 2225"/>
                <a:gd name="T36" fmla="*/ 1768 w 1872"/>
                <a:gd name="T37" fmla="*/ 957 h 2225"/>
                <a:gd name="T38" fmla="*/ 1716 w 1872"/>
                <a:gd name="T39" fmla="*/ 660 h 2225"/>
                <a:gd name="T40" fmla="*/ 1572 w 1872"/>
                <a:gd name="T41" fmla="*/ 410 h 2225"/>
                <a:gd name="T42" fmla="*/ 1371 w 1872"/>
                <a:gd name="T43" fmla="*/ 232 h 2225"/>
                <a:gd name="T44" fmla="*/ 1133 w 1872"/>
                <a:gd name="T45" fmla="*/ 131 h 2225"/>
                <a:gd name="T46" fmla="*/ 936 w 1872"/>
                <a:gd name="T47" fmla="*/ 0 h 2225"/>
                <a:gd name="T48" fmla="*/ 1227 w 1872"/>
                <a:gd name="T49" fmla="*/ 47 h 2225"/>
                <a:gd name="T50" fmla="*/ 1488 w 1872"/>
                <a:gd name="T51" fmla="*/ 182 h 2225"/>
                <a:gd name="T52" fmla="*/ 1692 w 1872"/>
                <a:gd name="T53" fmla="*/ 391 h 2225"/>
                <a:gd name="T54" fmla="*/ 1825 w 1872"/>
                <a:gd name="T55" fmla="*/ 653 h 2225"/>
                <a:gd name="T56" fmla="*/ 1872 w 1872"/>
                <a:gd name="T57" fmla="*/ 957 h 2225"/>
                <a:gd name="T58" fmla="*/ 1827 w 1872"/>
                <a:gd name="T59" fmla="*/ 1252 h 2225"/>
                <a:gd name="T60" fmla="*/ 1693 w 1872"/>
                <a:gd name="T61" fmla="*/ 1520 h 2225"/>
                <a:gd name="T62" fmla="*/ 1545 w 1872"/>
                <a:gd name="T63" fmla="*/ 1711 h 2225"/>
                <a:gd name="T64" fmla="*/ 1428 w 1872"/>
                <a:gd name="T65" fmla="*/ 1845 h 2225"/>
                <a:gd name="T66" fmla="*/ 1344 w 1872"/>
                <a:gd name="T67" fmla="*/ 1956 h 2225"/>
                <a:gd name="T68" fmla="*/ 1304 w 1872"/>
                <a:gd name="T69" fmla="*/ 2084 h 2225"/>
                <a:gd name="T70" fmla="*/ 1289 w 1872"/>
                <a:gd name="T71" fmla="*/ 2203 h 2225"/>
                <a:gd name="T72" fmla="*/ 630 w 1872"/>
                <a:gd name="T73" fmla="*/ 2225 h 2225"/>
                <a:gd name="T74" fmla="*/ 581 w 1872"/>
                <a:gd name="T75" fmla="*/ 2189 h 2225"/>
                <a:gd name="T76" fmla="*/ 567 w 1872"/>
                <a:gd name="T77" fmla="*/ 2049 h 2225"/>
                <a:gd name="T78" fmla="*/ 515 w 1872"/>
                <a:gd name="T79" fmla="*/ 1931 h 2225"/>
                <a:gd name="T80" fmla="*/ 420 w 1872"/>
                <a:gd name="T81" fmla="*/ 1816 h 2225"/>
                <a:gd name="T82" fmla="*/ 297 w 1872"/>
                <a:gd name="T83" fmla="*/ 1673 h 2225"/>
                <a:gd name="T84" fmla="*/ 139 w 1872"/>
                <a:gd name="T85" fmla="*/ 1459 h 2225"/>
                <a:gd name="T86" fmla="*/ 25 w 1872"/>
                <a:gd name="T87" fmla="*/ 1182 h 2225"/>
                <a:gd name="T88" fmla="*/ 3 w 1872"/>
                <a:gd name="T89" fmla="*/ 880 h 2225"/>
                <a:gd name="T90" fmla="*/ 71 w 1872"/>
                <a:gd name="T91" fmla="*/ 591 h 2225"/>
                <a:gd name="T92" fmla="*/ 180 w 1872"/>
                <a:gd name="T93" fmla="*/ 392 h 2225"/>
                <a:gd name="T94" fmla="*/ 385 w 1872"/>
                <a:gd name="T95" fmla="*/ 182 h 2225"/>
                <a:gd name="T96" fmla="*/ 645 w 1872"/>
                <a:gd name="T97" fmla="*/ 47 h 2225"/>
                <a:gd name="T98" fmla="*/ 936 w 1872"/>
                <a:gd name="T99" fmla="*/ 0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72" h="2225">
                  <a:moveTo>
                    <a:pt x="936" y="107"/>
                  </a:moveTo>
                  <a:lnTo>
                    <a:pt x="869" y="110"/>
                  </a:lnTo>
                  <a:lnTo>
                    <a:pt x="803" y="117"/>
                  </a:lnTo>
                  <a:lnTo>
                    <a:pt x="739" y="131"/>
                  </a:lnTo>
                  <a:lnTo>
                    <a:pt x="678" y="149"/>
                  </a:lnTo>
                  <a:lnTo>
                    <a:pt x="618" y="171"/>
                  </a:lnTo>
                  <a:lnTo>
                    <a:pt x="559" y="200"/>
                  </a:lnTo>
                  <a:lnTo>
                    <a:pt x="502" y="232"/>
                  </a:lnTo>
                  <a:lnTo>
                    <a:pt x="448" y="270"/>
                  </a:lnTo>
                  <a:lnTo>
                    <a:pt x="396" y="310"/>
                  </a:lnTo>
                  <a:lnTo>
                    <a:pt x="348" y="356"/>
                  </a:lnTo>
                  <a:lnTo>
                    <a:pt x="304" y="404"/>
                  </a:lnTo>
                  <a:lnTo>
                    <a:pt x="264" y="456"/>
                  </a:lnTo>
                  <a:lnTo>
                    <a:pt x="229" y="511"/>
                  </a:lnTo>
                  <a:lnTo>
                    <a:pt x="196" y="569"/>
                  </a:lnTo>
                  <a:lnTo>
                    <a:pt x="169" y="629"/>
                  </a:lnTo>
                  <a:lnTo>
                    <a:pt x="168" y="631"/>
                  </a:lnTo>
                  <a:lnTo>
                    <a:pt x="145" y="692"/>
                  </a:lnTo>
                  <a:lnTo>
                    <a:pt x="128" y="756"/>
                  </a:lnTo>
                  <a:lnTo>
                    <a:pt x="115" y="821"/>
                  </a:lnTo>
                  <a:lnTo>
                    <a:pt x="108" y="888"/>
                  </a:lnTo>
                  <a:lnTo>
                    <a:pt x="104" y="957"/>
                  </a:lnTo>
                  <a:lnTo>
                    <a:pt x="108" y="1025"/>
                  </a:lnTo>
                  <a:lnTo>
                    <a:pt x="115" y="1091"/>
                  </a:lnTo>
                  <a:lnTo>
                    <a:pt x="128" y="1156"/>
                  </a:lnTo>
                  <a:lnTo>
                    <a:pt x="145" y="1219"/>
                  </a:lnTo>
                  <a:lnTo>
                    <a:pt x="168" y="1283"/>
                  </a:lnTo>
                  <a:lnTo>
                    <a:pt x="196" y="1344"/>
                  </a:lnTo>
                  <a:lnTo>
                    <a:pt x="229" y="1401"/>
                  </a:lnTo>
                  <a:lnTo>
                    <a:pt x="264" y="1456"/>
                  </a:lnTo>
                  <a:lnTo>
                    <a:pt x="304" y="1511"/>
                  </a:lnTo>
                  <a:lnTo>
                    <a:pt x="342" y="1560"/>
                  </a:lnTo>
                  <a:lnTo>
                    <a:pt x="377" y="1604"/>
                  </a:lnTo>
                  <a:lnTo>
                    <a:pt x="410" y="1644"/>
                  </a:lnTo>
                  <a:lnTo>
                    <a:pt x="441" y="1680"/>
                  </a:lnTo>
                  <a:lnTo>
                    <a:pt x="470" y="1713"/>
                  </a:lnTo>
                  <a:lnTo>
                    <a:pt x="497" y="1743"/>
                  </a:lnTo>
                  <a:lnTo>
                    <a:pt x="497" y="1744"/>
                  </a:lnTo>
                  <a:lnTo>
                    <a:pt x="528" y="1779"/>
                  </a:lnTo>
                  <a:lnTo>
                    <a:pt x="555" y="1809"/>
                  </a:lnTo>
                  <a:lnTo>
                    <a:pt x="580" y="1840"/>
                  </a:lnTo>
                  <a:lnTo>
                    <a:pt x="602" y="1869"/>
                  </a:lnTo>
                  <a:lnTo>
                    <a:pt x="621" y="1899"/>
                  </a:lnTo>
                  <a:lnTo>
                    <a:pt x="638" y="1929"/>
                  </a:lnTo>
                  <a:lnTo>
                    <a:pt x="652" y="1959"/>
                  </a:lnTo>
                  <a:lnTo>
                    <a:pt x="663" y="1994"/>
                  </a:lnTo>
                  <a:lnTo>
                    <a:pt x="671" y="2031"/>
                  </a:lnTo>
                  <a:lnTo>
                    <a:pt x="678" y="2072"/>
                  </a:lnTo>
                  <a:lnTo>
                    <a:pt x="681" y="2118"/>
                  </a:lnTo>
                  <a:lnTo>
                    <a:pt x="1195" y="2118"/>
                  </a:lnTo>
                  <a:lnTo>
                    <a:pt x="1198" y="2072"/>
                  </a:lnTo>
                  <a:lnTo>
                    <a:pt x="1205" y="2030"/>
                  </a:lnTo>
                  <a:lnTo>
                    <a:pt x="1214" y="1994"/>
                  </a:lnTo>
                  <a:lnTo>
                    <a:pt x="1224" y="1959"/>
                  </a:lnTo>
                  <a:lnTo>
                    <a:pt x="1238" y="1927"/>
                  </a:lnTo>
                  <a:lnTo>
                    <a:pt x="1255" y="1898"/>
                  </a:lnTo>
                  <a:lnTo>
                    <a:pt x="1274" y="1868"/>
                  </a:lnTo>
                  <a:lnTo>
                    <a:pt x="1296" y="1838"/>
                  </a:lnTo>
                  <a:lnTo>
                    <a:pt x="1320" y="1808"/>
                  </a:lnTo>
                  <a:lnTo>
                    <a:pt x="1349" y="1776"/>
                  </a:lnTo>
                  <a:lnTo>
                    <a:pt x="1379" y="1741"/>
                  </a:lnTo>
                  <a:lnTo>
                    <a:pt x="1405" y="1711"/>
                  </a:lnTo>
                  <a:lnTo>
                    <a:pt x="1433" y="1679"/>
                  </a:lnTo>
                  <a:lnTo>
                    <a:pt x="1464" y="1643"/>
                  </a:lnTo>
                  <a:lnTo>
                    <a:pt x="1497" y="1603"/>
                  </a:lnTo>
                  <a:lnTo>
                    <a:pt x="1531" y="1559"/>
                  </a:lnTo>
                  <a:lnTo>
                    <a:pt x="1568" y="1511"/>
                  </a:lnTo>
                  <a:lnTo>
                    <a:pt x="1608" y="1456"/>
                  </a:lnTo>
                  <a:lnTo>
                    <a:pt x="1643" y="1402"/>
                  </a:lnTo>
                  <a:lnTo>
                    <a:pt x="1676" y="1344"/>
                  </a:lnTo>
                  <a:lnTo>
                    <a:pt x="1704" y="1283"/>
                  </a:lnTo>
                  <a:lnTo>
                    <a:pt x="1727" y="1220"/>
                  </a:lnTo>
                  <a:lnTo>
                    <a:pt x="1744" y="1156"/>
                  </a:lnTo>
                  <a:lnTo>
                    <a:pt x="1757" y="1091"/>
                  </a:lnTo>
                  <a:lnTo>
                    <a:pt x="1764" y="1025"/>
                  </a:lnTo>
                  <a:lnTo>
                    <a:pt x="1768" y="957"/>
                  </a:lnTo>
                  <a:lnTo>
                    <a:pt x="1764" y="880"/>
                  </a:lnTo>
                  <a:lnTo>
                    <a:pt x="1754" y="803"/>
                  </a:lnTo>
                  <a:lnTo>
                    <a:pt x="1737" y="731"/>
                  </a:lnTo>
                  <a:lnTo>
                    <a:pt x="1716" y="660"/>
                  </a:lnTo>
                  <a:lnTo>
                    <a:pt x="1688" y="593"/>
                  </a:lnTo>
                  <a:lnTo>
                    <a:pt x="1654" y="528"/>
                  </a:lnTo>
                  <a:lnTo>
                    <a:pt x="1615" y="467"/>
                  </a:lnTo>
                  <a:lnTo>
                    <a:pt x="1572" y="410"/>
                  </a:lnTo>
                  <a:lnTo>
                    <a:pt x="1525" y="356"/>
                  </a:lnTo>
                  <a:lnTo>
                    <a:pt x="1476" y="310"/>
                  </a:lnTo>
                  <a:lnTo>
                    <a:pt x="1425" y="270"/>
                  </a:lnTo>
                  <a:lnTo>
                    <a:pt x="1371" y="232"/>
                  </a:lnTo>
                  <a:lnTo>
                    <a:pt x="1314" y="200"/>
                  </a:lnTo>
                  <a:lnTo>
                    <a:pt x="1255" y="171"/>
                  </a:lnTo>
                  <a:lnTo>
                    <a:pt x="1194" y="149"/>
                  </a:lnTo>
                  <a:lnTo>
                    <a:pt x="1133" y="131"/>
                  </a:lnTo>
                  <a:lnTo>
                    <a:pt x="1069" y="117"/>
                  </a:lnTo>
                  <a:lnTo>
                    <a:pt x="1003" y="110"/>
                  </a:lnTo>
                  <a:lnTo>
                    <a:pt x="936" y="107"/>
                  </a:lnTo>
                  <a:close/>
                  <a:moveTo>
                    <a:pt x="936" y="0"/>
                  </a:moveTo>
                  <a:lnTo>
                    <a:pt x="1012" y="3"/>
                  </a:lnTo>
                  <a:lnTo>
                    <a:pt x="1085" y="12"/>
                  </a:lnTo>
                  <a:lnTo>
                    <a:pt x="1157" y="27"/>
                  </a:lnTo>
                  <a:lnTo>
                    <a:pt x="1227" y="47"/>
                  </a:lnTo>
                  <a:lnTo>
                    <a:pt x="1295" y="72"/>
                  </a:lnTo>
                  <a:lnTo>
                    <a:pt x="1362" y="104"/>
                  </a:lnTo>
                  <a:lnTo>
                    <a:pt x="1426" y="141"/>
                  </a:lnTo>
                  <a:lnTo>
                    <a:pt x="1488" y="182"/>
                  </a:lnTo>
                  <a:lnTo>
                    <a:pt x="1545" y="229"/>
                  </a:lnTo>
                  <a:lnTo>
                    <a:pt x="1599" y="280"/>
                  </a:lnTo>
                  <a:lnTo>
                    <a:pt x="1648" y="334"/>
                  </a:lnTo>
                  <a:lnTo>
                    <a:pt x="1692" y="391"/>
                  </a:lnTo>
                  <a:lnTo>
                    <a:pt x="1732" y="453"/>
                  </a:lnTo>
                  <a:lnTo>
                    <a:pt x="1769" y="517"/>
                  </a:lnTo>
                  <a:lnTo>
                    <a:pt x="1799" y="584"/>
                  </a:lnTo>
                  <a:lnTo>
                    <a:pt x="1825" y="653"/>
                  </a:lnTo>
                  <a:lnTo>
                    <a:pt x="1845" y="726"/>
                  </a:lnTo>
                  <a:lnTo>
                    <a:pt x="1861" y="801"/>
                  </a:lnTo>
                  <a:lnTo>
                    <a:pt x="1870" y="879"/>
                  </a:lnTo>
                  <a:lnTo>
                    <a:pt x="1872" y="957"/>
                  </a:lnTo>
                  <a:lnTo>
                    <a:pt x="1870" y="1033"/>
                  </a:lnTo>
                  <a:lnTo>
                    <a:pt x="1862" y="1108"/>
                  </a:lnTo>
                  <a:lnTo>
                    <a:pt x="1846" y="1182"/>
                  </a:lnTo>
                  <a:lnTo>
                    <a:pt x="1827" y="1252"/>
                  </a:lnTo>
                  <a:lnTo>
                    <a:pt x="1801" y="1324"/>
                  </a:lnTo>
                  <a:lnTo>
                    <a:pt x="1770" y="1393"/>
                  </a:lnTo>
                  <a:lnTo>
                    <a:pt x="1733" y="1459"/>
                  </a:lnTo>
                  <a:lnTo>
                    <a:pt x="1693" y="1520"/>
                  </a:lnTo>
                  <a:lnTo>
                    <a:pt x="1652" y="1576"/>
                  </a:lnTo>
                  <a:lnTo>
                    <a:pt x="1614" y="1625"/>
                  </a:lnTo>
                  <a:lnTo>
                    <a:pt x="1579" y="1670"/>
                  </a:lnTo>
                  <a:lnTo>
                    <a:pt x="1545" y="1711"/>
                  </a:lnTo>
                  <a:lnTo>
                    <a:pt x="1514" y="1748"/>
                  </a:lnTo>
                  <a:lnTo>
                    <a:pt x="1484" y="1782"/>
                  </a:lnTo>
                  <a:lnTo>
                    <a:pt x="1457" y="1813"/>
                  </a:lnTo>
                  <a:lnTo>
                    <a:pt x="1428" y="1845"/>
                  </a:lnTo>
                  <a:lnTo>
                    <a:pt x="1403" y="1875"/>
                  </a:lnTo>
                  <a:lnTo>
                    <a:pt x="1381" y="1902"/>
                  </a:lnTo>
                  <a:lnTo>
                    <a:pt x="1360" y="1930"/>
                  </a:lnTo>
                  <a:lnTo>
                    <a:pt x="1344" y="1956"/>
                  </a:lnTo>
                  <a:lnTo>
                    <a:pt x="1330" y="1985"/>
                  </a:lnTo>
                  <a:lnTo>
                    <a:pt x="1319" y="2015"/>
                  </a:lnTo>
                  <a:lnTo>
                    <a:pt x="1311" y="2048"/>
                  </a:lnTo>
                  <a:lnTo>
                    <a:pt x="1304" y="2084"/>
                  </a:lnTo>
                  <a:lnTo>
                    <a:pt x="1300" y="2125"/>
                  </a:lnTo>
                  <a:lnTo>
                    <a:pt x="1299" y="2171"/>
                  </a:lnTo>
                  <a:lnTo>
                    <a:pt x="1297" y="2189"/>
                  </a:lnTo>
                  <a:lnTo>
                    <a:pt x="1289" y="2203"/>
                  </a:lnTo>
                  <a:lnTo>
                    <a:pt x="1277" y="2214"/>
                  </a:lnTo>
                  <a:lnTo>
                    <a:pt x="1263" y="2222"/>
                  </a:lnTo>
                  <a:lnTo>
                    <a:pt x="1246" y="2225"/>
                  </a:lnTo>
                  <a:lnTo>
                    <a:pt x="630" y="2225"/>
                  </a:lnTo>
                  <a:lnTo>
                    <a:pt x="614" y="2222"/>
                  </a:lnTo>
                  <a:lnTo>
                    <a:pt x="599" y="2214"/>
                  </a:lnTo>
                  <a:lnTo>
                    <a:pt x="588" y="2203"/>
                  </a:lnTo>
                  <a:lnTo>
                    <a:pt x="581" y="2189"/>
                  </a:lnTo>
                  <a:lnTo>
                    <a:pt x="577" y="2171"/>
                  </a:lnTo>
                  <a:lnTo>
                    <a:pt x="576" y="2126"/>
                  </a:lnTo>
                  <a:lnTo>
                    <a:pt x="573" y="2085"/>
                  </a:lnTo>
                  <a:lnTo>
                    <a:pt x="567" y="2049"/>
                  </a:lnTo>
                  <a:lnTo>
                    <a:pt x="558" y="2016"/>
                  </a:lnTo>
                  <a:lnTo>
                    <a:pt x="546" y="1986"/>
                  </a:lnTo>
                  <a:lnTo>
                    <a:pt x="532" y="1958"/>
                  </a:lnTo>
                  <a:lnTo>
                    <a:pt x="515" y="1931"/>
                  </a:lnTo>
                  <a:lnTo>
                    <a:pt x="495" y="1904"/>
                  </a:lnTo>
                  <a:lnTo>
                    <a:pt x="473" y="1877"/>
                  </a:lnTo>
                  <a:lnTo>
                    <a:pt x="448" y="1847"/>
                  </a:lnTo>
                  <a:lnTo>
                    <a:pt x="420" y="1816"/>
                  </a:lnTo>
                  <a:lnTo>
                    <a:pt x="392" y="1785"/>
                  </a:lnTo>
                  <a:lnTo>
                    <a:pt x="362" y="1751"/>
                  </a:lnTo>
                  <a:lnTo>
                    <a:pt x="330" y="1715"/>
                  </a:lnTo>
                  <a:lnTo>
                    <a:pt x="297" y="1673"/>
                  </a:lnTo>
                  <a:lnTo>
                    <a:pt x="260" y="1627"/>
                  </a:lnTo>
                  <a:lnTo>
                    <a:pt x="221" y="1577"/>
                  </a:lnTo>
                  <a:lnTo>
                    <a:pt x="180" y="1520"/>
                  </a:lnTo>
                  <a:lnTo>
                    <a:pt x="139" y="1459"/>
                  </a:lnTo>
                  <a:lnTo>
                    <a:pt x="102" y="1393"/>
                  </a:lnTo>
                  <a:lnTo>
                    <a:pt x="72" y="1324"/>
                  </a:lnTo>
                  <a:lnTo>
                    <a:pt x="46" y="1252"/>
                  </a:lnTo>
                  <a:lnTo>
                    <a:pt x="25" y="1182"/>
                  </a:lnTo>
                  <a:lnTo>
                    <a:pt x="11" y="1108"/>
                  </a:lnTo>
                  <a:lnTo>
                    <a:pt x="3" y="1033"/>
                  </a:lnTo>
                  <a:lnTo>
                    <a:pt x="0" y="957"/>
                  </a:lnTo>
                  <a:lnTo>
                    <a:pt x="3" y="880"/>
                  </a:lnTo>
                  <a:lnTo>
                    <a:pt x="11" y="805"/>
                  </a:lnTo>
                  <a:lnTo>
                    <a:pt x="25" y="731"/>
                  </a:lnTo>
                  <a:lnTo>
                    <a:pt x="46" y="659"/>
                  </a:lnTo>
                  <a:lnTo>
                    <a:pt x="71" y="591"/>
                  </a:lnTo>
                  <a:lnTo>
                    <a:pt x="72" y="588"/>
                  </a:lnTo>
                  <a:lnTo>
                    <a:pt x="103" y="520"/>
                  </a:lnTo>
                  <a:lnTo>
                    <a:pt x="139" y="455"/>
                  </a:lnTo>
                  <a:lnTo>
                    <a:pt x="180" y="392"/>
                  </a:lnTo>
                  <a:lnTo>
                    <a:pt x="224" y="335"/>
                  </a:lnTo>
                  <a:lnTo>
                    <a:pt x="274" y="280"/>
                  </a:lnTo>
                  <a:lnTo>
                    <a:pt x="328" y="229"/>
                  </a:lnTo>
                  <a:lnTo>
                    <a:pt x="385" y="182"/>
                  </a:lnTo>
                  <a:lnTo>
                    <a:pt x="447" y="142"/>
                  </a:lnTo>
                  <a:lnTo>
                    <a:pt x="510" y="104"/>
                  </a:lnTo>
                  <a:lnTo>
                    <a:pt x="578" y="72"/>
                  </a:lnTo>
                  <a:lnTo>
                    <a:pt x="645" y="47"/>
                  </a:lnTo>
                  <a:lnTo>
                    <a:pt x="716" y="27"/>
                  </a:lnTo>
                  <a:lnTo>
                    <a:pt x="788" y="12"/>
                  </a:lnTo>
                  <a:lnTo>
                    <a:pt x="861" y="3"/>
                  </a:lnTo>
                  <a:lnTo>
                    <a:pt x="9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4">
              <a:extLst>
                <a:ext uri="{FF2B5EF4-FFF2-40B4-BE49-F238E27FC236}">
                  <a16:creationId xmlns:a16="http://schemas.microsoft.com/office/drawing/2014/main" id="{DAEE3F53-8177-D540-A64E-88C2A274388E}"/>
                </a:ext>
              </a:extLst>
            </p:cNvPr>
            <p:cNvSpPr>
              <a:spLocks/>
            </p:cNvSpPr>
            <p:nvPr/>
          </p:nvSpPr>
          <p:spPr bwMode="auto">
            <a:xfrm>
              <a:off x="4069" y="875"/>
              <a:ext cx="64" cy="15"/>
            </a:xfrm>
            <a:custGeom>
              <a:avLst/>
              <a:gdLst>
                <a:gd name="T0" fmla="*/ 53 w 447"/>
                <a:gd name="T1" fmla="*/ 0 h 107"/>
                <a:gd name="T2" fmla="*/ 393 w 447"/>
                <a:gd name="T3" fmla="*/ 0 h 107"/>
                <a:gd name="T4" fmla="*/ 410 w 447"/>
                <a:gd name="T5" fmla="*/ 2 h 107"/>
                <a:gd name="T6" fmla="*/ 424 w 447"/>
                <a:gd name="T7" fmla="*/ 10 h 107"/>
                <a:gd name="T8" fmla="*/ 436 w 447"/>
                <a:gd name="T9" fmla="*/ 22 h 107"/>
                <a:gd name="T10" fmla="*/ 443 w 447"/>
                <a:gd name="T11" fmla="*/ 36 h 107"/>
                <a:gd name="T12" fmla="*/ 447 w 447"/>
                <a:gd name="T13" fmla="*/ 53 h 107"/>
                <a:gd name="T14" fmla="*/ 443 w 447"/>
                <a:gd name="T15" fmla="*/ 71 h 107"/>
                <a:gd name="T16" fmla="*/ 436 w 447"/>
                <a:gd name="T17" fmla="*/ 85 h 107"/>
                <a:gd name="T18" fmla="*/ 424 w 447"/>
                <a:gd name="T19" fmla="*/ 96 h 107"/>
                <a:gd name="T20" fmla="*/ 410 w 447"/>
                <a:gd name="T21" fmla="*/ 104 h 107"/>
                <a:gd name="T22" fmla="*/ 393 w 447"/>
                <a:gd name="T23" fmla="*/ 107 h 107"/>
                <a:gd name="T24" fmla="*/ 53 w 447"/>
                <a:gd name="T25" fmla="*/ 107 h 107"/>
                <a:gd name="T26" fmla="*/ 36 w 447"/>
                <a:gd name="T27" fmla="*/ 104 h 107"/>
                <a:gd name="T28" fmla="*/ 22 w 447"/>
                <a:gd name="T29" fmla="*/ 96 h 107"/>
                <a:gd name="T30" fmla="*/ 10 w 447"/>
                <a:gd name="T31" fmla="*/ 85 h 107"/>
                <a:gd name="T32" fmla="*/ 4 w 447"/>
                <a:gd name="T33" fmla="*/ 71 h 107"/>
                <a:gd name="T34" fmla="*/ 0 w 447"/>
                <a:gd name="T35" fmla="*/ 53 h 107"/>
                <a:gd name="T36" fmla="*/ 4 w 447"/>
                <a:gd name="T37" fmla="*/ 36 h 107"/>
                <a:gd name="T38" fmla="*/ 10 w 447"/>
                <a:gd name="T39" fmla="*/ 22 h 107"/>
                <a:gd name="T40" fmla="*/ 22 w 447"/>
                <a:gd name="T41" fmla="*/ 10 h 107"/>
                <a:gd name="T42" fmla="*/ 36 w 447"/>
                <a:gd name="T43" fmla="*/ 2 h 107"/>
                <a:gd name="T44" fmla="*/ 53 w 447"/>
                <a:gd name="T4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7" h="107">
                  <a:moveTo>
                    <a:pt x="53" y="0"/>
                  </a:moveTo>
                  <a:lnTo>
                    <a:pt x="393" y="0"/>
                  </a:lnTo>
                  <a:lnTo>
                    <a:pt x="410" y="2"/>
                  </a:lnTo>
                  <a:lnTo>
                    <a:pt x="424" y="10"/>
                  </a:lnTo>
                  <a:lnTo>
                    <a:pt x="436" y="22"/>
                  </a:lnTo>
                  <a:lnTo>
                    <a:pt x="443" y="36"/>
                  </a:lnTo>
                  <a:lnTo>
                    <a:pt x="447" y="53"/>
                  </a:lnTo>
                  <a:lnTo>
                    <a:pt x="443" y="71"/>
                  </a:lnTo>
                  <a:lnTo>
                    <a:pt x="436" y="85"/>
                  </a:lnTo>
                  <a:lnTo>
                    <a:pt x="424" y="96"/>
                  </a:lnTo>
                  <a:lnTo>
                    <a:pt x="410" y="104"/>
                  </a:lnTo>
                  <a:lnTo>
                    <a:pt x="393" y="107"/>
                  </a:lnTo>
                  <a:lnTo>
                    <a:pt x="53" y="107"/>
                  </a:lnTo>
                  <a:lnTo>
                    <a:pt x="36" y="104"/>
                  </a:lnTo>
                  <a:lnTo>
                    <a:pt x="22" y="96"/>
                  </a:lnTo>
                  <a:lnTo>
                    <a:pt x="10" y="85"/>
                  </a:lnTo>
                  <a:lnTo>
                    <a:pt x="4" y="71"/>
                  </a:lnTo>
                  <a:lnTo>
                    <a:pt x="0" y="53"/>
                  </a:lnTo>
                  <a:lnTo>
                    <a:pt x="4" y="36"/>
                  </a:lnTo>
                  <a:lnTo>
                    <a:pt x="10" y="22"/>
                  </a:lnTo>
                  <a:lnTo>
                    <a:pt x="22" y="10"/>
                  </a:lnTo>
                  <a:lnTo>
                    <a:pt x="36" y="2"/>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5">
              <a:extLst>
                <a:ext uri="{FF2B5EF4-FFF2-40B4-BE49-F238E27FC236}">
                  <a16:creationId xmlns:a16="http://schemas.microsoft.com/office/drawing/2014/main" id="{43A01D97-3FDB-5E42-98EE-F3B75740512D}"/>
                </a:ext>
              </a:extLst>
            </p:cNvPr>
            <p:cNvSpPr>
              <a:spLocks/>
            </p:cNvSpPr>
            <p:nvPr/>
          </p:nvSpPr>
          <p:spPr bwMode="auto">
            <a:xfrm>
              <a:off x="4180" y="426"/>
              <a:ext cx="29" cy="41"/>
            </a:xfrm>
            <a:custGeom>
              <a:avLst/>
              <a:gdLst>
                <a:gd name="T0" fmla="*/ 148 w 206"/>
                <a:gd name="T1" fmla="*/ 0 h 285"/>
                <a:gd name="T2" fmla="*/ 164 w 206"/>
                <a:gd name="T3" fmla="*/ 0 h 285"/>
                <a:gd name="T4" fmla="*/ 180 w 206"/>
                <a:gd name="T5" fmla="*/ 6 h 285"/>
                <a:gd name="T6" fmla="*/ 193 w 206"/>
                <a:gd name="T7" fmla="*/ 17 h 285"/>
                <a:gd name="T8" fmla="*/ 202 w 206"/>
                <a:gd name="T9" fmla="*/ 30 h 285"/>
                <a:gd name="T10" fmla="*/ 206 w 206"/>
                <a:gd name="T11" fmla="*/ 47 h 285"/>
                <a:gd name="T12" fmla="*/ 205 w 206"/>
                <a:gd name="T13" fmla="*/ 62 h 285"/>
                <a:gd name="T14" fmla="*/ 198 w 206"/>
                <a:gd name="T15" fmla="*/ 79 h 285"/>
                <a:gd name="T16" fmla="*/ 97 w 206"/>
                <a:gd name="T17" fmla="*/ 259 h 285"/>
                <a:gd name="T18" fmla="*/ 86 w 206"/>
                <a:gd name="T19" fmla="*/ 272 h 285"/>
                <a:gd name="T20" fmla="*/ 73 w 206"/>
                <a:gd name="T21" fmla="*/ 282 h 285"/>
                <a:gd name="T22" fmla="*/ 57 w 206"/>
                <a:gd name="T23" fmla="*/ 285 h 285"/>
                <a:gd name="T24" fmla="*/ 41 w 206"/>
                <a:gd name="T25" fmla="*/ 285 h 285"/>
                <a:gd name="T26" fmla="*/ 26 w 206"/>
                <a:gd name="T27" fmla="*/ 279 h 285"/>
                <a:gd name="T28" fmla="*/ 13 w 206"/>
                <a:gd name="T29" fmla="*/ 269 h 285"/>
                <a:gd name="T30" fmla="*/ 4 w 206"/>
                <a:gd name="T31" fmla="*/ 254 h 285"/>
                <a:gd name="T32" fmla="*/ 0 w 206"/>
                <a:gd name="T33" fmla="*/ 239 h 285"/>
                <a:gd name="T34" fmla="*/ 0 w 206"/>
                <a:gd name="T35" fmla="*/ 222 h 285"/>
                <a:gd name="T36" fmla="*/ 6 w 206"/>
                <a:gd name="T37" fmla="*/ 206 h 285"/>
                <a:gd name="T38" fmla="*/ 109 w 206"/>
                <a:gd name="T39" fmla="*/ 26 h 285"/>
                <a:gd name="T40" fmla="*/ 118 w 206"/>
                <a:gd name="T41" fmla="*/ 13 h 285"/>
                <a:gd name="T42" fmla="*/ 132 w 206"/>
                <a:gd name="T43" fmla="*/ 3 h 285"/>
                <a:gd name="T44" fmla="*/ 148 w 206"/>
                <a:gd name="T45"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85">
                  <a:moveTo>
                    <a:pt x="148" y="0"/>
                  </a:moveTo>
                  <a:lnTo>
                    <a:pt x="164" y="0"/>
                  </a:lnTo>
                  <a:lnTo>
                    <a:pt x="180" y="6"/>
                  </a:lnTo>
                  <a:lnTo>
                    <a:pt x="193" y="17"/>
                  </a:lnTo>
                  <a:lnTo>
                    <a:pt x="202" y="30"/>
                  </a:lnTo>
                  <a:lnTo>
                    <a:pt x="206" y="47"/>
                  </a:lnTo>
                  <a:lnTo>
                    <a:pt x="205" y="62"/>
                  </a:lnTo>
                  <a:lnTo>
                    <a:pt x="198" y="79"/>
                  </a:lnTo>
                  <a:lnTo>
                    <a:pt x="97" y="259"/>
                  </a:lnTo>
                  <a:lnTo>
                    <a:pt x="86" y="272"/>
                  </a:lnTo>
                  <a:lnTo>
                    <a:pt x="73" y="282"/>
                  </a:lnTo>
                  <a:lnTo>
                    <a:pt x="57" y="285"/>
                  </a:lnTo>
                  <a:lnTo>
                    <a:pt x="41" y="285"/>
                  </a:lnTo>
                  <a:lnTo>
                    <a:pt x="26" y="279"/>
                  </a:lnTo>
                  <a:lnTo>
                    <a:pt x="13" y="269"/>
                  </a:lnTo>
                  <a:lnTo>
                    <a:pt x="4" y="254"/>
                  </a:lnTo>
                  <a:lnTo>
                    <a:pt x="0" y="239"/>
                  </a:lnTo>
                  <a:lnTo>
                    <a:pt x="0" y="222"/>
                  </a:lnTo>
                  <a:lnTo>
                    <a:pt x="6" y="206"/>
                  </a:lnTo>
                  <a:lnTo>
                    <a:pt x="109" y="26"/>
                  </a:lnTo>
                  <a:lnTo>
                    <a:pt x="118" y="13"/>
                  </a:lnTo>
                  <a:lnTo>
                    <a:pt x="132" y="3"/>
                  </a:lnTo>
                  <a:lnTo>
                    <a:pt x="1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6">
              <a:extLst>
                <a:ext uri="{FF2B5EF4-FFF2-40B4-BE49-F238E27FC236}">
                  <a16:creationId xmlns:a16="http://schemas.microsoft.com/office/drawing/2014/main" id="{965455DF-E65F-304E-9909-5EC69D867194}"/>
                </a:ext>
              </a:extLst>
            </p:cNvPr>
            <p:cNvSpPr>
              <a:spLocks/>
            </p:cNvSpPr>
            <p:nvPr/>
          </p:nvSpPr>
          <p:spPr bwMode="auto">
            <a:xfrm>
              <a:off x="3993" y="426"/>
              <a:ext cx="30" cy="41"/>
            </a:xfrm>
            <a:custGeom>
              <a:avLst/>
              <a:gdLst>
                <a:gd name="T0" fmla="*/ 57 w 205"/>
                <a:gd name="T1" fmla="*/ 0 h 285"/>
                <a:gd name="T2" fmla="*/ 72 w 205"/>
                <a:gd name="T3" fmla="*/ 3 h 285"/>
                <a:gd name="T4" fmla="*/ 87 w 205"/>
                <a:gd name="T5" fmla="*/ 13 h 285"/>
                <a:gd name="T6" fmla="*/ 97 w 205"/>
                <a:gd name="T7" fmla="*/ 26 h 285"/>
                <a:gd name="T8" fmla="*/ 199 w 205"/>
                <a:gd name="T9" fmla="*/ 206 h 285"/>
                <a:gd name="T10" fmla="*/ 205 w 205"/>
                <a:gd name="T11" fmla="*/ 222 h 285"/>
                <a:gd name="T12" fmla="*/ 205 w 205"/>
                <a:gd name="T13" fmla="*/ 239 h 285"/>
                <a:gd name="T14" fmla="*/ 201 w 205"/>
                <a:gd name="T15" fmla="*/ 254 h 285"/>
                <a:gd name="T16" fmla="*/ 192 w 205"/>
                <a:gd name="T17" fmla="*/ 269 h 285"/>
                <a:gd name="T18" fmla="*/ 179 w 205"/>
                <a:gd name="T19" fmla="*/ 279 h 285"/>
                <a:gd name="T20" fmla="*/ 164 w 205"/>
                <a:gd name="T21" fmla="*/ 285 h 285"/>
                <a:gd name="T22" fmla="*/ 148 w 205"/>
                <a:gd name="T23" fmla="*/ 285 h 285"/>
                <a:gd name="T24" fmla="*/ 133 w 205"/>
                <a:gd name="T25" fmla="*/ 282 h 285"/>
                <a:gd name="T26" fmla="*/ 119 w 205"/>
                <a:gd name="T27" fmla="*/ 272 h 285"/>
                <a:gd name="T28" fmla="*/ 108 w 205"/>
                <a:gd name="T29" fmla="*/ 259 h 285"/>
                <a:gd name="T30" fmla="*/ 7 w 205"/>
                <a:gd name="T31" fmla="*/ 79 h 285"/>
                <a:gd name="T32" fmla="*/ 0 w 205"/>
                <a:gd name="T33" fmla="*/ 62 h 285"/>
                <a:gd name="T34" fmla="*/ 0 w 205"/>
                <a:gd name="T35" fmla="*/ 47 h 285"/>
                <a:gd name="T36" fmla="*/ 3 w 205"/>
                <a:gd name="T37" fmla="*/ 30 h 285"/>
                <a:gd name="T38" fmla="*/ 13 w 205"/>
                <a:gd name="T39" fmla="*/ 17 h 285"/>
                <a:gd name="T40" fmla="*/ 25 w 205"/>
                <a:gd name="T41" fmla="*/ 6 h 285"/>
                <a:gd name="T42" fmla="*/ 41 w 205"/>
                <a:gd name="T43" fmla="*/ 0 h 285"/>
                <a:gd name="T44" fmla="*/ 57 w 205"/>
                <a:gd name="T45"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5" h="285">
                  <a:moveTo>
                    <a:pt x="57" y="0"/>
                  </a:moveTo>
                  <a:lnTo>
                    <a:pt x="72" y="3"/>
                  </a:lnTo>
                  <a:lnTo>
                    <a:pt x="87" y="13"/>
                  </a:lnTo>
                  <a:lnTo>
                    <a:pt x="97" y="26"/>
                  </a:lnTo>
                  <a:lnTo>
                    <a:pt x="199" y="206"/>
                  </a:lnTo>
                  <a:lnTo>
                    <a:pt x="205" y="222"/>
                  </a:lnTo>
                  <a:lnTo>
                    <a:pt x="205" y="239"/>
                  </a:lnTo>
                  <a:lnTo>
                    <a:pt x="201" y="254"/>
                  </a:lnTo>
                  <a:lnTo>
                    <a:pt x="192" y="269"/>
                  </a:lnTo>
                  <a:lnTo>
                    <a:pt x="179" y="279"/>
                  </a:lnTo>
                  <a:lnTo>
                    <a:pt x="164" y="285"/>
                  </a:lnTo>
                  <a:lnTo>
                    <a:pt x="148" y="285"/>
                  </a:lnTo>
                  <a:lnTo>
                    <a:pt x="133" y="282"/>
                  </a:lnTo>
                  <a:lnTo>
                    <a:pt x="119" y="272"/>
                  </a:lnTo>
                  <a:lnTo>
                    <a:pt x="108" y="259"/>
                  </a:lnTo>
                  <a:lnTo>
                    <a:pt x="7" y="79"/>
                  </a:lnTo>
                  <a:lnTo>
                    <a:pt x="0" y="62"/>
                  </a:lnTo>
                  <a:lnTo>
                    <a:pt x="0" y="47"/>
                  </a:lnTo>
                  <a:lnTo>
                    <a:pt x="3" y="30"/>
                  </a:lnTo>
                  <a:lnTo>
                    <a:pt x="13" y="17"/>
                  </a:lnTo>
                  <a:lnTo>
                    <a:pt x="25" y="6"/>
                  </a:lnTo>
                  <a:lnTo>
                    <a:pt x="41" y="0"/>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17">
              <a:extLst>
                <a:ext uri="{FF2B5EF4-FFF2-40B4-BE49-F238E27FC236}">
                  <a16:creationId xmlns:a16="http://schemas.microsoft.com/office/drawing/2014/main" id="{0F3ABC8D-AAAA-3644-A6DA-55D665310632}"/>
                </a:ext>
              </a:extLst>
            </p:cNvPr>
            <p:cNvSpPr>
              <a:spLocks/>
            </p:cNvSpPr>
            <p:nvPr/>
          </p:nvSpPr>
          <p:spPr bwMode="auto">
            <a:xfrm>
              <a:off x="3920" y="501"/>
              <a:ext cx="40" cy="30"/>
            </a:xfrm>
            <a:custGeom>
              <a:avLst/>
              <a:gdLst>
                <a:gd name="T0" fmla="*/ 47 w 281"/>
                <a:gd name="T1" fmla="*/ 0 h 209"/>
                <a:gd name="T2" fmla="*/ 64 w 281"/>
                <a:gd name="T3" fmla="*/ 0 h 209"/>
                <a:gd name="T4" fmla="*/ 79 w 281"/>
                <a:gd name="T5" fmla="*/ 6 h 209"/>
                <a:gd name="T6" fmla="*/ 256 w 281"/>
                <a:gd name="T7" fmla="*/ 110 h 209"/>
                <a:gd name="T8" fmla="*/ 269 w 281"/>
                <a:gd name="T9" fmla="*/ 121 h 209"/>
                <a:gd name="T10" fmla="*/ 277 w 281"/>
                <a:gd name="T11" fmla="*/ 134 h 209"/>
                <a:gd name="T12" fmla="*/ 281 w 281"/>
                <a:gd name="T13" fmla="*/ 151 h 209"/>
                <a:gd name="T14" fmla="*/ 281 w 281"/>
                <a:gd name="T15" fmla="*/ 167 h 209"/>
                <a:gd name="T16" fmla="*/ 275 w 281"/>
                <a:gd name="T17" fmla="*/ 183 h 209"/>
                <a:gd name="T18" fmla="*/ 265 w 281"/>
                <a:gd name="T19" fmla="*/ 196 h 209"/>
                <a:gd name="T20" fmla="*/ 250 w 281"/>
                <a:gd name="T21" fmla="*/ 206 h 209"/>
                <a:gd name="T22" fmla="*/ 235 w 281"/>
                <a:gd name="T23" fmla="*/ 209 h 209"/>
                <a:gd name="T24" fmla="*/ 219 w 281"/>
                <a:gd name="T25" fmla="*/ 209 h 209"/>
                <a:gd name="T26" fmla="*/ 203 w 281"/>
                <a:gd name="T27" fmla="*/ 203 h 209"/>
                <a:gd name="T28" fmla="*/ 26 w 281"/>
                <a:gd name="T29" fmla="*/ 99 h 209"/>
                <a:gd name="T30" fmla="*/ 13 w 281"/>
                <a:gd name="T31" fmla="*/ 88 h 209"/>
                <a:gd name="T32" fmla="*/ 4 w 281"/>
                <a:gd name="T33" fmla="*/ 75 h 209"/>
                <a:gd name="T34" fmla="*/ 0 w 281"/>
                <a:gd name="T35" fmla="*/ 58 h 209"/>
                <a:gd name="T36" fmla="*/ 1 w 281"/>
                <a:gd name="T37" fmla="*/ 42 h 209"/>
                <a:gd name="T38" fmla="*/ 7 w 281"/>
                <a:gd name="T39" fmla="*/ 26 h 209"/>
                <a:gd name="T40" fmla="*/ 17 w 281"/>
                <a:gd name="T41" fmla="*/ 12 h 209"/>
                <a:gd name="T42" fmla="*/ 31 w 281"/>
                <a:gd name="T43" fmla="*/ 3 h 209"/>
                <a:gd name="T44" fmla="*/ 47 w 281"/>
                <a:gd name="T45"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1" h="209">
                  <a:moveTo>
                    <a:pt x="47" y="0"/>
                  </a:moveTo>
                  <a:lnTo>
                    <a:pt x="64" y="0"/>
                  </a:lnTo>
                  <a:lnTo>
                    <a:pt x="79" y="6"/>
                  </a:lnTo>
                  <a:lnTo>
                    <a:pt x="256" y="110"/>
                  </a:lnTo>
                  <a:lnTo>
                    <a:pt x="269" y="121"/>
                  </a:lnTo>
                  <a:lnTo>
                    <a:pt x="277" y="134"/>
                  </a:lnTo>
                  <a:lnTo>
                    <a:pt x="281" y="151"/>
                  </a:lnTo>
                  <a:lnTo>
                    <a:pt x="281" y="167"/>
                  </a:lnTo>
                  <a:lnTo>
                    <a:pt x="275" y="183"/>
                  </a:lnTo>
                  <a:lnTo>
                    <a:pt x="265" y="196"/>
                  </a:lnTo>
                  <a:lnTo>
                    <a:pt x="250" y="206"/>
                  </a:lnTo>
                  <a:lnTo>
                    <a:pt x="235" y="209"/>
                  </a:lnTo>
                  <a:lnTo>
                    <a:pt x="219" y="209"/>
                  </a:lnTo>
                  <a:lnTo>
                    <a:pt x="203" y="203"/>
                  </a:lnTo>
                  <a:lnTo>
                    <a:pt x="26" y="99"/>
                  </a:lnTo>
                  <a:lnTo>
                    <a:pt x="13" y="88"/>
                  </a:lnTo>
                  <a:lnTo>
                    <a:pt x="4" y="75"/>
                  </a:lnTo>
                  <a:lnTo>
                    <a:pt x="0" y="58"/>
                  </a:lnTo>
                  <a:lnTo>
                    <a:pt x="1" y="42"/>
                  </a:lnTo>
                  <a:lnTo>
                    <a:pt x="7" y="26"/>
                  </a:lnTo>
                  <a:lnTo>
                    <a:pt x="17" y="12"/>
                  </a:lnTo>
                  <a:lnTo>
                    <a:pt x="31" y="3"/>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18">
              <a:extLst>
                <a:ext uri="{FF2B5EF4-FFF2-40B4-BE49-F238E27FC236}">
                  <a16:creationId xmlns:a16="http://schemas.microsoft.com/office/drawing/2014/main" id="{9258ED18-357E-3A43-9F0C-543EFBF571BF}"/>
                </a:ext>
              </a:extLst>
            </p:cNvPr>
            <p:cNvSpPr>
              <a:spLocks/>
            </p:cNvSpPr>
            <p:nvPr/>
          </p:nvSpPr>
          <p:spPr bwMode="auto">
            <a:xfrm>
              <a:off x="4242" y="501"/>
              <a:ext cx="40" cy="30"/>
            </a:xfrm>
            <a:custGeom>
              <a:avLst/>
              <a:gdLst>
                <a:gd name="T0" fmla="*/ 235 w 281"/>
                <a:gd name="T1" fmla="*/ 0 h 209"/>
                <a:gd name="T2" fmla="*/ 250 w 281"/>
                <a:gd name="T3" fmla="*/ 3 h 209"/>
                <a:gd name="T4" fmla="*/ 264 w 281"/>
                <a:gd name="T5" fmla="*/ 12 h 209"/>
                <a:gd name="T6" fmla="*/ 273 w 281"/>
                <a:gd name="T7" fmla="*/ 26 h 209"/>
                <a:gd name="T8" fmla="*/ 280 w 281"/>
                <a:gd name="T9" fmla="*/ 42 h 209"/>
                <a:gd name="T10" fmla="*/ 281 w 281"/>
                <a:gd name="T11" fmla="*/ 58 h 209"/>
                <a:gd name="T12" fmla="*/ 277 w 281"/>
                <a:gd name="T13" fmla="*/ 75 h 209"/>
                <a:gd name="T14" fmla="*/ 268 w 281"/>
                <a:gd name="T15" fmla="*/ 88 h 209"/>
                <a:gd name="T16" fmla="*/ 254 w 281"/>
                <a:gd name="T17" fmla="*/ 99 h 209"/>
                <a:gd name="T18" fmla="*/ 78 w 281"/>
                <a:gd name="T19" fmla="*/ 203 h 209"/>
                <a:gd name="T20" fmla="*/ 63 w 281"/>
                <a:gd name="T21" fmla="*/ 209 h 209"/>
                <a:gd name="T22" fmla="*/ 47 w 281"/>
                <a:gd name="T23" fmla="*/ 209 h 209"/>
                <a:gd name="T24" fmla="*/ 30 w 281"/>
                <a:gd name="T25" fmla="*/ 206 h 209"/>
                <a:gd name="T26" fmla="*/ 18 w 281"/>
                <a:gd name="T27" fmla="*/ 196 h 209"/>
                <a:gd name="T28" fmla="*/ 7 w 281"/>
                <a:gd name="T29" fmla="*/ 183 h 209"/>
                <a:gd name="T30" fmla="*/ 0 w 281"/>
                <a:gd name="T31" fmla="*/ 167 h 209"/>
                <a:gd name="T32" fmla="*/ 0 w 281"/>
                <a:gd name="T33" fmla="*/ 151 h 209"/>
                <a:gd name="T34" fmla="*/ 5 w 281"/>
                <a:gd name="T35" fmla="*/ 134 h 209"/>
                <a:gd name="T36" fmla="*/ 13 w 281"/>
                <a:gd name="T37" fmla="*/ 121 h 209"/>
                <a:gd name="T38" fmla="*/ 26 w 281"/>
                <a:gd name="T39" fmla="*/ 110 h 209"/>
                <a:gd name="T40" fmla="*/ 202 w 281"/>
                <a:gd name="T41" fmla="*/ 6 h 209"/>
                <a:gd name="T42" fmla="*/ 218 w 281"/>
                <a:gd name="T43" fmla="*/ 0 h 209"/>
                <a:gd name="T44" fmla="*/ 235 w 281"/>
                <a:gd name="T45"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1" h="209">
                  <a:moveTo>
                    <a:pt x="235" y="0"/>
                  </a:moveTo>
                  <a:lnTo>
                    <a:pt x="250" y="3"/>
                  </a:lnTo>
                  <a:lnTo>
                    <a:pt x="264" y="12"/>
                  </a:lnTo>
                  <a:lnTo>
                    <a:pt x="273" y="26"/>
                  </a:lnTo>
                  <a:lnTo>
                    <a:pt x="280" y="42"/>
                  </a:lnTo>
                  <a:lnTo>
                    <a:pt x="281" y="58"/>
                  </a:lnTo>
                  <a:lnTo>
                    <a:pt x="277" y="75"/>
                  </a:lnTo>
                  <a:lnTo>
                    <a:pt x="268" y="88"/>
                  </a:lnTo>
                  <a:lnTo>
                    <a:pt x="254" y="99"/>
                  </a:lnTo>
                  <a:lnTo>
                    <a:pt x="78" y="203"/>
                  </a:lnTo>
                  <a:lnTo>
                    <a:pt x="63" y="209"/>
                  </a:lnTo>
                  <a:lnTo>
                    <a:pt x="47" y="209"/>
                  </a:lnTo>
                  <a:lnTo>
                    <a:pt x="30" y="206"/>
                  </a:lnTo>
                  <a:lnTo>
                    <a:pt x="18" y="196"/>
                  </a:lnTo>
                  <a:lnTo>
                    <a:pt x="7" y="183"/>
                  </a:lnTo>
                  <a:lnTo>
                    <a:pt x="0" y="167"/>
                  </a:lnTo>
                  <a:lnTo>
                    <a:pt x="0" y="151"/>
                  </a:lnTo>
                  <a:lnTo>
                    <a:pt x="5" y="134"/>
                  </a:lnTo>
                  <a:lnTo>
                    <a:pt x="13" y="121"/>
                  </a:lnTo>
                  <a:lnTo>
                    <a:pt x="26" y="110"/>
                  </a:lnTo>
                  <a:lnTo>
                    <a:pt x="202" y="6"/>
                  </a:lnTo>
                  <a:lnTo>
                    <a:pt x="218" y="0"/>
                  </a:lnTo>
                  <a:lnTo>
                    <a:pt x="2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19">
              <a:extLst>
                <a:ext uri="{FF2B5EF4-FFF2-40B4-BE49-F238E27FC236}">
                  <a16:creationId xmlns:a16="http://schemas.microsoft.com/office/drawing/2014/main" id="{3672E3F8-B552-F144-B8D0-5B69E4F24742}"/>
                </a:ext>
              </a:extLst>
            </p:cNvPr>
            <p:cNvSpPr>
              <a:spLocks noEditPoints="1"/>
            </p:cNvSpPr>
            <p:nvPr/>
          </p:nvSpPr>
          <p:spPr bwMode="auto">
            <a:xfrm>
              <a:off x="4001" y="509"/>
              <a:ext cx="108" cy="146"/>
            </a:xfrm>
            <a:custGeom>
              <a:avLst/>
              <a:gdLst>
                <a:gd name="T0" fmla="*/ 70 w 752"/>
                <a:gd name="T1" fmla="*/ 663 h 1024"/>
                <a:gd name="T2" fmla="*/ 96 w 752"/>
                <a:gd name="T3" fmla="*/ 683 h 1024"/>
                <a:gd name="T4" fmla="*/ 106 w 752"/>
                <a:gd name="T5" fmla="*/ 714 h 1024"/>
                <a:gd name="T6" fmla="*/ 111 w 752"/>
                <a:gd name="T7" fmla="*/ 796 h 1024"/>
                <a:gd name="T8" fmla="*/ 132 w 752"/>
                <a:gd name="T9" fmla="*/ 893 h 1024"/>
                <a:gd name="T10" fmla="*/ 156 w 752"/>
                <a:gd name="T11" fmla="*/ 966 h 1024"/>
                <a:gd name="T12" fmla="*/ 149 w 752"/>
                <a:gd name="T13" fmla="*/ 998 h 1024"/>
                <a:gd name="T14" fmla="*/ 124 w 752"/>
                <a:gd name="T15" fmla="*/ 1020 h 1024"/>
                <a:gd name="T16" fmla="*/ 92 w 752"/>
                <a:gd name="T17" fmla="*/ 1022 h 1024"/>
                <a:gd name="T18" fmla="*/ 65 w 752"/>
                <a:gd name="T19" fmla="*/ 1006 h 1024"/>
                <a:gd name="T20" fmla="*/ 39 w 752"/>
                <a:gd name="T21" fmla="*/ 947 h 1024"/>
                <a:gd name="T22" fmla="*/ 14 w 752"/>
                <a:gd name="T23" fmla="*/ 856 h 1024"/>
                <a:gd name="T24" fmla="*/ 0 w 752"/>
                <a:gd name="T25" fmla="*/ 714 h 1024"/>
                <a:gd name="T26" fmla="*/ 11 w 752"/>
                <a:gd name="T27" fmla="*/ 683 h 1024"/>
                <a:gd name="T28" fmla="*/ 37 w 752"/>
                <a:gd name="T29" fmla="*/ 663 h 1024"/>
                <a:gd name="T30" fmla="*/ 699 w 752"/>
                <a:gd name="T31" fmla="*/ 0 h 1024"/>
                <a:gd name="T32" fmla="*/ 730 w 752"/>
                <a:gd name="T33" fmla="*/ 11 h 1024"/>
                <a:gd name="T34" fmla="*/ 749 w 752"/>
                <a:gd name="T35" fmla="*/ 37 h 1024"/>
                <a:gd name="T36" fmla="*/ 749 w 752"/>
                <a:gd name="T37" fmla="*/ 72 h 1024"/>
                <a:gd name="T38" fmla="*/ 730 w 752"/>
                <a:gd name="T39" fmla="*/ 98 h 1024"/>
                <a:gd name="T40" fmla="*/ 699 w 752"/>
                <a:gd name="T41" fmla="*/ 108 h 1024"/>
                <a:gd name="T42" fmla="*/ 619 w 752"/>
                <a:gd name="T43" fmla="*/ 114 h 1024"/>
                <a:gd name="T44" fmla="*/ 523 w 752"/>
                <a:gd name="T45" fmla="*/ 134 h 1024"/>
                <a:gd name="T46" fmla="*/ 417 w 752"/>
                <a:gd name="T47" fmla="*/ 181 h 1024"/>
                <a:gd name="T48" fmla="*/ 322 w 752"/>
                <a:gd name="T49" fmla="*/ 246 h 1024"/>
                <a:gd name="T50" fmla="*/ 241 w 752"/>
                <a:gd name="T51" fmla="*/ 329 h 1024"/>
                <a:gd name="T52" fmla="*/ 177 w 752"/>
                <a:gd name="T53" fmla="*/ 426 h 1024"/>
                <a:gd name="T54" fmla="*/ 144 w 752"/>
                <a:gd name="T55" fmla="*/ 492 h 1024"/>
                <a:gd name="T56" fmla="*/ 116 w 752"/>
                <a:gd name="T57" fmla="*/ 508 h 1024"/>
                <a:gd name="T58" fmla="*/ 83 w 752"/>
                <a:gd name="T59" fmla="*/ 506 h 1024"/>
                <a:gd name="T60" fmla="*/ 59 w 752"/>
                <a:gd name="T61" fmla="*/ 484 h 1024"/>
                <a:gd name="T62" fmla="*/ 52 w 752"/>
                <a:gd name="T63" fmla="*/ 453 h 1024"/>
                <a:gd name="T64" fmla="*/ 75 w 752"/>
                <a:gd name="T65" fmla="*/ 395 h 1024"/>
                <a:gd name="T66" fmla="*/ 119 w 752"/>
                <a:gd name="T67" fmla="*/ 315 h 1024"/>
                <a:gd name="T68" fmla="*/ 119 w 752"/>
                <a:gd name="T69" fmla="*/ 315 h 1024"/>
                <a:gd name="T70" fmla="*/ 174 w 752"/>
                <a:gd name="T71" fmla="*/ 243 h 1024"/>
                <a:gd name="T72" fmla="*/ 238 w 752"/>
                <a:gd name="T73" fmla="*/ 179 h 1024"/>
                <a:gd name="T74" fmla="*/ 309 w 752"/>
                <a:gd name="T75" fmla="*/ 122 h 1024"/>
                <a:gd name="T76" fmla="*/ 347 w 752"/>
                <a:gd name="T77" fmla="*/ 98 h 1024"/>
                <a:gd name="T78" fmla="*/ 427 w 752"/>
                <a:gd name="T79" fmla="*/ 56 h 1024"/>
                <a:gd name="T80" fmla="*/ 514 w 752"/>
                <a:gd name="T81" fmla="*/ 25 h 1024"/>
                <a:gd name="T82" fmla="*/ 630 w 752"/>
                <a:gd name="T83" fmla="*/ 4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52" h="1024">
                  <a:moveTo>
                    <a:pt x="53" y="660"/>
                  </a:moveTo>
                  <a:lnTo>
                    <a:pt x="70" y="663"/>
                  </a:lnTo>
                  <a:lnTo>
                    <a:pt x="84" y="671"/>
                  </a:lnTo>
                  <a:lnTo>
                    <a:pt x="96" y="683"/>
                  </a:lnTo>
                  <a:lnTo>
                    <a:pt x="103" y="697"/>
                  </a:lnTo>
                  <a:lnTo>
                    <a:pt x="106" y="714"/>
                  </a:lnTo>
                  <a:lnTo>
                    <a:pt x="107" y="755"/>
                  </a:lnTo>
                  <a:lnTo>
                    <a:pt x="111" y="796"/>
                  </a:lnTo>
                  <a:lnTo>
                    <a:pt x="118" y="835"/>
                  </a:lnTo>
                  <a:lnTo>
                    <a:pt x="132" y="893"/>
                  </a:lnTo>
                  <a:lnTo>
                    <a:pt x="152" y="950"/>
                  </a:lnTo>
                  <a:lnTo>
                    <a:pt x="156" y="966"/>
                  </a:lnTo>
                  <a:lnTo>
                    <a:pt x="155" y="983"/>
                  </a:lnTo>
                  <a:lnTo>
                    <a:pt x="149" y="998"/>
                  </a:lnTo>
                  <a:lnTo>
                    <a:pt x="138" y="1011"/>
                  </a:lnTo>
                  <a:lnTo>
                    <a:pt x="124" y="1020"/>
                  </a:lnTo>
                  <a:lnTo>
                    <a:pt x="108" y="1024"/>
                  </a:lnTo>
                  <a:lnTo>
                    <a:pt x="92" y="1022"/>
                  </a:lnTo>
                  <a:lnTo>
                    <a:pt x="77" y="1017"/>
                  </a:lnTo>
                  <a:lnTo>
                    <a:pt x="65" y="1006"/>
                  </a:lnTo>
                  <a:lnTo>
                    <a:pt x="55" y="992"/>
                  </a:lnTo>
                  <a:lnTo>
                    <a:pt x="39" y="947"/>
                  </a:lnTo>
                  <a:lnTo>
                    <a:pt x="25" y="902"/>
                  </a:lnTo>
                  <a:lnTo>
                    <a:pt x="14" y="856"/>
                  </a:lnTo>
                  <a:lnTo>
                    <a:pt x="5" y="785"/>
                  </a:lnTo>
                  <a:lnTo>
                    <a:pt x="0" y="714"/>
                  </a:lnTo>
                  <a:lnTo>
                    <a:pt x="3" y="697"/>
                  </a:lnTo>
                  <a:lnTo>
                    <a:pt x="11" y="683"/>
                  </a:lnTo>
                  <a:lnTo>
                    <a:pt x="22" y="671"/>
                  </a:lnTo>
                  <a:lnTo>
                    <a:pt x="37" y="663"/>
                  </a:lnTo>
                  <a:lnTo>
                    <a:pt x="53" y="660"/>
                  </a:lnTo>
                  <a:close/>
                  <a:moveTo>
                    <a:pt x="699" y="0"/>
                  </a:moveTo>
                  <a:lnTo>
                    <a:pt x="716" y="3"/>
                  </a:lnTo>
                  <a:lnTo>
                    <a:pt x="730" y="11"/>
                  </a:lnTo>
                  <a:lnTo>
                    <a:pt x="741" y="22"/>
                  </a:lnTo>
                  <a:lnTo>
                    <a:pt x="749" y="37"/>
                  </a:lnTo>
                  <a:lnTo>
                    <a:pt x="752" y="54"/>
                  </a:lnTo>
                  <a:lnTo>
                    <a:pt x="749" y="72"/>
                  </a:lnTo>
                  <a:lnTo>
                    <a:pt x="741" y="86"/>
                  </a:lnTo>
                  <a:lnTo>
                    <a:pt x="730" y="98"/>
                  </a:lnTo>
                  <a:lnTo>
                    <a:pt x="716" y="106"/>
                  </a:lnTo>
                  <a:lnTo>
                    <a:pt x="699" y="108"/>
                  </a:lnTo>
                  <a:lnTo>
                    <a:pt x="659" y="109"/>
                  </a:lnTo>
                  <a:lnTo>
                    <a:pt x="619" y="114"/>
                  </a:lnTo>
                  <a:lnTo>
                    <a:pt x="581" y="119"/>
                  </a:lnTo>
                  <a:lnTo>
                    <a:pt x="523" y="134"/>
                  </a:lnTo>
                  <a:lnTo>
                    <a:pt x="468" y="155"/>
                  </a:lnTo>
                  <a:lnTo>
                    <a:pt x="417" y="181"/>
                  </a:lnTo>
                  <a:lnTo>
                    <a:pt x="367" y="211"/>
                  </a:lnTo>
                  <a:lnTo>
                    <a:pt x="322" y="246"/>
                  </a:lnTo>
                  <a:lnTo>
                    <a:pt x="280" y="286"/>
                  </a:lnTo>
                  <a:lnTo>
                    <a:pt x="241" y="329"/>
                  </a:lnTo>
                  <a:lnTo>
                    <a:pt x="206" y="375"/>
                  </a:lnTo>
                  <a:lnTo>
                    <a:pt x="177" y="426"/>
                  </a:lnTo>
                  <a:lnTo>
                    <a:pt x="152" y="478"/>
                  </a:lnTo>
                  <a:lnTo>
                    <a:pt x="144" y="492"/>
                  </a:lnTo>
                  <a:lnTo>
                    <a:pt x="131" y="503"/>
                  </a:lnTo>
                  <a:lnTo>
                    <a:pt x="116" y="508"/>
                  </a:lnTo>
                  <a:lnTo>
                    <a:pt x="100" y="511"/>
                  </a:lnTo>
                  <a:lnTo>
                    <a:pt x="83" y="506"/>
                  </a:lnTo>
                  <a:lnTo>
                    <a:pt x="69" y="497"/>
                  </a:lnTo>
                  <a:lnTo>
                    <a:pt x="59" y="484"/>
                  </a:lnTo>
                  <a:lnTo>
                    <a:pt x="53" y="470"/>
                  </a:lnTo>
                  <a:lnTo>
                    <a:pt x="52" y="453"/>
                  </a:lnTo>
                  <a:lnTo>
                    <a:pt x="55" y="436"/>
                  </a:lnTo>
                  <a:lnTo>
                    <a:pt x="75" y="395"/>
                  </a:lnTo>
                  <a:lnTo>
                    <a:pt x="96" y="354"/>
                  </a:lnTo>
                  <a:lnTo>
                    <a:pt x="119" y="315"/>
                  </a:lnTo>
                  <a:lnTo>
                    <a:pt x="120" y="315"/>
                  </a:lnTo>
                  <a:lnTo>
                    <a:pt x="119" y="315"/>
                  </a:lnTo>
                  <a:lnTo>
                    <a:pt x="146" y="278"/>
                  </a:lnTo>
                  <a:lnTo>
                    <a:pt x="174" y="243"/>
                  </a:lnTo>
                  <a:lnTo>
                    <a:pt x="205" y="209"/>
                  </a:lnTo>
                  <a:lnTo>
                    <a:pt x="238" y="179"/>
                  </a:lnTo>
                  <a:lnTo>
                    <a:pt x="272" y="149"/>
                  </a:lnTo>
                  <a:lnTo>
                    <a:pt x="309" y="122"/>
                  </a:lnTo>
                  <a:lnTo>
                    <a:pt x="309" y="121"/>
                  </a:lnTo>
                  <a:lnTo>
                    <a:pt x="347" y="98"/>
                  </a:lnTo>
                  <a:lnTo>
                    <a:pt x="386" y="76"/>
                  </a:lnTo>
                  <a:lnTo>
                    <a:pt x="427" y="56"/>
                  </a:lnTo>
                  <a:lnTo>
                    <a:pt x="470" y="40"/>
                  </a:lnTo>
                  <a:lnTo>
                    <a:pt x="514" y="25"/>
                  </a:lnTo>
                  <a:lnTo>
                    <a:pt x="561" y="14"/>
                  </a:lnTo>
                  <a:lnTo>
                    <a:pt x="630" y="4"/>
                  </a:lnTo>
                  <a:lnTo>
                    <a:pt x="6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4" name="Group 22">
            <a:extLst>
              <a:ext uri="{FF2B5EF4-FFF2-40B4-BE49-F238E27FC236}">
                <a16:creationId xmlns:a16="http://schemas.microsoft.com/office/drawing/2014/main" id="{F20D150C-0D22-5C49-BD20-651684E8D2B4}"/>
              </a:ext>
            </a:extLst>
          </p:cNvPr>
          <p:cNvGrpSpPr>
            <a:grpSpLocks noChangeAspect="1"/>
          </p:cNvGrpSpPr>
          <p:nvPr/>
        </p:nvGrpSpPr>
        <p:grpSpPr bwMode="auto">
          <a:xfrm>
            <a:off x="4504196" y="5446765"/>
            <a:ext cx="806555" cy="719605"/>
            <a:chOff x="3382" y="718"/>
            <a:chExt cx="2486" cy="2218"/>
          </a:xfrm>
          <a:solidFill>
            <a:schemeClr val="bg1"/>
          </a:solidFill>
        </p:grpSpPr>
        <p:sp>
          <p:nvSpPr>
            <p:cNvPr id="85" name="Freeform 24">
              <a:extLst>
                <a:ext uri="{FF2B5EF4-FFF2-40B4-BE49-F238E27FC236}">
                  <a16:creationId xmlns:a16="http://schemas.microsoft.com/office/drawing/2014/main" id="{13B923A5-B243-D441-81A1-A3A60FC03B0E}"/>
                </a:ext>
              </a:extLst>
            </p:cNvPr>
            <p:cNvSpPr>
              <a:spLocks noEditPoints="1"/>
            </p:cNvSpPr>
            <p:nvPr/>
          </p:nvSpPr>
          <p:spPr bwMode="auto">
            <a:xfrm>
              <a:off x="5111" y="1775"/>
              <a:ext cx="757" cy="1143"/>
            </a:xfrm>
            <a:custGeom>
              <a:avLst/>
              <a:gdLst>
                <a:gd name="T0" fmla="*/ 727 w 1513"/>
                <a:gd name="T1" fmla="*/ 249 h 2285"/>
                <a:gd name="T2" fmla="*/ 679 w 1513"/>
                <a:gd name="T3" fmla="*/ 278 h 2285"/>
                <a:gd name="T4" fmla="*/ 650 w 1513"/>
                <a:gd name="T5" fmla="*/ 326 h 2285"/>
                <a:gd name="T6" fmla="*/ 647 w 1513"/>
                <a:gd name="T7" fmla="*/ 815 h 2285"/>
                <a:gd name="T8" fmla="*/ 662 w 1513"/>
                <a:gd name="T9" fmla="*/ 871 h 2285"/>
                <a:gd name="T10" fmla="*/ 702 w 1513"/>
                <a:gd name="T11" fmla="*/ 910 h 2285"/>
                <a:gd name="T12" fmla="*/ 757 w 1513"/>
                <a:gd name="T13" fmla="*/ 925 h 2285"/>
                <a:gd name="T14" fmla="*/ 812 w 1513"/>
                <a:gd name="T15" fmla="*/ 910 h 2285"/>
                <a:gd name="T16" fmla="*/ 852 w 1513"/>
                <a:gd name="T17" fmla="*/ 871 h 2285"/>
                <a:gd name="T18" fmla="*/ 868 w 1513"/>
                <a:gd name="T19" fmla="*/ 815 h 2285"/>
                <a:gd name="T20" fmla="*/ 863 w 1513"/>
                <a:gd name="T21" fmla="*/ 326 h 2285"/>
                <a:gd name="T22" fmla="*/ 834 w 1513"/>
                <a:gd name="T23" fmla="*/ 278 h 2285"/>
                <a:gd name="T24" fmla="*/ 786 w 1513"/>
                <a:gd name="T25" fmla="*/ 249 h 2285"/>
                <a:gd name="T26" fmla="*/ 750 w 1513"/>
                <a:gd name="T27" fmla="*/ 0 h 2285"/>
                <a:gd name="T28" fmla="*/ 804 w 1513"/>
                <a:gd name="T29" fmla="*/ 2 h 2285"/>
                <a:gd name="T30" fmla="*/ 830 w 1513"/>
                <a:gd name="T31" fmla="*/ 3 h 2285"/>
                <a:gd name="T32" fmla="*/ 925 w 1513"/>
                <a:gd name="T33" fmla="*/ 17 h 2285"/>
                <a:gd name="T34" fmla="*/ 1108 w 1513"/>
                <a:gd name="T35" fmla="*/ 74 h 2285"/>
                <a:gd name="T36" fmla="*/ 1292 w 1513"/>
                <a:gd name="T37" fmla="*/ 172 h 2285"/>
                <a:gd name="T38" fmla="*/ 1400 w 1513"/>
                <a:gd name="T39" fmla="*/ 255 h 2285"/>
                <a:gd name="T40" fmla="*/ 1426 w 1513"/>
                <a:gd name="T41" fmla="*/ 301 h 2285"/>
                <a:gd name="T42" fmla="*/ 1483 w 1513"/>
                <a:gd name="T43" fmla="*/ 552 h 2285"/>
                <a:gd name="T44" fmla="*/ 1512 w 1513"/>
                <a:gd name="T45" fmla="*/ 804 h 2285"/>
                <a:gd name="T46" fmla="*/ 1509 w 1513"/>
                <a:gd name="T47" fmla="*/ 1061 h 2285"/>
                <a:gd name="T48" fmla="*/ 1473 w 1513"/>
                <a:gd name="T49" fmla="*/ 1361 h 2285"/>
                <a:gd name="T50" fmla="*/ 1399 w 1513"/>
                <a:gd name="T51" fmla="*/ 1700 h 2285"/>
                <a:gd name="T52" fmla="*/ 1299 w 1513"/>
                <a:gd name="T53" fmla="*/ 2057 h 2285"/>
                <a:gd name="T54" fmla="*/ 1275 w 1513"/>
                <a:gd name="T55" fmla="*/ 2103 h 2285"/>
                <a:gd name="T56" fmla="*/ 1195 w 1513"/>
                <a:gd name="T57" fmla="*/ 2165 h 2285"/>
                <a:gd name="T58" fmla="*/ 1061 w 1513"/>
                <a:gd name="T59" fmla="*/ 2229 h 2285"/>
                <a:gd name="T60" fmla="*/ 913 w 1513"/>
                <a:gd name="T61" fmla="*/ 2272 h 2285"/>
                <a:gd name="T62" fmla="*/ 757 w 1513"/>
                <a:gd name="T63" fmla="*/ 2285 h 2285"/>
                <a:gd name="T64" fmla="*/ 600 w 1513"/>
                <a:gd name="T65" fmla="*/ 2272 h 2285"/>
                <a:gd name="T66" fmla="*/ 454 w 1513"/>
                <a:gd name="T67" fmla="*/ 2229 h 2285"/>
                <a:gd name="T68" fmla="*/ 320 w 1513"/>
                <a:gd name="T69" fmla="*/ 2165 h 2285"/>
                <a:gd name="T70" fmla="*/ 238 w 1513"/>
                <a:gd name="T71" fmla="*/ 2103 h 2285"/>
                <a:gd name="T72" fmla="*/ 214 w 1513"/>
                <a:gd name="T73" fmla="*/ 2057 h 2285"/>
                <a:gd name="T74" fmla="*/ 116 w 1513"/>
                <a:gd name="T75" fmla="*/ 1700 h 2285"/>
                <a:gd name="T76" fmla="*/ 41 w 1513"/>
                <a:gd name="T77" fmla="*/ 1361 h 2285"/>
                <a:gd name="T78" fmla="*/ 4 w 1513"/>
                <a:gd name="T79" fmla="*/ 1061 h 2285"/>
                <a:gd name="T80" fmla="*/ 3 w 1513"/>
                <a:gd name="T81" fmla="*/ 804 h 2285"/>
                <a:gd name="T82" fmla="*/ 30 w 1513"/>
                <a:gd name="T83" fmla="*/ 552 h 2285"/>
                <a:gd name="T84" fmla="*/ 89 w 1513"/>
                <a:gd name="T85" fmla="*/ 301 h 2285"/>
                <a:gd name="T86" fmla="*/ 113 w 1513"/>
                <a:gd name="T87" fmla="*/ 255 h 2285"/>
                <a:gd name="T88" fmla="*/ 220 w 1513"/>
                <a:gd name="T89" fmla="*/ 174 h 2285"/>
                <a:gd name="T90" fmla="*/ 395 w 1513"/>
                <a:gd name="T91" fmla="*/ 77 h 2285"/>
                <a:gd name="T92" fmla="*/ 572 w 1513"/>
                <a:gd name="T93" fmla="*/ 19 h 2285"/>
                <a:gd name="T94" fmla="*/ 664 w 1513"/>
                <a:gd name="T95" fmla="*/ 3 h 2285"/>
                <a:gd name="T96" fmla="*/ 693 w 1513"/>
                <a:gd name="T97" fmla="*/ 2 h 2285"/>
                <a:gd name="T98" fmla="*/ 750 w 1513"/>
                <a:gd name="T99" fmla="*/ 0 h 2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13" h="2285">
                  <a:moveTo>
                    <a:pt x="757" y="245"/>
                  </a:moveTo>
                  <a:lnTo>
                    <a:pt x="727" y="249"/>
                  </a:lnTo>
                  <a:lnTo>
                    <a:pt x="702" y="260"/>
                  </a:lnTo>
                  <a:lnTo>
                    <a:pt x="679" y="278"/>
                  </a:lnTo>
                  <a:lnTo>
                    <a:pt x="662" y="299"/>
                  </a:lnTo>
                  <a:lnTo>
                    <a:pt x="650" y="326"/>
                  </a:lnTo>
                  <a:lnTo>
                    <a:pt x="647" y="355"/>
                  </a:lnTo>
                  <a:lnTo>
                    <a:pt x="647" y="815"/>
                  </a:lnTo>
                  <a:lnTo>
                    <a:pt x="650" y="843"/>
                  </a:lnTo>
                  <a:lnTo>
                    <a:pt x="662" y="871"/>
                  </a:lnTo>
                  <a:lnTo>
                    <a:pt x="679" y="892"/>
                  </a:lnTo>
                  <a:lnTo>
                    <a:pt x="702" y="910"/>
                  </a:lnTo>
                  <a:lnTo>
                    <a:pt x="727" y="920"/>
                  </a:lnTo>
                  <a:lnTo>
                    <a:pt x="757" y="925"/>
                  </a:lnTo>
                  <a:lnTo>
                    <a:pt x="786" y="920"/>
                  </a:lnTo>
                  <a:lnTo>
                    <a:pt x="812" y="910"/>
                  </a:lnTo>
                  <a:lnTo>
                    <a:pt x="834" y="892"/>
                  </a:lnTo>
                  <a:lnTo>
                    <a:pt x="852" y="871"/>
                  </a:lnTo>
                  <a:lnTo>
                    <a:pt x="863" y="843"/>
                  </a:lnTo>
                  <a:lnTo>
                    <a:pt x="868" y="815"/>
                  </a:lnTo>
                  <a:lnTo>
                    <a:pt x="868" y="355"/>
                  </a:lnTo>
                  <a:lnTo>
                    <a:pt x="863" y="326"/>
                  </a:lnTo>
                  <a:lnTo>
                    <a:pt x="852" y="299"/>
                  </a:lnTo>
                  <a:lnTo>
                    <a:pt x="834" y="278"/>
                  </a:lnTo>
                  <a:lnTo>
                    <a:pt x="812" y="260"/>
                  </a:lnTo>
                  <a:lnTo>
                    <a:pt x="786" y="249"/>
                  </a:lnTo>
                  <a:lnTo>
                    <a:pt x="757" y="245"/>
                  </a:lnTo>
                  <a:close/>
                  <a:moveTo>
                    <a:pt x="750" y="0"/>
                  </a:moveTo>
                  <a:lnTo>
                    <a:pt x="780" y="0"/>
                  </a:lnTo>
                  <a:lnTo>
                    <a:pt x="804" y="2"/>
                  </a:lnTo>
                  <a:lnTo>
                    <a:pt x="821" y="2"/>
                  </a:lnTo>
                  <a:lnTo>
                    <a:pt x="830" y="3"/>
                  </a:lnTo>
                  <a:lnTo>
                    <a:pt x="833" y="3"/>
                  </a:lnTo>
                  <a:lnTo>
                    <a:pt x="925" y="17"/>
                  </a:lnTo>
                  <a:lnTo>
                    <a:pt x="1017" y="41"/>
                  </a:lnTo>
                  <a:lnTo>
                    <a:pt x="1108" y="74"/>
                  </a:lnTo>
                  <a:lnTo>
                    <a:pt x="1200" y="118"/>
                  </a:lnTo>
                  <a:lnTo>
                    <a:pt x="1292" y="172"/>
                  </a:lnTo>
                  <a:lnTo>
                    <a:pt x="1382" y="236"/>
                  </a:lnTo>
                  <a:lnTo>
                    <a:pt x="1400" y="255"/>
                  </a:lnTo>
                  <a:lnTo>
                    <a:pt x="1415" y="276"/>
                  </a:lnTo>
                  <a:lnTo>
                    <a:pt x="1426" y="301"/>
                  </a:lnTo>
                  <a:lnTo>
                    <a:pt x="1458" y="427"/>
                  </a:lnTo>
                  <a:lnTo>
                    <a:pt x="1483" y="552"/>
                  </a:lnTo>
                  <a:lnTo>
                    <a:pt x="1501" y="678"/>
                  </a:lnTo>
                  <a:lnTo>
                    <a:pt x="1512" y="804"/>
                  </a:lnTo>
                  <a:lnTo>
                    <a:pt x="1513" y="931"/>
                  </a:lnTo>
                  <a:lnTo>
                    <a:pt x="1509" y="1061"/>
                  </a:lnTo>
                  <a:lnTo>
                    <a:pt x="1497" y="1193"/>
                  </a:lnTo>
                  <a:lnTo>
                    <a:pt x="1473" y="1361"/>
                  </a:lnTo>
                  <a:lnTo>
                    <a:pt x="1440" y="1528"/>
                  </a:lnTo>
                  <a:lnTo>
                    <a:pt x="1399" y="1700"/>
                  </a:lnTo>
                  <a:lnTo>
                    <a:pt x="1352" y="1875"/>
                  </a:lnTo>
                  <a:lnTo>
                    <a:pt x="1299" y="2057"/>
                  </a:lnTo>
                  <a:lnTo>
                    <a:pt x="1290" y="2082"/>
                  </a:lnTo>
                  <a:lnTo>
                    <a:pt x="1275" y="2103"/>
                  </a:lnTo>
                  <a:lnTo>
                    <a:pt x="1255" y="2122"/>
                  </a:lnTo>
                  <a:lnTo>
                    <a:pt x="1195" y="2165"/>
                  </a:lnTo>
                  <a:lnTo>
                    <a:pt x="1129" y="2201"/>
                  </a:lnTo>
                  <a:lnTo>
                    <a:pt x="1061" y="2229"/>
                  </a:lnTo>
                  <a:lnTo>
                    <a:pt x="988" y="2254"/>
                  </a:lnTo>
                  <a:lnTo>
                    <a:pt x="913" y="2272"/>
                  </a:lnTo>
                  <a:lnTo>
                    <a:pt x="836" y="2281"/>
                  </a:lnTo>
                  <a:lnTo>
                    <a:pt x="757" y="2285"/>
                  </a:lnTo>
                  <a:lnTo>
                    <a:pt x="677" y="2281"/>
                  </a:lnTo>
                  <a:lnTo>
                    <a:pt x="600" y="2272"/>
                  </a:lnTo>
                  <a:lnTo>
                    <a:pt x="527" y="2254"/>
                  </a:lnTo>
                  <a:lnTo>
                    <a:pt x="454" y="2229"/>
                  </a:lnTo>
                  <a:lnTo>
                    <a:pt x="385" y="2201"/>
                  </a:lnTo>
                  <a:lnTo>
                    <a:pt x="320" y="2165"/>
                  </a:lnTo>
                  <a:lnTo>
                    <a:pt x="258" y="2122"/>
                  </a:lnTo>
                  <a:lnTo>
                    <a:pt x="238" y="2103"/>
                  </a:lnTo>
                  <a:lnTo>
                    <a:pt x="225" y="2082"/>
                  </a:lnTo>
                  <a:lnTo>
                    <a:pt x="214" y="2057"/>
                  </a:lnTo>
                  <a:lnTo>
                    <a:pt x="163" y="1875"/>
                  </a:lnTo>
                  <a:lnTo>
                    <a:pt x="116" y="1700"/>
                  </a:lnTo>
                  <a:lnTo>
                    <a:pt x="74" y="1528"/>
                  </a:lnTo>
                  <a:lnTo>
                    <a:pt x="41" y="1361"/>
                  </a:lnTo>
                  <a:lnTo>
                    <a:pt x="16" y="1193"/>
                  </a:lnTo>
                  <a:lnTo>
                    <a:pt x="4" y="1061"/>
                  </a:lnTo>
                  <a:lnTo>
                    <a:pt x="0" y="931"/>
                  </a:lnTo>
                  <a:lnTo>
                    <a:pt x="3" y="804"/>
                  </a:lnTo>
                  <a:lnTo>
                    <a:pt x="13" y="678"/>
                  </a:lnTo>
                  <a:lnTo>
                    <a:pt x="30" y="552"/>
                  </a:lnTo>
                  <a:lnTo>
                    <a:pt x="56" y="427"/>
                  </a:lnTo>
                  <a:lnTo>
                    <a:pt x="89" y="301"/>
                  </a:lnTo>
                  <a:lnTo>
                    <a:pt x="98" y="276"/>
                  </a:lnTo>
                  <a:lnTo>
                    <a:pt x="113" y="255"/>
                  </a:lnTo>
                  <a:lnTo>
                    <a:pt x="133" y="236"/>
                  </a:lnTo>
                  <a:lnTo>
                    <a:pt x="220" y="174"/>
                  </a:lnTo>
                  <a:lnTo>
                    <a:pt x="308" y="121"/>
                  </a:lnTo>
                  <a:lnTo>
                    <a:pt x="395" y="77"/>
                  </a:lnTo>
                  <a:lnTo>
                    <a:pt x="483" y="44"/>
                  </a:lnTo>
                  <a:lnTo>
                    <a:pt x="572" y="19"/>
                  </a:lnTo>
                  <a:lnTo>
                    <a:pt x="661" y="3"/>
                  </a:lnTo>
                  <a:lnTo>
                    <a:pt x="664" y="3"/>
                  </a:lnTo>
                  <a:lnTo>
                    <a:pt x="674" y="2"/>
                  </a:lnTo>
                  <a:lnTo>
                    <a:pt x="693" y="2"/>
                  </a:lnTo>
                  <a:lnTo>
                    <a:pt x="717" y="0"/>
                  </a:lnTo>
                  <a:lnTo>
                    <a:pt x="7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
              <a:extLst>
                <a:ext uri="{FF2B5EF4-FFF2-40B4-BE49-F238E27FC236}">
                  <a16:creationId xmlns:a16="http://schemas.microsoft.com/office/drawing/2014/main" id="{32FCBB37-4315-6546-B4F1-22683F0B5A63}"/>
                </a:ext>
              </a:extLst>
            </p:cNvPr>
            <p:cNvSpPr>
              <a:spLocks/>
            </p:cNvSpPr>
            <p:nvPr/>
          </p:nvSpPr>
          <p:spPr bwMode="auto">
            <a:xfrm>
              <a:off x="3382" y="718"/>
              <a:ext cx="2370" cy="2218"/>
            </a:xfrm>
            <a:custGeom>
              <a:avLst/>
              <a:gdLst>
                <a:gd name="T0" fmla="*/ 4548 w 4740"/>
                <a:gd name="T1" fmla="*/ 0 h 4437"/>
                <a:gd name="T2" fmla="*/ 4622 w 4740"/>
                <a:gd name="T3" fmla="*/ 15 h 4437"/>
                <a:gd name="T4" fmla="*/ 4684 w 4740"/>
                <a:gd name="T5" fmla="*/ 57 h 4437"/>
                <a:gd name="T6" fmla="*/ 4725 w 4740"/>
                <a:gd name="T7" fmla="*/ 118 h 4437"/>
                <a:gd name="T8" fmla="*/ 4740 w 4740"/>
                <a:gd name="T9" fmla="*/ 193 h 4437"/>
                <a:gd name="T10" fmla="*/ 4645 w 4740"/>
                <a:gd name="T11" fmla="*/ 2033 h 4437"/>
                <a:gd name="T12" fmla="*/ 4452 w 4740"/>
                <a:gd name="T13" fmla="*/ 1977 h 4437"/>
                <a:gd name="T14" fmla="*/ 4355 w 4740"/>
                <a:gd name="T15" fmla="*/ 385 h 4437"/>
                <a:gd name="T16" fmla="*/ 385 w 4740"/>
                <a:gd name="T17" fmla="*/ 2843 h 4437"/>
                <a:gd name="T18" fmla="*/ 3306 w 4740"/>
                <a:gd name="T19" fmla="*/ 2971 h 4437"/>
                <a:gd name="T20" fmla="*/ 3311 w 4740"/>
                <a:gd name="T21" fmla="*/ 3232 h 4437"/>
                <a:gd name="T22" fmla="*/ 3335 w 4740"/>
                <a:gd name="T23" fmla="*/ 3457 h 4437"/>
                <a:gd name="T24" fmla="*/ 3015 w 4740"/>
                <a:gd name="T25" fmla="*/ 3547 h 4437"/>
                <a:gd name="T26" fmla="*/ 3377 w 4740"/>
                <a:gd name="T27" fmla="*/ 4104 h 4437"/>
                <a:gd name="T28" fmla="*/ 3424 w 4740"/>
                <a:gd name="T29" fmla="*/ 4116 h 4437"/>
                <a:gd name="T30" fmla="*/ 3456 w 4740"/>
                <a:gd name="T31" fmla="*/ 4149 h 4437"/>
                <a:gd name="T32" fmla="*/ 3469 w 4740"/>
                <a:gd name="T33" fmla="*/ 4196 h 4437"/>
                <a:gd name="T34" fmla="*/ 3465 w 4740"/>
                <a:gd name="T35" fmla="*/ 4369 h 4437"/>
                <a:gd name="T36" fmla="*/ 3442 w 4740"/>
                <a:gd name="T37" fmla="*/ 4410 h 4437"/>
                <a:gd name="T38" fmla="*/ 3401 w 4740"/>
                <a:gd name="T39" fmla="*/ 4432 h 4437"/>
                <a:gd name="T40" fmla="*/ 1363 w 4740"/>
                <a:gd name="T41" fmla="*/ 4437 h 4437"/>
                <a:gd name="T42" fmla="*/ 1316 w 4740"/>
                <a:gd name="T43" fmla="*/ 4423 h 4437"/>
                <a:gd name="T44" fmla="*/ 1284 w 4740"/>
                <a:gd name="T45" fmla="*/ 4392 h 4437"/>
                <a:gd name="T46" fmla="*/ 1271 w 4740"/>
                <a:gd name="T47" fmla="*/ 4345 h 4437"/>
                <a:gd name="T48" fmla="*/ 1274 w 4740"/>
                <a:gd name="T49" fmla="*/ 4170 h 4437"/>
                <a:gd name="T50" fmla="*/ 1298 w 4740"/>
                <a:gd name="T51" fmla="*/ 4131 h 4437"/>
                <a:gd name="T52" fmla="*/ 1339 w 4740"/>
                <a:gd name="T53" fmla="*/ 4107 h 4437"/>
                <a:gd name="T54" fmla="*/ 1560 w 4740"/>
                <a:gd name="T55" fmla="*/ 4104 h 4437"/>
                <a:gd name="T56" fmla="*/ 192 w 4740"/>
                <a:gd name="T57" fmla="*/ 3547 h 4437"/>
                <a:gd name="T58" fmla="*/ 118 w 4740"/>
                <a:gd name="T59" fmla="*/ 3532 h 4437"/>
                <a:gd name="T60" fmla="*/ 56 w 4740"/>
                <a:gd name="T61" fmla="*/ 3490 h 4437"/>
                <a:gd name="T62" fmla="*/ 15 w 4740"/>
                <a:gd name="T63" fmla="*/ 3430 h 4437"/>
                <a:gd name="T64" fmla="*/ 0 w 4740"/>
                <a:gd name="T65" fmla="*/ 3354 h 4437"/>
                <a:gd name="T66" fmla="*/ 5 w 4740"/>
                <a:gd name="T67" fmla="*/ 154 h 4437"/>
                <a:gd name="T68" fmla="*/ 33 w 4740"/>
                <a:gd name="T69" fmla="*/ 86 h 4437"/>
                <a:gd name="T70" fmla="*/ 85 w 4740"/>
                <a:gd name="T71" fmla="*/ 33 h 4437"/>
                <a:gd name="T72" fmla="*/ 154 w 4740"/>
                <a:gd name="T73" fmla="*/ 5 h 4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740" h="4437">
                  <a:moveTo>
                    <a:pt x="192" y="0"/>
                  </a:moveTo>
                  <a:lnTo>
                    <a:pt x="4548" y="0"/>
                  </a:lnTo>
                  <a:lnTo>
                    <a:pt x="4586" y="5"/>
                  </a:lnTo>
                  <a:lnTo>
                    <a:pt x="4622" y="15"/>
                  </a:lnTo>
                  <a:lnTo>
                    <a:pt x="4656" y="33"/>
                  </a:lnTo>
                  <a:lnTo>
                    <a:pt x="4684" y="57"/>
                  </a:lnTo>
                  <a:lnTo>
                    <a:pt x="4707" y="86"/>
                  </a:lnTo>
                  <a:lnTo>
                    <a:pt x="4725" y="118"/>
                  </a:lnTo>
                  <a:lnTo>
                    <a:pt x="4736" y="154"/>
                  </a:lnTo>
                  <a:lnTo>
                    <a:pt x="4740" y="193"/>
                  </a:lnTo>
                  <a:lnTo>
                    <a:pt x="4740" y="2075"/>
                  </a:lnTo>
                  <a:lnTo>
                    <a:pt x="4645" y="2033"/>
                  </a:lnTo>
                  <a:lnTo>
                    <a:pt x="4548" y="2000"/>
                  </a:lnTo>
                  <a:lnTo>
                    <a:pt x="4452" y="1977"/>
                  </a:lnTo>
                  <a:lnTo>
                    <a:pt x="4355" y="1962"/>
                  </a:lnTo>
                  <a:lnTo>
                    <a:pt x="4355" y="385"/>
                  </a:lnTo>
                  <a:lnTo>
                    <a:pt x="385" y="385"/>
                  </a:lnTo>
                  <a:lnTo>
                    <a:pt x="385" y="2843"/>
                  </a:lnTo>
                  <a:lnTo>
                    <a:pt x="3315" y="2843"/>
                  </a:lnTo>
                  <a:lnTo>
                    <a:pt x="3306" y="2971"/>
                  </a:lnTo>
                  <a:lnTo>
                    <a:pt x="3305" y="3101"/>
                  </a:lnTo>
                  <a:lnTo>
                    <a:pt x="3311" y="3232"/>
                  </a:lnTo>
                  <a:lnTo>
                    <a:pt x="3323" y="3368"/>
                  </a:lnTo>
                  <a:lnTo>
                    <a:pt x="3335" y="3457"/>
                  </a:lnTo>
                  <a:lnTo>
                    <a:pt x="3349" y="3547"/>
                  </a:lnTo>
                  <a:lnTo>
                    <a:pt x="3015" y="3547"/>
                  </a:lnTo>
                  <a:lnTo>
                    <a:pt x="3178" y="4104"/>
                  </a:lnTo>
                  <a:lnTo>
                    <a:pt x="3377" y="4104"/>
                  </a:lnTo>
                  <a:lnTo>
                    <a:pt x="3401" y="4107"/>
                  </a:lnTo>
                  <a:lnTo>
                    <a:pt x="3424" y="4116"/>
                  </a:lnTo>
                  <a:lnTo>
                    <a:pt x="3442" y="4131"/>
                  </a:lnTo>
                  <a:lnTo>
                    <a:pt x="3456" y="4149"/>
                  </a:lnTo>
                  <a:lnTo>
                    <a:pt x="3465" y="4170"/>
                  </a:lnTo>
                  <a:lnTo>
                    <a:pt x="3469" y="4196"/>
                  </a:lnTo>
                  <a:lnTo>
                    <a:pt x="3469" y="4345"/>
                  </a:lnTo>
                  <a:lnTo>
                    <a:pt x="3465" y="4369"/>
                  </a:lnTo>
                  <a:lnTo>
                    <a:pt x="3456" y="4392"/>
                  </a:lnTo>
                  <a:lnTo>
                    <a:pt x="3442" y="4410"/>
                  </a:lnTo>
                  <a:lnTo>
                    <a:pt x="3424" y="4423"/>
                  </a:lnTo>
                  <a:lnTo>
                    <a:pt x="3401" y="4432"/>
                  </a:lnTo>
                  <a:lnTo>
                    <a:pt x="3377" y="4437"/>
                  </a:lnTo>
                  <a:lnTo>
                    <a:pt x="1363" y="4437"/>
                  </a:lnTo>
                  <a:lnTo>
                    <a:pt x="1339" y="4432"/>
                  </a:lnTo>
                  <a:lnTo>
                    <a:pt x="1316" y="4423"/>
                  </a:lnTo>
                  <a:lnTo>
                    <a:pt x="1298" y="4410"/>
                  </a:lnTo>
                  <a:lnTo>
                    <a:pt x="1284" y="4392"/>
                  </a:lnTo>
                  <a:lnTo>
                    <a:pt x="1274" y="4369"/>
                  </a:lnTo>
                  <a:lnTo>
                    <a:pt x="1271" y="4345"/>
                  </a:lnTo>
                  <a:lnTo>
                    <a:pt x="1271" y="4196"/>
                  </a:lnTo>
                  <a:lnTo>
                    <a:pt x="1274" y="4170"/>
                  </a:lnTo>
                  <a:lnTo>
                    <a:pt x="1284" y="4149"/>
                  </a:lnTo>
                  <a:lnTo>
                    <a:pt x="1298" y="4131"/>
                  </a:lnTo>
                  <a:lnTo>
                    <a:pt x="1316" y="4116"/>
                  </a:lnTo>
                  <a:lnTo>
                    <a:pt x="1339" y="4107"/>
                  </a:lnTo>
                  <a:lnTo>
                    <a:pt x="1363" y="4104"/>
                  </a:lnTo>
                  <a:lnTo>
                    <a:pt x="1560" y="4104"/>
                  </a:lnTo>
                  <a:lnTo>
                    <a:pt x="1725" y="3547"/>
                  </a:lnTo>
                  <a:lnTo>
                    <a:pt x="192" y="3547"/>
                  </a:lnTo>
                  <a:lnTo>
                    <a:pt x="154" y="3543"/>
                  </a:lnTo>
                  <a:lnTo>
                    <a:pt x="118" y="3532"/>
                  </a:lnTo>
                  <a:lnTo>
                    <a:pt x="85" y="3514"/>
                  </a:lnTo>
                  <a:lnTo>
                    <a:pt x="56" y="3490"/>
                  </a:lnTo>
                  <a:lnTo>
                    <a:pt x="33" y="3461"/>
                  </a:lnTo>
                  <a:lnTo>
                    <a:pt x="15" y="3430"/>
                  </a:lnTo>
                  <a:lnTo>
                    <a:pt x="5" y="3393"/>
                  </a:lnTo>
                  <a:lnTo>
                    <a:pt x="0" y="3354"/>
                  </a:lnTo>
                  <a:lnTo>
                    <a:pt x="0" y="193"/>
                  </a:lnTo>
                  <a:lnTo>
                    <a:pt x="5" y="154"/>
                  </a:lnTo>
                  <a:lnTo>
                    <a:pt x="15" y="118"/>
                  </a:lnTo>
                  <a:lnTo>
                    <a:pt x="33" y="86"/>
                  </a:lnTo>
                  <a:lnTo>
                    <a:pt x="56" y="57"/>
                  </a:lnTo>
                  <a:lnTo>
                    <a:pt x="85" y="33"/>
                  </a:lnTo>
                  <a:lnTo>
                    <a:pt x="118" y="15"/>
                  </a:lnTo>
                  <a:lnTo>
                    <a:pt x="154" y="5"/>
                  </a:lnTo>
                  <a:lnTo>
                    <a:pt x="19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7" name="Group 28">
            <a:extLst>
              <a:ext uri="{FF2B5EF4-FFF2-40B4-BE49-F238E27FC236}">
                <a16:creationId xmlns:a16="http://schemas.microsoft.com/office/drawing/2014/main" id="{EFABA552-9529-6D4B-BF9B-4BE6D3AAA070}"/>
              </a:ext>
            </a:extLst>
          </p:cNvPr>
          <p:cNvGrpSpPr>
            <a:grpSpLocks noChangeAspect="1"/>
          </p:cNvGrpSpPr>
          <p:nvPr/>
        </p:nvGrpSpPr>
        <p:grpSpPr bwMode="auto">
          <a:xfrm>
            <a:off x="8553576" y="5452668"/>
            <a:ext cx="820004" cy="707799"/>
            <a:chOff x="2892" y="151"/>
            <a:chExt cx="2799" cy="2416"/>
          </a:xfrm>
          <a:solidFill>
            <a:schemeClr val="bg1"/>
          </a:solidFill>
        </p:grpSpPr>
        <p:sp>
          <p:nvSpPr>
            <p:cNvPr id="88" name="Freeform 30">
              <a:extLst>
                <a:ext uri="{FF2B5EF4-FFF2-40B4-BE49-F238E27FC236}">
                  <a16:creationId xmlns:a16="http://schemas.microsoft.com/office/drawing/2014/main" id="{F4416940-35C7-B048-828B-5D9D9C94F7B0}"/>
                </a:ext>
              </a:extLst>
            </p:cNvPr>
            <p:cNvSpPr>
              <a:spLocks/>
            </p:cNvSpPr>
            <p:nvPr/>
          </p:nvSpPr>
          <p:spPr bwMode="auto">
            <a:xfrm>
              <a:off x="3683" y="1217"/>
              <a:ext cx="1217" cy="686"/>
            </a:xfrm>
            <a:custGeom>
              <a:avLst/>
              <a:gdLst>
                <a:gd name="T0" fmla="*/ 1199 w 2433"/>
                <a:gd name="T1" fmla="*/ 280 h 1372"/>
                <a:gd name="T2" fmla="*/ 1078 w 2433"/>
                <a:gd name="T3" fmla="*/ 1091 h 1372"/>
                <a:gd name="T4" fmla="*/ 1080 w 2433"/>
                <a:gd name="T5" fmla="*/ 1099 h 1372"/>
                <a:gd name="T6" fmla="*/ 1209 w 2433"/>
                <a:gd name="T7" fmla="*/ 1276 h 1372"/>
                <a:gd name="T8" fmla="*/ 1216 w 2433"/>
                <a:gd name="T9" fmla="*/ 1277 h 1372"/>
                <a:gd name="T10" fmla="*/ 1224 w 2433"/>
                <a:gd name="T11" fmla="*/ 1272 h 1372"/>
                <a:gd name="T12" fmla="*/ 1353 w 2433"/>
                <a:gd name="T13" fmla="*/ 1096 h 1372"/>
                <a:gd name="T14" fmla="*/ 1233 w 2433"/>
                <a:gd name="T15" fmla="*/ 280 h 1372"/>
                <a:gd name="T16" fmla="*/ 1514 w 2433"/>
                <a:gd name="T17" fmla="*/ 0 h 1372"/>
                <a:gd name="T18" fmla="*/ 2053 w 2433"/>
                <a:gd name="T19" fmla="*/ 316 h 1372"/>
                <a:gd name="T20" fmla="*/ 2117 w 2433"/>
                <a:gd name="T21" fmla="*/ 350 h 1372"/>
                <a:gd name="T22" fmla="*/ 2170 w 2433"/>
                <a:gd name="T23" fmla="*/ 399 h 1372"/>
                <a:gd name="T24" fmla="*/ 2189 w 2433"/>
                <a:gd name="T25" fmla="*/ 435 h 1372"/>
                <a:gd name="T26" fmla="*/ 2201 w 2433"/>
                <a:gd name="T27" fmla="*/ 462 h 1372"/>
                <a:gd name="T28" fmla="*/ 2221 w 2433"/>
                <a:gd name="T29" fmla="*/ 514 h 1372"/>
                <a:gd name="T30" fmla="*/ 2250 w 2433"/>
                <a:gd name="T31" fmla="*/ 587 h 1372"/>
                <a:gd name="T32" fmla="*/ 2282 w 2433"/>
                <a:gd name="T33" fmla="*/ 674 h 1372"/>
                <a:gd name="T34" fmla="*/ 2316 w 2433"/>
                <a:gd name="T35" fmla="*/ 772 h 1372"/>
                <a:gd name="T36" fmla="*/ 2350 w 2433"/>
                <a:gd name="T37" fmla="*/ 875 h 1372"/>
                <a:gd name="T38" fmla="*/ 2382 w 2433"/>
                <a:gd name="T39" fmla="*/ 979 h 1372"/>
                <a:gd name="T40" fmla="*/ 2408 w 2433"/>
                <a:gd name="T41" fmla="*/ 1081 h 1372"/>
                <a:gd name="T42" fmla="*/ 2425 w 2433"/>
                <a:gd name="T43" fmla="*/ 1174 h 1372"/>
                <a:gd name="T44" fmla="*/ 2433 w 2433"/>
                <a:gd name="T45" fmla="*/ 1254 h 1372"/>
                <a:gd name="T46" fmla="*/ 2428 w 2433"/>
                <a:gd name="T47" fmla="*/ 1316 h 1372"/>
                <a:gd name="T48" fmla="*/ 2408 w 2433"/>
                <a:gd name="T49" fmla="*/ 1357 h 1372"/>
                <a:gd name="T50" fmla="*/ 2369 w 2433"/>
                <a:gd name="T51" fmla="*/ 1372 h 1372"/>
                <a:gd name="T52" fmla="*/ 42 w 2433"/>
                <a:gd name="T53" fmla="*/ 1369 h 1372"/>
                <a:gd name="T54" fmla="*/ 13 w 2433"/>
                <a:gd name="T55" fmla="*/ 1340 h 1372"/>
                <a:gd name="T56" fmla="*/ 0 w 2433"/>
                <a:gd name="T57" fmla="*/ 1287 h 1372"/>
                <a:gd name="T58" fmla="*/ 1 w 2433"/>
                <a:gd name="T59" fmla="*/ 1215 h 1372"/>
                <a:gd name="T60" fmla="*/ 15 w 2433"/>
                <a:gd name="T61" fmla="*/ 1128 h 1372"/>
                <a:gd name="T62" fmla="*/ 37 w 2433"/>
                <a:gd name="T63" fmla="*/ 1030 h 1372"/>
                <a:gd name="T64" fmla="*/ 64 w 2433"/>
                <a:gd name="T65" fmla="*/ 928 h 1372"/>
                <a:gd name="T66" fmla="*/ 98 w 2433"/>
                <a:gd name="T67" fmla="*/ 823 h 1372"/>
                <a:gd name="T68" fmla="*/ 132 w 2433"/>
                <a:gd name="T69" fmla="*/ 721 h 1372"/>
                <a:gd name="T70" fmla="*/ 166 w 2433"/>
                <a:gd name="T71" fmla="*/ 630 h 1372"/>
                <a:gd name="T72" fmla="*/ 197 w 2433"/>
                <a:gd name="T73" fmla="*/ 548 h 1372"/>
                <a:gd name="T74" fmla="*/ 220 w 2433"/>
                <a:gd name="T75" fmla="*/ 485 h 1372"/>
                <a:gd name="T76" fmla="*/ 237 w 2433"/>
                <a:gd name="T77" fmla="*/ 445 h 1372"/>
                <a:gd name="T78" fmla="*/ 244 w 2433"/>
                <a:gd name="T79" fmla="*/ 429 h 1372"/>
                <a:gd name="T80" fmla="*/ 287 w 2433"/>
                <a:gd name="T81" fmla="*/ 370 h 1372"/>
                <a:gd name="T82" fmla="*/ 346 w 2433"/>
                <a:gd name="T83" fmla="*/ 331 h 1372"/>
                <a:gd name="T84" fmla="*/ 744 w 2433"/>
                <a:gd name="T85" fmla="*/ 148 h 1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3" h="1372">
                  <a:moveTo>
                    <a:pt x="918" y="0"/>
                  </a:moveTo>
                  <a:lnTo>
                    <a:pt x="1199" y="280"/>
                  </a:lnTo>
                  <a:lnTo>
                    <a:pt x="1200" y="280"/>
                  </a:lnTo>
                  <a:lnTo>
                    <a:pt x="1078" y="1091"/>
                  </a:lnTo>
                  <a:lnTo>
                    <a:pt x="1078" y="1096"/>
                  </a:lnTo>
                  <a:lnTo>
                    <a:pt x="1080" y="1099"/>
                  </a:lnTo>
                  <a:lnTo>
                    <a:pt x="1207" y="1272"/>
                  </a:lnTo>
                  <a:lnTo>
                    <a:pt x="1209" y="1276"/>
                  </a:lnTo>
                  <a:lnTo>
                    <a:pt x="1212" y="1277"/>
                  </a:lnTo>
                  <a:lnTo>
                    <a:pt x="1216" y="1277"/>
                  </a:lnTo>
                  <a:lnTo>
                    <a:pt x="1221" y="1276"/>
                  </a:lnTo>
                  <a:lnTo>
                    <a:pt x="1224" y="1272"/>
                  </a:lnTo>
                  <a:lnTo>
                    <a:pt x="1351" y="1099"/>
                  </a:lnTo>
                  <a:lnTo>
                    <a:pt x="1353" y="1096"/>
                  </a:lnTo>
                  <a:lnTo>
                    <a:pt x="1353" y="1091"/>
                  </a:lnTo>
                  <a:lnTo>
                    <a:pt x="1233" y="280"/>
                  </a:lnTo>
                  <a:lnTo>
                    <a:pt x="1233" y="280"/>
                  </a:lnTo>
                  <a:lnTo>
                    <a:pt x="1514" y="0"/>
                  </a:lnTo>
                  <a:lnTo>
                    <a:pt x="1689" y="148"/>
                  </a:lnTo>
                  <a:lnTo>
                    <a:pt x="2053" y="316"/>
                  </a:lnTo>
                  <a:lnTo>
                    <a:pt x="2085" y="331"/>
                  </a:lnTo>
                  <a:lnTo>
                    <a:pt x="2117" y="350"/>
                  </a:lnTo>
                  <a:lnTo>
                    <a:pt x="2146" y="372"/>
                  </a:lnTo>
                  <a:lnTo>
                    <a:pt x="2170" y="399"/>
                  </a:lnTo>
                  <a:lnTo>
                    <a:pt x="2187" y="429"/>
                  </a:lnTo>
                  <a:lnTo>
                    <a:pt x="2189" y="435"/>
                  </a:lnTo>
                  <a:lnTo>
                    <a:pt x="2194" y="445"/>
                  </a:lnTo>
                  <a:lnTo>
                    <a:pt x="2201" y="462"/>
                  </a:lnTo>
                  <a:lnTo>
                    <a:pt x="2211" y="485"/>
                  </a:lnTo>
                  <a:lnTo>
                    <a:pt x="2221" y="514"/>
                  </a:lnTo>
                  <a:lnTo>
                    <a:pt x="2235" y="548"/>
                  </a:lnTo>
                  <a:lnTo>
                    <a:pt x="2250" y="587"/>
                  </a:lnTo>
                  <a:lnTo>
                    <a:pt x="2265" y="630"/>
                  </a:lnTo>
                  <a:lnTo>
                    <a:pt x="2282" y="674"/>
                  </a:lnTo>
                  <a:lnTo>
                    <a:pt x="2299" y="721"/>
                  </a:lnTo>
                  <a:lnTo>
                    <a:pt x="2316" y="772"/>
                  </a:lnTo>
                  <a:lnTo>
                    <a:pt x="2333" y="823"/>
                  </a:lnTo>
                  <a:lnTo>
                    <a:pt x="2350" y="875"/>
                  </a:lnTo>
                  <a:lnTo>
                    <a:pt x="2367" y="928"/>
                  </a:lnTo>
                  <a:lnTo>
                    <a:pt x="2382" y="979"/>
                  </a:lnTo>
                  <a:lnTo>
                    <a:pt x="2396" y="1030"/>
                  </a:lnTo>
                  <a:lnTo>
                    <a:pt x="2408" y="1081"/>
                  </a:lnTo>
                  <a:lnTo>
                    <a:pt x="2418" y="1128"/>
                  </a:lnTo>
                  <a:lnTo>
                    <a:pt x="2425" y="1174"/>
                  </a:lnTo>
                  <a:lnTo>
                    <a:pt x="2430" y="1215"/>
                  </a:lnTo>
                  <a:lnTo>
                    <a:pt x="2433" y="1254"/>
                  </a:lnTo>
                  <a:lnTo>
                    <a:pt x="2432" y="1287"/>
                  </a:lnTo>
                  <a:lnTo>
                    <a:pt x="2428" y="1316"/>
                  </a:lnTo>
                  <a:lnTo>
                    <a:pt x="2420" y="1340"/>
                  </a:lnTo>
                  <a:lnTo>
                    <a:pt x="2408" y="1357"/>
                  </a:lnTo>
                  <a:lnTo>
                    <a:pt x="2391" y="1369"/>
                  </a:lnTo>
                  <a:lnTo>
                    <a:pt x="2369" y="1372"/>
                  </a:lnTo>
                  <a:lnTo>
                    <a:pt x="63" y="1372"/>
                  </a:lnTo>
                  <a:lnTo>
                    <a:pt x="42" y="1369"/>
                  </a:lnTo>
                  <a:lnTo>
                    <a:pt x="25" y="1357"/>
                  </a:lnTo>
                  <a:lnTo>
                    <a:pt x="13" y="1340"/>
                  </a:lnTo>
                  <a:lnTo>
                    <a:pt x="5" y="1316"/>
                  </a:lnTo>
                  <a:lnTo>
                    <a:pt x="0" y="1287"/>
                  </a:lnTo>
                  <a:lnTo>
                    <a:pt x="0" y="1254"/>
                  </a:lnTo>
                  <a:lnTo>
                    <a:pt x="1" y="1215"/>
                  </a:lnTo>
                  <a:lnTo>
                    <a:pt x="6" y="1174"/>
                  </a:lnTo>
                  <a:lnTo>
                    <a:pt x="15" y="1128"/>
                  </a:lnTo>
                  <a:lnTo>
                    <a:pt x="25" y="1081"/>
                  </a:lnTo>
                  <a:lnTo>
                    <a:pt x="37" y="1030"/>
                  </a:lnTo>
                  <a:lnTo>
                    <a:pt x="51" y="979"/>
                  </a:lnTo>
                  <a:lnTo>
                    <a:pt x="64" y="928"/>
                  </a:lnTo>
                  <a:lnTo>
                    <a:pt x="81" y="875"/>
                  </a:lnTo>
                  <a:lnTo>
                    <a:pt x="98" y="823"/>
                  </a:lnTo>
                  <a:lnTo>
                    <a:pt x="115" y="772"/>
                  </a:lnTo>
                  <a:lnTo>
                    <a:pt x="132" y="721"/>
                  </a:lnTo>
                  <a:lnTo>
                    <a:pt x="149" y="674"/>
                  </a:lnTo>
                  <a:lnTo>
                    <a:pt x="166" y="630"/>
                  </a:lnTo>
                  <a:lnTo>
                    <a:pt x="181" y="587"/>
                  </a:lnTo>
                  <a:lnTo>
                    <a:pt x="197" y="548"/>
                  </a:lnTo>
                  <a:lnTo>
                    <a:pt x="210" y="514"/>
                  </a:lnTo>
                  <a:lnTo>
                    <a:pt x="220" y="485"/>
                  </a:lnTo>
                  <a:lnTo>
                    <a:pt x="231" y="462"/>
                  </a:lnTo>
                  <a:lnTo>
                    <a:pt x="237" y="445"/>
                  </a:lnTo>
                  <a:lnTo>
                    <a:pt x="243" y="435"/>
                  </a:lnTo>
                  <a:lnTo>
                    <a:pt x="244" y="429"/>
                  </a:lnTo>
                  <a:lnTo>
                    <a:pt x="263" y="397"/>
                  </a:lnTo>
                  <a:lnTo>
                    <a:pt x="287" y="370"/>
                  </a:lnTo>
                  <a:lnTo>
                    <a:pt x="316" y="348"/>
                  </a:lnTo>
                  <a:lnTo>
                    <a:pt x="346" y="331"/>
                  </a:lnTo>
                  <a:lnTo>
                    <a:pt x="378" y="316"/>
                  </a:lnTo>
                  <a:lnTo>
                    <a:pt x="744" y="148"/>
                  </a:lnTo>
                  <a:lnTo>
                    <a:pt x="9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31">
              <a:extLst>
                <a:ext uri="{FF2B5EF4-FFF2-40B4-BE49-F238E27FC236}">
                  <a16:creationId xmlns:a16="http://schemas.microsoft.com/office/drawing/2014/main" id="{051AE92B-4A20-6342-88C8-215493A084D1}"/>
                </a:ext>
              </a:extLst>
            </p:cNvPr>
            <p:cNvSpPr>
              <a:spLocks noEditPoints="1"/>
            </p:cNvSpPr>
            <p:nvPr/>
          </p:nvSpPr>
          <p:spPr bwMode="auto">
            <a:xfrm>
              <a:off x="3963" y="467"/>
              <a:ext cx="657" cy="787"/>
            </a:xfrm>
            <a:custGeom>
              <a:avLst/>
              <a:gdLst>
                <a:gd name="T0" fmla="*/ 328 w 1315"/>
                <a:gd name="T1" fmla="*/ 570 h 1574"/>
                <a:gd name="T2" fmla="*/ 236 w 1315"/>
                <a:gd name="T3" fmla="*/ 606 h 1574"/>
                <a:gd name="T4" fmla="*/ 174 w 1315"/>
                <a:gd name="T5" fmla="*/ 680 h 1574"/>
                <a:gd name="T6" fmla="*/ 158 w 1315"/>
                <a:gd name="T7" fmla="*/ 794 h 1574"/>
                <a:gd name="T8" fmla="*/ 202 w 1315"/>
                <a:gd name="T9" fmla="*/ 997 h 1574"/>
                <a:gd name="T10" fmla="*/ 286 w 1315"/>
                <a:gd name="T11" fmla="*/ 1181 h 1574"/>
                <a:gd name="T12" fmla="*/ 401 w 1315"/>
                <a:gd name="T13" fmla="*/ 1326 h 1574"/>
                <a:gd name="T14" fmla="*/ 546 w 1315"/>
                <a:gd name="T15" fmla="*/ 1415 h 1574"/>
                <a:gd name="T16" fmla="*/ 714 w 1315"/>
                <a:gd name="T17" fmla="*/ 1428 h 1574"/>
                <a:gd name="T18" fmla="*/ 870 w 1315"/>
                <a:gd name="T19" fmla="*/ 1352 h 1574"/>
                <a:gd name="T20" fmla="*/ 1004 w 1315"/>
                <a:gd name="T21" fmla="*/ 1209 h 1574"/>
                <a:gd name="T22" fmla="*/ 1103 w 1315"/>
                <a:gd name="T23" fmla="*/ 1033 h 1574"/>
                <a:gd name="T24" fmla="*/ 1153 w 1315"/>
                <a:gd name="T25" fmla="*/ 850 h 1574"/>
                <a:gd name="T26" fmla="*/ 1152 w 1315"/>
                <a:gd name="T27" fmla="*/ 706 h 1574"/>
                <a:gd name="T28" fmla="*/ 1123 w 1315"/>
                <a:gd name="T29" fmla="*/ 633 h 1574"/>
                <a:gd name="T30" fmla="*/ 1072 w 1315"/>
                <a:gd name="T31" fmla="*/ 618 h 1574"/>
                <a:gd name="T32" fmla="*/ 999 w 1315"/>
                <a:gd name="T33" fmla="*/ 641 h 1574"/>
                <a:gd name="T34" fmla="*/ 909 w 1315"/>
                <a:gd name="T35" fmla="*/ 689 h 1574"/>
                <a:gd name="T36" fmla="*/ 805 w 1315"/>
                <a:gd name="T37" fmla="*/ 745 h 1574"/>
                <a:gd name="T38" fmla="*/ 692 w 1315"/>
                <a:gd name="T39" fmla="*/ 791 h 1574"/>
                <a:gd name="T40" fmla="*/ 568 w 1315"/>
                <a:gd name="T41" fmla="*/ 809 h 1574"/>
                <a:gd name="T42" fmla="*/ 566 w 1315"/>
                <a:gd name="T43" fmla="*/ 740 h 1574"/>
                <a:gd name="T44" fmla="*/ 568 w 1315"/>
                <a:gd name="T45" fmla="*/ 655 h 1574"/>
                <a:gd name="T46" fmla="*/ 515 w 1315"/>
                <a:gd name="T47" fmla="*/ 597 h 1574"/>
                <a:gd name="T48" fmla="*/ 428 w 1315"/>
                <a:gd name="T49" fmla="*/ 568 h 1574"/>
                <a:gd name="T50" fmla="*/ 743 w 1315"/>
                <a:gd name="T51" fmla="*/ 4 h 1574"/>
                <a:gd name="T52" fmla="*/ 958 w 1315"/>
                <a:gd name="T53" fmla="*/ 44 h 1574"/>
                <a:gd name="T54" fmla="*/ 1121 w 1315"/>
                <a:gd name="T55" fmla="*/ 133 h 1574"/>
                <a:gd name="T56" fmla="*/ 1233 w 1315"/>
                <a:gd name="T57" fmla="*/ 265 h 1574"/>
                <a:gd name="T58" fmla="*/ 1296 w 1315"/>
                <a:gd name="T59" fmla="*/ 436 h 1574"/>
                <a:gd name="T60" fmla="*/ 1315 w 1315"/>
                <a:gd name="T61" fmla="*/ 646 h 1574"/>
                <a:gd name="T62" fmla="*/ 1281 w 1315"/>
                <a:gd name="T63" fmla="*/ 931 h 1574"/>
                <a:gd name="T64" fmla="*/ 1193 w 1315"/>
                <a:gd name="T65" fmla="*/ 1169 h 1574"/>
                <a:gd name="T66" fmla="*/ 1065 w 1315"/>
                <a:gd name="T67" fmla="*/ 1355 h 1574"/>
                <a:gd name="T68" fmla="*/ 916 w 1315"/>
                <a:gd name="T69" fmla="*/ 1488 h 1574"/>
                <a:gd name="T70" fmla="*/ 759 w 1315"/>
                <a:gd name="T71" fmla="*/ 1560 h 1574"/>
                <a:gd name="T72" fmla="*/ 596 w 1315"/>
                <a:gd name="T73" fmla="*/ 1571 h 1574"/>
                <a:gd name="T74" fmla="*/ 418 w 1315"/>
                <a:gd name="T75" fmla="*/ 1511 h 1574"/>
                <a:gd name="T76" fmla="*/ 257 w 1315"/>
                <a:gd name="T77" fmla="*/ 1384 h 1574"/>
                <a:gd name="T78" fmla="*/ 124 w 1315"/>
                <a:gd name="T79" fmla="*/ 1196 h 1574"/>
                <a:gd name="T80" fmla="*/ 36 w 1315"/>
                <a:gd name="T81" fmla="*/ 948 h 1574"/>
                <a:gd name="T82" fmla="*/ 0 w 1315"/>
                <a:gd name="T83" fmla="*/ 646 h 1574"/>
                <a:gd name="T84" fmla="*/ 19 w 1315"/>
                <a:gd name="T85" fmla="*/ 436 h 1574"/>
                <a:gd name="T86" fmla="*/ 84 w 1315"/>
                <a:gd name="T87" fmla="*/ 265 h 1574"/>
                <a:gd name="T88" fmla="*/ 194 w 1315"/>
                <a:gd name="T89" fmla="*/ 133 h 1574"/>
                <a:gd name="T90" fmla="*/ 357 w 1315"/>
                <a:gd name="T91" fmla="*/ 44 h 1574"/>
                <a:gd name="T92" fmla="*/ 573 w 1315"/>
                <a:gd name="T93" fmla="*/ 4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15" h="1574">
                  <a:moveTo>
                    <a:pt x="396" y="565"/>
                  </a:moveTo>
                  <a:lnTo>
                    <a:pt x="362" y="565"/>
                  </a:lnTo>
                  <a:lnTo>
                    <a:pt x="328" y="570"/>
                  </a:lnTo>
                  <a:lnTo>
                    <a:pt x="296" y="579"/>
                  </a:lnTo>
                  <a:lnTo>
                    <a:pt x="265" y="591"/>
                  </a:lnTo>
                  <a:lnTo>
                    <a:pt x="236" y="606"/>
                  </a:lnTo>
                  <a:lnTo>
                    <a:pt x="211" y="626"/>
                  </a:lnTo>
                  <a:lnTo>
                    <a:pt x="191" y="652"/>
                  </a:lnTo>
                  <a:lnTo>
                    <a:pt x="174" y="680"/>
                  </a:lnTo>
                  <a:lnTo>
                    <a:pt x="162" y="714"/>
                  </a:lnTo>
                  <a:lnTo>
                    <a:pt x="157" y="752"/>
                  </a:lnTo>
                  <a:lnTo>
                    <a:pt x="158" y="794"/>
                  </a:lnTo>
                  <a:lnTo>
                    <a:pt x="169" y="864"/>
                  </a:lnTo>
                  <a:lnTo>
                    <a:pt x="184" y="930"/>
                  </a:lnTo>
                  <a:lnTo>
                    <a:pt x="202" y="997"/>
                  </a:lnTo>
                  <a:lnTo>
                    <a:pt x="226" y="1060"/>
                  </a:lnTo>
                  <a:lnTo>
                    <a:pt x="253" y="1123"/>
                  </a:lnTo>
                  <a:lnTo>
                    <a:pt x="286" y="1181"/>
                  </a:lnTo>
                  <a:lnTo>
                    <a:pt x="320" y="1233"/>
                  </a:lnTo>
                  <a:lnTo>
                    <a:pt x="359" y="1282"/>
                  </a:lnTo>
                  <a:lnTo>
                    <a:pt x="401" y="1326"/>
                  </a:lnTo>
                  <a:lnTo>
                    <a:pt x="445" y="1362"/>
                  </a:lnTo>
                  <a:lnTo>
                    <a:pt x="495" y="1393"/>
                  </a:lnTo>
                  <a:lnTo>
                    <a:pt x="546" y="1415"/>
                  </a:lnTo>
                  <a:lnTo>
                    <a:pt x="600" y="1428"/>
                  </a:lnTo>
                  <a:lnTo>
                    <a:pt x="658" y="1433"/>
                  </a:lnTo>
                  <a:lnTo>
                    <a:pt x="714" y="1428"/>
                  </a:lnTo>
                  <a:lnTo>
                    <a:pt x="768" y="1411"/>
                  </a:lnTo>
                  <a:lnTo>
                    <a:pt x="819" y="1386"/>
                  </a:lnTo>
                  <a:lnTo>
                    <a:pt x="870" y="1352"/>
                  </a:lnTo>
                  <a:lnTo>
                    <a:pt x="917" y="1309"/>
                  </a:lnTo>
                  <a:lnTo>
                    <a:pt x="963" y="1262"/>
                  </a:lnTo>
                  <a:lnTo>
                    <a:pt x="1004" y="1209"/>
                  </a:lnTo>
                  <a:lnTo>
                    <a:pt x="1041" y="1153"/>
                  </a:lnTo>
                  <a:lnTo>
                    <a:pt x="1074" y="1094"/>
                  </a:lnTo>
                  <a:lnTo>
                    <a:pt x="1103" y="1033"/>
                  </a:lnTo>
                  <a:lnTo>
                    <a:pt x="1125" y="970"/>
                  </a:lnTo>
                  <a:lnTo>
                    <a:pt x="1142" y="909"/>
                  </a:lnTo>
                  <a:lnTo>
                    <a:pt x="1153" y="850"/>
                  </a:lnTo>
                  <a:lnTo>
                    <a:pt x="1157" y="794"/>
                  </a:lnTo>
                  <a:lnTo>
                    <a:pt x="1157" y="747"/>
                  </a:lnTo>
                  <a:lnTo>
                    <a:pt x="1152" y="706"/>
                  </a:lnTo>
                  <a:lnTo>
                    <a:pt x="1145" y="674"/>
                  </a:lnTo>
                  <a:lnTo>
                    <a:pt x="1136" y="650"/>
                  </a:lnTo>
                  <a:lnTo>
                    <a:pt x="1123" y="633"/>
                  </a:lnTo>
                  <a:lnTo>
                    <a:pt x="1109" y="623"/>
                  </a:lnTo>
                  <a:lnTo>
                    <a:pt x="1091" y="618"/>
                  </a:lnTo>
                  <a:lnTo>
                    <a:pt x="1072" y="618"/>
                  </a:lnTo>
                  <a:lnTo>
                    <a:pt x="1050" y="621"/>
                  </a:lnTo>
                  <a:lnTo>
                    <a:pt x="1024" y="630"/>
                  </a:lnTo>
                  <a:lnTo>
                    <a:pt x="999" y="641"/>
                  </a:lnTo>
                  <a:lnTo>
                    <a:pt x="970" y="655"/>
                  </a:lnTo>
                  <a:lnTo>
                    <a:pt x="941" y="672"/>
                  </a:lnTo>
                  <a:lnTo>
                    <a:pt x="909" y="689"/>
                  </a:lnTo>
                  <a:lnTo>
                    <a:pt x="877" y="708"/>
                  </a:lnTo>
                  <a:lnTo>
                    <a:pt x="841" y="726"/>
                  </a:lnTo>
                  <a:lnTo>
                    <a:pt x="805" y="745"/>
                  </a:lnTo>
                  <a:lnTo>
                    <a:pt x="768" y="762"/>
                  </a:lnTo>
                  <a:lnTo>
                    <a:pt x="731" y="777"/>
                  </a:lnTo>
                  <a:lnTo>
                    <a:pt x="692" y="791"/>
                  </a:lnTo>
                  <a:lnTo>
                    <a:pt x="651" y="801"/>
                  </a:lnTo>
                  <a:lnTo>
                    <a:pt x="610" y="808"/>
                  </a:lnTo>
                  <a:lnTo>
                    <a:pt x="568" y="809"/>
                  </a:lnTo>
                  <a:lnTo>
                    <a:pt x="525" y="808"/>
                  </a:lnTo>
                  <a:lnTo>
                    <a:pt x="551" y="772"/>
                  </a:lnTo>
                  <a:lnTo>
                    <a:pt x="566" y="740"/>
                  </a:lnTo>
                  <a:lnTo>
                    <a:pt x="574" y="709"/>
                  </a:lnTo>
                  <a:lnTo>
                    <a:pt x="574" y="680"/>
                  </a:lnTo>
                  <a:lnTo>
                    <a:pt x="568" y="655"/>
                  </a:lnTo>
                  <a:lnTo>
                    <a:pt x="556" y="633"/>
                  </a:lnTo>
                  <a:lnTo>
                    <a:pt x="537" y="614"/>
                  </a:lnTo>
                  <a:lnTo>
                    <a:pt x="515" y="597"/>
                  </a:lnTo>
                  <a:lnTo>
                    <a:pt x="488" y="584"/>
                  </a:lnTo>
                  <a:lnTo>
                    <a:pt x="459" y="575"/>
                  </a:lnTo>
                  <a:lnTo>
                    <a:pt x="428" y="568"/>
                  </a:lnTo>
                  <a:lnTo>
                    <a:pt x="396" y="565"/>
                  </a:lnTo>
                  <a:close/>
                  <a:moveTo>
                    <a:pt x="658" y="0"/>
                  </a:moveTo>
                  <a:lnTo>
                    <a:pt x="743" y="4"/>
                  </a:lnTo>
                  <a:lnTo>
                    <a:pt x="821" y="12"/>
                  </a:lnTo>
                  <a:lnTo>
                    <a:pt x="894" y="26"/>
                  </a:lnTo>
                  <a:lnTo>
                    <a:pt x="958" y="44"/>
                  </a:lnTo>
                  <a:lnTo>
                    <a:pt x="1019" y="68"/>
                  </a:lnTo>
                  <a:lnTo>
                    <a:pt x="1074" y="99"/>
                  </a:lnTo>
                  <a:lnTo>
                    <a:pt x="1121" y="133"/>
                  </a:lnTo>
                  <a:lnTo>
                    <a:pt x="1164" y="172"/>
                  </a:lnTo>
                  <a:lnTo>
                    <a:pt x="1201" y="216"/>
                  </a:lnTo>
                  <a:lnTo>
                    <a:pt x="1233" y="265"/>
                  </a:lnTo>
                  <a:lnTo>
                    <a:pt x="1259" y="317"/>
                  </a:lnTo>
                  <a:lnTo>
                    <a:pt x="1281" y="375"/>
                  </a:lnTo>
                  <a:lnTo>
                    <a:pt x="1296" y="436"/>
                  </a:lnTo>
                  <a:lnTo>
                    <a:pt x="1308" y="502"/>
                  </a:lnTo>
                  <a:lnTo>
                    <a:pt x="1313" y="572"/>
                  </a:lnTo>
                  <a:lnTo>
                    <a:pt x="1315" y="646"/>
                  </a:lnTo>
                  <a:lnTo>
                    <a:pt x="1310" y="747"/>
                  </a:lnTo>
                  <a:lnTo>
                    <a:pt x="1298" y="841"/>
                  </a:lnTo>
                  <a:lnTo>
                    <a:pt x="1281" y="931"/>
                  </a:lnTo>
                  <a:lnTo>
                    <a:pt x="1255" y="1016"/>
                  </a:lnTo>
                  <a:lnTo>
                    <a:pt x="1226" y="1096"/>
                  </a:lnTo>
                  <a:lnTo>
                    <a:pt x="1193" y="1169"/>
                  </a:lnTo>
                  <a:lnTo>
                    <a:pt x="1153" y="1237"/>
                  </a:lnTo>
                  <a:lnTo>
                    <a:pt x="1111" y="1299"/>
                  </a:lnTo>
                  <a:lnTo>
                    <a:pt x="1065" y="1355"/>
                  </a:lnTo>
                  <a:lnTo>
                    <a:pt x="1018" y="1406"/>
                  </a:lnTo>
                  <a:lnTo>
                    <a:pt x="967" y="1450"/>
                  </a:lnTo>
                  <a:lnTo>
                    <a:pt x="916" y="1488"/>
                  </a:lnTo>
                  <a:lnTo>
                    <a:pt x="863" y="1518"/>
                  </a:lnTo>
                  <a:lnTo>
                    <a:pt x="812" y="1544"/>
                  </a:lnTo>
                  <a:lnTo>
                    <a:pt x="759" y="1560"/>
                  </a:lnTo>
                  <a:lnTo>
                    <a:pt x="709" y="1571"/>
                  </a:lnTo>
                  <a:lnTo>
                    <a:pt x="658" y="1574"/>
                  </a:lnTo>
                  <a:lnTo>
                    <a:pt x="596" y="1571"/>
                  </a:lnTo>
                  <a:lnTo>
                    <a:pt x="537" y="1559"/>
                  </a:lnTo>
                  <a:lnTo>
                    <a:pt x="478" y="1538"/>
                  </a:lnTo>
                  <a:lnTo>
                    <a:pt x="418" y="1511"/>
                  </a:lnTo>
                  <a:lnTo>
                    <a:pt x="362" y="1476"/>
                  </a:lnTo>
                  <a:lnTo>
                    <a:pt x="308" y="1435"/>
                  </a:lnTo>
                  <a:lnTo>
                    <a:pt x="257" y="1384"/>
                  </a:lnTo>
                  <a:lnTo>
                    <a:pt x="209" y="1328"/>
                  </a:lnTo>
                  <a:lnTo>
                    <a:pt x="165" y="1265"/>
                  </a:lnTo>
                  <a:lnTo>
                    <a:pt x="124" y="1196"/>
                  </a:lnTo>
                  <a:lnTo>
                    <a:pt x="90" y="1120"/>
                  </a:lnTo>
                  <a:lnTo>
                    <a:pt x="60" y="1036"/>
                  </a:lnTo>
                  <a:lnTo>
                    <a:pt x="36" y="948"/>
                  </a:lnTo>
                  <a:lnTo>
                    <a:pt x="17" y="853"/>
                  </a:lnTo>
                  <a:lnTo>
                    <a:pt x="6" y="752"/>
                  </a:lnTo>
                  <a:lnTo>
                    <a:pt x="0" y="646"/>
                  </a:lnTo>
                  <a:lnTo>
                    <a:pt x="2" y="572"/>
                  </a:lnTo>
                  <a:lnTo>
                    <a:pt x="9" y="502"/>
                  </a:lnTo>
                  <a:lnTo>
                    <a:pt x="19" y="436"/>
                  </a:lnTo>
                  <a:lnTo>
                    <a:pt x="36" y="375"/>
                  </a:lnTo>
                  <a:lnTo>
                    <a:pt x="56" y="317"/>
                  </a:lnTo>
                  <a:lnTo>
                    <a:pt x="84" y="265"/>
                  </a:lnTo>
                  <a:lnTo>
                    <a:pt x="114" y="216"/>
                  </a:lnTo>
                  <a:lnTo>
                    <a:pt x="152" y="172"/>
                  </a:lnTo>
                  <a:lnTo>
                    <a:pt x="194" y="133"/>
                  </a:lnTo>
                  <a:lnTo>
                    <a:pt x="243" y="99"/>
                  </a:lnTo>
                  <a:lnTo>
                    <a:pt x="296" y="68"/>
                  </a:lnTo>
                  <a:lnTo>
                    <a:pt x="357" y="44"/>
                  </a:lnTo>
                  <a:lnTo>
                    <a:pt x="423" y="26"/>
                  </a:lnTo>
                  <a:lnTo>
                    <a:pt x="495" y="12"/>
                  </a:lnTo>
                  <a:lnTo>
                    <a:pt x="573" y="4"/>
                  </a:lnTo>
                  <a:lnTo>
                    <a:pt x="6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32">
              <a:extLst>
                <a:ext uri="{FF2B5EF4-FFF2-40B4-BE49-F238E27FC236}">
                  <a16:creationId xmlns:a16="http://schemas.microsoft.com/office/drawing/2014/main" id="{251CB9A2-8905-9D47-865D-4FAE4A160565}"/>
                </a:ext>
              </a:extLst>
            </p:cNvPr>
            <p:cNvSpPr>
              <a:spLocks noEditPoints="1"/>
            </p:cNvSpPr>
            <p:nvPr/>
          </p:nvSpPr>
          <p:spPr bwMode="auto">
            <a:xfrm>
              <a:off x="2892" y="151"/>
              <a:ext cx="2799" cy="2068"/>
            </a:xfrm>
            <a:custGeom>
              <a:avLst/>
              <a:gdLst>
                <a:gd name="T0" fmla="*/ 384 w 5597"/>
                <a:gd name="T1" fmla="*/ 383 h 4136"/>
                <a:gd name="T2" fmla="*/ 384 w 5597"/>
                <a:gd name="T3" fmla="*/ 3753 h 4136"/>
                <a:gd name="T4" fmla="*/ 5213 w 5597"/>
                <a:gd name="T5" fmla="*/ 3753 h 4136"/>
                <a:gd name="T6" fmla="*/ 5213 w 5597"/>
                <a:gd name="T7" fmla="*/ 383 h 4136"/>
                <a:gd name="T8" fmla="*/ 384 w 5597"/>
                <a:gd name="T9" fmla="*/ 383 h 4136"/>
                <a:gd name="T10" fmla="*/ 256 w 5597"/>
                <a:gd name="T11" fmla="*/ 0 h 4136"/>
                <a:gd name="T12" fmla="*/ 5341 w 5597"/>
                <a:gd name="T13" fmla="*/ 0 h 4136"/>
                <a:gd name="T14" fmla="*/ 5393 w 5597"/>
                <a:gd name="T15" fmla="*/ 5 h 4136"/>
                <a:gd name="T16" fmla="*/ 5441 w 5597"/>
                <a:gd name="T17" fmla="*/ 20 h 4136"/>
                <a:gd name="T18" fmla="*/ 5485 w 5597"/>
                <a:gd name="T19" fmla="*/ 44 h 4136"/>
                <a:gd name="T20" fmla="*/ 5522 w 5597"/>
                <a:gd name="T21" fmla="*/ 74 h 4136"/>
                <a:gd name="T22" fmla="*/ 5553 w 5597"/>
                <a:gd name="T23" fmla="*/ 112 h 4136"/>
                <a:gd name="T24" fmla="*/ 5577 w 5597"/>
                <a:gd name="T25" fmla="*/ 156 h 4136"/>
                <a:gd name="T26" fmla="*/ 5592 w 5597"/>
                <a:gd name="T27" fmla="*/ 203 h 4136"/>
                <a:gd name="T28" fmla="*/ 5597 w 5597"/>
                <a:gd name="T29" fmla="*/ 256 h 4136"/>
                <a:gd name="T30" fmla="*/ 5597 w 5597"/>
                <a:gd name="T31" fmla="*/ 3880 h 4136"/>
                <a:gd name="T32" fmla="*/ 5592 w 5597"/>
                <a:gd name="T33" fmla="*/ 3932 h 4136"/>
                <a:gd name="T34" fmla="*/ 5577 w 5597"/>
                <a:gd name="T35" fmla="*/ 3980 h 4136"/>
                <a:gd name="T36" fmla="*/ 5553 w 5597"/>
                <a:gd name="T37" fmla="*/ 4024 h 4136"/>
                <a:gd name="T38" fmla="*/ 5522 w 5597"/>
                <a:gd name="T39" fmla="*/ 4061 h 4136"/>
                <a:gd name="T40" fmla="*/ 5485 w 5597"/>
                <a:gd name="T41" fmla="*/ 4092 h 4136"/>
                <a:gd name="T42" fmla="*/ 5441 w 5597"/>
                <a:gd name="T43" fmla="*/ 4115 h 4136"/>
                <a:gd name="T44" fmla="*/ 5393 w 5597"/>
                <a:gd name="T45" fmla="*/ 4131 h 4136"/>
                <a:gd name="T46" fmla="*/ 5341 w 5597"/>
                <a:gd name="T47" fmla="*/ 4136 h 4136"/>
                <a:gd name="T48" fmla="*/ 256 w 5597"/>
                <a:gd name="T49" fmla="*/ 4136 h 4136"/>
                <a:gd name="T50" fmla="*/ 204 w 5597"/>
                <a:gd name="T51" fmla="*/ 4131 h 4136"/>
                <a:gd name="T52" fmla="*/ 156 w 5597"/>
                <a:gd name="T53" fmla="*/ 4115 h 4136"/>
                <a:gd name="T54" fmla="*/ 114 w 5597"/>
                <a:gd name="T55" fmla="*/ 4092 h 4136"/>
                <a:gd name="T56" fmla="*/ 75 w 5597"/>
                <a:gd name="T57" fmla="*/ 4061 h 4136"/>
                <a:gd name="T58" fmla="*/ 44 w 5597"/>
                <a:gd name="T59" fmla="*/ 4024 h 4136"/>
                <a:gd name="T60" fmla="*/ 20 w 5597"/>
                <a:gd name="T61" fmla="*/ 3980 h 4136"/>
                <a:gd name="T62" fmla="*/ 5 w 5597"/>
                <a:gd name="T63" fmla="*/ 3932 h 4136"/>
                <a:gd name="T64" fmla="*/ 0 w 5597"/>
                <a:gd name="T65" fmla="*/ 3880 h 4136"/>
                <a:gd name="T66" fmla="*/ 0 w 5597"/>
                <a:gd name="T67" fmla="*/ 256 h 4136"/>
                <a:gd name="T68" fmla="*/ 5 w 5597"/>
                <a:gd name="T69" fmla="*/ 203 h 4136"/>
                <a:gd name="T70" fmla="*/ 20 w 5597"/>
                <a:gd name="T71" fmla="*/ 156 h 4136"/>
                <a:gd name="T72" fmla="*/ 44 w 5597"/>
                <a:gd name="T73" fmla="*/ 112 h 4136"/>
                <a:gd name="T74" fmla="*/ 75 w 5597"/>
                <a:gd name="T75" fmla="*/ 74 h 4136"/>
                <a:gd name="T76" fmla="*/ 114 w 5597"/>
                <a:gd name="T77" fmla="*/ 44 h 4136"/>
                <a:gd name="T78" fmla="*/ 156 w 5597"/>
                <a:gd name="T79" fmla="*/ 20 h 4136"/>
                <a:gd name="T80" fmla="*/ 204 w 5597"/>
                <a:gd name="T81" fmla="*/ 5 h 4136"/>
                <a:gd name="T82" fmla="*/ 256 w 5597"/>
                <a:gd name="T83" fmla="*/ 0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597" h="4136">
                  <a:moveTo>
                    <a:pt x="384" y="383"/>
                  </a:moveTo>
                  <a:lnTo>
                    <a:pt x="384" y="3753"/>
                  </a:lnTo>
                  <a:lnTo>
                    <a:pt x="5213" y="3753"/>
                  </a:lnTo>
                  <a:lnTo>
                    <a:pt x="5213" y="383"/>
                  </a:lnTo>
                  <a:lnTo>
                    <a:pt x="384" y="383"/>
                  </a:lnTo>
                  <a:close/>
                  <a:moveTo>
                    <a:pt x="256" y="0"/>
                  </a:moveTo>
                  <a:lnTo>
                    <a:pt x="5341" y="0"/>
                  </a:lnTo>
                  <a:lnTo>
                    <a:pt x="5393" y="5"/>
                  </a:lnTo>
                  <a:lnTo>
                    <a:pt x="5441" y="20"/>
                  </a:lnTo>
                  <a:lnTo>
                    <a:pt x="5485" y="44"/>
                  </a:lnTo>
                  <a:lnTo>
                    <a:pt x="5522" y="74"/>
                  </a:lnTo>
                  <a:lnTo>
                    <a:pt x="5553" y="112"/>
                  </a:lnTo>
                  <a:lnTo>
                    <a:pt x="5577" y="156"/>
                  </a:lnTo>
                  <a:lnTo>
                    <a:pt x="5592" y="203"/>
                  </a:lnTo>
                  <a:lnTo>
                    <a:pt x="5597" y="256"/>
                  </a:lnTo>
                  <a:lnTo>
                    <a:pt x="5597" y="3880"/>
                  </a:lnTo>
                  <a:lnTo>
                    <a:pt x="5592" y="3932"/>
                  </a:lnTo>
                  <a:lnTo>
                    <a:pt x="5577" y="3980"/>
                  </a:lnTo>
                  <a:lnTo>
                    <a:pt x="5553" y="4024"/>
                  </a:lnTo>
                  <a:lnTo>
                    <a:pt x="5522" y="4061"/>
                  </a:lnTo>
                  <a:lnTo>
                    <a:pt x="5485" y="4092"/>
                  </a:lnTo>
                  <a:lnTo>
                    <a:pt x="5441" y="4115"/>
                  </a:lnTo>
                  <a:lnTo>
                    <a:pt x="5393" y="4131"/>
                  </a:lnTo>
                  <a:lnTo>
                    <a:pt x="5341" y="4136"/>
                  </a:lnTo>
                  <a:lnTo>
                    <a:pt x="256" y="4136"/>
                  </a:lnTo>
                  <a:lnTo>
                    <a:pt x="204" y="4131"/>
                  </a:lnTo>
                  <a:lnTo>
                    <a:pt x="156" y="4115"/>
                  </a:lnTo>
                  <a:lnTo>
                    <a:pt x="114" y="4092"/>
                  </a:lnTo>
                  <a:lnTo>
                    <a:pt x="75" y="4061"/>
                  </a:lnTo>
                  <a:lnTo>
                    <a:pt x="44" y="4024"/>
                  </a:lnTo>
                  <a:lnTo>
                    <a:pt x="20" y="3980"/>
                  </a:lnTo>
                  <a:lnTo>
                    <a:pt x="5" y="3932"/>
                  </a:lnTo>
                  <a:lnTo>
                    <a:pt x="0" y="3880"/>
                  </a:lnTo>
                  <a:lnTo>
                    <a:pt x="0" y="256"/>
                  </a:lnTo>
                  <a:lnTo>
                    <a:pt x="5" y="203"/>
                  </a:lnTo>
                  <a:lnTo>
                    <a:pt x="20" y="156"/>
                  </a:lnTo>
                  <a:lnTo>
                    <a:pt x="44" y="112"/>
                  </a:lnTo>
                  <a:lnTo>
                    <a:pt x="75" y="74"/>
                  </a:lnTo>
                  <a:lnTo>
                    <a:pt x="114" y="44"/>
                  </a:lnTo>
                  <a:lnTo>
                    <a:pt x="156" y="20"/>
                  </a:lnTo>
                  <a:lnTo>
                    <a:pt x="204" y="5"/>
                  </a:lnTo>
                  <a:lnTo>
                    <a:pt x="2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33">
              <a:extLst>
                <a:ext uri="{FF2B5EF4-FFF2-40B4-BE49-F238E27FC236}">
                  <a16:creationId xmlns:a16="http://schemas.microsoft.com/office/drawing/2014/main" id="{C1462EEF-ADD1-594C-86D2-4018FCC2B588}"/>
                </a:ext>
              </a:extLst>
            </p:cNvPr>
            <p:cNvSpPr>
              <a:spLocks/>
            </p:cNvSpPr>
            <p:nvPr/>
          </p:nvSpPr>
          <p:spPr bwMode="auto">
            <a:xfrm>
              <a:off x="2892" y="2352"/>
              <a:ext cx="752" cy="141"/>
            </a:xfrm>
            <a:custGeom>
              <a:avLst/>
              <a:gdLst>
                <a:gd name="T0" fmla="*/ 141 w 1505"/>
                <a:gd name="T1" fmla="*/ 0 h 282"/>
                <a:gd name="T2" fmla="*/ 1505 w 1505"/>
                <a:gd name="T3" fmla="*/ 0 h 282"/>
                <a:gd name="T4" fmla="*/ 1505 w 1505"/>
                <a:gd name="T5" fmla="*/ 282 h 282"/>
                <a:gd name="T6" fmla="*/ 141 w 1505"/>
                <a:gd name="T7" fmla="*/ 282 h 282"/>
                <a:gd name="T8" fmla="*/ 104 w 1505"/>
                <a:gd name="T9" fmla="*/ 276 h 282"/>
                <a:gd name="T10" fmla="*/ 70 w 1505"/>
                <a:gd name="T11" fmla="*/ 263 h 282"/>
                <a:gd name="T12" fmla="*/ 41 w 1505"/>
                <a:gd name="T13" fmla="*/ 241 h 282"/>
                <a:gd name="T14" fmla="*/ 19 w 1505"/>
                <a:gd name="T15" fmla="*/ 212 h 282"/>
                <a:gd name="T16" fmla="*/ 5 w 1505"/>
                <a:gd name="T17" fmla="*/ 178 h 282"/>
                <a:gd name="T18" fmla="*/ 0 w 1505"/>
                <a:gd name="T19" fmla="*/ 141 h 282"/>
                <a:gd name="T20" fmla="*/ 5 w 1505"/>
                <a:gd name="T21" fmla="*/ 103 h 282"/>
                <a:gd name="T22" fmla="*/ 19 w 1505"/>
                <a:gd name="T23" fmla="*/ 70 h 282"/>
                <a:gd name="T24" fmla="*/ 41 w 1505"/>
                <a:gd name="T25" fmla="*/ 41 h 282"/>
                <a:gd name="T26" fmla="*/ 70 w 1505"/>
                <a:gd name="T27" fmla="*/ 19 h 282"/>
                <a:gd name="T28" fmla="*/ 104 w 1505"/>
                <a:gd name="T29" fmla="*/ 5 h 282"/>
                <a:gd name="T30" fmla="*/ 141 w 1505"/>
                <a:gd name="T3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05" h="282">
                  <a:moveTo>
                    <a:pt x="141" y="0"/>
                  </a:moveTo>
                  <a:lnTo>
                    <a:pt x="1505" y="0"/>
                  </a:lnTo>
                  <a:lnTo>
                    <a:pt x="1505" y="282"/>
                  </a:lnTo>
                  <a:lnTo>
                    <a:pt x="141" y="282"/>
                  </a:lnTo>
                  <a:lnTo>
                    <a:pt x="104" y="276"/>
                  </a:lnTo>
                  <a:lnTo>
                    <a:pt x="70" y="263"/>
                  </a:lnTo>
                  <a:lnTo>
                    <a:pt x="41" y="241"/>
                  </a:lnTo>
                  <a:lnTo>
                    <a:pt x="19" y="212"/>
                  </a:lnTo>
                  <a:lnTo>
                    <a:pt x="5" y="178"/>
                  </a:lnTo>
                  <a:lnTo>
                    <a:pt x="0" y="141"/>
                  </a:lnTo>
                  <a:lnTo>
                    <a:pt x="5" y="103"/>
                  </a:lnTo>
                  <a:lnTo>
                    <a:pt x="19" y="70"/>
                  </a:lnTo>
                  <a:lnTo>
                    <a:pt x="41" y="41"/>
                  </a:lnTo>
                  <a:lnTo>
                    <a:pt x="70" y="19"/>
                  </a:lnTo>
                  <a:lnTo>
                    <a:pt x="104" y="5"/>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34">
              <a:extLst>
                <a:ext uri="{FF2B5EF4-FFF2-40B4-BE49-F238E27FC236}">
                  <a16:creationId xmlns:a16="http://schemas.microsoft.com/office/drawing/2014/main" id="{7648ABB3-608E-C243-8799-E060344E9DDD}"/>
                </a:ext>
              </a:extLst>
            </p:cNvPr>
            <p:cNvSpPr>
              <a:spLocks/>
            </p:cNvSpPr>
            <p:nvPr/>
          </p:nvSpPr>
          <p:spPr bwMode="auto">
            <a:xfrm>
              <a:off x="3918" y="2352"/>
              <a:ext cx="1773" cy="141"/>
            </a:xfrm>
            <a:custGeom>
              <a:avLst/>
              <a:gdLst>
                <a:gd name="T0" fmla="*/ 0 w 3546"/>
                <a:gd name="T1" fmla="*/ 0 h 282"/>
                <a:gd name="T2" fmla="*/ 3405 w 3546"/>
                <a:gd name="T3" fmla="*/ 0 h 282"/>
                <a:gd name="T4" fmla="*/ 3443 w 3546"/>
                <a:gd name="T5" fmla="*/ 5 h 282"/>
                <a:gd name="T6" fmla="*/ 3477 w 3546"/>
                <a:gd name="T7" fmla="*/ 19 h 282"/>
                <a:gd name="T8" fmla="*/ 3505 w 3546"/>
                <a:gd name="T9" fmla="*/ 41 h 282"/>
                <a:gd name="T10" fmla="*/ 3528 w 3546"/>
                <a:gd name="T11" fmla="*/ 70 h 282"/>
                <a:gd name="T12" fmla="*/ 3541 w 3546"/>
                <a:gd name="T13" fmla="*/ 103 h 282"/>
                <a:gd name="T14" fmla="*/ 3546 w 3546"/>
                <a:gd name="T15" fmla="*/ 141 h 282"/>
                <a:gd name="T16" fmla="*/ 3541 w 3546"/>
                <a:gd name="T17" fmla="*/ 178 h 282"/>
                <a:gd name="T18" fmla="*/ 3528 w 3546"/>
                <a:gd name="T19" fmla="*/ 212 h 282"/>
                <a:gd name="T20" fmla="*/ 3505 w 3546"/>
                <a:gd name="T21" fmla="*/ 241 h 282"/>
                <a:gd name="T22" fmla="*/ 3477 w 3546"/>
                <a:gd name="T23" fmla="*/ 263 h 282"/>
                <a:gd name="T24" fmla="*/ 3443 w 3546"/>
                <a:gd name="T25" fmla="*/ 276 h 282"/>
                <a:gd name="T26" fmla="*/ 3405 w 3546"/>
                <a:gd name="T27" fmla="*/ 282 h 282"/>
                <a:gd name="T28" fmla="*/ 0 w 3546"/>
                <a:gd name="T29" fmla="*/ 282 h 282"/>
                <a:gd name="T30" fmla="*/ 0 w 3546"/>
                <a:gd name="T3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46" h="282">
                  <a:moveTo>
                    <a:pt x="0" y="0"/>
                  </a:moveTo>
                  <a:lnTo>
                    <a:pt x="3405" y="0"/>
                  </a:lnTo>
                  <a:lnTo>
                    <a:pt x="3443" y="5"/>
                  </a:lnTo>
                  <a:lnTo>
                    <a:pt x="3477" y="19"/>
                  </a:lnTo>
                  <a:lnTo>
                    <a:pt x="3505" y="41"/>
                  </a:lnTo>
                  <a:lnTo>
                    <a:pt x="3528" y="70"/>
                  </a:lnTo>
                  <a:lnTo>
                    <a:pt x="3541" y="103"/>
                  </a:lnTo>
                  <a:lnTo>
                    <a:pt x="3546" y="141"/>
                  </a:lnTo>
                  <a:lnTo>
                    <a:pt x="3541" y="178"/>
                  </a:lnTo>
                  <a:lnTo>
                    <a:pt x="3528" y="212"/>
                  </a:lnTo>
                  <a:lnTo>
                    <a:pt x="3505" y="241"/>
                  </a:lnTo>
                  <a:lnTo>
                    <a:pt x="3477" y="263"/>
                  </a:lnTo>
                  <a:lnTo>
                    <a:pt x="3443" y="276"/>
                  </a:lnTo>
                  <a:lnTo>
                    <a:pt x="3405" y="282"/>
                  </a:lnTo>
                  <a:lnTo>
                    <a:pt x="0" y="28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35">
              <a:extLst>
                <a:ext uri="{FF2B5EF4-FFF2-40B4-BE49-F238E27FC236}">
                  <a16:creationId xmlns:a16="http://schemas.microsoft.com/office/drawing/2014/main" id="{DD1422AA-080C-C347-87B7-13079D1D6D10}"/>
                </a:ext>
              </a:extLst>
            </p:cNvPr>
            <p:cNvSpPr>
              <a:spLocks/>
            </p:cNvSpPr>
            <p:nvPr/>
          </p:nvSpPr>
          <p:spPr bwMode="auto">
            <a:xfrm>
              <a:off x="3696" y="2277"/>
              <a:ext cx="170" cy="290"/>
            </a:xfrm>
            <a:custGeom>
              <a:avLst/>
              <a:gdLst>
                <a:gd name="T0" fmla="*/ 170 w 340"/>
                <a:gd name="T1" fmla="*/ 0 h 580"/>
                <a:gd name="T2" fmla="*/ 209 w 340"/>
                <a:gd name="T3" fmla="*/ 5 h 580"/>
                <a:gd name="T4" fmla="*/ 245 w 340"/>
                <a:gd name="T5" fmla="*/ 18 h 580"/>
                <a:gd name="T6" fmla="*/ 275 w 340"/>
                <a:gd name="T7" fmla="*/ 37 h 580"/>
                <a:gd name="T8" fmla="*/ 302 w 340"/>
                <a:gd name="T9" fmla="*/ 64 h 580"/>
                <a:gd name="T10" fmla="*/ 323 w 340"/>
                <a:gd name="T11" fmla="*/ 96 h 580"/>
                <a:gd name="T12" fmla="*/ 335 w 340"/>
                <a:gd name="T13" fmla="*/ 132 h 580"/>
                <a:gd name="T14" fmla="*/ 340 w 340"/>
                <a:gd name="T15" fmla="*/ 171 h 580"/>
                <a:gd name="T16" fmla="*/ 340 w 340"/>
                <a:gd name="T17" fmla="*/ 408 h 580"/>
                <a:gd name="T18" fmla="*/ 335 w 340"/>
                <a:gd name="T19" fmla="*/ 447 h 580"/>
                <a:gd name="T20" fmla="*/ 323 w 340"/>
                <a:gd name="T21" fmla="*/ 485 h 580"/>
                <a:gd name="T22" fmla="*/ 302 w 340"/>
                <a:gd name="T23" fmla="*/ 515 h 580"/>
                <a:gd name="T24" fmla="*/ 275 w 340"/>
                <a:gd name="T25" fmla="*/ 542 h 580"/>
                <a:gd name="T26" fmla="*/ 245 w 340"/>
                <a:gd name="T27" fmla="*/ 563 h 580"/>
                <a:gd name="T28" fmla="*/ 209 w 340"/>
                <a:gd name="T29" fmla="*/ 575 h 580"/>
                <a:gd name="T30" fmla="*/ 170 w 340"/>
                <a:gd name="T31" fmla="*/ 580 h 580"/>
                <a:gd name="T32" fmla="*/ 131 w 340"/>
                <a:gd name="T33" fmla="*/ 575 h 580"/>
                <a:gd name="T34" fmla="*/ 95 w 340"/>
                <a:gd name="T35" fmla="*/ 563 h 580"/>
                <a:gd name="T36" fmla="*/ 63 w 340"/>
                <a:gd name="T37" fmla="*/ 542 h 580"/>
                <a:gd name="T38" fmla="*/ 38 w 340"/>
                <a:gd name="T39" fmla="*/ 515 h 580"/>
                <a:gd name="T40" fmla="*/ 17 w 340"/>
                <a:gd name="T41" fmla="*/ 485 h 580"/>
                <a:gd name="T42" fmla="*/ 4 w 340"/>
                <a:gd name="T43" fmla="*/ 447 h 580"/>
                <a:gd name="T44" fmla="*/ 0 w 340"/>
                <a:gd name="T45" fmla="*/ 408 h 580"/>
                <a:gd name="T46" fmla="*/ 0 w 340"/>
                <a:gd name="T47" fmla="*/ 171 h 580"/>
                <a:gd name="T48" fmla="*/ 4 w 340"/>
                <a:gd name="T49" fmla="*/ 132 h 580"/>
                <a:gd name="T50" fmla="*/ 17 w 340"/>
                <a:gd name="T51" fmla="*/ 96 h 580"/>
                <a:gd name="T52" fmla="*/ 38 w 340"/>
                <a:gd name="T53" fmla="*/ 64 h 580"/>
                <a:gd name="T54" fmla="*/ 63 w 340"/>
                <a:gd name="T55" fmla="*/ 37 h 580"/>
                <a:gd name="T56" fmla="*/ 95 w 340"/>
                <a:gd name="T57" fmla="*/ 18 h 580"/>
                <a:gd name="T58" fmla="*/ 131 w 340"/>
                <a:gd name="T59" fmla="*/ 5 h 580"/>
                <a:gd name="T60" fmla="*/ 170 w 340"/>
                <a:gd name="T61"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40" h="580">
                  <a:moveTo>
                    <a:pt x="170" y="0"/>
                  </a:moveTo>
                  <a:lnTo>
                    <a:pt x="209" y="5"/>
                  </a:lnTo>
                  <a:lnTo>
                    <a:pt x="245" y="18"/>
                  </a:lnTo>
                  <a:lnTo>
                    <a:pt x="275" y="37"/>
                  </a:lnTo>
                  <a:lnTo>
                    <a:pt x="302" y="64"/>
                  </a:lnTo>
                  <a:lnTo>
                    <a:pt x="323" y="96"/>
                  </a:lnTo>
                  <a:lnTo>
                    <a:pt x="335" y="132"/>
                  </a:lnTo>
                  <a:lnTo>
                    <a:pt x="340" y="171"/>
                  </a:lnTo>
                  <a:lnTo>
                    <a:pt x="340" y="408"/>
                  </a:lnTo>
                  <a:lnTo>
                    <a:pt x="335" y="447"/>
                  </a:lnTo>
                  <a:lnTo>
                    <a:pt x="323" y="485"/>
                  </a:lnTo>
                  <a:lnTo>
                    <a:pt x="302" y="515"/>
                  </a:lnTo>
                  <a:lnTo>
                    <a:pt x="275" y="542"/>
                  </a:lnTo>
                  <a:lnTo>
                    <a:pt x="245" y="563"/>
                  </a:lnTo>
                  <a:lnTo>
                    <a:pt x="209" y="575"/>
                  </a:lnTo>
                  <a:lnTo>
                    <a:pt x="170" y="580"/>
                  </a:lnTo>
                  <a:lnTo>
                    <a:pt x="131" y="575"/>
                  </a:lnTo>
                  <a:lnTo>
                    <a:pt x="95" y="563"/>
                  </a:lnTo>
                  <a:lnTo>
                    <a:pt x="63" y="542"/>
                  </a:lnTo>
                  <a:lnTo>
                    <a:pt x="38" y="515"/>
                  </a:lnTo>
                  <a:lnTo>
                    <a:pt x="17" y="485"/>
                  </a:lnTo>
                  <a:lnTo>
                    <a:pt x="4" y="447"/>
                  </a:lnTo>
                  <a:lnTo>
                    <a:pt x="0" y="408"/>
                  </a:lnTo>
                  <a:lnTo>
                    <a:pt x="0" y="171"/>
                  </a:lnTo>
                  <a:lnTo>
                    <a:pt x="4" y="132"/>
                  </a:lnTo>
                  <a:lnTo>
                    <a:pt x="17" y="96"/>
                  </a:lnTo>
                  <a:lnTo>
                    <a:pt x="38" y="64"/>
                  </a:lnTo>
                  <a:lnTo>
                    <a:pt x="63" y="37"/>
                  </a:lnTo>
                  <a:lnTo>
                    <a:pt x="95" y="18"/>
                  </a:lnTo>
                  <a:lnTo>
                    <a:pt x="131" y="5"/>
                  </a:lnTo>
                  <a:lnTo>
                    <a:pt x="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9" name="Picture 8">
            <a:extLst>
              <a:ext uri="{FF2B5EF4-FFF2-40B4-BE49-F238E27FC236}">
                <a16:creationId xmlns:a16="http://schemas.microsoft.com/office/drawing/2014/main" id="{D2F59195-4C3F-DF43-93E0-BD90934A41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9150" y="1595870"/>
            <a:ext cx="4904515" cy="3163715"/>
          </a:xfrm>
          <a:prstGeom prst="rect">
            <a:avLst/>
          </a:prstGeom>
        </p:spPr>
      </p:pic>
    </p:spTree>
    <p:extLst>
      <p:ext uri="{BB962C8B-B14F-4D97-AF65-F5344CB8AC3E}">
        <p14:creationId xmlns:p14="http://schemas.microsoft.com/office/powerpoint/2010/main" val="210362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364865"/>
            <a:ext cx="3681351" cy="16625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4027411"/>
            <a:ext cx="3681351" cy="1662546"/>
          </a:xfrm>
          <a:prstGeom prst="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Rectangle 3"/>
          <p:cNvSpPr/>
          <p:nvPr/>
        </p:nvSpPr>
        <p:spPr>
          <a:xfrm>
            <a:off x="3681350" y="2364865"/>
            <a:ext cx="4462399" cy="1662546"/>
          </a:xfrm>
          <a:prstGeom prst="rect">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p:cNvSpPr/>
          <p:nvPr/>
        </p:nvSpPr>
        <p:spPr>
          <a:xfrm>
            <a:off x="3681351" y="4027411"/>
            <a:ext cx="4462398" cy="1662546"/>
          </a:xfrm>
          <a:prstGeom prst="rect">
            <a:avLst/>
          </a:prstGeom>
          <a:solidFill>
            <a:schemeClr val="accent4">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Rectangle 5"/>
          <p:cNvSpPr/>
          <p:nvPr/>
        </p:nvSpPr>
        <p:spPr>
          <a:xfrm>
            <a:off x="8143750" y="2364865"/>
            <a:ext cx="4020954" cy="1662546"/>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Rectangle 6"/>
          <p:cNvSpPr/>
          <p:nvPr/>
        </p:nvSpPr>
        <p:spPr>
          <a:xfrm>
            <a:off x="8143750" y="4027411"/>
            <a:ext cx="4020954" cy="1662546"/>
          </a:xfrm>
          <a:prstGeom prst="rect">
            <a:avLst/>
          </a:prstGeom>
          <a:solidFill>
            <a:schemeClr val="accent5"/>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Rectangle 8"/>
          <p:cNvSpPr/>
          <p:nvPr/>
        </p:nvSpPr>
        <p:spPr>
          <a:xfrm>
            <a:off x="1350887" y="2805166"/>
            <a:ext cx="2075357" cy="584775"/>
          </a:xfrm>
          <a:prstGeom prst="rect">
            <a:avLst/>
          </a:prstGeom>
        </p:spPr>
        <p:txBody>
          <a:bodyPr wrap="square">
            <a:spAutoFit/>
          </a:bodyPr>
          <a:lstStyle/>
          <a:p>
            <a:r>
              <a:rPr lang="en-US" sz="1600" dirty="0" err="1">
                <a:solidFill>
                  <a:schemeClr val="bg1"/>
                </a:solidFill>
                <a:latin typeface="Arial" panose="020B0604020202020204" pitchFamily="34" charset="0"/>
                <a:cs typeface="Arial" panose="020B0604020202020204" pitchFamily="34" charset="0"/>
              </a:rPr>
              <a:t>blablsa</a:t>
            </a:r>
            <a:r>
              <a:rPr lang="en-US" sz="1600" dirty="0">
                <a:solidFill>
                  <a:schemeClr val="bg1"/>
                </a:solidFill>
                <a:latin typeface="Arial" panose="020B0604020202020204" pitchFamily="34" charset="0"/>
                <a:cs typeface="Arial" panose="020B0604020202020204" pitchFamily="34" charset="0"/>
              </a:rPr>
              <a:t> the purpose of estimation</a:t>
            </a:r>
            <a:endParaRPr lang="en-US" sz="1600" dirty="0">
              <a:solidFill>
                <a:schemeClr val="bg1"/>
              </a:solidFill>
            </a:endParaRPr>
          </a:p>
        </p:txBody>
      </p:sp>
      <p:sp>
        <p:nvSpPr>
          <p:cNvPr id="17" name="Freeform 6"/>
          <p:cNvSpPr>
            <a:spLocks noEditPoints="1"/>
          </p:cNvSpPr>
          <p:nvPr/>
        </p:nvSpPr>
        <p:spPr bwMode="auto">
          <a:xfrm>
            <a:off x="4167904" y="2909677"/>
            <a:ext cx="599620" cy="534999"/>
          </a:xfrm>
          <a:custGeom>
            <a:avLst/>
            <a:gdLst>
              <a:gd name="T0" fmla="*/ 4230 w 5644"/>
              <a:gd name="T1" fmla="*/ 4227 h 5163"/>
              <a:gd name="T2" fmla="*/ 2663 w 5644"/>
              <a:gd name="T3" fmla="*/ 2699 h 5163"/>
              <a:gd name="T4" fmla="*/ 2979 w 5644"/>
              <a:gd name="T5" fmla="*/ 2699 h 5163"/>
              <a:gd name="T6" fmla="*/ 1413 w 5644"/>
              <a:gd name="T7" fmla="*/ 4227 h 5163"/>
              <a:gd name="T8" fmla="*/ 1413 w 5644"/>
              <a:gd name="T9" fmla="*/ 2699 h 5163"/>
              <a:gd name="T10" fmla="*/ 2668 w 5644"/>
              <a:gd name="T11" fmla="*/ 921 h 5163"/>
              <a:gd name="T12" fmla="*/ 2470 w 5644"/>
              <a:gd name="T13" fmla="*/ 1021 h 5163"/>
              <a:gd name="T14" fmla="*/ 2326 w 5644"/>
              <a:gd name="T15" fmla="*/ 1185 h 5163"/>
              <a:gd name="T16" fmla="*/ 2252 w 5644"/>
              <a:gd name="T17" fmla="*/ 1398 h 5163"/>
              <a:gd name="T18" fmla="*/ 2268 w 5644"/>
              <a:gd name="T19" fmla="*/ 1629 h 5163"/>
              <a:gd name="T20" fmla="*/ 2367 w 5644"/>
              <a:gd name="T21" fmla="*/ 1828 h 5163"/>
              <a:gd name="T22" fmla="*/ 2531 w 5644"/>
              <a:gd name="T23" fmla="*/ 1971 h 5163"/>
              <a:gd name="T24" fmla="*/ 2743 w 5644"/>
              <a:gd name="T25" fmla="*/ 2045 h 5163"/>
              <a:gd name="T26" fmla="*/ 2974 w 5644"/>
              <a:gd name="T27" fmla="*/ 2030 h 5163"/>
              <a:gd name="T28" fmla="*/ 3171 w 5644"/>
              <a:gd name="T29" fmla="*/ 1930 h 5163"/>
              <a:gd name="T30" fmla="*/ 3316 w 5644"/>
              <a:gd name="T31" fmla="*/ 1766 h 5163"/>
              <a:gd name="T32" fmla="*/ 3390 w 5644"/>
              <a:gd name="T33" fmla="*/ 1554 h 5163"/>
              <a:gd name="T34" fmla="*/ 3374 w 5644"/>
              <a:gd name="T35" fmla="*/ 1322 h 5163"/>
              <a:gd name="T36" fmla="*/ 3275 w 5644"/>
              <a:gd name="T37" fmla="*/ 1125 h 5163"/>
              <a:gd name="T38" fmla="*/ 3111 w 5644"/>
              <a:gd name="T39" fmla="*/ 980 h 5163"/>
              <a:gd name="T40" fmla="*/ 2899 w 5644"/>
              <a:gd name="T41" fmla="*/ 906 h 5163"/>
              <a:gd name="T42" fmla="*/ 2880 w 5644"/>
              <a:gd name="T43" fmla="*/ 3 h 5163"/>
              <a:gd name="T44" fmla="*/ 3049 w 5644"/>
              <a:gd name="T45" fmla="*/ 60 h 5163"/>
              <a:gd name="T46" fmla="*/ 5480 w 5644"/>
              <a:gd name="T47" fmla="*/ 1876 h 5163"/>
              <a:gd name="T48" fmla="*/ 5600 w 5644"/>
              <a:gd name="T49" fmla="*/ 2033 h 5163"/>
              <a:gd name="T50" fmla="*/ 5644 w 5644"/>
              <a:gd name="T51" fmla="*/ 2232 h 5163"/>
              <a:gd name="T52" fmla="*/ 5601 w 5644"/>
              <a:gd name="T53" fmla="*/ 2429 h 5163"/>
              <a:gd name="T54" fmla="*/ 5483 w 5644"/>
              <a:gd name="T55" fmla="*/ 2585 h 5163"/>
              <a:gd name="T56" fmla="*/ 5312 w 5644"/>
              <a:gd name="T57" fmla="*/ 2679 h 5163"/>
              <a:gd name="T58" fmla="*/ 5162 w 5644"/>
              <a:gd name="T59" fmla="*/ 2699 h 5163"/>
              <a:gd name="T60" fmla="*/ 5290 w 5644"/>
              <a:gd name="T61" fmla="*/ 4257 h 5163"/>
              <a:gd name="T62" fmla="*/ 5451 w 5644"/>
              <a:gd name="T63" fmla="*/ 4354 h 5163"/>
              <a:gd name="T64" fmla="*/ 5560 w 5644"/>
              <a:gd name="T65" fmla="*/ 4505 h 5163"/>
              <a:gd name="T66" fmla="*/ 5600 w 5644"/>
              <a:gd name="T67" fmla="*/ 4695 h 5163"/>
              <a:gd name="T68" fmla="*/ 5557 w 5644"/>
              <a:gd name="T69" fmla="*/ 4892 h 5163"/>
              <a:gd name="T70" fmla="*/ 5439 w 5644"/>
              <a:gd name="T71" fmla="*/ 5048 h 5163"/>
              <a:gd name="T72" fmla="*/ 5268 w 5644"/>
              <a:gd name="T73" fmla="*/ 5142 h 5163"/>
              <a:gd name="T74" fmla="*/ 508 w 5644"/>
              <a:gd name="T75" fmla="*/ 5163 h 5163"/>
              <a:gd name="T76" fmla="*/ 311 w 5644"/>
              <a:gd name="T77" fmla="*/ 5118 h 5163"/>
              <a:gd name="T78" fmla="*/ 156 w 5644"/>
              <a:gd name="T79" fmla="*/ 5002 h 5163"/>
              <a:gd name="T80" fmla="*/ 62 w 5644"/>
              <a:gd name="T81" fmla="*/ 4830 h 5163"/>
              <a:gd name="T82" fmla="*/ 46 w 5644"/>
              <a:gd name="T83" fmla="*/ 4628 h 5163"/>
              <a:gd name="T84" fmla="*/ 111 w 5644"/>
              <a:gd name="T85" fmla="*/ 4450 h 5163"/>
              <a:gd name="T86" fmla="*/ 239 w 5644"/>
              <a:gd name="T87" fmla="*/ 4315 h 5163"/>
              <a:gd name="T88" fmla="*/ 414 w 5644"/>
              <a:gd name="T89" fmla="*/ 4239 h 5163"/>
              <a:gd name="T90" fmla="*/ 467 w 5644"/>
              <a:gd name="T91" fmla="*/ 2699 h 5163"/>
              <a:gd name="T92" fmla="*/ 277 w 5644"/>
              <a:gd name="T93" fmla="*/ 2658 h 5163"/>
              <a:gd name="T94" fmla="*/ 121 w 5644"/>
              <a:gd name="T95" fmla="*/ 2547 h 5163"/>
              <a:gd name="T96" fmla="*/ 24 w 5644"/>
              <a:gd name="T97" fmla="*/ 2379 h 5163"/>
              <a:gd name="T98" fmla="*/ 2 w 5644"/>
              <a:gd name="T99" fmla="*/ 2186 h 5163"/>
              <a:gd name="T100" fmla="*/ 60 w 5644"/>
              <a:gd name="T101" fmla="*/ 2004 h 5163"/>
              <a:gd name="T102" fmla="*/ 186 w 5644"/>
              <a:gd name="T103" fmla="*/ 1858 h 5163"/>
              <a:gd name="T104" fmla="*/ 2648 w 5644"/>
              <a:gd name="T105" fmla="*/ 34 h 5163"/>
              <a:gd name="T106" fmla="*/ 2820 w 5644"/>
              <a:gd name="T107" fmla="*/ 0 h 5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44" h="5163">
                <a:moveTo>
                  <a:pt x="3911" y="2699"/>
                </a:moveTo>
                <a:lnTo>
                  <a:pt x="3911" y="4227"/>
                </a:lnTo>
                <a:lnTo>
                  <a:pt x="4230" y="4227"/>
                </a:lnTo>
                <a:lnTo>
                  <a:pt x="4230" y="2699"/>
                </a:lnTo>
                <a:lnTo>
                  <a:pt x="3911" y="2699"/>
                </a:lnTo>
                <a:close/>
                <a:moveTo>
                  <a:pt x="2663" y="2699"/>
                </a:moveTo>
                <a:lnTo>
                  <a:pt x="2663" y="4227"/>
                </a:lnTo>
                <a:lnTo>
                  <a:pt x="2979" y="4227"/>
                </a:lnTo>
                <a:lnTo>
                  <a:pt x="2979" y="2699"/>
                </a:lnTo>
                <a:lnTo>
                  <a:pt x="2663" y="2699"/>
                </a:lnTo>
                <a:close/>
                <a:moveTo>
                  <a:pt x="1413" y="2699"/>
                </a:moveTo>
                <a:lnTo>
                  <a:pt x="1413" y="4227"/>
                </a:lnTo>
                <a:lnTo>
                  <a:pt x="1729" y="4227"/>
                </a:lnTo>
                <a:lnTo>
                  <a:pt x="1729" y="2699"/>
                </a:lnTo>
                <a:lnTo>
                  <a:pt x="1413" y="2699"/>
                </a:lnTo>
                <a:close/>
                <a:moveTo>
                  <a:pt x="2820" y="901"/>
                </a:moveTo>
                <a:lnTo>
                  <a:pt x="2743" y="906"/>
                </a:lnTo>
                <a:lnTo>
                  <a:pt x="2668" y="921"/>
                </a:lnTo>
                <a:lnTo>
                  <a:pt x="2598" y="945"/>
                </a:lnTo>
                <a:lnTo>
                  <a:pt x="2531" y="980"/>
                </a:lnTo>
                <a:lnTo>
                  <a:pt x="2470" y="1021"/>
                </a:lnTo>
                <a:lnTo>
                  <a:pt x="2415" y="1069"/>
                </a:lnTo>
                <a:lnTo>
                  <a:pt x="2367" y="1125"/>
                </a:lnTo>
                <a:lnTo>
                  <a:pt x="2326" y="1185"/>
                </a:lnTo>
                <a:lnTo>
                  <a:pt x="2292" y="1252"/>
                </a:lnTo>
                <a:lnTo>
                  <a:pt x="2268" y="1322"/>
                </a:lnTo>
                <a:lnTo>
                  <a:pt x="2252" y="1398"/>
                </a:lnTo>
                <a:lnTo>
                  <a:pt x="2247" y="1476"/>
                </a:lnTo>
                <a:lnTo>
                  <a:pt x="2252" y="1554"/>
                </a:lnTo>
                <a:lnTo>
                  <a:pt x="2268" y="1629"/>
                </a:lnTo>
                <a:lnTo>
                  <a:pt x="2292" y="1699"/>
                </a:lnTo>
                <a:lnTo>
                  <a:pt x="2326" y="1766"/>
                </a:lnTo>
                <a:lnTo>
                  <a:pt x="2367" y="1828"/>
                </a:lnTo>
                <a:lnTo>
                  <a:pt x="2415" y="1882"/>
                </a:lnTo>
                <a:lnTo>
                  <a:pt x="2470" y="1930"/>
                </a:lnTo>
                <a:lnTo>
                  <a:pt x="2531" y="1971"/>
                </a:lnTo>
                <a:lnTo>
                  <a:pt x="2598" y="2006"/>
                </a:lnTo>
                <a:lnTo>
                  <a:pt x="2668" y="2030"/>
                </a:lnTo>
                <a:lnTo>
                  <a:pt x="2743" y="2045"/>
                </a:lnTo>
                <a:lnTo>
                  <a:pt x="2820" y="2050"/>
                </a:lnTo>
                <a:lnTo>
                  <a:pt x="2899" y="2045"/>
                </a:lnTo>
                <a:lnTo>
                  <a:pt x="2974" y="2030"/>
                </a:lnTo>
                <a:lnTo>
                  <a:pt x="3044" y="2006"/>
                </a:lnTo>
                <a:lnTo>
                  <a:pt x="3111" y="1971"/>
                </a:lnTo>
                <a:lnTo>
                  <a:pt x="3171" y="1930"/>
                </a:lnTo>
                <a:lnTo>
                  <a:pt x="3227" y="1882"/>
                </a:lnTo>
                <a:lnTo>
                  <a:pt x="3275" y="1828"/>
                </a:lnTo>
                <a:lnTo>
                  <a:pt x="3316" y="1766"/>
                </a:lnTo>
                <a:lnTo>
                  <a:pt x="3350" y="1699"/>
                </a:lnTo>
                <a:lnTo>
                  <a:pt x="3374" y="1629"/>
                </a:lnTo>
                <a:lnTo>
                  <a:pt x="3390" y="1554"/>
                </a:lnTo>
                <a:lnTo>
                  <a:pt x="3395" y="1476"/>
                </a:lnTo>
                <a:lnTo>
                  <a:pt x="3390" y="1398"/>
                </a:lnTo>
                <a:lnTo>
                  <a:pt x="3374" y="1322"/>
                </a:lnTo>
                <a:lnTo>
                  <a:pt x="3350" y="1252"/>
                </a:lnTo>
                <a:lnTo>
                  <a:pt x="3316" y="1185"/>
                </a:lnTo>
                <a:lnTo>
                  <a:pt x="3275" y="1125"/>
                </a:lnTo>
                <a:lnTo>
                  <a:pt x="3227" y="1069"/>
                </a:lnTo>
                <a:lnTo>
                  <a:pt x="3171" y="1021"/>
                </a:lnTo>
                <a:lnTo>
                  <a:pt x="3111" y="980"/>
                </a:lnTo>
                <a:lnTo>
                  <a:pt x="3044" y="945"/>
                </a:lnTo>
                <a:lnTo>
                  <a:pt x="2974" y="921"/>
                </a:lnTo>
                <a:lnTo>
                  <a:pt x="2899" y="906"/>
                </a:lnTo>
                <a:lnTo>
                  <a:pt x="2820" y="901"/>
                </a:lnTo>
                <a:close/>
                <a:moveTo>
                  <a:pt x="2820" y="0"/>
                </a:moveTo>
                <a:lnTo>
                  <a:pt x="2880" y="3"/>
                </a:lnTo>
                <a:lnTo>
                  <a:pt x="2938" y="15"/>
                </a:lnTo>
                <a:lnTo>
                  <a:pt x="2995" y="34"/>
                </a:lnTo>
                <a:lnTo>
                  <a:pt x="3049" y="60"/>
                </a:lnTo>
                <a:lnTo>
                  <a:pt x="3101" y="92"/>
                </a:lnTo>
                <a:lnTo>
                  <a:pt x="5427" y="1836"/>
                </a:lnTo>
                <a:lnTo>
                  <a:pt x="5480" y="1876"/>
                </a:lnTo>
                <a:lnTo>
                  <a:pt x="5528" y="1922"/>
                </a:lnTo>
                <a:lnTo>
                  <a:pt x="5567" y="1975"/>
                </a:lnTo>
                <a:lnTo>
                  <a:pt x="5600" y="2033"/>
                </a:lnTo>
                <a:lnTo>
                  <a:pt x="5623" y="2095"/>
                </a:lnTo>
                <a:lnTo>
                  <a:pt x="5639" y="2162"/>
                </a:lnTo>
                <a:lnTo>
                  <a:pt x="5644" y="2232"/>
                </a:lnTo>
                <a:lnTo>
                  <a:pt x="5639" y="2300"/>
                </a:lnTo>
                <a:lnTo>
                  <a:pt x="5623" y="2367"/>
                </a:lnTo>
                <a:lnTo>
                  <a:pt x="5601" y="2429"/>
                </a:lnTo>
                <a:lnTo>
                  <a:pt x="5569" y="2485"/>
                </a:lnTo>
                <a:lnTo>
                  <a:pt x="5529" y="2538"/>
                </a:lnTo>
                <a:lnTo>
                  <a:pt x="5483" y="2585"/>
                </a:lnTo>
                <a:lnTo>
                  <a:pt x="5432" y="2624"/>
                </a:lnTo>
                <a:lnTo>
                  <a:pt x="5374" y="2655"/>
                </a:lnTo>
                <a:lnTo>
                  <a:pt x="5312" y="2679"/>
                </a:lnTo>
                <a:lnTo>
                  <a:pt x="5247" y="2694"/>
                </a:lnTo>
                <a:lnTo>
                  <a:pt x="5177" y="2699"/>
                </a:lnTo>
                <a:lnTo>
                  <a:pt x="5162" y="2699"/>
                </a:lnTo>
                <a:lnTo>
                  <a:pt x="5162" y="4231"/>
                </a:lnTo>
                <a:lnTo>
                  <a:pt x="5227" y="4239"/>
                </a:lnTo>
                <a:lnTo>
                  <a:pt x="5290" y="4257"/>
                </a:lnTo>
                <a:lnTo>
                  <a:pt x="5348" y="4282"/>
                </a:lnTo>
                <a:lnTo>
                  <a:pt x="5401" y="4315"/>
                </a:lnTo>
                <a:lnTo>
                  <a:pt x="5451" y="4354"/>
                </a:lnTo>
                <a:lnTo>
                  <a:pt x="5493" y="4399"/>
                </a:lnTo>
                <a:lnTo>
                  <a:pt x="5529" y="4450"/>
                </a:lnTo>
                <a:lnTo>
                  <a:pt x="5560" y="4505"/>
                </a:lnTo>
                <a:lnTo>
                  <a:pt x="5581" y="4565"/>
                </a:lnTo>
                <a:lnTo>
                  <a:pt x="5594" y="4628"/>
                </a:lnTo>
                <a:lnTo>
                  <a:pt x="5600" y="4695"/>
                </a:lnTo>
                <a:lnTo>
                  <a:pt x="5594" y="4764"/>
                </a:lnTo>
                <a:lnTo>
                  <a:pt x="5581" y="4830"/>
                </a:lnTo>
                <a:lnTo>
                  <a:pt x="5557" y="4892"/>
                </a:lnTo>
                <a:lnTo>
                  <a:pt x="5524" y="4949"/>
                </a:lnTo>
                <a:lnTo>
                  <a:pt x="5485" y="5002"/>
                </a:lnTo>
                <a:lnTo>
                  <a:pt x="5439" y="5048"/>
                </a:lnTo>
                <a:lnTo>
                  <a:pt x="5387" y="5087"/>
                </a:lnTo>
                <a:lnTo>
                  <a:pt x="5329" y="5118"/>
                </a:lnTo>
                <a:lnTo>
                  <a:pt x="5268" y="5142"/>
                </a:lnTo>
                <a:lnTo>
                  <a:pt x="5203" y="5158"/>
                </a:lnTo>
                <a:lnTo>
                  <a:pt x="5133" y="5163"/>
                </a:lnTo>
                <a:lnTo>
                  <a:pt x="508" y="5163"/>
                </a:lnTo>
                <a:lnTo>
                  <a:pt x="440" y="5158"/>
                </a:lnTo>
                <a:lnTo>
                  <a:pt x="375" y="5142"/>
                </a:lnTo>
                <a:lnTo>
                  <a:pt x="311" y="5118"/>
                </a:lnTo>
                <a:lnTo>
                  <a:pt x="255" y="5087"/>
                </a:lnTo>
                <a:lnTo>
                  <a:pt x="202" y="5048"/>
                </a:lnTo>
                <a:lnTo>
                  <a:pt x="156" y="5002"/>
                </a:lnTo>
                <a:lnTo>
                  <a:pt x="118" y="4949"/>
                </a:lnTo>
                <a:lnTo>
                  <a:pt x="86" y="4892"/>
                </a:lnTo>
                <a:lnTo>
                  <a:pt x="62" y="4830"/>
                </a:lnTo>
                <a:lnTo>
                  <a:pt x="48" y="4764"/>
                </a:lnTo>
                <a:lnTo>
                  <a:pt x="43" y="4695"/>
                </a:lnTo>
                <a:lnTo>
                  <a:pt x="46" y="4628"/>
                </a:lnTo>
                <a:lnTo>
                  <a:pt x="60" y="4565"/>
                </a:lnTo>
                <a:lnTo>
                  <a:pt x="82" y="4505"/>
                </a:lnTo>
                <a:lnTo>
                  <a:pt x="111" y="4450"/>
                </a:lnTo>
                <a:lnTo>
                  <a:pt x="149" y="4399"/>
                </a:lnTo>
                <a:lnTo>
                  <a:pt x="192" y="4354"/>
                </a:lnTo>
                <a:lnTo>
                  <a:pt x="239" y="4315"/>
                </a:lnTo>
                <a:lnTo>
                  <a:pt x="294" y="4282"/>
                </a:lnTo>
                <a:lnTo>
                  <a:pt x="352" y="4257"/>
                </a:lnTo>
                <a:lnTo>
                  <a:pt x="414" y="4239"/>
                </a:lnTo>
                <a:lnTo>
                  <a:pt x="479" y="4231"/>
                </a:lnTo>
                <a:lnTo>
                  <a:pt x="479" y="2699"/>
                </a:lnTo>
                <a:lnTo>
                  <a:pt x="467" y="2699"/>
                </a:lnTo>
                <a:lnTo>
                  <a:pt x="400" y="2694"/>
                </a:lnTo>
                <a:lnTo>
                  <a:pt x="337" y="2681"/>
                </a:lnTo>
                <a:lnTo>
                  <a:pt x="277" y="2658"/>
                </a:lnTo>
                <a:lnTo>
                  <a:pt x="221" y="2628"/>
                </a:lnTo>
                <a:lnTo>
                  <a:pt x="168" y="2592"/>
                </a:lnTo>
                <a:lnTo>
                  <a:pt x="121" y="2547"/>
                </a:lnTo>
                <a:lnTo>
                  <a:pt x="82" y="2496"/>
                </a:lnTo>
                <a:lnTo>
                  <a:pt x="50" y="2441"/>
                </a:lnTo>
                <a:lnTo>
                  <a:pt x="24" y="2379"/>
                </a:lnTo>
                <a:lnTo>
                  <a:pt x="7" y="2316"/>
                </a:lnTo>
                <a:lnTo>
                  <a:pt x="0" y="2251"/>
                </a:lnTo>
                <a:lnTo>
                  <a:pt x="2" y="2186"/>
                </a:lnTo>
                <a:lnTo>
                  <a:pt x="14" y="2122"/>
                </a:lnTo>
                <a:lnTo>
                  <a:pt x="32" y="2062"/>
                </a:lnTo>
                <a:lnTo>
                  <a:pt x="60" y="2004"/>
                </a:lnTo>
                <a:lnTo>
                  <a:pt x="94" y="1951"/>
                </a:lnTo>
                <a:lnTo>
                  <a:pt x="137" y="1901"/>
                </a:lnTo>
                <a:lnTo>
                  <a:pt x="186" y="1858"/>
                </a:lnTo>
                <a:lnTo>
                  <a:pt x="2542" y="92"/>
                </a:lnTo>
                <a:lnTo>
                  <a:pt x="2593" y="60"/>
                </a:lnTo>
                <a:lnTo>
                  <a:pt x="2648" y="34"/>
                </a:lnTo>
                <a:lnTo>
                  <a:pt x="2704" y="15"/>
                </a:lnTo>
                <a:lnTo>
                  <a:pt x="2762" y="3"/>
                </a:lnTo>
                <a:lnTo>
                  <a:pt x="282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19" name="Straight Connector 18"/>
          <p:cNvCxnSpPr/>
          <p:nvPr/>
        </p:nvCxnSpPr>
        <p:spPr>
          <a:xfrm>
            <a:off x="5076093" y="2734473"/>
            <a:ext cx="11724" cy="923330"/>
          </a:xfrm>
          <a:prstGeom prst="line">
            <a:avLst/>
          </a:prstGeom>
          <a:ln w="12700">
            <a:solidFill>
              <a:schemeClr val="accent1">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20" name="Rectangle 19"/>
          <p:cNvSpPr/>
          <p:nvPr/>
        </p:nvSpPr>
        <p:spPr>
          <a:xfrm>
            <a:off x="5210825" y="2632169"/>
            <a:ext cx="2727500" cy="830997"/>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Explore different ways to estimate and pick one that suits your team/product</a:t>
            </a:r>
            <a:endParaRPr lang="en-US" sz="1600" dirty="0">
              <a:solidFill>
                <a:schemeClr val="bg1"/>
              </a:solidFill>
            </a:endParaRPr>
          </a:p>
        </p:txBody>
      </p:sp>
      <p:cxnSp>
        <p:nvCxnSpPr>
          <p:cNvPr id="21" name="Straight Connector 20"/>
          <p:cNvCxnSpPr/>
          <p:nvPr/>
        </p:nvCxnSpPr>
        <p:spPr>
          <a:xfrm>
            <a:off x="1216155" y="2715511"/>
            <a:ext cx="11724" cy="923330"/>
          </a:xfrm>
          <a:prstGeom prst="line">
            <a:avLst/>
          </a:prstGeom>
          <a:ln w="12700">
            <a:solidFill>
              <a:schemeClr val="accent1">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2" name="Straight Connector 21"/>
          <p:cNvCxnSpPr/>
          <p:nvPr/>
        </p:nvCxnSpPr>
        <p:spPr>
          <a:xfrm>
            <a:off x="1227879" y="4415981"/>
            <a:ext cx="11724" cy="923330"/>
          </a:xfrm>
          <a:prstGeom prst="line">
            <a:avLst/>
          </a:prstGeom>
          <a:ln w="12700">
            <a:solidFill>
              <a:schemeClr val="accent5">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3" name="Straight Connector 22"/>
          <p:cNvCxnSpPr/>
          <p:nvPr/>
        </p:nvCxnSpPr>
        <p:spPr>
          <a:xfrm>
            <a:off x="5087817" y="4397019"/>
            <a:ext cx="11724" cy="923330"/>
          </a:xfrm>
          <a:prstGeom prst="line">
            <a:avLst/>
          </a:prstGeom>
          <a:ln w="12700">
            <a:solidFill>
              <a:schemeClr val="accent5">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4" name="Straight Connector 23"/>
          <p:cNvCxnSpPr/>
          <p:nvPr/>
        </p:nvCxnSpPr>
        <p:spPr>
          <a:xfrm>
            <a:off x="9538492" y="2796260"/>
            <a:ext cx="11724" cy="923330"/>
          </a:xfrm>
          <a:prstGeom prst="line">
            <a:avLst/>
          </a:prstGeom>
          <a:ln w="1270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5" name="Straight Connector 24"/>
          <p:cNvCxnSpPr/>
          <p:nvPr/>
        </p:nvCxnSpPr>
        <p:spPr>
          <a:xfrm>
            <a:off x="9550215" y="4415981"/>
            <a:ext cx="11724" cy="923330"/>
          </a:xfrm>
          <a:prstGeom prst="line">
            <a:avLst/>
          </a:prstGeom>
          <a:ln w="12700">
            <a:solidFill>
              <a:schemeClr val="accent5">
                <a:lumMod val="60000"/>
                <a:lumOff val="40000"/>
              </a:schemeClr>
            </a:solidFill>
          </a:ln>
        </p:spPr>
        <p:style>
          <a:lnRef idx="1">
            <a:schemeClr val="accent2"/>
          </a:lnRef>
          <a:fillRef idx="0">
            <a:schemeClr val="accent2"/>
          </a:fillRef>
          <a:effectRef idx="0">
            <a:schemeClr val="accent2"/>
          </a:effectRef>
          <a:fontRef idx="minor">
            <a:schemeClr val="tx1"/>
          </a:fontRef>
        </p:style>
      </p:cxnSp>
      <p:grpSp>
        <p:nvGrpSpPr>
          <p:cNvPr id="27" name="Group 9"/>
          <p:cNvGrpSpPr>
            <a:grpSpLocks noChangeAspect="1"/>
          </p:cNvGrpSpPr>
          <p:nvPr/>
        </p:nvGrpSpPr>
        <p:grpSpPr bwMode="auto">
          <a:xfrm>
            <a:off x="482342" y="2781541"/>
            <a:ext cx="364375" cy="794813"/>
            <a:chOff x="3660" y="1776"/>
            <a:chExt cx="1241" cy="2707"/>
          </a:xfrm>
          <a:solidFill>
            <a:schemeClr val="bg1"/>
          </a:solidFill>
        </p:grpSpPr>
        <p:sp>
          <p:nvSpPr>
            <p:cNvPr id="30" name="Freeform 11"/>
            <p:cNvSpPr>
              <a:spLocks noEditPoints="1"/>
            </p:cNvSpPr>
            <p:nvPr/>
          </p:nvSpPr>
          <p:spPr bwMode="auto">
            <a:xfrm>
              <a:off x="3660" y="2565"/>
              <a:ext cx="1241" cy="1918"/>
            </a:xfrm>
            <a:custGeom>
              <a:avLst/>
              <a:gdLst>
                <a:gd name="T0" fmla="*/ 1636 w 2483"/>
                <a:gd name="T1" fmla="*/ 3490 h 3836"/>
                <a:gd name="T2" fmla="*/ 1972 w 2483"/>
                <a:gd name="T3" fmla="*/ 3155 h 3836"/>
                <a:gd name="T4" fmla="*/ 1070 w 2483"/>
                <a:gd name="T5" fmla="*/ 3155 h 3836"/>
                <a:gd name="T6" fmla="*/ 1404 w 2483"/>
                <a:gd name="T7" fmla="*/ 3490 h 3836"/>
                <a:gd name="T8" fmla="*/ 1070 w 2483"/>
                <a:gd name="T9" fmla="*/ 3155 h 3836"/>
                <a:gd name="T10" fmla="*/ 511 w 2483"/>
                <a:gd name="T11" fmla="*/ 3490 h 3836"/>
                <a:gd name="T12" fmla="*/ 845 w 2483"/>
                <a:gd name="T13" fmla="*/ 3155 h 3836"/>
                <a:gd name="T14" fmla="*/ 1636 w 2483"/>
                <a:gd name="T15" fmla="*/ 2549 h 3836"/>
                <a:gd name="T16" fmla="*/ 1972 w 2483"/>
                <a:gd name="T17" fmla="*/ 2884 h 3836"/>
                <a:gd name="T18" fmla="*/ 1636 w 2483"/>
                <a:gd name="T19" fmla="*/ 2549 h 3836"/>
                <a:gd name="T20" fmla="*/ 1070 w 2483"/>
                <a:gd name="T21" fmla="*/ 2884 h 3836"/>
                <a:gd name="T22" fmla="*/ 1404 w 2483"/>
                <a:gd name="T23" fmla="*/ 2549 h 3836"/>
                <a:gd name="T24" fmla="*/ 511 w 2483"/>
                <a:gd name="T25" fmla="*/ 2549 h 3836"/>
                <a:gd name="T26" fmla="*/ 845 w 2483"/>
                <a:gd name="T27" fmla="*/ 2884 h 3836"/>
                <a:gd name="T28" fmla="*/ 511 w 2483"/>
                <a:gd name="T29" fmla="*/ 2549 h 3836"/>
                <a:gd name="T30" fmla="*/ 1636 w 2483"/>
                <a:gd name="T31" fmla="*/ 2304 h 3836"/>
                <a:gd name="T32" fmla="*/ 1972 w 2483"/>
                <a:gd name="T33" fmla="*/ 1970 h 3836"/>
                <a:gd name="T34" fmla="*/ 1070 w 2483"/>
                <a:gd name="T35" fmla="*/ 1970 h 3836"/>
                <a:gd name="T36" fmla="*/ 1404 w 2483"/>
                <a:gd name="T37" fmla="*/ 2304 h 3836"/>
                <a:gd name="T38" fmla="*/ 1070 w 2483"/>
                <a:gd name="T39" fmla="*/ 1970 h 3836"/>
                <a:gd name="T40" fmla="*/ 511 w 2483"/>
                <a:gd name="T41" fmla="*/ 2304 h 3836"/>
                <a:gd name="T42" fmla="*/ 845 w 2483"/>
                <a:gd name="T43" fmla="*/ 1970 h 3836"/>
                <a:gd name="T44" fmla="*/ 276 w 2483"/>
                <a:gd name="T45" fmla="*/ 1003 h 3836"/>
                <a:gd name="T46" fmla="*/ 2167 w 2483"/>
                <a:gd name="T47" fmla="*/ 1758 h 3836"/>
                <a:gd name="T48" fmla="*/ 276 w 2483"/>
                <a:gd name="T49" fmla="*/ 1003 h 3836"/>
                <a:gd name="T50" fmla="*/ 293 w 2483"/>
                <a:gd name="T51" fmla="*/ 730 h 3836"/>
                <a:gd name="T52" fmla="*/ 2190 w 2483"/>
                <a:gd name="T53" fmla="*/ 0 h 3836"/>
                <a:gd name="T54" fmla="*/ 2293 w 2483"/>
                <a:gd name="T55" fmla="*/ 35 h 3836"/>
                <a:gd name="T56" fmla="*/ 2380 w 2483"/>
                <a:gd name="T57" fmla="*/ 99 h 3836"/>
                <a:gd name="T58" fmla="*/ 2443 w 2483"/>
                <a:gd name="T59" fmla="*/ 185 h 3836"/>
                <a:gd name="T60" fmla="*/ 2478 w 2483"/>
                <a:gd name="T61" fmla="*/ 290 h 3836"/>
                <a:gd name="T62" fmla="*/ 2483 w 2483"/>
                <a:gd name="T63" fmla="*/ 3483 h 3836"/>
                <a:gd name="T64" fmla="*/ 2464 w 2483"/>
                <a:gd name="T65" fmla="*/ 3595 h 3836"/>
                <a:gd name="T66" fmla="*/ 2414 w 2483"/>
                <a:gd name="T67" fmla="*/ 3691 h 3836"/>
                <a:gd name="T68" fmla="*/ 2338 w 2483"/>
                <a:gd name="T69" fmla="*/ 3768 h 3836"/>
                <a:gd name="T70" fmla="*/ 2241 w 2483"/>
                <a:gd name="T71" fmla="*/ 3818 h 3836"/>
                <a:gd name="T72" fmla="*/ 2130 w 2483"/>
                <a:gd name="T73" fmla="*/ 3836 h 3836"/>
                <a:gd name="T74" fmla="*/ 295 w 2483"/>
                <a:gd name="T75" fmla="*/ 3831 h 3836"/>
                <a:gd name="T76" fmla="*/ 190 w 2483"/>
                <a:gd name="T77" fmla="*/ 3796 h 3836"/>
                <a:gd name="T78" fmla="*/ 103 w 2483"/>
                <a:gd name="T79" fmla="*/ 3733 h 3836"/>
                <a:gd name="T80" fmla="*/ 40 w 2483"/>
                <a:gd name="T81" fmla="*/ 3645 h 3836"/>
                <a:gd name="T82" fmla="*/ 5 w 2483"/>
                <a:gd name="T83" fmla="*/ 3541 h 3836"/>
                <a:gd name="T84" fmla="*/ 0 w 2483"/>
                <a:gd name="T85" fmla="*/ 347 h 3836"/>
                <a:gd name="T86" fmla="*/ 18 w 2483"/>
                <a:gd name="T87" fmla="*/ 237 h 3836"/>
                <a:gd name="T88" fmla="*/ 68 w 2483"/>
                <a:gd name="T89" fmla="*/ 140 h 3836"/>
                <a:gd name="T90" fmla="*/ 143 w 2483"/>
                <a:gd name="T91" fmla="*/ 64 h 3836"/>
                <a:gd name="T92" fmla="*/ 240 w 2483"/>
                <a:gd name="T93" fmla="*/ 14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83" h="3836">
                  <a:moveTo>
                    <a:pt x="1636" y="3155"/>
                  </a:moveTo>
                  <a:lnTo>
                    <a:pt x="1636" y="3490"/>
                  </a:lnTo>
                  <a:lnTo>
                    <a:pt x="1972" y="3490"/>
                  </a:lnTo>
                  <a:lnTo>
                    <a:pt x="1972" y="3155"/>
                  </a:lnTo>
                  <a:lnTo>
                    <a:pt x="1636" y="3155"/>
                  </a:lnTo>
                  <a:close/>
                  <a:moveTo>
                    <a:pt x="1070" y="3155"/>
                  </a:moveTo>
                  <a:lnTo>
                    <a:pt x="1070" y="3490"/>
                  </a:lnTo>
                  <a:lnTo>
                    <a:pt x="1404" y="3490"/>
                  </a:lnTo>
                  <a:lnTo>
                    <a:pt x="1404" y="3155"/>
                  </a:lnTo>
                  <a:lnTo>
                    <a:pt x="1070" y="3155"/>
                  </a:lnTo>
                  <a:close/>
                  <a:moveTo>
                    <a:pt x="511" y="3155"/>
                  </a:moveTo>
                  <a:lnTo>
                    <a:pt x="511" y="3490"/>
                  </a:lnTo>
                  <a:lnTo>
                    <a:pt x="845" y="3490"/>
                  </a:lnTo>
                  <a:lnTo>
                    <a:pt x="845" y="3155"/>
                  </a:lnTo>
                  <a:lnTo>
                    <a:pt x="511" y="3155"/>
                  </a:lnTo>
                  <a:close/>
                  <a:moveTo>
                    <a:pt x="1636" y="2549"/>
                  </a:moveTo>
                  <a:lnTo>
                    <a:pt x="1636" y="2884"/>
                  </a:lnTo>
                  <a:lnTo>
                    <a:pt x="1972" y="2884"/>
                  </a:lnTo>
                  <a:lnTo>
                    <a:pt x="1972" y="2549"/>
                  </a:lnTo>
                  <a:lnTo>
                    <a:pt x="1636" y="2549"/>
                  </a:lnTo>
                  <a:close/>
                  <a:moveTo>
                    <a:pt x="1070" y="2549"/>
                  </a:moveTo>
                  <a:lnTo>
                    <a:pt x="1070" y="2884"/>
                  </a:lnTo>
                  <a:lnTo>
                    <a:pt x="1404" y="2884"/>
                  </a:lnTo>
                  <a:lnTo>
                    <a:pt x="1404" y="2549"/>
                  </a:lnTo>
                  <a:lnTo>
                    <a:pt x="1070" y="2549"/>
                  </a:lnTo>
                  <a:close/>
                  <a:moveTo>
                    <a:pt x="511" y="2549"/>
                  </a:moveTo>
                  <a:lnTo>
                    <a:pt x="511" y="2884"/>
                  </a:lnTo>
                  <a:lnTo>
                    <a:pt x="845" y="2884"/>
                  </a:lnTo>
                  <a:lnTo>
                    <a:pt x="845" y="2549"/>
                  </a:lnTo>
                  <a:lnTo>
                    <a:pt x="511" y="2549"/>
                  </a:lnTo>
                  <a:close/>
                  <a:moveTo>
                    <a:pt x="1636" y="1970"/>
                  </a:moveTo>
                  <a:lnTo>
                    <a:pt x="1636" y="2304"/>
                  </a:lnTo>
                  <a:lnTo>
                    <a:pt x="1972" y="2304"/>
                  </a:lnTo>
                  <a:lnTo>
                    <a:pt x="1972" y="1970"/>
                  </a:lnTo>
                  <a:lnTo>
                    <a:pt x="1636" y="1970"/>
                  </a:lnTo>
                  <a:close/>
                  <a:moveTo>
                    <a:pt x="1070" y="1970"/>
                  </a:moveTo>
                  <a:lnTo>
                    <a:pt x="1070" y="2304"/>
                  </a:lnTo>
                  <a:lnTo>
                    <a:pt x="1404" y="2304"/>
                  </a:lnTo>
                  <a:lnTo>
                    <a:pt x="1404" y="1970"/>
                  </a:lnTo>
                  <a:lnTo>
                    <a:pt x="1070" y="1970"/>
                  </a:lnTo>
                  <a:close/>
                  <a:moveTo>
                    <a:pt x="511" y="1970"/>
                  </a:moveTo>
                  <a:lnTo>
                    <a:pt x="511" y="2304"/>
                  </a:lnTo>
                  <a:lnTo>
                    <a:pt x="845" y="2304"/>
                  </a:lnTo>
                  <a:lnTo>
                    <a:pt x="845" y="1970"/>
                  </a:lnTo>
                  <a:lnTo>
                    <a:pt x="511" y="1970"/>
                  </a:lnTo>
                  <a:close/>
                  <a:moveTo>
                    <a:pt x="276" y="1003"/>
                  </a:moveTo>
                  <a:lnTo>
                    <a:pt x="276" y="1758"/>
                  </a:lnTo>
                  <a:lnTo>
                    <a:pt x="2167" y="1758"/>
                  </a:lnTo>
                  <a:lnTo>
                    <a:pt x="2167" y="1003"/>
                  </a:lnTo>
                  <a:lnTo>
                    <a:pt x="276" y="1003"/>
                  </a:lnTo>
                  <a:close/>
                  <a:moveTo>
                    <a:pt x="293" y="0"/>
                  </a:moveTo>
                  <a:lnTo>
                    <a:pt x="293" y="730"/>
                  </a:lnTo>
                  <a:lnTo>
                    <a:pt x="2190" y="730"/>
                  </a:lnTo>
                  <a:lnTo>
                    <a:pt x="2190" y="0"/>
                  </a:lnTo>
                  <a:lnTo>
                    <a:pt x="2243" y="14"/>
                  </a:lnTo>
                  <a:lnTo>
                    <a:pt x="2293" y="35"/>
                  </a:lnTo>
                  <a:lnTo>
                    <a:pt x="2340" y="64"/>
                  </a:lnTo>
                  <a:lnTo>
                    <a:pt x="2380" y="99"/>
                  </a:lnTo>
                  <a:lnTo>
                    <a:pt x="2414" y="140"/>
                  </a:lnTo>
                  <a:lnTo>
                    <a:pt x="2443" y="185"/>
                  </a:lnTo>
                  <a:lnTo>
                    <a:pt x="2464" y="237"/>
                  </a:lnTo>
                  <a:lnTo>
                    <a:pt x="2478" y="290"/>
                  </a:lnTo>
                  <a:lnTo>
                    <a:pt x="2483" y="347"/>
                  </a:lnTo>
                  <a:lnTo>
                    <a:pt x="2483" y="3483"/>
                  </a:lnTo>
                  <a:lnTo>
                    <a:pt x="2478" y="3541"/>
                  </a:lnTo>
                  <a:lnTo>
                    <a:pt x="2464" y="3595"/>
                  </a:lnTo>
                  <a:lnTo>
                    <a:pt x="2443" y="3645"/>
                  </a:lnTo>
                  <a:lnTo>
                    <a:pt x="2414" y="3691"/>
                  </a:lnTo>
                  <a:lnTo>
                    <a:pt x="2380" y="3733"/>
                  </a:lnTo>
                  <a:lnTo>
                    <a:pt x="2338" y="3768"/>
                  </a:lnTo>
                  <a:lnTo>
                    <a:pt x="2293" y="3796"/>
                  </a:lnTo>
                  <a:lnTo>
                    <a:pt x="2241" y="3818"/>
                  </a:lnTo>
                  <a:lnTo>
                    <a:pt x="2188" y="3831"/>
                  </a:lnTo>
                  <a:lnTo>
                    <a:pt x="2130" y="3836"/>
                  </a:lnTo>
                  <a:lnTo>
                    <a:pt x="351" y="3836"/>
                  </a:lnTo>
                  <a:lnTo>
                    <a:pt x="295" y="3831"/>
                  </a:lnTo>
                  <a:lnTo>
                    <a:pt x="241" y="3818"/>
                  </a:lnTo>
                  <a:lnTo>
                    <a:pt x="190" y="3796"/>
                  </a:lnTo>
                  <a:lnTo>
                    <a:pt x="145" y="3768"/>
                  </a:lnTo>
                  <a:lnTo>
                    <a:pt x="103" y="3733"/>
                  </a:lnTo>
                  <a:lnTo>
                    <a:pt x="68" y="3691"/>
                  </a:lnTo>
                  <a:lnTo>
                    <a:pt x="40" y="3645"/>
                  </a:lnTo>
                  <a:lnTo>
                    <a:pt x="18" y="3595"/>
                  </a:lnTo>
                  <a:lnTo>
                    <a:pt x="5" y="3541"/>
                  </a:lnTo>
                  <a:lnTo>
                    <a:pt x="0" y="3483"/>
                  </a:lnTo>
                  <a:lnTo>
                    <a:pt x="0" y="347"/>
                  </a:lnTo>
                  <a:lnTo>
                    <a:pt x="5" y="290"/>
                  </a:lnTo>
                  <a:lnTo>
                    <a:pt x="18" y="237"/>
                  </a:lnTo>
                  <a:lnTo>
                    <a:pt x="38" y="185"/>
                  </a:lnTo>
                  <a:lnTo>
                    <a:pt x="68" y="140"/>
                  </a:lnTo>
                  <a:lnTo>
                    <a:pt x="103" y="99"/>
                  </a:lnTo>
                  <a:lnTo>
                    <a:pt x="143" y="64"/>
                  </a:lnTo>
                  <a:lnTo>
                    <a:pt x="190" y="35"/>
                  </a:lnTo>
                  <a:lnTo>
                    <a:pt x="240" y="14"/>
                  </a:lnTo>
                  <a:lnTo>
                    <a:pt x="29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2"/>
            <p:cNvSpPr>
              <a:spLocks/>
            </p:cNvSpPr>
            <p:nvPr/>
          </p:nvSpPr>
          <p:spPr bwMode="auto">
            <a:xfrm>
              <a:off x="3887" y="1776"/>
              <a:ext cx="454" cy="1091"/>
            </a:xfrm>
            <a:custGeom>
              <a:avLst/>
              <a:gdLst>
                <a:gd name="T0" fmla="*/ 173 w 909"/>
                <a:gd name="T1" fmla="*/ 0 h 2181"/>
                <a:gd name="T2" fmla="*/ 909 w 909"/>
                <a:gd name="T3" fmla="*/ 0 h 2181"/>
                <a:gd name="T4" fmla="*/ 905 w 909"/>
                <a:gd name="T5" fmla="*/ 35 h 2181"/>
                <a:gd name="T6" fmla="*/ 905 w 909"/>
                <a:gd name="T7" fmla="*/ 2181 h 2181"/>
                <a:gd name="T8" fmla="*/ 0 w 909"/>
                <a:gd name="T9" fmla="*/ 2181 h 2181"/>
                <a:gd name="T10" fmla="*/ 0 w 909"/>
                <a:gd name="T11" fmla="*/ 173 h 2181"/>
                <a:gd name="T12" fmla="*/ 5 w 909"/>
                <a:gd name="T13" fmla="*/ 133 h 2181"/>
                <a:gd name="T14" fmla="*/ 19 w 909"/>
                <a:gd name="T15" fmla="*/ 97 h 2181"/>
                <a:gd name="T16" fmla="*/ 39 w 909"/>
                <a:gd name="T17" fmla="*/ 65 h 2181"/>
                <a:gd name="T18" fmla="*/ 65 w 909"/>
                <a:gd name="T19" fmla="*/ 38 h 2181"/>
                <a:gd name="T20" fmla="*/ 98 w 909"/>
                <a:gd name="T21" fmla="*/ 17 h 2181"/>
                <a:gd name="T22" fmla="*/ 135 w 909"/>
                <a:gd name="T23" fmla="*/ 3 h 2181"/>
                <a:gd name="T24" fmla="*/ 173 w 909"/>
                <a:gd name="T25" fmla="*/ 0 h 2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9" h="2181">
                  <a:moveTo>
                    <a:pt x="173" y="0"/>
                  </a:moveTo>
                  <a:lnTo>
                    <a:pt x="909" y="0"/>
                  </a:lnTo>
                  <a:lnTo>
                    <a:pt x="905" y="35"/>
                  </a:lnTo>
                  <a:lnTo>
                    <a:pt x="905" y="2181"/>
                  </a:lnTo>
                  <a:lnTo>
                    <a:pt x="0" y="2181"/>
                  </a:lnTo>
                  <a:lnTo>
                    <a:pt x="0" y="173"/>
                  </a:lnTo>
                  <a:lnTo>
                    <a:pt x="5" y="133"/>
                  </a:lnTo>
                  <a:lnTo>
                    <a:pt x="19" y="97"/>
                  </a:lnTo>
                  <a:lnTo>
                    <a:pt x="39" y="65"/>
                  </a:lnTo>
                  <a:lnTo>
                    <a:pt x="65" y="38"/>
                  </a:lnTo>
                  <a:lnTo>
                    <a:pt x="98" y="17"/>
                  </a:lnTo>
                  <a:lnTo>
                    <a:pt x="135" y="3"/>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13"/>
            <p:cNvSpPr>
              <a:spLocks/>
            </p:cNvSpPr>
            <p:nvPr/>
          </p:nvSpPr>
          <p:spPr bwMode="auto">
            <a:xfrm>
              <a:off x="4520" y="1776"/>
              <a:ext cx="154" cy="1091"/>
            </a:xfrm>
            <a:custGeom>
              <a:avLst/>
              <a:gdLst>
                <a:gd name="T0" fmla="*/ 0 w 307"/>
                <a:gd name="T1" fmla="*/ 0 h 2181"/>
                <a:gd name="T2" fmla="*/ 133 w 307"/>
                <a:gd name="T3" fmla="*/ 0 h 2181"/>
                <a:gd name="T4" fmla="*/ 173 w 307"/>
                <a:gd name="T5" fmla="*/ 3 h 2181"/>
                <a:gd name="T6" fmla="*/ 209 w 307"/>
                <a:gd name="T7" fmla="*/ 17 h 2181"/>
                <a:gd name="T8" fmla="*/ 243 w 307"/>
                <a:gd name="T9" fmla="*/ 38 h 2181"/>
                <a:gd name="T10" fmla="*/ 269 w 307"/>
                <a:gd name="T11" fmla="*/ 65 h 2181"/>
                <a:gd name="T12" fmla="*/ 289 w 307"/>
                <a:gd name="T13" fmla="*/ 97 h 2181"/>
                <a:gd name="T14" fmla="*/ 302 w 307"/>
                <a:gd name="T15" fmla="*/ 133 h 2181"/>
                <a:gd name="T16" fmla="*/ 307 w 307"/>
                <a:gd name="T17" fmla="*/ 173 h 2181"/>
                <a:gd name="T18" fmla="*/ 307 w 307"/>
                <a:gd name="T19" fmla="*/ 2181 h 2181"/>
                <a:gd name="T20" fmla="*/ 3 w 307"/>
                <a:gd name="T21" fmla="*/ 2181 h 2181"/>
                <a:gd name="T22" fmla="*/ 3 w 307"/>
                <a:gd name="T23" fmla="*/ 35 h 2181"/>
                <a:gd name="T24" fmla="*/ 0 w 307"/>
                <a:gd name="T25" fmla="*/ 0 h 2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7" h="2181">
                  <a:moveTo>
                    <a:pt x="0" y="0"/>
                  </a:moveTo>
                  <a:lnTo>
                    <a:pt x="133" y="0"/>
                  </a:lnTo>
                  <a:lnTo>
                    <a:pt x="173" y="3"/>
                  </a:lnTo>
                  <a:lnTo>
                    <a:pt x="209" y="17"/>
                  </a:lnTo>
                  <a:lnTo>
                    <a:pt x="243" y="38"/>
                  </a:lnTo>
                  <a:lnTo>
                    <a:pt x="269" y="65"/>
                  </a:lnTo>
                  <a:lnTo>
                    <a:pt x="289" y="97"/>
                  </a:lnTo>
                  <a:lnTo>
                    <a:pt x="302" y="133"/>
                  </a:lnTo>
                  <a:lnTo>
                    <a:pt x="307" y="173"/>
                  </a:lnTo>
                  <a:lnTo>
                    <a:pt x="307" y="2181"/>
                  </a:lnTo>
                  <a:lnTo>
                    <a:pt x="3" y="2181"/>
                  </a:lnTo>
                  <a:lnTo>
                    <a:pt x="3" y="3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7" name="Freeform 18"/>
          <p:cNvSpPr>
            <a:spLocks noEditPoints="1"/>
          </p:cNvSpPr>
          <p:nvPr/>
        </p:nvSpPr>
        <p:spPr bwMode="auto">
          <a:xfrm>
            <a:off x="384269" y="4640579"/>
            <a:ext cx="565299" cy="455010"/>
          </a:xfrm>
          <a:custGeom>
            <a:avLst/>
            <a:gdLst>
              <a:gd name="T0" fmla="*/ 1595 w 3514"/>
              <a:gd name="T1" fmla="*/ 1695 h 2912"/>
              <a:gd name="T2" fmla="*/ 2036 w 3514"/>
              <a:gd name="T3" fmla="*/ 1776 h 2912"/>
              <a:gd name="T4" fmla="*/ 2293 w 3514"/>
              <a:gd name="T5" fmla="*/ 1767 h 2912"/>
              <a:gd name="T6" fmla="*/ 2547 w 3514"/>
              <a:gd name="T7" fmla="*/ 1770 h 2912"/>
              <a:gd name="T8" fmla="*/ 2723 w 3514"/>
              <a:gd name="T9" fmla="*/ 1862 h 2912"/>
              <a:gd name="T10" fmla="*/ 2733 w 3514"/>
              <a:gd name="T11" fmla="*/ 2056 h 2912"/>
              <a:gd name="T12" fmla="*/ 2545 w 3514"/>
              <a:gd name="T13" fmla="*/ 2159 h 2912"/>
              <a:gd name="T14" fmla="*/ 2256 w 3514"/>
              <a:gd name="T15" fmla="*/ 2196 h 2912"/>
              <a:gd name="T16" fmla="*/ 2136 w 3514"/>
              <a:gd name="T17" fmla="*/ 2235 h 2912"/>
              <a:gd name="T18" fmla="*/ 2445 w 3514"/>
              <a:gd name="T19" fmla="*/ 2371 h 2912"/>
              <a:gd name="T20" fmla="*/ 2724 w 3514"/>
              <a:gd name="T21" fmla="*/ 2419 h 2912"/>
              <a:gd name="T22" fmla="*/ 2968 w 3514"/>
              <a:gd name="T23" fmla="*/ 2239 h 2912"/>
              <a:gd name="T24" fmla="*/ 3162 w 3514"/>
              <a:gd name="T25" fmla="*/ 1988 h 2912"/>
              <a:gd name="T26" fmla="*/ 3375 w 3514"/>
              <a:gd name="T27" fmla="*/ 1837 h 2912"/>
              <a:gd name="T28" fmla="*/ 3504 w 3514"/>
              <a:gd name="T29" fmla="*/ 1872 h 2912"/>
              <a:gd name="T30" fmla="*/ 3468 w 3514"/>
              <a:gd name="T31" fmla="*/ 2121 h 2912"/>
              <a:gd name="T32" fmla="*/ 3285 w 3514"/>
              <a:gd name="T33" fmla="*/ 2528 h 2912"/>
              <a:gd name="T34" fmla="*/ 2986 w 3514"/>
              <a:gd name="T35" fmla="*/ 2798 h 2912"/>
              <a:gd name="T36" fmla="*/ 2428 w 3514"/>
              <a:gd name="T37" fmla="*/ 2912 h 2912"/>
              <a:gd name="T38" fmla="*/ 1842 w 3514"/>
              <a:gd name="T39" fmla="*/ 2864 h 2912"/>
              <a:gd name="T40" fmla="*/ 1283 w 3514"/>
              <a:gd name="T41" fmla="*/ 2789 h 2912"/>
              <a:gd name="T42" fmla="*/ 774 w 3514"/>
              <a:gd name="T43" fmla="*/ 2821 h 2912"/>
              <a:gd name="T44" fmla="*/ 153 w 3514"/>
              <a:gd name="T45" fmla="*/ 2244 h 2912"/>
              <a:gd name="T46" fmla="*/ 558 w 3514"/>
              <a:gd name="T47" fmla="*/ 1937 h 2912"/>
              <a:gd name="T48" fmla="*/ 1022 w 3514"/>
              <a:gd name="T49" fmla="*/ 1675 h 2912"/>
              <a:gd name="T50" fmla="*/ 2331 w 3514"/>
              <a:gd name="T51" fmla="*/ 1342 h 2912"/>
              <a:gd name="T52" fmla="*/ 2483 w 3514"/>
              <a:gd name="T53" fmla="*/ 1509 h 2912"/>
              <a:gd name="T54" fmla="*/ 2427 w 3514"/>
              <a:gd name="T55" fmla="*/ 1676 h 2912"/>
              <a:gd name="T56" fmla="*/ 2090 w 3514"/>
              <a:gd name="T57" fmla="*/ 1073 h 2912"/>
              <a:gd name="T58" fmla="*/ 1855 w 3514"/>
              <a:gd name="T59" fmla="*/ 943 h 2912"/>
              <a:gd name="T60" fmla="*/ 1845 w 3514"/>
              <a:gd name="T61" fmla="*/ 716 h 2912"/>
              <a:gd name="T62" fmla="*/ 2015 w 3514"/>
              <a:gd name="T63" fmla="*/ 573 h 2912"/>
              <a:gd name="T64" fmla="*/ 2491 w 3514"/>
              <a:gd name="T65" fmla="*/ 49 h 2912"/>
              <a:gd name="T66" fmla="*/ 3004 w 3514"/>
              <a:gd name="T67" fmla="*/ 336 h 2912"/>
              <a:gd name="T68" fmla="*/ 3328 w 3514"/>
              <a:gd name="T69" fmla="*/ 821 h 2912"/>
              <a:gd name="T70" fmla="*/ 3393 w 3514"/>
              <a:gd name="T71" fmla="*/ 1409 h 2912"/>
              <a:gd name="T72" fmla="*/ 3226 w 3514"/>
              <a:gd name="T73" fmla="*/ 1813 h 2912"/>
              <a:gd name="T74" fmla="*/ 3002 w 3514"/>
              <a:gd name="T75" fmla="*/ 2055 h 2912"/>
              <a:gd name="T76" fmla="*/ 2801 w 3514"/>
              <a:gd name="T77" fmla="*/ 2284 h 2912"/>
              <a:gd name="T78" fmla="*/ 2576 w 3514"/>
              <a:gd name="T79" fmla="*/ 2328 h 2912"/>
              <a:gd name="T80" fmla="*/ 2557 w 3514"/>
              <a:gd name="T81" fmla="*/ 2243 h 2912"/>
              <a:gd name="T82" fmla="*/ 2792 w 3514"/>
              <a:gd name="T83" fmla="*/ 2121 h 2912"/>
              <a:gd name="T84" fmla="*/ 2834 w 3514"/>
              <a:gd name="T85" fmla="*/ 1900 h 2912"/>
              <a:gd name="T86" fmla="*/ 2713 w 3514"/>
              <a:gd name="T87" fmla="*/ 1738 h 2912"/>
              <a:gd name="T88" fmla="*/ 2687 w 3514"/>
              <a:gd name="T89" fmla="*/ 1479 h 2912"/>
              <a:gd name="T90" fmla="*/ 2541 w 3514"/>
              <a:gd name="T91" fmla="*/ 1227 h 2912"/>
              <a:gd name="T92" fmla="*/ 2196 w 3514"/>
              <a:gd name="T93" fmla="*/ 1094 h 2912"/>
              <a:gd name="T94" fmla="*/ 2395 w 3514"/>
              <a:gd name="T95" fmla="*/ 652 h 2912"/>
              <a:gd name="T96" fmla="*/ 2649 w 3514"/>
              <a:gd name="T97" fmla="*/ 772 h 2912"/>
              <a:gd name="T98" fmla="*/ 2495 w 3514"/>
              <a:gd name="T99" fmla="*/ 497 h 2912"/>
              <a:gd name="T100" fmla="*/ 2196 w 3514"/>
              <a:gd name="T101" fmla="*/ 257 h 2912"/>
              <a:gd name="T102" fmla="*/ 1854 w 3514"/>
              <a:gd name="T103" fmla="*/ 455 h 2912"/>
              <a:gd name="T104" fmla="*/ 1648 w 3514"/>
              <a:gd name="T105" fmla="*/ 698 h 2912"/>
              <a:gd name="T106" fmla="*/ 1662 w 3514"/>
              <a:gd name="T107" fmla="*/ 1018 h 2912"/>
              <a:gd name="T108" fmla="*/ 1909 w 3514"/>
              <a:gd name="T109" fmla="*/ 1221 h 2912"/>
              <a:gd name="T110" fmla="*/ 1945 w 3514"/>
              <a:gd name="T111" fmla="*/ 1681 h 2912"/>
              <a:gd name="T112" fmla="*/ 1595 w 3514"/>
              <a:gd name="T113" fmla="*/ 1508 h 2912"/>
              <a:gd name="T114" fmla="*/ 1276 w 3514"/>
              <a:gd name="T115" fmla="*/ 1554 h 2912"/>
              <a:gd name="T116" fmla="*/ 917 w 3514"/>
              <a:gd name="T117" fmla="*/ 1544 h 2912"/>
              <a:gd name="T118" fmla="*/ 908 w 3514"/>
              <a:gd name="T119" fmla="*/ 986 h 2912"/>
              <a:gd name="T120" fmla="*/ 1165 w 3514"/>
              <a:gd name="T121" fmla="*/ 458 h 2912"/>
              <a:gd name="T122" fmla="*/ 1631 w 3514"/>
              <a:gd name="T123" fmla="*/ 107 h 2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14" h="2912">
                <a:moveTo>
                  <a:pt x="1221" y="1639"/>
                </a:moveTo>
                <a:lnTo>
                  <a:pt x="1280" y="1640"/>
                </a:lnTo>
                <a:lnTo>
                  <a:pt x="1340" y="1646"/>
                </a:lnTo>
                <a:lnTo>
                  <a:pt x="1401" y="1654"/>
                </a:lnTo>
                <a:lnTo>
                  <a:pt x="1465" y="1666"/>
                </a:lnTo>
                <a:lnTo>
                  <a:pt x="1529" y="1679"/>
                </a:lnTo>
                <a:lnTo>
                  <a:pt x="1595" y="1695"/>
                </a:lnTo>
                <a:lnTo>
                  <a:pt x="1662" y="1711"/>
                </a:lnTo>
                <a:lnTo>
                  <a:pt x="1729" y="1727"/>
                </a:lnTo>
                <a:lnTo>
                  <a:pt x="1797" y="1741"/>
                </a:lnTo>
                <a:lnTo>
                  <a:pt x="1867" y="1755"/>
                </a:lnTo>
                <a:lnTo>
                  <a:pt x="1935" y="1766"/>
                </a:lnTo>
                <a:lnTo>
                  <a:pt x="2004" y="1774"/>
                </a:lnTo>
                <a:lnTo>
                  <a:pt x="2036" y="1776"/>
                </a:lnTo>
                <a:lnTo>
                  <a:pt x="2070" y="1777"/>
                </a:lnTo>
                <a:lnTo>
                  <a:pt x="2105" y="1777"/>
                </a:lnTo>
                <a:lnTo>
                  <a:pt x="2141" y="1776"/>
                </a:lnTo>
                <a:lnTo>
                  <a:pt x="2179" y="1774"/>
                </a:lnTo>
                <a:lnTo>
                  <a:pt x="2217" y="1772"/>
                </a:lnTo>
                <a:lnTo>
                  <a:pt x="2254" y="1769"/>
                </a:lnTo>
                <a:lnTo>
                  <a:pt x="2293" y="1767"/>
                </a:lnTo>
                <a:lnTo>
                  <a:pt x="2331" y="1764"/>
                </a:lnTo>
                <a:lnTo>
                  <a:pt x="2369" y="1762"/>
                </a:lnTo>
                <a:lnTo>
                  <a:pt x="2407" y="1762"/>
                </a:lnTo>
                <a:lnTo>
                  <a:pt x="2444" y="1762"/>
                </a:lnTo>
                <a:lnTo>
                  <a:pt x="2479" y="1763"/>
                </a:lnTo>
                <a:lnTo>
                  <a:pt x="2514" y="1766"/>
                </a:lnTo>
                <a:lnTo>
                  <a:pt x="2547" y="1770"/>
                </a:lnTo>
                <a:lnTo>
                  <a:pt x="2579" y="1776"/>
                </a:lnTo>
                <a:lnTo>
                  <a:pt x="2609" y="1783"/>
                </a:lnTo>
                <a:lnTo>
                  <a:pt x="2637" y="1794"/>
                </a:lnTo>
                <a:lnTo>
                  <a:pt x="2662" y="1807"/>
                </a:lnTo>
                <a:lnTo>
                  <a:pt x="2686" y="1822"/>
                </a:lnTo>
                <a:lnTo>
                  <a:pt x="2706" y="1840"/>
                </a:lnTo>
                <a:lnTo>
                  <a:pt x="2723" y="1862"/>
                </a:lnTo>
                <a:lnTo>
                  <a:pt x="2737" y="1888"/>
                </a:lnTo>
                <a:lnTo>
                  <a:pt x="2747" y="1916"/>
                </a:lnTo>
                <a:lnTo>
                  <a:pt x="2755" y="1949"/>
                </a:lnTo>
                <a:lnTo>
                  <a:pt x="2757" y="1980"/>
                </a:lnTo>
                <a:lnTo>
                  <a:pt x="2754" y="2008"/>
                </a:lnTo>
                <a:lnTo>
                  <a:pt x="2745" y="2034"/>
                </a:lnTo>
                <a:lnTo>
                  <a:pt x="2733" y="2056"/>
                </a:lnTo>
                <a:lnTo>
                  <a:pt x="2716" y="2077"/>
                </a:lnTo>
                <a:lnTo>
                  <a:pt x="2696" y="2096"/>
                </a:lnTo>
                <a:lnTo>
                  <a:pt x="2672" y="2112"/>
                </a:lnTo>
                <a:lnTo>
                  <a:pt x="2644" y="2127"/>
                </a:lnTo>
                <a:lnTo>
                  <a:pt x="2614" y="2139"/>
                </a:lnTo>
                <a:lnTo>
                  <a:pt x="2581" y="2150"/>
                </a:lnTo>
                <a:lnTo>
                  <a:pt x="2545" y="2159"/>
                </a:lnTo>
                <a:lnTo>
                  <a:pt x="2508" y="2168"/>
                </a:lnTo>
                <a:lnTo>
                  <a:pt x="2468" y="2174"/>
                </a:lnTo>
                <a:lnTo>
                  <a:pt x="2428" y="2180"/>
                </a:lnTo>
                <a:lnTo>
                  <a:pt x="2386" y="2184"/>
                </a:lnTo>
                <a:lnTo>
                  <a:pt x="2344" y="2189"/>
                </a:lnTo>
                <a:lnTo>
                  <a:pt x="2300" y="2193"/>
                </a:lnTo>
                <a:lnTo>
                  <a:pt x="2256" y="2196"/>
                </a:lnTo>
                <a:lnTo>
                  <a:pt x="2214" y="2199"/>
                </a:lnTo>
                <a:lnTo>
                  <a:pt x="2171" y="2201"/>
                </a:lnTo>
                <a:lnTo>
                  <a:pt x="2129" y="2204"/>
                </a:lnTo>
                <a:lnTo>
                  <a:pt x="2088" y="2208"/>
                </a:lnTo>
                <a:lnTo>
                  <a:pt x="2048" y="2211"/>
                </a:lnTo>
                <a:lnTo>
                  <a:pt x="2092" y="2221"/>
                </a:lnTo>
                <a:lnTo>
                  <a:pt x="2136" y="2235"/>
                </a:lnTo>
                <a:lnTo>
                  <a:pt x="2181" y="2251"/>
                </a:lnTo>
                <a:lnTo>
                  <a:pt x="2224" y="2270"/>
                </a:lnTo>
                <a:lnTo>
                  <a:pt x="2269" y="2290"/>
                </a:lnTo>
                <a:lnTo>
                  <a:pt x="2314" y="2311"/>
                </a:lnTo>
                <a:lnTo>
                  <a:pt x="2358" y="2332"/>
                </a:lnTo>
                <a:lnTo>
                  <a:pt x="2401" y="2352"/>
                </a:lnTo>
                <a:lnTo>
                  <a:pt x="2445" y="2371"/>
                </a:lnTo>
                <a:lnTo>
                  <a:pt x="2487" y="2389"/>
                </a:lnTo>
                <a:lnTo>
                  <a:pt x="2529" y="2403"/>
                </a:lnTo>
                <a:lnTo>
                  <a:pt x="2571" y="2415"/>
                </a:lnTo>
                <a:lnTo>
                  <a:pt x="2611" y="2423"/>
                </a:lnTo>
                <a:lnTo>
                  <a:pt x="2649" y="2428"/>
                </a:lnTo>
                <a:lnTo>
                  <a:pt x="2688" y="2425"/>
                </a:lnTo>
                <a:lnTo>
                  <a:pt x="2724" y="2419"/>
                </a:lnTo>
                <a:lnTo>
                  <a:pt x="2764" y="2405"/>
                </a:lnTo>
                <a:lnTo>
                  <a:pt x="2803" y="2387"/>
                </a:lnTo>
                <a:lnTo>
                  <a:pt x="2839" y="2363"/>
                </a:lnTo>
                <a:lnTo>
                  <a:pt x="2873" y="2337"/>
                </a:lnTo>
                <a:lnTo>
                  <a:pt x="2906" y="2307"/>
                </a:lnTo>
                <a:lnTo>
                  <a:pt x="2938" y="2274"/>
                </a:lnTo>
                <a:lnTo>
                  <a:pt x="2968" y="2239"/>
                </a:lnTo>
                <a:lnTo>
                  <a:pt x="2998" y="2203"/>
                </a:lnTo>
                <a:lnTo>
                  <a:pt x="3026" y="2167"/>
                </a:lnTo>
                <a:lnTo>
                  <a:pt x="3054" y="2129"/>
                </a:lnTo>
                <a:lnTo>
                  <a:pt x="3082" y="2092"/>
                </a:lnTo>
                <a:lnTo>
                  <a:pt x="3108" y="2056"/>
                </a:lnTo>
                <a:lnTo>
                  <a:pt x="3135" y="2020"/>
                </a:lnTo>
                <a:lnTo>
                  <a:pt x="3162" y="1988"/>
                </a:lnTo>
                <a:lnTo>
                  <a:pt x="3189" y="1957"/>
                </a:lnTo>
                <a:lnTo>
                  <a:pt x="3216" y="1930"/>
                </a:lnTo>
                <a:lnTo>
                  <a:pt x="3244" y="1905"/>
                </a:lnTo>
                <a:lnTo>
                  <a:pt x="3272" y="1885"/>
                </a:lnTo>
                <a:lnTo>
                  <a:pt x="3310" y="1864"/>
                </a:lnTo>
                <a:lnTo>
                  <a:pt x="3344" y="1849"/>
                </a:lnTo>
                <a:lnTo>
                  <a:pt x="3375" y="1837"/>
                </a:lnTo>
                <a:lnTo>
                  <a:pt x="3402" y="1830"/>
                </a:lnTo>
                <a:lnTo>
                  <a:pt x="3428" y="1828"/>
                </a:lnTo>
                <a:lnTo>
                  <a:pt x="3449" y="1830"/>
                </a:lnTo>
                <a:lnTo>
                  <a:pt x="3467" y="1835"/>
                </a:lnTo>
                <a:lnTo>
                  <a:pt x="3483" y="1843"/>
                </a:lnTo>
                <a:lnTo>
                  <a:pt x="3495" y="1856"/>
                </a:lnTo>
                <a:lnTo>
                  <a:pt x="3504" y="1872"/>
                </a:lnTo>
                <a:lnTo>
                  <a:pt x="3511" y="1891"/>
                </a:lnTo>
                <a:lnTo>
                  <a:pt x="3514" y="1912"/>
                </a:lnTo>
                <a:lnTo>
                  <a:pt x="3514" y="1936"/>
                </a:lnTo>
                <a:lnTo>
                  <a:pt x="3511" y="1963"/>
                </a:lnTo>
                <a:lnTo>
                  <a:pt x="3504" y="1992"/>
                </a:lnTo>
                <a:lnTo>
                  <a:pt x="3487" y="2057"/>
                </a:lnTo>
                <a:lnTo>
                  <a:pt x="3468" y="2121"/>
                </a:lnTo>
                <a:lnTo>
                  <a:pt x="3448" y="2184"/>
                </a:lnTo>
                <a:lnTo>
                  <a:pt x="3426" y="2247"/>
                </a:lnTo>
                <a:lnTo>
                  <a:pt x="3402" y="2307"/>
                </a:lnTo>
                <a:lnTo>
                  <a:pt x="3376" y="2364"/>
                </a:lnTo>
                <a:lnTo>
                  <a:pt x="3348" y="2421"/>
                </a:lnTo>
                <a:lnTo>
                  <a:pt x="3318" y="2476"/>
                </a:lnTo>
                <a:lnTo>
                  <a:pt x="3285" y="2528"/>
                </a:lnTo>
                <a:lnTo>
                  <a:pt x="3251" y="2576"/>
                </a:lnTo>
                <a:lnTo>
                  <a:pt x="3214" y="2622"/>
                </a:lnTo>
                <a:lnTo>
                  <a:pt x="3173" y="2664"/>
                </a:lnTo>
                <a:lnTo>
                  <a:pt x="3131" y="2704"/>
                </a:lnTo>
                <a:lnTo>
                  <a:pt x="3086" y="2739"/>
                </a:lnTo>
                <a:lnTo>
                  <a:pt x="3037" y="2771"/>
                </a:lnTo>
                <a:lnTo>
                  <a:pt x="2986" y="2798"/>
                </a:lnTo>
                <a:lnTo>
                  <a:pt x="2932" y="2821"/>
                </a:lnTo>
                <a:lnTo>
                  <a:pt x="2848" y="2849"/>
                </a:lnTo>
                <a:lnTo>
                  <a:pt x="2764" y="2871"/>
                </a:lnTo>
                <a:lnTo>
                  <a:pt x="2680" y="2888"/>
                </a:lnTo>
                <a:lnTo>
                  <a:pt x="2596" y="2899"/>
                </a:lnTo>
                <a:lnTo>
                  <a:pt x="2512" y="2908"/>
                </a:lnTo>
                <a:lnTo>
                  <a:pt x="2428" y="2912"/>
                </a:lnTo>
                <a:lnTo>
                  <a:pt x="2344" y="2912"/>
                </a:lnTo>
                <a:lnTo>
                  <a:pt x="2260" y="2910"/>
                </a:lnTo>
                <a:lnTo>
                  <a:pt x="2175" y="2904"/>
                </a:lnTo>
                <a:lnTo>
                  <a:pt x="2091" y="2897"/>
                </a:lnTo>
                <a:lnTo>
                  <a:pt x="2008" y="2888"/>
                </a:lnTo>
                <a:lnTo>
                  <a:pt x="1925" y="2877"/>
                </a:lnTo>
                <a:lnTo>
                  <a:pt x="1842" y="2864"/>
                </a:lnTo>
                <a:lnTo>
                  <a:pt x="1760" y="2853"/>
                </a:lnTo>
                <a:lnTo>
                  <a:pt x="1678" y="2840"/>
                </a:lnTo>
                <a:lnTo>
                  <a:pt x="1598" y="2828"/>
                </a:lnTo>
                <a:lnTo>
                  <a:pt x="1517" y="2816"/>
                </a:lnTo>
                <a:lnTo>
                  <a:pt x="1439" y="2805"/>
                </a:lnTo>
                <a:lnTo>
                  <a:pt x="1360" y="2796"/>
                </a:lnTo>
                <a:lnTo>
                  <a:pt x="1283" y="2789"/>
                </a:lnTo>
                <a:lnTo>
                  <a:pt x="1206" y="2782"/>
                </a:lnTo>
                <a:lnTo>
                  <a:pt x="1131" y="2780"/>
                </a:lnTo>
                <a:lnTo>
                  <a:pt x="1057" y="2780"/>
                </a:lnTo>
                <a:lnTo>
                  <a:pt x="984" y="2784"/>
                </a:lnTo>
                <a:lnTo>
                  <a:pt x="913" y="2792"/>
                </a:lnTo>
                <a:lnTo>
                  <a:pt x="843" y="2804"/>
                </a:lnTo>
                <a:lnTo>
                  <a:pt x="774" y="2821"/>
                </a:lnTo>
                <a:lnTo>
                  <a:pt x="708" y="2842"/>
                </a:lnTo>
                <a:lnTo>
                  <a:pt x="642" y="2870"/>
                </a:lnTo>
                <a:lnTo>
                  <a:pt x="579" y="2903"/>
                </a:lnTo>
                <a:lnTo>
                  <a:pt x="0" y="2331"/>
                </a:lnTo>
                <a:lnTo>
                  <a:pt x="50" y="2308"/>
                </a:lnTo>
                <a:lnTo>
                  <a:pt x="101" y="2278"/>
                </a:lnTo>
                <a:lnTo>
                  <a:pt x="153" y="2244"/>
                </a:lnTo>
                <a:lnTo>
                  <a:pt x="208" y="2208"/>
                </a:lnTo>
                <a:lnTo>
                  <a:pt x="262" y="2167"/>
                </a:lnTo>
                <a:lnTo>
                  <a:pt x="318" y="2122"/>
                </a:lnTo>
                <a:lnTo>
                  <a:pt x="377" y="2077"/>
                </a:lnTo>
                <a:lnTo>
                  <a:pt x="436" y="2031"/>
                </a:lnTo>
                <a:lnTo>
                  <a:pt x="496" y="1983"/>
                </a:lnTo>
                <a:lnTo>
                  <a:pt x="558" y="1937"/>
                </a:lnTo>
                <a:lnTo>
                  <a:pt x="621" y="1891"/>
                </a:lnTo>
                <a:lnTo>
                  <a:pt x="685" y="1847"/>
                </a:lnTo>
                <a:lnTo>
                  <a:pt x="750" y="1804"/>
                </a:lnTo>
                <a:lnTo>
                  <a:pt x="817" y="1767"/>
                </a:lnTo>
                <a:lnTo>
                  <a:pt x="884" y="1731"/>
                </a:lnTo>
                <a:lnTo>
                  <a:pt x="953" y="1700"/>
                </a:lnTo>
                <a:lnTo>
                  <a:pt x="1022" y="1675"/>
                </a:lnTo>
                <a:lnTo>
                  <a:pt x="1094" y="1656"/>
                </a:lnTo>
                <a:lnTo>
                  <a:pt x="1166" y="1643"/>
                </a:lnTo>
                <a:lnTo>
                  <a:pt x="1221" y="1639"/>
                </a:lnTo>
                <a:close/>
                <a:moveTo>
                  <a:pt x="2195" y="1297"/>
                </a:moveTo>
                <a:lnTo>
                  <a:pt x="2247" y="1312"/>
                </a:lnTo>
                <a:lnTo>
                  <a:pt x="2293" y="1327"/>
                </a:lnTo>
                <a:lnTo>
                  <a:pt x="2331" y="1342"/>
                </a:lnTo>
                <a:lnTo>
                  <a:pt x="2364" y="1358"/>
                </a:lnTo>
                <a:lnTo>
                  <a:pt x="2391" y="1375"/>
                </a:lnTo>
                <a:lnTo>
                  <a:pt x="2417" y="1396"/>
                </a:lnTo>
                <a:lnTo>
                  <a:pt x="2440" y="1420"/>
                </a:lnTo>
                <a:lnTo>
                  <a:pt x="2459" y="1448"/>
                </a:lnTo>
                <a:lnTo>
                  <a:pt x="2473" y="1477"/>
                </a:lnTo>
                <a:lnTo>
                  <a:pt x="2483" y="1509"/>
                </a:lnTo>
                <a:lnTo>
                  <a:pt x="2490" y="1543"/>
                </a:lnTo>
                <a:lnTo>
                  <a:pt x="2492" y="1581"/>
                </a:lnTo>
                <a:lnTo>
                  <a:pt x="2490" y="1615"/>
                </a:lnTo>
                <a:lnTo>
                  <a:pt x="2484" y="1647"/>
                </a:lnTo>
                <a:lnTo>
                  <a:pt x="2476" y="1677"/>
                </a:lnTo>
                <a:lnTo>
                  <a:pt x="2449" y="1677"/>
                </a:lnTo>
                <a:lnTo>
                  <a:pt x="2427" y="1676"/>
                </a:lnTo>
                <a:lnTo>
                  <a:pt x="2366" y="1677"/>
                </a:lnTo>
                <a:lnTo>
                  <a:pt x="2304" y="1680"/>
                </a:lnTo>
                <a:lnTo>
                  <a:pt x="2243" y="1684"/>
                </a:lnTo>
                <a:lnTo>
                  <a:pt x="2195" y="1688"/>
                </a:lnTo>
                <a:lnTo>
                  <a:pt x="2195" y="1297"/>
                </a:lnTo>
                <a:close/>
                <a:moveTo>
                  <a:pt x="2090" y="563"/>
                </a:moveTo>
                <a:lnTo>
                  <a:pt x="2090" y="1073"/>
                </a:lnTo>
                <a:lnTo>
                  <a:pt x="2043" y="1062"/>
                </a:lnTo>
                <a:lnTo>
                  <a:pt x="2000" y="1049"/>
                </a:lnTo>
                <a:lnTo>
                  <a:pt x="1961" y="1032"/>
                </a:lnTo>
                <a:lnTo>
                  <a:pt x="1926" y="1012"/>
                </a:lnTo>
                <a:lnTo>
                  <a:pt x="1895" y="989"/>
                </a:lnTo>
                <a:lnTo>
                  <a:pt x="1873" y="968"/>
                </a:lnTo>
                <a:lnTo>
                  <a:pt x="1855" y="943"/>
                </a:lnTo>
                <a:lnTo>
                  <a:pt x="1841" y="916"/>
                </a:lnTo>
                <a:lnTo>
                  <a:pt x="1830" y="887"/>
                </a:lnTo>
                <a:lnTo>
                  <a:pt x="1825" y="855"/>
                </a:lnTo>
                <a:lnTo>
                  <a:pt x="1823" y="820"/>
                </a:lnTo>
                <a:lnTo>
                  <a:pt x="1825" y="786"/>
                </a:lnTo>
                <a:lnTo>
                  <a:pt x="1833" y="751"/>
                </a:lnTo>
                <a:lnTo>
                  <a:pt x="1845" y="716"/>
                </a:lnTo>
                <a:lnTo>
                  <a:pt x="1862" y="683"/>
                </a:lnTo>
                <a:lnTo>
                  <a:pt x="1885" y="650"/>
                </a:lnTo>
                <a:lnTo>
                  <a:pt x="1904" y="629"/>
                </a:lnTo>
                <a:lnTo>
                  <a:pt x="1926" y="610"/>
                </a:lnTo>
                <a:lnTo>
                  <a:pt x="1952" y="594"/>
                </a:lnTo>
                <a:lnTo>
                  <a:pt x="1982" y="581"/>
                </a:lnTo>
                <a:lnTo>
                  <a:pt x="2015" y="573"/>
                </a:lnTo>
                <a:lnTo>
                  <a:pt x="2051" y="567"/>
                </a:lnTo>
                <a:lnTo>
                  <a:pt x="2090" y="563"/>
                </a:lnTo>
                <a:close/>
                <a:moveTo>
                  <a:pt x="2141" y="0"/>
                </a:moveTo>
                <a:lnTo>
                  <a:pt x="2232" y="4"/>
                </a:lnTo>
                <a:lnTo>
                  <a:pt x="2320" y="12"/>
                </a:lnTo>
                <a:lnTo>
                  <a:pt x="2407" y="28"/>
                </a:lnTo>
                <a:lnTo>
                  <a:pt x="2491" y="49"/>
                </a:lnTo>
                <a:lnTo>
                  <a:pt x="2573" y="75"/>
                </a:lnTo>
                <a:lnTo>
                  <a:pt x="2653" y="107"/>
                </a:lnTo>
                <a:lnTo>
                  <a:pt x="2729" y="144"/>
                </a:lnTo>
                <a:lnTo>
                  <a:pt x="2803" y="185"/>
                </a:lnTo>
                <a:lnTo>
                  <a:pt x="2873" y="231"/>
                </a:lnTo>
                <a:lnTo>
                  <a:pt x="2940" y="281"/>
                </a:lnTo>
                <a:lnTo>
                  <a:pt x="3004" y="336"/>
                </a:lnTo>
                <a:lnTo>
                  <a:pt x="3064" y="395"/>
                </a:lnTo>
                <a:lnTo>
                  <a:pt x="3119" y="458"/>
                </a:lnTo>
                <a:lnTo>
                  <a:pt x="3170" y="525"/>
                </a:lnTo>
                <a:lnTo>
                  <a:pt x="3217" y="594"/>
                </a:lnTo>
                <a:lnTo>
                  <a:pt x="3258" y="667"/>
                </a:lnTo>
                <a:lnTo>
                  <a:pt x="3296" y="742"/>
                </a:lnTo>
                <a:lnTo>
                  <a:pt x="3328" y="821"/>
                </a:lnTo>
                <a:lnTo>
                  <a:pt x="3354" y="901"/>
                </a:lnTo>
                <a:lnTo>
                  <a:pt x="3376" y="986"/>
                </a:lnTo>
                <a:lnTo>
                  <a:pt x="3392" y="1071"/>
                </a:lnTo>
                <a:lnTo>
                  <a:pt x="3400" y="1158"/>
                </a:lnTo>
                <a:lnTo>
                  <a:pt x="3403" y="1247"/>
                </a:lnTo>
                <a:lnTo>
                  <a:pt x="3401" y="1329"/>
                </a:lnTo>
                <a:lnTo>
                  <a:pt x="3393" y="1409"/>
                </a:lnTo>
                <a:lnTo>
                  <a:pt x="3380" y="1488"/>
                </a:lnTo>
                <a:lnTo>
                  <a:pt x="3362" y="1564"/>
                </a:lnTo>
                <a:lnTo>
                  <a:pt x="3338" y="1640"/>
                </a:lnTo>
                <a:lnTo>
                  <a:pt x="3312" y="1713"/>
                </a:lnTo>
                <a:lnTo>
                  <a:pt x="3280" y="1783"/>
                </a:lnTo>
                <a:lnTo>
                  <a:pt x="3253" y="1797"/>
                </a:lnTo>
                <a:lnTo>
                  <a:pt x="3226" y="1813"/>
                </a:lnTo>
                <a:lnTo>
                  <a:pt x="3191" y="1837"/>
                </a:lnTo>
                <a:lnTo>
                  <a:pt x="3157" y="1867"/>
                </a:lnTo>
                <a:lnTo>
                  <a:pt x="3125" y="1899"/>
                </a:lnTo>
                <a:lnTo>
                  <a:pt x="3093" y="1935"/>
                </a:lnTo>
                <a:lnTo>
                  <a:pt x="3063" y="1973"/>
                </a:lnTo>
                <a:lnTo>
                  <a:pt x="3033" y="2014"/>
                </a:lnTo>
                <a:lnTo>
                  <a:pt x="3002" y="2055"/>
                </a:lnTo>
                <a:lnTo>
                  <a:pt x="2974" y="2092"/>
                </a:lnTo>
                <a:lnTo>
                  <a:pt x="2946" y="2129"/>
                </a:lnTo>
                <a:lnTo>
                  <a:pt x="2919" y="2163"/>
                </a:lnTo>
                <a:lnTo>
                  <a:pt x="2890" y="2198"/>
                </a:lnTo>
                <a:lnTo>
                  <a:pt x="2861" y="2230"/>
                </a:lnTo>
                <a:lnTo>
                  <a:pt x="2831" y="2259"/>
                </a:lnTo>
                <a:lnTo>
                  <a:pt x="2801" y="2284"/>
                </a:lnTo>
                <a:lnTo>
                  <a:pt x="2769" y="2307"/>
                </a:lnTo>
                <a:lnTo>
                  <a:pt x="2736" y="2324"/>
                </a:lnTo>
                <a:lnTo>
                  <a:pt x="2702" y="2336"/>
                </a:lnTo>
                <a:lnTo>
                  <a:pt x="2674" y="2341"/>
                </a:lnTo>
                <a:lnTo>
                  <a:pt x="2643" y="2340"/>
                </a:lnTo>
                <a:lnTo>
                  <a:pt x="2611" y="2336"/>
                </a:lnTo>
                <a:lnTo>
                  <a:pt x="2576" y="2328"/>
                </a:lnTo>
                <a:lnTo>
                  <a:pt x="2540" y="2316"/>
                </a:lnTo>
                <a:lnTo>
                  <a:pt x="2501" y="2301"/>
                </a:lnTo>
                <a:lnTo>
                  <a:pt x="2462" y="2284"/>
                </a:lnTo>
                <a:lnTo>
                  <a:pt x="2421" y="2267"/>
                </a:lnTo>
                <a:lnTo>
                  <a:pt x="2468" y="2260"/>
                </a:lnTo>
                <a:lnTo>
                  <a:pt x="2514" y="2253"/>
                </a:lnTo>
                <a:lnTo>
                  <a:pt x="2557" y="2243"/>
                </a:lnTo>
                <a:lnTo>
                  <a:pt x="2599" y="2233"/>
                </a:lnTo>
                <a:lnTo>
                  <a:pt x="2639" y="2220"/>
                </a:lnTo>
                <a:lnTo>
                  <a:pt x="2675" y="2205"/>
                </a:lnTo>
                <a:lnTo>
                  <a:pt x="2709" y="2189"/>
                </a:lnTo>
                <a:lnTo>
                  <a:pt x="2740" y="2170"/>
                </a:lnTo>
                <a:lnTo>
                  <a:pt x="2768" y="2147"/>
                </a:lnTo>
                <a:lnTo>
                  <a:pt x="2792" y="2121"/>
                </a:lnTo>
                <a:lnTo>
                  <a:pt x="2811" y="2095"/>
                </a:lnTo>
                <a:lnTo>
                  <a:pt x="2825" y="2067"/>
                </a:lnTo>
                <a:lnTo>
                  <a:pt x="2836" y="2036"/>
                </a:lnTo>
                <a:lnTo>
                  <a:pt x="2842" y="2004"/>
                </a:lnTo>
                <a:lnTo>
                  <a:pt x="2843" y="1971"/>
                </a:lnTo>
                <a:lnTo>
                  <a:pt x="2840" y="1936"/>
                </a:lnTo>
                <a:lnTo>
                  <a:pt x="2834" y="1900"/>
                </a:lnTo>
                <a:lnTo>
                  <a:pt x="2823" y="1869"/>
                </a:lnTo>
                <a:lnTo>
                  <a:pt x="2810" y="1839"/>
                </a:lnTo>
                <a:lnTo>
                  <a:pt x="2794" y="1814"/>
                </a:lnTo>
                <a:lnTo>
                  <a:pt x="2777" y="1791"/>
                </a:lnTo>
                <a:lnTo>
                  <a:pt x="2757" y="1771"/>
                </a:lnTo>
                <a:lnTo>
                  <a:pt x="2736" y="1753"/>
                </a:lnTo>
                <a:lnTo>
                  <a:pt x="2713" y="1738"/>
                </a:lnTo>
                <a:lnTo>
                  <a:pt x="2689" y="1724"/>
                </a:lnTo>
                <a:lnTo>
                  <a:pt x="2664" y="1714"/>
                </a:lnTo>
                <a:lnTo>
                  <a:pt x="2675" y="1671"/>
                </a:lnTo>
                <a:lnTo>
                  <a:pt x="2683" y="1627"/>
                </a:lnTo>
                <a:lnTo>
                  <a:pt x="2688" y="1578"/>
                </a:lnTo>
                <a:lnTo>
                  <a:pt x="2689" y="1528"/>
                </a:lnTo>
                <a:lnTo>
                  <a:pt x="2687" y="1479"/>
                </a:lnTo>
                <a:lnTo>
                  <a:pt x="2680" y="1434"/>
                </a:lnTo>
                <a:lnTo>
                  <a:pt x="2669" y="1392"/>
                </a:lnTo>
                <a:lnTo>
                  <a:pt x="2653" y="1353"/>
                </a:lnTo>
                <a:lnTo>
                  <a:pt x="2631" y="1317"/>
                </a:lnTo>
                <a:lnTo>
                  <a:pt x="2606" y="1283"/>
                </a:lnTo>
                <a:lnTo>
                  <a:pt x="2576" y="1254"/>
                </a:lnTo>
                <a:lnTo>
                  <a:pt x="2541" y="1227"/>
                </a:lnTo>
                <a:lnTo>
                  <a:pt x="2512" y="1209"/>
                </a:lnTo>
                <a:lnTo>
                  <a:pt x="2476" y="1191"/>
                </a:lnTo>
                <a:lnTo>
                  <a:pt x="2433" y="1172"/>
                </a:lnTo>
                <a:lnTo>
                  <a:pt x="2383" y="1153"/>
                </a:lnTo>
                <a:lnTo>
                  <a:pt x="2328" y="1134"/>
                </a:lnTo>
                <a:lnTo>
                  <a:pt x="2265" y="1114"/>
                </a:lnTo>
                <a:lnTo>
                  <a:pt x="2196" y="1094"/>
                </a:lnTo>
                <a:lnTo>
                  <a:pt x="2196" y="566"/>
                </a:lnTo>
                <a:lnTo>
                  <a:pt x="2237" y="570"/>
                </a:lnTo>
                <a:lnTo>
                  <a:pt x="2276" y="577"/>
                </a:lnTo>
                <a:lnTo>
                  <a:pt x="2310" y="590"/>
                </a:lnTo>
                <a:lnTo>
                  <a:pt x="2342" y="606"/>
                </a:lnTo>
                <a:lnTo>
                  <a:pt x="2369" y="627"/>
                </a:lnTo>
                <a:lnTo>
                  <a:pt x="2395" y="652"/>
                </a:lnTo>
                <a:lnTo>
                  <a:pt x="2416" y="680"/>
                </a:lnTo>
                <a:lnTo>
                  <a:pt x="2433" y="712"/>
                </a:lnTo>
                <a:lnTo>
                  <a:pt x="2446" y="747"/>
                </a:lnTo>
                <a:lnTo>
                  <a:pt x="2456" y="783"/>
                </a:lnTo>
                <a:lnTo>
                  <a:pt x="2461" y="823"/>
                </a:lnTo>
                <a:lnTo>
                  <a:pt x="2654" y="823"/>
                </a:lnTo>
                <a:lnTo>
                  <a:pt x="2649" y="772"/>
                </a:lnTo>
                <a:lnTo>
                  <a:pt x="2641" y="723"/>
                </a:lnTo>
                <a:lnTo>
                  <a:pt x="2628" y="678"/>
                </a:lnTo>
                <a:lnTo>
                  <a:pt x="2611" y="636"/>
                </a:lnTo>
                <a:lnTo>
                  <a:pt x="2589" y="597"/>
                </a:lnTo>
                <a:lnTo>
                  <a:pt x="2562" y="560"/>
                </a:lnTo>
                <a:lnTo>
                  <a:pt x="2531" y="527"/>
                </a:lnTo>
                <a:lnTo>
                  <a:pt x="2495" y="497"/>
                </a:lnTo>
                <a:lnTo>
                  <a:pt x="2456" y="471"/>
                </a:lnTo>
                <a:lnTo>
                  <a:pt x="2412" y="449"/>
                </a:lnTo>
                <a:lnTo>
                  <a:pt x="2364" y="431"/>
                </a:lnTo>
                <a:lnTo>
                  <a:pt x="2312" y="416"/>
                </a:lnTo>
                <a:lnTo>
                  <a:pt x="2256" y="406"/>
                </a:lnTo>
                <a:lnTo>
                  <a:pt x="2196" y="399"/>
                </a:lnTo>
                <a:lnTo>
                  <a:pt x="2196" y="257"/>
                </a:lnTo>
                <a:lnTo>
                  <a:pt x="2091" y="257"/>
                </a:lnTo>
                <a:lnTo>
                  <a:pt x="2091" y="401"/>
                </a:lnTo>
                <a:lnTo>
                  <a:pt x="2037" y="403"/>
                </a:lnTo>
                <a:lnTo>
                  <a:pt x="1987" y="411"/>
                </a:lnTo>
                <a:lnTo>
                  <a:pt x="1939" y="421"/>
                </a:lnTo>
                <a:lnTo>
                  <a:pt x="1895" y="436"/>
                </a:lnTo>
                <a:lnTo>
                  <a:pt x="1854" y="455"/>
                </a:lnTo>
                <a:lnTo>
                  <a:pt x="1816" y="478"/>
                </a:lnTo>
                <a:lnTo>
                  <a:pt x="1780" y="506"/>
                </a:lnTo>
                <a:lnTo>
                  <a:pt x="1747" y="536"/>
                </a:lnTo>
                <a:lnTo>
                  <a:pt x="1715" y="575"/>
                </a:lnTo>
                <a:lnTo>
                  <a:pt x="1688" y="614"/>
                </a:lnTo>
                <a:lnTo>
                  <a:pt x="1665" y="655"/>
                </a:lnTo>
                <a:lnTo>
                  <a:pt x="1648" y="698"/>
                </a:lnTo>
                <a:lnTo>
                  <a:pt x="1636" y="741"/>
                </a:lnTo>
                <a:lnTo>
                  <a:pt x="1628" y="787"/>
                </a:lnTo>
                <a:lnTo>
                  <a:pt x="1626" y="833"/>
                </a:lnTo>
                <a:lnTo>
                  <a:pt x="1628" y="885"/>
                </a:lnTo>
                <a:lnTo>
                  <a:pt x="1635" y="932"/>
                </a:lnTo>
                <a:lnTo>
                  <a:pt x="1646" y="977"/>
                </a:lnTo>
                <a:lnTo>
                  <a:pt x="1662" y="1018"/>
                </a:lnTo>
                <a:lnTo>
                  <a:pt x="1684" y="1056"/>
                </a:lnTo>
                <a:lnTo>
                  <a:pt x="1709" y="1091"/>
                </a:lnTo>
                <a:lnTo>
                  <a:pt x="1739" y="1122"/>
                </a:lnTo>
                <a:lnTo>
                  <a:pt x="1774" y="1151"/>
                </a:lnTo>
                <a:lnTo>
                  <a:pt x="1815" y="1176"/>
                </a:lnTo>
                <a:lnTo>
                  <a:pt x="1859" y="1200"/>
                </a:lnTo>
                <a:lnTo>
                  <a:pt x="1909" y="1221"/>
                </a:lnTo>
                <a:lnTo>
                  <a:pt x="1965" y="1240"/>
                </a:lnTo>
                <a:lnTo>
                  <a:pt x="2025" y="1257"/>
                </a:lnTo>
                <a:lnTo>
                  <a:pt x="2091" y="1271"/>
                </a:lnTo>
                <a:lnTo>
                  <a:pt x="2091" y="1692"/>
                </a:lnTo>
                <a:lnTo>
                  <a:pt x="2051" y="1691"/>
                </a:lnTo>
                <a:lnTo>
                  <a:pt x="2013" y="1689"/>
                </a:lnTo>
                <a:lnTo>
                  <a:pt x="1945" y="1681"/>
                </a:lnTo>
                <a:lnTo>
                  <a:pt x="1878" y="1670"/>
                </a:lnTo>
                <a:lnTo>
                  <a:pt x="1810" y="1656"/>
                </a:lnTo>
                <a:lnTo>
                  <a:pt x="1804" y="1624"/>
                </a:lnTo>
                <a:lnTo>
                  <a:pt x="1797" y="1589"/>
                </a:lnTo>
                <a:lnTo>
                  <a:pt x="1792" y="1550"/>
                </a:lnTo>
                <a:lnTo>
                  <a:pt x="1789" y="1508"/>
                </a:lnTo>
                <a:lnTo>
                  <a:pt x="1595" y="1508"/>
                </a:lnTo>
                <a:lnTo>
                  <a:pt x="1596" y="1559"/>
                </a:lnTo>
                <a:lnTo>
                  <a:pt x="1600" y="1608"/>
                </a:lnTo>
                <a:lnTo>
                  <a:pt x="1533" y="1592"/>
                </a:lnTo>
                <a:lnTo>
                  <a:pt x="1467" y="1578"/>
                </a:lnTo>
                <a:lnTo>
                  <a:pt x="1402" y="1568"/>
                </a:lnTo>
                <a:lnTo>
                  <a:pt x="1339" y="1559"/>
                </a:lnTo>
                <a:lnTo>
                  <a:pt x="1276" y="1554"/>
                </a:lnTo>
                <a:lnTo>
                  <a:pt x="1214" y="1554"/>
                </a:lnTo>
                <a:lnTo>
                  <a:pt x="1154" y="1558"/>
                </a:lnTo>
                <a:lnTo>
                  <a:pt x="1099" y="1568"/>
                </a:lnTo>
                <a:lnTo>
                  <a:pt x="1044" y="1580"/>
                </a:lnTo>
                <a:lnTo>
                  <a:pt x="989" y="1596"/>
                </a:lnTo>
                <a:lnTo>
                  <a:pt x="936" y="1615"/>
                </a:lnTo>
                <a:lnTo>
                  <a:pt x="917" y="1544"/>
                </a:lnTo>
                <a:lnTo>
                  <a:pt x="901" y="1473"/>
                </a:lnTo>
                <a:lnTo>
                  <a:pt x="889" y="1399"/>
                </a:lnTo>
                <a:lnTo>
                  <a:pt x="883" y="1323"/>
                </a:lnTo>
                <a:lnTo>
                  <a:pt x="881" y="1247"/>
                </a:lnTo>
                <a:lnTo>
                  <a:pt x="884" y="1158"/>
                </a:lnTo>
                <a:lnTo>
                  <a:pt x="892" y="1071"/>
                </a:lnTo>
                <a:lnTo>
                  <a:pt x="908" y="986"/>
                </a:lnTo>
                <a:lnTo>
                  <a:pt x="930" y="901"/>
                </a:lnTo>
                <a:lnTo>
                  <a:pt x="956" y="821"/>
                </a:lnTo>
                <a:lnTo>
                  <a:pt x="988" y="742"/>
                </a:lnTo>
                <a:lnTo>
                  <a:pt x="1025" y="667"/>
                </a:lnTo>
                <a:lnTo>
                  <a:pt x="1067" y="594"/>
                </a:lnTo>
                <a:lnTo>
                  <a:pt x="1114" y="525"/>
                </a:lnTo>
                <a:lnTo>
                  <a:pt x="1165" y="458"/>
                </a:lnTo>
                <a:lnTo>
                  <a:pt x="1220" y="395"/>
                </a:lnTo>
                <a:lnTo>
                  <a:pt x="1280" y="336"/>
                </a:lnTo>
                <a:lnTo>
                  <a:pt x="1343" y="281"/>
                </a:lnTo>
                <a:lnTo>
                  <a:pt x="1410" y="231"/>
                </a:lnTo>
                <a:lnTo>
                  <a:pt x="1481" y="185"/>
                </a:lnTo>
                <a:lnTo>
                  <a:pt x="1555" y="144"/>
                </a:lnTo>
                <a:lnTo>
                  <a:pt x="1631" y="107"/>
                </a:lnTo>
                <a:lnTo>
                  <a:pt x="1710" y="75"/>
                </a:lnTo>
                <a:lnTo>
                  <a:pt x="1792" y="49"/>
                </a:lnTo>
                <a:lnTo>
                  <a:pt x="1877" y="28"/>
                </a:lnTo>
                <a:lnTo>
                  <a:pt x="1964" y="12"/>
                </a:lnTo>
                <a:lnTo>
                  <a:pt x="2052" y="4"/>
                </a:lnTo>
                <a:lnTo>
                  <a:pt x="214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37"/>
          <p:cNvSpPr/>
          <p:nvPr/>
        </p:nvSpPr>
        <p:spPr>
          <a:xfrm>
            <a:off x="1368745" y="3981650"/>
            <a:ext cx="2230538" cy="1569660"/>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In agile model, the estimation is not to track progress against a plan. Its to help define scope of a release</a:t>
            </a:r>
            <a:endParaRPr lang="en-US" sz="1600" dirty="0">
              <a:solidFill>
                <a:schemeClr val="bg1"/>
              </a:solidFill>
            </a:endParaRPr>
          </a:p>
        </p:txBody>
      </p:sp>
      <p:sp>
        <p:nvSpPr>
          <p:cNvPr id="39" name="Rectangle 38"/>
          <p:cNvSpPr/>
          <p:nvPr/>
        </p:nvSpPr>
        <p:spPr>
          <a:xfrm>
            <a:off x="9755641" y="2471532"/>
            <a:ext cx="2373891" cy="1323439"/>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Understand that each team’s approach to estimation evolves as the product progresses or team matures</a:t>
            </a:r>
            <a:endParaRPr lang="en-US" sz="1600" dirty="0">
              <a:solidFill>
                <a:schemeClr val="bg1"/>
              </a:solidFill>
            </a:endParaRPr>
          </a:p>
        </p:txBody>
      </p:sp>
      <p:sp>
        <p:nvSpPr>
          <p:cNvPr id="40" name="Rectangle 39"/>
          <p:cNvSpPr/>
          <p:nvPr/>
        </p:nvSpPr>
        <p:spPr>
          <a:xfrm>
            <a:off x="9755640" y="4327642"/>
            <a:ext cx="2373892" cy="1077218"/>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Understand velocity is as important as understand the size of the story</a:t>
            </a:r>
            <a:endParaRPr lang="en-US" sz="1600" dirty="0">
              <a:solidFill>
                <a:schemeClr val="bg1"/>
              </a:solidFill>
            </a:endParaRPr>
          </a:p>
        </p:txBody>
      </p:sp>
      <p:sp>
        <p:nvSpPr>
          <p:cNvPr id="45" name="Freeform 23"/>
          <p:cNvSpPr>
            <a:spLocks noEditPoints="1"/>
          </p:cNvSpPr>
          <p:nvPr/>
        </p:nvSpPr>
        <p:spPr bwMode="auto">
          <a:xfrm>
            <a:off x="4241467" y="4492287"/>
            <a:ext cx="550360" cy="614935"/>
          </a:xfrm>
          <a:custGeom>
            <a:avLst/>
            <a:gdLst>
              <a:gd name="T0" fmla="*/ 1875 w 3488"/>
              <a:gd name="T1" fmla="*/ 3396 h 3836"/>
              <a:gd name="T2" fmla="*/ 1876 w 3488"/>
              <a:gd name="T3" fmla="*/ 3594 h 3836"/>
              <a:gd name="T4" fmla="*/ 2059 w 3488"/>
              <a:gd name="T5" fmla="*/ 3669 h 3836"/>
              <a:gd name="T6" fmla="*/ 2198 w 3488"/>
              <a:gd name="T7" fmla="*/ 3530 h 3836"/>
              <a:gd name="T8" fmla="*/ 2123 w 3488"/>
              <a:gd name="T9" fmla="*/ 3347 h 3836"/>
              <a:gd name="T10" fmla="*/ 1149 w 3488"/>
              <a:gd name="T11" fmla="*/ 1077 h 3836"/>
              <a:gd name="T12" fmla="*/ 1054 w 3488"/>
              <a:gd name="T13" fmla="*/ 1248 h 3836"/>
              <a:gd name="T14" fmla="*/ 860 w 3488"/>
              <a:gd name="T15" fmla="*/ 1407 h 3836"/>
              <a:gd name="T16" fmla="*/ 840 w 3488"/>
              <a:gd name="T17" fmla="*/ 1616 h 3836"/>
              <a:gd name="T18" fmla="*/ 950 w 3488"/>
              <a:gd name="T19" fmla="*/ 1769 h 3836"/>
              <a:gd name="T20" fmla="*/ 1170 w 3488"/>
              <a:gd name="T21" fmla="*/ 1849 h 3836"/>
              <a:gd name="T22" fmla="*/ 1352 w 3488"/>
              <a:gd name="T23" fmla="*/ 1921 h 3836"/>
              <a:gd name="T24" fmla="*/ 1373 w 3488"/>
              <a:gd name="T25" fmla="*/ 2002 h 3836"/>
              <a:gd name="T26" fmla="*/ 1261 w 3488"/>
              <a:gd name="T27" fmla="*/ 2076 h 3836"/>
              <a:gd name="T28" fmla="*/ 1006 w 3488"/>
              <a:gd name="T29" fmla="*/ 2013 h 3836"/>
              <a:gd name="T30" fmla="*/ 878 w 3488"/>
              <a:gd name="T31" fmla="*/ 1968 h 3836"/>
              <a:gd name="T32" fmla="*/ 798 w 3488"/>
              <a:gd name="T33" fmla="*/ 2069 h 3836"/>
              <a:gd name="T34" fmla="*/ 939 w 3488"/>
              <a:gd name="T35" fmla="*/ 2211 h 3836"/>
              <a:gd name="T36" fmla="*/ 1115 w 3488"/>
              <a:gd name="T37" fmla="*/ 2392 h 3836"/>
              <a:gd name="T38" fmla="*/ 1247 w 3488"/>
              <a:gd name="T39" fmla="*/ 2427 h 3836"/>
              <a:gd name="T40" fmla="*/ 1339 w 3488"/>
              <a:gd name="T41" fmla="*/ 2264 h 3836"/>
              <a:gd name="T42" fmla="*/ 1539 w 3488"/>
              <a:gd name="T43" fmla="*/ 2146 h 3836"/>
              <a:gd name="T44" fmla="*/ 1598 w 3488"/>
              <a:gd name="T45" fmla="*/ 1957 h 3836"/>
              <a:gd name="T46" fmla="*/ 1514 w 3488"/>
              <a:gd name="T47" fmla="*/ 1757 h 3836"/>
              <a:gd name="T48" fmla="*/ 1275 w 3488"/>
              <a:gd name="T49" fmla="*/ 1651 h 3836"/>
              <a:gd name="T50" fmla="*/ 1090 w 3488"/>
              <a:gd name="T51" fmla="*/ 1587 h 3836"/>
              <a:gd name="T52" fmla="*/ 1054 w 3488"/>
              <a:gd name="T53" fmla="*/ 1514 h 3836"/>
              <a:gd name="T54" fmla="*/ 1129 w 3488"/>
              <a:gd name="T55" fmla="*/ 1433 h 3836"/>
              <a:gd name="T56" fmla="*/ 1356 w 3488"/>
              <a:gd name="T57" fmla="*/ 1470 h 3836"/>
              <a:gd name="T58" fmla="*/ 1503 w 3488"/>
              <a:gd name="T59" fmla="*/ 1500 h 3836"/>
              <a:gd name="T60" fmla="*/ 1559 w 3488"/>
              <a:gd name="T61" fmla="*/ 1382 h 3836"/>
              <a:gd name="T62" fmla="*/ 1409 w 3488"/>
              <a:gd name="T63" fmla="*/ 1267 h 3836"/>
              <a:gd name="T64" fmla="*/ 1267 w 3488"/>
              <a:gd name="T65" fmla="*/ 1092 h 3836"/>
              <a:gd name="T66" fmla="*/ 1040 w 3488"/>
              <a:gd name="T67" fmla="*/ 453 h 3836"/>
              <a:gd name="T68" fmla="*/ 2108 w 3488"/>
              <a:gd name="T69" fmla="*/ 862 h 3836"/>
              <a:gd name="T70" fmla="*/ 2323 w 3488"/>
              <a:gd name="T71" fmla="*/ 970 h 3836"/>
              <a:gd name="T72" fmla="*/ 2371 w 3488"/>
              <a:gd name="T73" fmla="*/ 2762 h 3836"/>
              <a:gd name="T74" fmla="*/ 2241 w 3488"/>
              <a:gd name="T75" fmla="*/ 2952 h 3836"/>
              <a:gd name="T76" fmla="*/ 2037 w 3488"/>
              <a:gd name="T77" fmla="*/ 2978 h 3836"/>
              <a:gd name="T78" fmla="*/ 1001 w 3488"/>
              <a:gd name="T79" fmla="*/ 2608 h 3836"/>
              <a:gd name="T80" fmla="*/ 3023 w 3488"/>
              <a:gd name="T81" fmla="*/ 465 h 3836"/>
              <a:gd name="T82" fmla="*/ 2969 w 3488"/>
              <a:gd name="T83" fmla="*/ 0 h 3836"/>
              <a:gd name="T84" fmla="*/ 3294 w 3488"/>
              <a:gd name="T85" fmla="*/ 114 h 3836"/>
              <a:gd name="T86" fmla="*/ 3474 w 3488"/>
              <a:gd name="T87" fmla="*/ 400 h 3836"/>
              <a:gd name="T88" fmla="*/ 3458 w 3488"/>
              <a:gd name="T89" fmla="*/ 3492 h 3836"/>
              <a:gd name="T90" fmla="*/ 3247 w 3488"/>
              <a:gd name="T91" fmla="*/ 3755 h 3836"/>
              <a:gd name="T92" fmla="*/ 1078 w 3488"/>
              <a:gd name="T93" fmla="*/ 3836 h 3836"/>
              <a:gd name="T94" fmla="*/ 753 w 3488"/>
              <a:gd name="T95" fmla="*/ 3722 h 3836"/>
              <a:gd name="T96" fmla="*/ 572 w 3488"/>
              <a:gd name="T97" fmla="*/ 3436 h 3836"/>
              <a:gd name="T98" fmla="*/ 182 w 3488"/>
              <a:gd name="T99" fmla="*/ 2594 h 3836"/>
              <a:gd name="T100" fmla="*/ 14 w 3488"/>
              <a:gd name="T101" fmla="*/ 2427 h 3836"/>
              <a:gd name="T102" fmla="*/ 30 w 3488"/>
              <a:gd name="T103" fmla="*/ 1005 h 3836"/>
              <a:gd name="T104" fmla="*/ 223 w 3488"/>
              <a:gd name="T105" fmla="*/ 865 h 3836"/>
              <a:gd name="T106" fmla="*/ 588 w 3488"/>
              <a:gd name="T107" fmla="*/ 344 h 3836"/>
              <a:gd name="T108" fmla="*/ 800 w 3488"/>
              <a:gd name="T109" fmla="*/ 81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88" h="3836">
                <a:moveTo>
                  <a:pt x="2024" y="3317"/>
                </a:moveTo>
                <a:lnTo>
                  <a:pt x="1987" y="3320"/>
                </a:lnTo>
                <a:lnTo>
                  <a:pt x="1953" y="3331"/>
                </a:lnTo>
                <a:lnTo>
                  <a:pt x="1924" y="3347"/>
                </a:lnTo>
                <a:lnTo>
                  <a:pt x="1897" y="3369"/>
                </a:lnTo>
                <a:lnTo>
                  <a:pt x="1875" y="3396"/>
                </a:lnTo>
                <a:lnTo>
                  <a:pt x="1859" y="3425"/>
                </a:lnTo>
                <a:lnTo>
                  <a:pt x="1849" y="3459"/>
                </a:lnTo>
                <a:lnTo>
                  <a:pt x="1846" y="3495"/>
                </a:lnTo>
                <a:lnTo>
                  <a:pt x="1849" y="3530"/>
                </a:lnTo>
                <a:lnTo>
                  <a:pt x="1859" y="3564"/>
                </a:lnTo>
                <a:lnTo>
                  <a:pt x="1876" y="3594"/>
                </a:lnTo>
                <a:lnTo>
                  <a:pt x="1897" y="3620"/>
                </a:lnTo>
                <a:lnTo>
                  <a:pt x="1924" y="3642"/>
                </a:lnTo>
                <a:lnTo>
                  <a:pt x="1955" y="3659"/>
                </a:lnTo>
                <a:lnTo>
                  <a:pt x="1987" y="3669"/>
                </a:lnTo>
                <a:lnTo>
                  <a:pt x="2024" y="3673"/>
                </a:lnTo>
                <a:lnTo>
                  <a:pt x="2059" y="3669"/>
                </a:lnTo>
                <a:lnTo>
                  <a:pt x="2093" y="3659"/>
                </a:lnTo>
                <a:lnTo>
                  <a:pt x="2123" y="3642"/>
                </a:lnTo>
                <a:lnTo>
                  <a:pt x="2150" y="3620"/>
                </a:lnTo>
                <a:lnTo>
                  <a:pt x="2171" y="3594"/>
                </a:lnTo>
                <a:lnTo>
                  <a:pt x="2187" y="3564"/>
                </a:lnTo>
                <a:lnTo>
                  <a:pt x="2198" y="3530"/>
                </a:lnTo>
                <a:lnTo>
                  <a:pt x="2201" y="3495"/>
                </a:lnTo>
                <a:lnTo>
                  <a:pt x="2198" y="3459"/>
                </a:lnTo>
                <a:lnTo>
                  <a:pt x="2187" y="3425"/>
                </a:lnTo>
                <a:lnTo>
                  <a:pt x="2171" y="3395"/>
                </a:lnTo>
                <a:lnTo>
                  <a:pt x="2150" y="3369"/>
                </a:lnTo>
                <a:lnTo>
                  <a:pt x="2123" y="3347"/>
                </a:lnTo>
                <a:lnTo>
                  <a:pt x="2093" y="3331"/>
                </a:lnTo>
                <a:lnTo>
                  <a:pt x="2059" y="3320"/>
                </a:lnTo>
                <a:lnTo>
                  <a:pt x="2024" y="3317"/>
                </a:lnTo>
                <a:close/>
                <a:moveTo>
                  <a:pt x="1198" y="1064"/>
                </a:moveTo>
                <a:lnTo>
                  <a:pt x="1172" y="1067"/>
                </a:lnTo>
                <a:lnTo>
                  <a:pt x="1149" y="1077"/>
                </a:lnTo>
                <a:lnTo>
                  <a:pt x="1130" y="1092"/>
                </a:lnTo>
                <a:lnTo>
                  <a:pt x="1115" y="1112"/>
                </a:lnTo>
                <a:lnTo>
                  <a:pt x="1104" y="1135"/>
                </a:lnTo>
                <a:lnTo>
                  <a:pt x="1101" y="1161"/>
                </a:lnTo>
                <a:lnTo>
                  <a:pt x="1101" y="1236"/>
                </a:lnTo>
                <a:lnTo>
                  <a:pt x="1054" y="1248"/>
                </a:lnTo>
                <a:lnTo>
                  <a:pt x="1012" y="1263"/>
                </a:lnTo>
                <a:lnTo>
                  <a:pt x="972" y="1284"/>
                </a:lnTo>
                <a:lnTo>
                  <a:pt x="937" y="1309"/>
                </a:lnTo>
                <a:lnTo>
                  <a:pt x="906" y="1338"/>
                </a:lnTo>
                <a:lnTo>
                  <a:pt x="880" y="1371"/>
                </a:lnTo>
                <a:lnTo>
                  <a:pt x="860" y="1407"/>
                </a:lnTo>
                <a:lnTo>
                  <a:pt x="844" y="1447"/>
                </a:lnTo>
                <a:lnTo>
                  <a:pt x="835" y="1489"/>
                </a:lnTo>
                <a:lnTo>
                  <a:pt x="832" y="1535"/>
                </a:lnTo>
                <a:lnTo>
                  <a:pt x="832" y="1538"/>
                </a:lnTo>
                <a:lnTo>
                  <a:pt x="834" y="1578"/>
                </a:lnTo>
                <a:lnTo>
                  <a:pt x="840" y="1616"/>
                </a:lnTo>
                <a:lnTo>
                  <a:pt x="849" y="1649"/>
                </a:lnTo>
                <a:lnTo>
                  <a:pt x="862" y="1679"/>
                </a:lnTo>
                <a:lnTo>
                  <a:pt x="880" y="1705"/>
                </a:lnTo>
                <a:lnTo>
                  <a:pt x="899" y="1729"/>
                </a:lnTo>
                <a:lnTo>
                  <a:pt x="924" y="1750"/>
                </a:lnTo>
                <a:lnTo>
                  <a:pt x="950" y="1769"/>
                </a:lnTo>
                <a:lnTo>
                  <a:pt x="980" y="1785"/>
                </a:lnTo>
                <a:lnTo>
                  <a:pt x="1013" y="1800"/>
                </a:lnTo>
                <a:lnTo>
                  <a:pt x="1048" y="1813"/>
                </a:lnTo>
                <a:lnTo>
                  <a:pt x="1087" y="1826"/>
                </a:lnTo>
                <a:lnTo>
                  <a:pt x="1126" y="1838"/>
                </a:lnTo>
                <a:lnTo>
                  <a:pt x="1170" y="1849"/>
                </a:lnTo>
                <a:lnTo>
                  <a:pt x="1216" y="1862"/>
                </a:lnTo>
                <a:lnTo>
                  <a:pt x="1256" y="1874"/>
                </a:lnTo>
                <a:lnTo>
                  <a:pt x="1289" y="1885"/>
                </a:lnTo>
                <a:lnTo>
                  <a:pt x="1316" y="1897"/>
                </a:lnTo>
                <a:lnTo>
                  <a:pt x="1337" y="1909"/>
                </a:lnTo>
                <a:lnTo>
                  <a:pt x="1352" y="1921"/>
                </a:lnTo>
                <a:lnTo>
                  <a:pt x="1363" y="1933"/>
                </a:lnTo>
                <a:lnTo>
                  <a:pt x="1370" y="1947"/>
                </a:lnTo>
                <a:lnTo>
                  <a:pt x="1374" y="1963"/>
                </a:lnTo>
                <a:lnTo>
                  <a:pt x="1376" y="1979"/>
                </a:lnTo>
                <a:lnTo>
                  <a:pt x="1376" y="1981"/>
                </a:lnTo>
                <a:lnTo>
                  <a:pt x="1373" y="2002"/>
                </a:lnTo>
                <a:lnTo>
                  <a:pt x="1365" y="2022"/>
                </a:lnTo>
                <a:lnTo>
                  <a:pt x="1353" y="2038"/>
                </a:lnTo>
                <a:lnTo>
                  <a:pt x="1336" y="2051"/>
                </a:lnTo>
                <a:lnTo>
                  <a:pt x="1315" y="2063"/>
                </a:lnTo>
                <a:lnTo>
                  <a:pt x="1290" y="2071"/>
                </a:lnTo>
                <a:lnTo>
                  <a:pt x="1261" y="2076"/>
                </a:lnTo>
                <a:lnTo>
                  <a:pt x="1228" y="2077"/>
                </a:lnTo>
                <a:lnTo>
                  <a:pt x="1179" y="2075"/>
                </a:lnTo>
                <a:lnTo>
                  <a:pt x="1133" y="2066"/>
                </a:lnTo>
                <a:lnTo>
                  <a:pt x="1089" y="2052"/>
                </a:lnTo>
                <a:lnTo>
                  <a:pt x="1047" y="2035"/>
                </a:lnTo>
                <a:lnTo>
                  <a:pt x="1006" y="2013"/>
                </a:lnTo>
                <a:lnTo>
                  <a:pt x="967" y="1986"/>
                </a:lnTo>
                <a:lnTo>
                  <a:pt x="954" y="1978"/>
                </a:lnTo>
                <a:lnTo>
                  <a:pt x="940" y="1972"/>
                </a:lnTo>
                <a:lnTo>
                  <a:pt x="923" y="1967"/>
                </a:lnTo>
                <a:lnTo>
                  <a:pt x="903" y="1965"/>
                </a:lnTo>
                <a:lnTo>
                  <a:pt x="878" y="1968"/>
                </a:lnTo>
                <a:lnTo>
                  <a:pt x="856" y="1975"/>
                </a:lnTo>
                <a:lnTo>
                  <a:pt x="837" y="1988"/>
                </a:lnTo>
                <a:lnTo>
                  <a:pt x="821" y="2003"/>
                </a:lnTo>
                <a:lnTo>
                  <a:pt x="808" y="2023"/>
                </a:lnTo>
                <a:lnTo>
                  <a:pt x="801" y="2044"/>
                </a:lnTo>
                <a:lnTo>
                  <a:pt x="798" y="2069"/>
                </a:lnTo>
                <a:lnTo>
                  <a:pt x="801" y="2094"/>
                </a:lnTo>
                <a:lnTo>
                  <a:pt x="809" y="2118"/>
                </a:lnTo>
                <a:lnTo>
                  <a:pt x="823" y="2138"/>
                </a:lnTo>
                <a:lnTo>
                  <a:pt x="840" y="2153"/>
                </a:lnTo>
                <a:lnTo>
                  <a:pt x="889" y="2184"/>
                </a:lnTo>
                <a:lnTo>
                  <a:pt x="939" y="2211"/>
                </a:lnTo>
                <a:lnTo>
                  <a:pt x="992" y="2233"/>
                </a:lnTo>
                <a:lnTo>
                  <a:pt x="1046" y="2250"/>
                </a:lnTo>
                <a:lnTo>
                  <a:pt x="1101" y="2263"/>
                </a:lnTo>
                <a:lnTo>
                  <a:pt x="1101" y="2343"/>
                </a:lnTo>
                <a:lnTo>
                  <a:pt x="1104" y="2369"/>
                </a:lnTo>
                <a:lnTo>
                  <a:pt x="1115" y="2392"/>
                </a:lnTo>
                <a:lnTo>
                  <a:pt x="1130" y="2412"/>
                </a:lnTo>
                <a:lnTo>
                  <a:pt x="1149" y="2427"/>
                </a:lnTo>
                <a:lnTo>
                  <a:pt x="1172" y="2436"/>
                </a:lnTo>
                <a:lnTo>
                  <a:pt x="1198" y="2440"/>
                </a:lnTo>
                <a:lnTo>
                  <a:pt x="1223" y="2436"/>
                </a:lnTo>
                <a:lnTo>
                  <a:pt x="1247" y="2427"/>
                </a:lnTo>
                <a:lnTo>
                  <a:pt x="1267" y="2412"/>
                </a:lnTo>
                <a:lnTo>
                  <a:pt x="1282" y="2392"/>
                </a:lnTo>
                <a:lnTo>
                  <a:pt x="1291" y="2369"/>
                </a:lnTo>
                <a:lnTo>
                  <a:pt x="1295" y="2343"/>
                </a:lnTo>
                <a:lnTo>
                  <a:pt x="1295" y="2271"/>
                </a:lnTo>
                <a:lnTo>
                  <a:pt x="1339" y="2264"/>
                </a:lnTo>
                <a:lnTo>
                  <a:pt x="1380" y="2252"/>
                </a:lnTo>
                <a:lnTo>
                  <a:pt x="1419" y="2238"/>
                </a:lnTo>
                <a:lnTo>
                  <a:pt x="1454" y="2220"/>
                </a:lnTo>
                <a:lnTo>
                  <a:pt x="1487" y="2198"/>
                </a:lnTo>
                <a:lnTo>
                  <a:pt x="1515" y="2174"/>
                </a:lnTo>
                <a:lnTo>
                  <a:pt x="1539" y="2146"/>
                </a:lnTo>
                <a:lnTo>
                  <a:pt x="1560" y="2115"/>
                </a:lnTo>
                <a:lnTo>
                  <a:pt x="1577" y="2080"/>
                </a:lnTo>
                <a:lnTo>
                  <a:pt x="1588" y="2043"/>
                </a:lnTo>
                <a:lnTo>
                  <a:pt x="1596" y="2003"/>
                </a:lnTo>
                <a:lnTo>
                  <a:pt x="1598" y="1960"/>
                </a:lnTo>
                <a:lnTo>
                  <a:pt x="1598" y="1957"/>
                </a:lnTo>
                <a:lnTo>
                  <a:pt x="1596" y="1915"/>
                </a:lnTo>
                <a:lnTo>
                  <a:pt x="1588" y="1876"/>
                </a:lnTo>
                <a:lnTo>
                  <a:pt x="1577" y="1841"/>
                </a:lnTo>
                <a:lnTo>
                  <a:pt x="1560" y="1811"/>
                </a:lnTo>
                <a:lnTo>
                  <a:pt x="1539" y="1783"/>
                </a:lnTo>
                <a:lnTo>
                  <a:pt x="1514" y="1757"/>
                </a:lnTo>
                <a:lnTo>
                  <a:pt x="1484" y="1735"/>
                </a:lnTo>
                <a:lnTo>
                  <a:pt x="1450" y="1715"/>
                </a:lnTo>
                <a:lnTo>
                  <a:pt x="1413" y="1696"/>
                </a:lnTo>
                <a:lnTo>
                  <a:pt x="1371" y="1680"/>
                </a:lnTo>
                <a:lnTo>
                  <a:pt x="1324" y="1665"/>
                </a:lnTo>
                <a:lnTo>
                  <a:pt x="1275" y="1651"/>
                </a:lnTo>
                <a:lnTo>
                  <a:pt x="1229" y="1639"/>
                </a:lnTo>
                <a:lnTo>
                  <a:pt x="1191" y="1629"/>
                </a:lnTo>
                <a:lnTo>
                  <a:pt x="1158" y="1618"/>
                </a:lnTo>
                <a:lnTo>
                  <a:pt x="1130" y="1608"/>
                </a:lnTo>
                <a:lnTo>
                  <a:pt x="1108" y="1598"/>
                </a:lnTo>
                <a:lnTo>
                  <a:pt x="1090" y="1587"/>
                </a:lnTo>
                <a:lnTo>
                  <a:pt x="1076" y="1576"/>
                </a:lnTo>
                <a:lnTo>
                  <a:pt x="1066" y="1563"/>
                </a:lnTo>
                <a:lnTo>
                  <a:pt x="1060" y="1549"/>
                </a:lnTo>
                <a:lnTo>
                  <a:pt x="1055" y="1534"/>
                </a:lnTo>
                <a:lnTo>
                  <a:pt x="1054" y="1518"/>
                </a:lnTo>
                <a:lnTo>
                  <a:pt x="1054" y="1514"/>
                </a:lnTo>
                <a:lnTo>
                  <a:pt x="1056" y="1497"/>
                </a:lnTo>
                <a:lnTo>
                  <a:pt x="1063" y="1479"/>
                </a:lnTo>
                <a:lnTo>
                  <a:pt x="1074" y="1464"/>
                </a:lnTo>
                <a:lnTo>
                  <a:pt x="1088" y="1451"/>
                </a:lnTo>
                <a:lnTo>
                  <a:pt x="1107" y="1441"/>
                </a:lnTo>
                <a:lnTo>
                  <a:pt x="1129" y="1433"/>
                </a:lnTo>
                <a:lnTo>
                  <a:pt x="1156" y="1428"/>
                </a:lnTo>
                <a:lnTo>
                  <a:pt x="1186" y="1426"/>
                </a:lnTo>
                <a:lnTo>
                  <a:pt x="1228" y="1429"/>
                </a:lnTo>
                <a:lnTo>
                  <a:pt x="1270" y="1437"/>
                </a:lnTo>
                <a:lnTo>
                  <a:pt x="1312" y="1451"/>
                </a:lnTo>
                <a:lnTo>
                  <a:pt x="1356" y="1470"/>
                </a:lnTo>
                <a:lnTo>
                  <a:pt x="1400" y="1494"/>
                </a:lnTo>
                <a:lnTo>
                  <a:pt x="1418" y="1503"/>
                </a:lnTo>
                <a:lnTo>
                  <a:pt x="1436" y="1508"/>
                </a:lnTo>
                <a:lnTo>
                  <a:pt x="1457" y="1510"/>
                </a:lnTo>
                <a:lnTo>
                  <a:pt x="1481" y="1507"/>
                </a:lnTo>
                <a:lnTo>
                  <a:pt x="1503" y="1500"/>
                </a:lnTo>
                <a:lnTo>
                  <a:pt x="1523" y="1487"/>
                </a:lnTo>
                <a:lnTo>
                  <a:pt x="1539" y="1472"/>
                </a:lnTo>
                <a:lnTo>
                  <a:pt x="1551" y="1452"/>
                </a:lnTo>
                <a:lnTo>
                  <a:pt x="1559" y="1431"/>
                </a:lnTo>
                <a:lnTo>
                  <a:pt x="1562" y="1407"/>
                </a:lnTo>
                <a:lnTo>
                  <a:pt x="1559" y="1382"/>
                </a:lnTo>
                <a:lnTo>
                  <a:pt x="1551" y="1361"/>
                </a:lnTo>
                <a:lnTo>
                  <a:pt x="1541" y="1343"/>
                </a:lnTo>
                <a:lnTo>
                  <a:pt x="1526" y="1329"/>
                </a:lnTo>
                <a:lnTo>
                  <a:pt x="1512" y="1318"/>
                </a:lnTo>
                <a:lnTo>
                  <a:pt x="1462" y="1290"/>
                </a:lnTo>
                <a:lnTo>
                  <a:pt x="1409" y="1267"/>
                </a:lnTo>
                <a:lnTo>
                  <a:pt x="1353" y="1249"/>
                </a:lnTo>
                <a:lnTo>
                  <a:pt x="1295" y="1238"/>
                </a:lnTo>
                <a:lnTo>
                  <a:pt x="1295" y="1161"/>
                </a:lnTo>
                <a:lnTo>
                  <a:pt x="1291" y="1135"/>
                </a:lnTo>
                <a:lnTo>
                  <a:pt x="1282" y="1112"/>
                </a:lnTo>
                <a:lnTo>
                  <a:pt x="1267" y="1092"/>
                </a:lnTo>
                <a:lnTo>
                  <a:pt x="1247" y="1077"/>
                </a:lnTo>
                <a:lnTo>
                  <a:pt x="1223" y="1067"/>
                </a:lnTo>
                <a:lnTo>
                  <a:pt x="1198" y="1064"/>
                </a:lnTo>
                <a:close/>
                <a:moveTo>
                  <a:pt x="1078" y="443"/>
                </a:moveTo>
                <a:lnTo>
                  <a:pt x="1057" y="445"/>
                </a:lnTo>
                <a:lnTo>
                  <a:pt x="1040" y="453"/>
                </a:lnTo>
                <a:lnTo>
                  <a:pt x="1023" y="465"/>
                </a:lnTo>
                <a:lnTo>
                  <a:pt x="1012" y="480"/>
                </a:lnTo>
                <a:lnTo>
                  <a:pt x="1005" y="499"/>
                </a:lnTo>
                <a:lnTo>
                  <a:pt x="1001" y="519"/>
                </a:lnTo>
                <a:lnTo>
                  <a:pt x="1001" y="862"/>
                </a:lnTo>
                <a:lnTo>
                  <a:pt x="2108" y="862"/>
                </a:lnTo>
                <a:lnTo>
                  <a:pt x="2151" y="865"/>
                </a:lnTo>
                <a:lnTo>
                  <a:pt x="2192" y="875"/>
                </a:lnTo>
                <a:lnTo>
                  <a:pt x="2231" y="891"/>
                </a:lnTo>
                <a:lnTo>
                  <a:pt x="2265" y="913"/>
                </a:lnTo>
                <a:lnTo>
                  <a:pt x="2296" y="939"/>
                </a:lnTo>
                <a:lnTo>
                  <a:pt x="2323" y="970"/>
                </a:lnTo>
                <a:lnTo>
                  <a:pt x="2344" y="1005"/>
                </a:lnTo>
                <a:lnTo>
                  <a:pt x="2361" y="1043"/>
                </a:lnTo>
                <a:lnTo>
                  <a:pt x="2370" y="1084"/>
                </a:lnTo>
                <a:lnTo>
                  <a:pt x="2373" y="1127"/>
                </a:lnTo>
                <a:lnTo>
                  <a:pt x="2373" y="2722"/>
                </a:lnTo>
                <a:lnTo>
                  <a:pt x="2371" y="2762"/>
                </a:lnTo>
                <a:lnTo>
                  <a:pt x="2362" y="2802"/>
                </a:lnTo>
                <a:lnTo>
                  <a:pt x="2348" y="2838"/>
                </a:lnTo>
                <a:lnTo>
                  <a:pt x="2328" y="2872"/>
                </a:lnTo>
                <a:lnTo>
                  <a:pt x="2303" y="2902"/>
                </a:lnTo>
                <a:lnTo>
                  <a:pt x="2274" y="2929"/>
                </a:lnTo>
                <a:lnTo>
                  <a:pt x="2241" y="2952"/>
                </a:lnTo>
                <a:lnTo>
                  <a:pt x="2205" y="2970"/>
                </a:lnTo>
                <a:lnTo>
                  <a:pt x="2173" y="2979"/>
                </a:lnTo>
                <a:lnTo>
                  <a:pt x="2141" y="2985"/>
                </a:lnTo>
                <a:lnTo>
                  <a:pt x="2108" y="2987"/>
                </a:lnTo>
                <a:lnTo>
                  <a:pt x="2072" y="2985"/>
                </a:lnTo>
                <a:lnTo>
                  <a:pt x="2037" y="2978"/>
                </a:lnTo>
                <a:lnTo>
                  <a:pt x="2003" y="2965"/>
                </a:lnTo>
                <a:lnTo>
                  <a:pt x="1970" y="2949"/>
                </a:lnTo>
                <a:lnTo>
                  <a:pt x="1939" y="2928"/>
                </a:lnTo>
                <a:lnTo>
                  <a:pt x="1913" y="2902"/>
                </a:lnTo>
                <a:lnTo>
                  <a:pt x="1640" y="2608"/>
                </a:lnTo>
                <a:lnTo>
                  <a:pt x="1001" y="2608"/>
                </a:lnTo>
                <a:lnTo>
                  <a:pt x="1001" y="3111"/>
                </a:lnTo>
                <a:lnTo>
                  <a:pt x="3045" y="3111"/>
                </a:lnTo>
                <a:lnTo>
                  <a:pt x="3045" y="519"/>
                </a:lnTo>
                <a:lnTo>
                  <a:pt x="3043" y="499"/>
                </a:lnTo>
                <a:lnTo>
                  <a:pt x="3034" y="480"/>
                </a:lnTo>
                <a:lnTo>
                  <a:pt x="3023" y="465"/>
                </a:lnTo>
                <a:lnTo>
                  <a:pt x="3008" y="453"/>
                </a:lnTo>
                <a:lnTo>
                  <a:pt x="2989" y="445"/>
                </a:lnTo>
                <a:lnTo>
                  <a:pt x="2969" y="443"/>
                </a:lnTo>
                <a:lnTo>
                  <a:pt x="1078" y="443"/>
                </a:lnTo>
                <a:close/>
                <a:moveTo>
                  <a:pt x="1078" y="0"/>
                </a:moveTo>
                <a:lnTo>
                  <a:pt x="2969" y="0"/>
                </a:lnTo>
                <a:lnTo>
                  <a:pt x="3030" y="4"/>
                </a:lnTo>
                <a:lnTo>
                  <a:pt x="3088" y="13"/>
                </a:lnTo>
                <a:lnTo>
                  <a:pt x="3144" y="31"/>
                </a:lnTo>
                <a:lnTo>
                  <a:pt x="3197" y="53"/>
                </a:lnTo>
                <a:lnTo>
                  <a:pt x="3247" y="81"/>
                </a:lnTo>
                <a:lnTo>
                  <a:pt x="3294" y="114"/>
                </a:lnTo>
                <a:lnTo>
                  <a:pt x="3336" y="152"/>
                </a:lnTo>
                <a:lnTo>
                  <a:pt x="3374" y="194"/>
                </a:lnTo>
                <a:lnTo>
                  <a:pt x="3408" y="241"/>
                </a:lnTo>
                <a:lnTo>
                  <a:pt x="3436" y="291"/>
                </a:lnTo>
                <a:lnTo>
                  <a:pt x="3458" y="344"/>
                </a:lnTo>
                <a:lnTo>
                  <a:pt x="3474" y="400"/>
                </a:lnTo>
                <a:lnTo>
                  <a:pt x="3485" y="458"/>
                </a:lnTo>
                <a:lnTo>
                  <a:pt x="3488" y="519"/>
                </a:lnTo>
                <a:lnTo>
                  <a:pt x="3488" y="3318"/>
                </a:lnTo>
                <a:lnTo>
                  <a:pt x="3485" y="3378"/>
                </a:lnTo>
                <a:lnTo>
                  <a:pt x="3474" y="3436"/>
                </a:lnTo>
                <a:lnTo>
                  <a:pt x="3458" y="3492"/>
                </a:lnTo>
                <a:lnTo>
                  <a:pt x="3436" y="3545"/>
                </a:lnTo>
                <a:lnTo>
                  <a:pt x="3408" y="3596"/>
                </a:lnTo>
                <a:lnTo>
                  <a:pt x="3374" y="3641"/>
                </a:lnTo>
                <a:lnTo>
                  <a:pt x="3336" y="3684"/>
                </a:lnTo>
                <a:lnTo>
                  <a:pt x="3294" y="3722"/>
                </a:lnTo>
                <a:lnTo>
                  <a:pt x="3247" y="3755"/>
                </a:lnTo>
                <a:lnTo>
                  <a:pt x="3197" y="3783"/>
                </a:lnTo>
                <a:lnTo>
                  <a:pt x="3144" y="3806"/>
                </a:lnTo>
                <a:lnTo>
                  <a:pt x="3088" y="3822"/>
                </a:lnTo>
                <a:lnTo>
                  <a:pt x="3030" y="3832"/>
                </a:lnTo>
                <a:lnTo>
                  <a:pt x="2969" y="3836"/>
                </a:lnTo>
                <a:lnTo>
                  <a:pt x="1078" y="3836"/>
                </a:lnTo>
                <a:lnTo>
                  <a:pt x="1018" y="3832"/>
                </a:lnTo>
                <a:lnTo>
                  <a:pt x="959" y="3822"/>
                </a:lnTo>
                <a:lnTo>
                  <a:pt x="903" y="3806"/>
                </a:lnTo>
                <a:lnTo>
                  <a:pt x="850" y="3783"/>
                </a:lnTo>
                <a:lnTo>
                  <a:pt x="800" y="3755"/>
                </a:lnTo>
                <a:lnTo>
                  <a:pt x="753" y="3722"/>
                </a:lnTo>
                <a:lnTo>
                  <a:pt x="711" y="3684"/>
                </a:lnTo>
                <a:lnTo>
                  <a:pt x="672" y="3641"/>
                </a:lnTo>
                <a:lnTo>
                  <a:pt x="640" y="3596"/>
                </a:lnTo>
                <a:lnTo>
                  <a:pt x="612" y="3545"/>
                </a:lnTo>
                <a:lnTo>
                  <a:pt x="588" y="3492"/>
                </a:lnTo>
                <a:lnTo>
                  <a:pt x="572" y="3436"/>
                </a:lnTo>
                <a:lnTo>
                  <a:pt x="561" y="3378"/>
                </a:lnTo>
                <a:lnTo>
                  <a:pt x="558" y="3318"/>
                </a:lnTo>
                <a:lnTo>
                  <a:pt x="558" y="2608"/>
                </a:lnTo>
                <a:lnTo>
                  <a:pt x="267" y="2608"/>
                </a:lnTo>
                <a:lnTo>
                  <a:pt x="223" y="2605"/>
                </a:lnTo>
                <a:lnTo>
                  <a:pt x="182" y="2594"/>
                </a:lnTo>
                <a:lnTo>
                  <a:pt x="144" y="2579"/>
                </a:lnTo>
                <a:lnTo>
                  <a:pt x="110" y="2557"/>
                </a:lnTo>
                <a:lnTo>
                  <a:pt x="78" y="2530"/>
                </a:lnTo>
                <a:lnTo>
                  <a:pt x="51" y="2499"/>
                </a:lnTo>
                <a:lnTo>
                  <a:pt x="30" y="2464"/>
                </a:lnTo>
                <a:lnTo>
                  <a:pt x="14" y="2427"/>
                </a:lnTo>
                <a:lnTo>
                  <a:pt x="3" y="2386"/>
                </a:lnTo>
                <a:lnTo>
                  <a:pt x="0" y="2343"/>
                </a:lnTo>
                <a:lnTo>
                  <a:pt x="0" y="1127"/>
                </a:lnTo>
                <a:lnTo>
                  <a:pt x="3" y="1084"/>
                </a:lnTo>
                <a:lnTo>
                  <a:pt x="14" y="1043"/>
                </a:lnTo>
                <a:lnTo>
                  <a:pt x="30" y="1005"/>
                </a:lnTo>
                <a:lnTo>
                  <a:pt x="51" y="970"/>
                </a:lnTo>
                <a:lnTo>
                  <a:pt x="78" y="939"/>
                </a:lnTo>
                <a:lnTo>
                  <a:pt x="110" y="913"/>
                </a:lnTo>
                <a:lnTo>
                  <a:pt x="144" y="891"/>
                </a:lnTo>
                <a:lnTo>
                  <a:pt x="182" y="875"/>
                </a:lnTo>
                <a:lnTo>
                  <a:pt x="223" y="865"/>
                </a:lnTo>
                <a:lnTo>
                  <a:pt x="267" y="862"/>
                </a:lnTo>
                <a:lnTo>
                  <a:pt x="558" y="862"/>
                </a:lnTo>
                <a:lnTo>
                  <a:pt x="558" y="519"/>
                </a:lnTo>
                <a:lnTo>
                  <a:pt x="561" y="458"/>
                </a:lnTo>
                <a:lnTo>
                  <a:pt x="572" y="400"/>
                </a:lnTo>
                <a:lnTo>
                  <a:pt x="588" y="344"/>
                </a:lnTo>
                <a:lnTo>
                  <a:pt x="612" y="291"/>
                </a:lnTo>
                <a:lnTo>
                  <a:pt x="640" y="241"/>
                </a:lnTo>
                <a:lnTo>
                  <a:pt x="672" y="194"/>
                </a:lnTo>
                <a:lnTo>
                  <a:pt x="711" y="152"/>
                </a:lnTo>
                <a:lnTo>
                  <a:pt x="753" y="114"/>
                </a:lnTo>
                <a:lnTo>
                  <a:pt x="800" y="81"/>
                </a:lnTo>
                <a:lnTo>
                  <a:pt x="850" y="53"/>
                </a:lnTo>
                <a:lnTo>
                  <a:pt x="903" y="31"/>
                </a:lnTo>
                <a:lnTo>
                  <a:pt x="959" y="13"/>
                </a:lnTo>
                <a:lnTo>
                  <a:pt x="1018" y="4"/>
                </a:lnTo>
                <a:lnTo>
                  <a:pt x="107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45"/>
          <p:cNvSpPr/>
          <p:nvPr/>
        </p:nvSpPr>
        <p:spPr>
          <a:xfrm>
            <a:off x="5293241" y="4154648"/>
            <a:ext cx="2768440" cy="1077218"/>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As important as the estimation is the conversation and understanding it generates</a:t>
            </a:r>
            <a:endParaRPr lang="en-US" sz="1600" dirty="0">
              <a:solidFill>
                <a:schemeClr val="bg1"/>
              </a:solidFill>
            </a:endParaRPr>
          </a:p>
        </p:txBody>
      </p:sp>
      <p:grpSp>
        <p:nvGrpSpPr>
          <p:cNvPr id="48" name="Group 26"/>
          <p:cNvGrpSpPr>
            <a:grpSpLocks noChangeAspect="1"/>
          </p:cNvGrpSpPr>
          <p:nvPr/>
        </p:nvGrpSpPr>
        <p:grpSpPr bwMode="auto">
          <a:xfrm>
            <a:off x="8562081" y="2810679"/>
            <a:ext cx="721305" cy="646090"/>
            <a:chOff x="3648" y="1995"/>
            <a:chExt cx="2455" cy="2199"/>
          </a:xfrm>
          <a:solidFill>
            <a:schemeClr val="bg1"/>
          </a:solidFill>
        </p:grpSpPr>
        <p:sp>
          <p:nvSpPr>
            <p:cNvPr id="51" name="Freeform 28"/>
            <p:cNvSpPr>
              <a:spLocks noEditPoints="1"/>
            </p:cNvSpPr>
            <p:nvPr/>
          </p:nvSpPr>
          <p:spPr bwMode="auto">
            <a:xfrm>
              <a:off x="3648" y="1995"/>
              <a:ext cx="2455" cy="2199"/>
            </a:xfrm>
            <a:custGeom>
              <a:avLst/>
              <a:gdLst>
                <a:gd name="T0" fmla="*/ 1372 w 4910"/>
                <a:gd name="T1" fmla="*/ 1541 h 4399"/>
                <a:gd name="T2" fmla="*/ 1378 w 4910"/>
                <a:gd name="T3" fmla="*/ 1593 h 4399"/>
                <a:gd name="T4" fmla="*/ 3507 w 4910"/>
                <a:gd name="T5" fmla="*/ 3740 h 4399"/>
                <a:gd name="T6" fmla="*/ 3508 w 4910"/>
                <a:gd name="T7" fmla="*/ 1562 h 4399"/>
                <a:gd name="T8" fmla="*/ 2443 w 4910"/>
                <a:gd name="T9" fmla="*/ 738 h 4399"/>
                <a:gd name="T10" fmla="*/ 2509 w 4910"/>
                <a:gd name="T11" fmla="*/ 6 h 4399"/>
                <a:gd name="T12" fmla="*/ 2596 w 4910"/>
                <a:gd name="T13" fmla="*/ 37 h 4399"/>
                <a:gd name="T14" fmla="*/ 4778 w 4910"/>
                <a:gd name="T15" fmla="*/ 1652 h 4399"/>
                <a:gd name="T16" fmla="*/ 4846 w 4910"/>
                <a:gd name="T17" fmla="*/ 1719 h 4399"/>
                <a:gd name="T18" fmla="*/ 4891 w 4910"/>
                <a:gd name="T19" fmla="*/ 1800 h 4399"/>
                <a:gd name="T20" fmla="*/ 4910 w 4910"/>
                <a:gd name="T21" fmla="*/ 1890 h 4399"/>
                <a:gd name="T22" fmla="*/ 4904 w 4910"/>
                <a:gd name="T23" fmla="*/ 1981 h 4399"/>
                <a:gd name="T24" fmla="*/ 4873 w 4910"/>
                <a:gd name="T25" fmla="*/ 2069 h 4399"/>
                <a:gd name="T26" fmla="*/ 4818 w 4910"/>
                <a:gd name="T27" fmla="*/ 2145 h 4399"/>
                <a:gd name="T28" fmla="*/ 4748 w 4910"/>
                <a:gd name="T29" fmla="*/ 2201 h 4399"/>
                <a:gd name="T30" fmla="*/ 4669 w 4910"/>
                <a:gd name="T31" fmla="*/ 2234 h 4399"/>
                <a:gd name="T32" fmla="*/ 4584 w 4910"/>
                <a:gd name="T33" fmla="*/ 2244 h 4399"/>
                <a:gd name="T34" fmla="*/ 4502 w 4910"/>
                <a:gd name="T35" fmla="*/ 2235 h 4399"/>
                <a:gd name="T36" fmla="*/ 4425 w 4910"/>
                <a:gd name="T37" fmla="*/ 2204 h 4399"/>
                <a:gd name="T38" fmla="*/ 4162 w 4910"/>
                <a:gd name="T39" fmla="*/ 2011 h 4399"/>
                <a:gd name="T40" fmla="*/ 4157 w 4910"/>
                <a:gd name="T41" fmla="*/ 4122 h 4399"/>
                <a:gd name="T42" fmla="*/ 4124 w 4910"/>
                <a:gd name="T43" fmla="*/ 4221 h 4399"/>
                <a:gd name="T44" fmla="*/ 4066 w 4910"/>
                <a:gd name="T45" fmla="*/ 4302 h 4399"/>
                <a:gd name="T46" fmla="*/ 3985 w 4910"/>
                <a:gd name="T47" fmla="*/ 4361 h 4399"/>
                <a:gd name="T48" fmla="*/ 3886 w 4910"/>
                <a:gd name="T49" fmla="*/ 4394 h 4399"/>
                <a:gd name="T50" fmla="*/ 1050 w 4910"/>
                <a:gd name="T51" fmla="*/ 4399 h 4399"/>
                <a:gd name="T52" fmla="*/ 946 w 4910"/>
                <a:gd name="T53" fmla="*/ 4381 h 4399"/>
                <a:gd name="T54" fmla="*/ 857 w 4910"/>
                <a:gd name="T55" fmla="*/ 4334 h 4399"/>
                <a:gd name="T56" fmla="*/ 786 w 4910"/>
                <a:gd name="T57" fmla="*/ 4264 h 4399"/>
                <a:gd name="T58" fmla="*/ 739 w 4910"/>
                <a:gd name="T59" fmla="*/ 4173 h 4399"/>
                <a:gd name="T60" fmla="*/ 723 w 4910"/>
                <a:gd name="T61" fmla="*/ 4070 h 4399"/>
                <a:gd name="T62" fmla="*/ 524 w 4910"/>
                <a:gd name="T63" fmla="*/ 2180 h 4399"/>
                <a:gd name="T64" fmla="*/ 439 w 4910"/>
                <a:gd name="T65" fmla="*/ 2225 h 4399"/>
                <a:gd name="T66" fmla="*/ 348 w 4910"/>
                <a:gd name="T67" fmla="*/ 2244 h 4399"/>
                <a:gd name="T68" fmla="*/ 257 w 4910"/>
                <a:gd name="T69" fmla="*/ 2237 h 4399"/>
                <a:gd name="T70" fmla="*/ 173 w 4910"/>
                <a:gd name="T71" fmla="*/ 2205 h 4399"/>
                <a:gd name="T72" fmla="*/ 97 w 4910"/>
                <a:gd name="T73" fmla="*/ 2150 h 4399"/>
                <a:gd name="T74" fmla="*/ 39 w 4910"/>
                <a:gd name="T75" fmla="*/ 2072 h 4399"/>
                <a:gd name="T76" fmla="*/ 7 w 4910"/>
                <a:gd name="T77" fmla="*/ 1984 h 4399"/>
                <a:gd name="T78" fmla="*/ 1 w 4910"/>
                <a:gd name="T79" fmla="*/ 1891 h 4399"/>
                <a:gd name="T80" fmla="*/ 21 w 4910"/>
                <a:gd name="T81" fmla="*/ 1801 h 4399"/>
                <a:gd name="T82" fmla="*/ 64 w 4910"/>
                <a:gd name="T83" fmla="*/ 1721 h 4399"/>
                <a:gd name="T84" fmla="*/ 131 w 4910"/>
                <a:gd name="T85" fmla="*/ 1652 h 4399"/>
                <a:gd name="T86" fmla="*/ 2285 w 4910"/>
                <a:gd name="T87" fmla="*/ 39 h 4399"/>
                <a:gd name="T88" fmla="*/ 2373 w 4910"/>
                <a:gd name="T89" fmla="*/ 6 h 4399"/>
                <a:gd name="T90" fmla="*/ 2464 w 4910"/>
                <a:gd name="T91" fmla="*/ 0 h 4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10" h="4399">
                  <a:moveTo>
                    <a:pt x="2443" y="738"/>
                  </a:moveTo>
                  <a:lnTo>
                    <a:pt x="1372" y="1541"/>
                  </a:lnTo>
                  <a:lnTo>
                    <a:pt x="1376" y="1566"/>
                  </a:lnTo>
                  <a:lnTo>
                    <a:pt x="1378" y="1593"/>
                  </a:lnTo>
                  <a:lnTo>
                    <a:pt x="1378" y="3740"/>
                  </a:lnTo>
                  <a:lnTo>
                    <a:pt x="3507" y="3740"/>
                  </a:lnTo>
                  <a:lnTo>
                    <a:pt x="3507" y="1593"/>
                  </a:lnTo>
                  <a:lnTo>
                    <a:pt x="3508" y="1562"/>
                  </a:lnTo>
                  <a:lnTo>
                    <a:pt x="3513" y="1531"/>
                  </a:lnTo>
                  <a:lnTo>
                    <a:pt x="2443" y="738"/>
                  </a:lnTo>
                  <a:close/>
                  <a:moveTo>
                    <a:pt x="2464" y="0"/>
                  </a:moveTo>
                  <a:lnTo>
                    <a:pt x="2509" y="6"/>
                  </a:lnTo>
                  <a:lnTo>
                    <a:pt x="2553" y="18"/>
                  </a:lnTo>
                  <a:lnTo>
                    <a:pt x="2596" y="37"/>
                  </a:lnTo>
                  <a:lnTo>
                    <a:pt x="2637" y="63"/>
                  </a:lnTo>
                  <a:lnTo>
                    <a:pt x="4778" y="1652"/>
                  </a:lnTo>
                  <a:lnTo>
                    <a:pt x="4815" y="1683"/>
                  </a:lnTo>
                  <a:lnTo>
                    <a:pt x="4846" y="1719"/>
                  </a:lnTo>
                  <a:lnTo>
                    <a:pt x="4871" y="1758"/>
                  </a:lnTo>
                  <a:lnTo>
                    <a:pt x="4891" y="1800"/>
                  </a:lnTo>
                  <a:lnTo>
                    <a:pt x="4903" y="1845"/>
                  </a:lnTo>
                  <a:lnTo>
                    <a:pt x="4910" y="1890"/>
                  </a:lnTo>
                  <a:lnTo>
                    <a:pt x="4910" y="1939"/>
                  </a:lnTo>
                  <a:lnTo>
                    <a:pt x="4904" y="1981"/>
                  </a:lnTo>
                  <a:lnTo>
                    <a:pt x="4892" y="2026"/>
                  </a:lnTo>
                  <a:lnTo>
                    <a:pt x="4873" y="2069"/>
                  </a:lnTo>
                  <a:lnTo>
                    <a:pt x="4848" y="2111"/>
                  </a:lnTo>
                  <a:lnTo>
                    <a:pt x="4818" y="2145"/>
                  </a:lnTo>
                  <a:lnTo>
                    <a:pt x="4785" y="2175"/>
                  </a:lnTo>
                  <a:lnTo>
                    <a:pt x="4748" y="2201"/>
                  </a:lnTo>
                  <a:lnTo>
                    <a:pt x="4709" y="2220"/>
                  </a:lnTo>
                  <a:lnTo>
                    <a:pt x="4669" y="2234"/>
                  </a:lnTo>
                  <a:lnTo>
                    <a:pt x="4626" y="2243"/>
                  </a:lnTo>
                  <a:lnTo>
                    <a:pt x="4584" y="2244"/>
                  </a:lnTo>
                  <a:lnTo>
                    <a:pt x="4542" y="2243"/>
                  </a:lnTo>
                  <a:lnTo>
                    <a:pt x="4502" y="2235"/>
                  </a:lnTo>
                  <a:lnTo>
                    <a:pt x="4464" y="2222"/>
                  </a:lnTo>
                  <a:lnTo>
                    <a:pt x="4425" y="2204"/>
                  </a:lnTo>
                  <a:lnTo>
                    <a:pt x="4389" y="2181"/>
                  </a:lnTo>
                  <a:lnTo>
                    <a:pt x="4162" y="2011"/>
                  </a:lnTo>
                  <a:lnTo>
                    <a:pt x="4162" y="4070"/>
                  </a:lnTo>
                  <a:lnTo>
                    <a:pt x="4157" y="4122"/>
                  </a:lnTo>
                  <a:lnTo>
                    <a:pt x="4145" y="4173"/>
                  </a:lnTo>
                  <a:lnTo>
                    <a:pt x="4124" y="4221"/>
                  </a:lnTo>
                  <a:lnTo>
                    <a:pt x="4099" y="4264"/>
                  </a:lnTo>
                  <a:lnTo>
                    <a:pt x="4066" y="4302"/>
                  </a:lnTo>
                  <a:lnTo>
                    <a:pt x="4028" y="4334"/>
                  </a:lnTo>
                  <a:lnTo>
                    <a:pt x="3985" y="4361"/>
                  </a:lnTo>
                  <a:lnTo>
                    <a:pt x="3937" y="4381"/>
                  </a:lnTo>
                  <a:lnTo>
                    <a:pt x="3886" y="4394"/>
                  </a:lnTo>
                  <a:lnTo>
                    <a:pt x="3834" y="4399"/>
                  </a:lnTo>
                  <a:lnTo>
                    <a:pt x="1050" y="4399"/>
                  </a:lnTo>
                  <a:lnTo>
                    <a:pt x="997" y="4394"/>
                  </a:lnTo>
                  <a:lnTo>
                    <a:pt x="946" y="4381"/>
                  </a:lnTo>
                  <a:lnTo>
                    <a:pt x="900" y="4361"/>
                  </a:lnTo>
                  <a:lnTo>
                    <a:pt x="857" y="4334"/>
                  </a:lnTo>
                  <a:lnTo>
                    <a:pt x="818" y="4302"/>
                  </a:lnTo>
                  <a:lnTo>
                    <a:pt x="786" y="4264"/>
                  </a:lnTo>
                  <a:lnTo>
                    <a:pt x="759" y="4221"/>
                  </a:lnTo>
                  <a:lnTo>
                    <a:pt x="739" y="4173"/>
                  </a:lnTo>
                  <a:lnTo>
                    <a:pt x="728" y="4122"/>
                  </a:lnTo>
                  <a:lnTo>
                    <a:pt x="723" y="4070"/>
                  </a:lnTo>
                  <a:lnTo>
                    <a:pt x="723" y="2030"/>
                  </a:lnTo>
                  <a:lnTo>
                    <a:pt x="524" y="2180"/>
                  </a:lnTo>
                  <a:lnTo>
                    <a:pt x="482" y="2205"/>
                  </a:lnTo>
                  <a:lnTo>
                    <a:pt x="439" y="2225"/>
                  </a:lnTo>
                  <a:lnTo>
                    <a:pt x="394" y="2237"/>
                  </a:lnTo>
                  <a:lnTo>
                    <a:pt x="348" y="2244"/>
                  </a:lnTo>
                  <a:lnTo>
                    <a:pt x="304" y="2244"/>
                  </a:lnTo>
                  <a:lnTo>
                    <a:pt x="257" y="2237"/>
                  </a:lnTo>
                  <a:lnTo>
                    <a:pt x="214" y="2225"/>
                  </a:lnTo>
                  <a:lnTo>
                    <a:pt x="173" y="2205"/>
                  </a:lnTo>
                  <a:lnTo>
                    <a:pt x="132" y="2181"/>
                  </a:lnTo>
                  <a:lnTo>
                    <a:pt x="97" y="2150"/>
                  </a:lnTo>
                  <a:lnTo>
                    <a:pt x="65" y="2113"/>
                  </a:lnTo>
                  <a:lnTo>
                    <a:pt x="39" y="2072"/>
                  </a:lnTo>
                  <a:lnTo>
                    <a:pt x="19" y="2029"/>
                  </a:lnTo>
                  <a:lnTo>
                    <a:pt x="7" y="1984"/>
                  </a:lnTo>
                  <a:lnTo>
                    <a:pt x="0" y="1938"/>
                  </a:lnTo>
                  <a:lnTo>
                    <a:pt x="1" y="1891"/>
                  </a:lnTo>
                  <a:lnTo>
                    <a:pt x="7" y="1846"/>
                  </a:lnTo>
                  <a:lnTo>
                    <a:pt x="21" y="1801"/>
                  </a:lnTo>
                  <a:lnTo>
                    <a:pt x="39" y="1759"/>
                  </a:lnTo>
                  <a:lnTo>
                    <a:pt x="64" y="1721"/>
                  </a:lnTo>
                  <a:lnTo>
                    <a:pt x="95" y="1683"/>
                  </a:lnTo>
                  <a:lnTo>
                    <a:pt x="131" y="1652"/>
                  </a:lnTo>
                  <a:lnTo>
                    <a:pt x="2247" y="64"/>
                  </a:lnTo>
                  <a:lnTo>
                    <a:pt x="2285" y="39"/>
                  </a:lnTo>
                  <a:lnTo>
                    <a:pt x="2329" y="19"/>
                  </a:lnTo>
                  <a:lnTo>
                    <a:pt x="2373" y="6"/>
                  </a:lnTo>
                  <a:lnTo>
                    <a:pt x="2418" y="0"/>
                  </a:lnTo>
                  <a:lnTo>
                    <a:pt x="24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9"/>
            <p:cNvSpPr>
              <a:spLocks noEditPoints="1"/>
            </p:cNvSpPr>
            <p:nvPr/>
          </p:nvSpPr>
          <p:spPr bwMode="auto">
            <a:xfrm>
              <a:off x="4584" y="2642"/>
              <a:ext cx="597" cy="1098"/>
            </a:xfrm>
            <a:custGeom>
              <a:avLst/>
              <a:gdLst>
                <a:gd name="T0" fmla="*/ 666 w 1195"/>
                <a:gd name="T1" fmla="*/ 1311 h 2195"/>
                <a:gd name="T2" fmla="*/ 653 w 1195"/>
                <a:gd name="T3" fmla="*/ 1480 h 2195"/>
                <a:gd name="T4" fmla="*/ 684 w 1195"/>
                <a:gd name="T5" fmla="*/ 1646 h 2195"/>
                <a:gd name="T6" fmla="*/ 788 w 1195"/>
                <a:gd name="T7" fmla="*/ 1641 h 2195"/>
                <a:gd name="T8" fmla="*/ 861 w 1195"/>
                <a:gd name="T9" fmla="*/ 1495 h 2195"/>
                <a:gd name="T10" fmla="*/ 818 w 1195"/>
                <a:gd name="T11" fmla="*/ 1314 h 2195"/>
                <a:gd name="T12" fmla="*/ 470 w 1195"/>
                <a:gd name="T13" fmla="*/ 442 h 2195"/>
                <a:gd name="T14" fmla="*/ 361 w 1195"/>
                <a:gd name="T15" fmla="*/ 513 h 2195"/>
                <a:gd name="T16" fmla="*/ 345 w 1195"/>
                <a:gd name="T17" fmla="*/ 705 h 2195"/>
                <a:gd name="T18" fmla="*/ 470 w 1195"/>
                <a:gd name="T19" fmla="*/ 826 h 2195"/>
                <a:gd name="T20" fmla="*/ 525 w 1195"/>
                <a:gd name="T21" fmla="*/ 757 h 2195"/>
                <a:gd name="T22" fmla="*/ 535 w 1195"/>
                <a:gd name="T23" fmla="*/ 593 h 2195"/>
                <a:gd name="T24" fmla="*/ 486 w 1195"/>
                <a:gd name="T25" fmla="*/ 451 h 2195"/>
                <a:gd name="T26" fmla="*/ 643 w 1195"/>
                <a:gd name="T27" fmla="*/ 35 h 2195"/>
                <a:gd name="T28" fmla="*/ 689 w 1195"/>
                <a:gd name="T29" fmla="*/ 136 h 2195"/>
                <a:gd name="T30" fmla="*/ 866 w 1195"/>
                <a:gd name="T31" fmla="*/ 210 h 2195"/>
                <a:gd name="T32" fmla="*/ 1078 w 1195"/>
                <a:gd name="T33" fmla="*/ 374 h 2195"/>
                <a:gd name="T34" fmla="*/ 1132 w 1195"/>
                <a:gd name="T35" fmla="*/ 585 h 2195"/>
                <a:gd name="T36" fmla="*/ 1009 w 1195"/>
                <a:gd name="T37" fmla="*/ 676 h 2195"/>
                <a:gd name="T38" fmla="*/ 849 w 1195"/>
                <a:gd name="T39" fmla="*/ 618 h 2195"/>
                <a:gd name="T40" fmla="*/ 797 w 1195"/>
                <a:gd name="T41" fmla="*/ 492 h 2195"/>
                <a:gd name="T42" fmla="*/ 696 w 1195"/>
                <a:gd name="T43" fmla="*/ 467 h 2195"/>
                <a:gd name="T44" fmla="*/ 653 w 1195"/>
                <a:gd name="T45" fmla="*/ 632 h 2195"/>
                <a:gd name="T46" fmla="*/ 726 w 1195"/>
                <a:gd name="T47" fmla="*/ 865 h 2195"/>
                <a:gd name="T48" fmla="*/ 956 w 1195"/>
                <a:gd name="T49" fmla="*/ 1010 h 2195"/>
                <a:gd name="T50" fmla="*/ 1142 w 1195"/>
                <a:gd name="T51" fmla="*/ 1187 h 2195"/>
                <a:gd name="T52" fmla="*/ 1192 w 1195"/>
                <a:gd name="T53" fmla="*/ 1480 h 2195"/>
                <a:gd name="T54" fmla="*/ 1096 w 1195"/>
                <a:gd name="T55" fmla="*/ 1745 h 2195"/>
                <a:gd name="T56" fmla="*/ 873 w 1195"/>
                <a:gd name="T57" fmla="*/ 1905 h 2195"/>
                <a:gd name="T58" fmla="*/ 690 w 1195"/>
                <a:gd name="T59" fmla="*/ 1996 h 2195"/>
                <a:gd name="T60" fmla="*/ 645 w 1195"/>
                <a:gd name="T61" fmla="*/ 2135 h 2195"/>
                <a:gd name="T62" fmla="*/ 580 w 1195"/>
                <a:gd name="T63" fmla="*/ 2191 h 2195"/>
                <a:gd name="T64" fmla="*/ 537 w 1195"/>
                <a:gd name="T65" fmla="*/ 2075 h 2195"/>
                <a:gd name="T66" fmla="*/ 434 w 1195"/>
                <a:gd name="T67" fmla="*/ 1953 h 2195"/>
                <a:gd name="T68" fmla="*/ 220 w 1195"/>
                <a:gd name="T69" fmla="*/ 1873 h 2195"/>
                <a:gd name="T70" fmla="*/ 46 w 1195"/>
                <a:gd name="T71" fmla="*/ 1692 h 2195"/>
                <a:gd name="T72" fmla="*/ 15 w 1195"/>
                <a:gd name="T73" fmla="*/ 1472 h 2195"/>
                <a:gd name="T74" fmla="*/ 146 w 1195"/>
                <a:gd name="T75" fmla="*/ 1381 h 2195"/>
                <a:gd name="T76" fmla="*/ 299 w 1195"/>
                <a:gd name="T77" fmla="*/ 1439 h 2195"/>
                <a:gd name="T78" fmla="*/ 354 w 1195"/>
                <a:gd name="T79" fmla="*/ 1585 h 2195"/>
                <a:gd name="T80" fmla="*/ 473 w 1195"/>
                <a:gd name="T81" fmla="*/ 1656 h 2195"/>
                <a:gd name="T82" fmla="*/ 534 w 1195"/>
                <a:gd name="T83" fmla="*/ 1525 h 2195"/>
                <a:gd name="T84" fmla="*/ 526 w 1195"/>
                <a:gd name="T85" fmla="*/ 1249 h 2195"/>
                <a:gd name="T86" fmla="*/ 440 w 1195"/>
                <a:gd name="T87" fmla="*/ 1146 h 2195"/>
                <a:gd name="T88" fmla="*/ 195 w 1195"/>
                <a:gd name="T89" fmla="*/ 1028 h 2195"/>
                <a:gd name="T90" fmla="*/ 59 w 1195"/>
                <a:gd name="T91" fmla="*/ 854 h 2195"/>
                <a:gd name="T92" fmla="*/ 27 w 1195"/>
                <a:gd name="T93" fmla="*/ 615 h 2195"/>
                <a:gd name="T94" fmla="*/ 104 w 1195"/>
                <a:gd name="T95" fmla="*/ 382 h 2195"/>
                <a:gd name="T96" fmla="*/ 300 w 1195"/>
                <a:gd name="T97" fmla="*/ 210 h 2195"/>
                <a:gd name="T98" fmla="*/ 498 w 1195"/>
                <a:gd name="T99" fmla="*/ 148 h 2195"/>
                <a:gd name="T100" fmla="*/ 547 w 1195"/>
                <a:gd name="T101" fmla="*/ 33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95" h="2195">
                  <a:moveTo>
                    <a:pt x="711" y="1243"/>
                  </a:moveTo>
                  <a:lnTo>
                    <a:pt x="698" y="1249"/>
                  </a:lnTo>
                  <a:lnTo>
                    <a:pt x="686" y="1263"/>
                  </a:lnTo>
                  <a:lnTo>
                    <a:pt x="675" y="1284"/>
                  </a:lnTo>
                  <a:lnTo>
                    <a:pt x="666" y="1311"/>
                  </a:lnTo>
                  <a:lnTo>
                    <a:pt x="659" y="1342"/>
                  </a:lnTo>
                  <a:lnTo>
                    <a:pt x="654" y="1380"/>
                  </a:lnTo>
                  <a:lnTo>
                    <a:pt x="653" y="1420"/>
                  </a:lnTo>
                  <a:lnTo>
                    <a:pt x="653" y="1420"/>
                  </a:lnTo>
                  <a:lnTo>
                    <a:pt x="653" y="1480"/>
                  </a:lnTo>
                  <a:lnTo>
                    <a:pt x="654" y="1522"/>
                  </a:lnTo>
                  <a:lnTo>
                    <a:pt x="659" y="1559"/>
                  </a:lnTo>
                  <a:lnTo>
                    <a:pt x="665" y="1594"/>
                  </a:lnTo>
                  <a:lnTo>
                    <a:pt x="674" y="1622"/>
                  </a:lnTo>
                  <a:lnTo>
                    <a:pt x="684" y="1646"/>
                  </a:lnTo>
                  <a:lnTo>
                    <a:pt x="696" y="1662"/>
                  </a:lnTo>
                  <a:lnTo>
                    <a:pt x="709" y="1671"/>
                  </a:lnTo>
                  <a:lnTo>
                    <a:pt x="723" y="1671"/>
                  </a:lnTo>
                  <a:lnTo>
                    <a:pt x="760" y="1658"/>
                  </a:lnTo>
                  <a:lnTo>
                    <a:pt x="788" y="1641"/>
                  </a:lnTo>
                  <a:lnTo>
                    <a:pt x="812" y="1622"/>
                  </a:lnTo>
                  <a:lnTo>
                    <a:pt x="830" y="1597"/>
                  </a:lnTo>
                  <a:lnTo>
                    <a:pt x="845" y="1567"/>
                  </a:lnTo>
                  <a:lnTo>
                    <a:pt x="855" y="1532"/>
                  </a:lnTo>
                  <a:lnTo>
                    <a:pt x="861" y="1495"/>
                  </a:lnTo>
                  <a:lnTo>
                    <a:pt x="863" y="1451"/>
                  </a:lnTo>
                  <a:lnTo>
                    <a:pt x="860" y="1411"/>
                  </a:lnTo>
                  <a:lnTo>
                    <a:pt x="852" y="1375"/>
                  </a:lnTo>
                  <a:lnTo>
                    <a:pt x="837" y="1342"/>
                  </a:lnTo>
                  <a:lnTo>
                    <a:pt x="818" y="1314"/>
                  </a:lnTo>
                  <a:lnTo>
                    <a:pt x="794" y="1287"/>
                  </a:lnTo>
                  <a:lnTo>
                    <a:pt x="765" y="1267"/>
                  </a:lnTo>
                  <a:lnTo>
                    <a:pt x="726" y="1246"/>
                  </a:lnTo>
                  <a:lnTo>
                    <a:pt x="711" y="1243"/>
                  </a:lnTo>
                  <a:close/>
                  <a:moveTo>
                    <a:pt x="470" y="442"/>
                  </a:moveTo>
                  <a:lnTo>
                    <a:pt x="454" y="442"/>
                  </a:lnTo>
                  <a:lnTo>
                    <a:pt x="427" y="453"/>
                  </a:lnTo>
                  <a:lnTo>
                    <a:pt x="403" y="467"/>
                  </a:lnTo>
                  <a:lnTo>
                    <a:pt x="382" y="485"/>
                  </a:lnTo>
                  <a:lnTo>
                    <a:pt x="361" y="513"/>
                  </a:lnTo>
                  <a:lnTo>
                    <a:pt x="345" y="548"/>
                  </a:lnTo>
                  <a:lnTo>
                    <a:pt x="336" y="587"/>
                  </a:lnTo>
                  <a:lnTo>
                    <a:pt x="333" y="632"/>
                  </a:lnTo>
                  <a:lnTo>
                    <a:pt x="336" y="669"/>
                  </a:lnTo>
                  <a:lnTo>
                    <a:pt x="345" y="705"/>
                  </a:lnTo>
                  <a:lnTo>
                    <a:pt x="360" y="736"/>
                  </a:lnTo>
                  <a:lnTo>
                    <a:pt x="381" y="766"/>
                  </a:lnTo>
                  <a:lnTo>
                    <a:pt x="407" y="792"/>
                  </a:lnTo>
                  <a:lnTo>
                    <a:pt x="436" y="810"/>
                  </a:lnTo>
                  <a:lnTo>
                    <a:pt x="470" y="826"/>
                  </a:lnTo>
                  <a:lnTo>
                    <a:pt x="483" y="828"/>
                  </a:lnTo>
                  <a:lnTo>
                    <a:pt x="495" y="820"/>
                  </a:lnTo>
                  <a:lnTo>
                    <a:pt x="507" y="807"/>
                  </a:lnTo>
                  <a:lnTo>
                    <a:pt x="518" y="784"/>
                  </a:lnTo>
                  <a:lnTo>
                    <a:pt x="525" y="757"/>
                  </a:lnTo>
                  <a:lnTo>
                    <a:pt x="531" y="724"/>
                  </a:lnTo>
                  <a:lnTo>
                    <a:pt x="535" y="687"/>
                  </a:lnTo>
                  <a:lnTo>
                    <a:pt x="537" y="647"/>
                  </a:lnTo>
                  <a:lnTo>
                    <a:pt x="537" y="635"/>
                  </a:lnTo>
                  <a:lnTo>
                    <a:pt x="535" y="593"/>
                  </a:lnTo>
                  <a:lnTo>
                    <a:pt x="531" y="554"/>
                  </a:lnTo>
                  <a:lnTo>
                    <a:pt x="522" y="519"/>
                  </a:lnTo>
                  <a:lnTo>
                    <a:pt x="512" y="489"/>
                  </a:lnTo>
                  <a:lnTo>
                    <a:pt x="500" y="467"/>
                  </a:lnTo>
                  <a:lnTo>
                    <a:pt x="486" y="451"/>
                  </a:lnTo>
                  <a:lnTo>
                    <a:pt x="470" y="442"/>
                  </a:lnTo>
                  <a:close/>
                  <a:moveTo>
                    <a:pt x="595" y="0"/>
                  </a:moveTo>
                  <a:lnTo>
                    <a:pt x="613" y="5"/>
                  </a:lnTo>
                  <a:lnTo>
                    <a:pt x="629" y="17"/>
                  </a:lnTo>
                  <a:lnTo>
                    <a:pt x="643" y="35"/>
                  </a:lnTo>
                  <a:lnTo>
                    <a:pt x="650" y="56"/>
                  </a:lnTo>
                  <a:lnTo>
                    <a:pt x="653" y="82"/>
                  </a:lnTo>
                  <a:lnTo>
                    <a:pt x="657" y="100"/>
                  </a:lnTo>
                  <a:lnTo>
                    <a:pt x="669" y="118"/>
                  </a:lnTo>
                  <a:lnTo>
                    <a:pt x="689" y="136"/>
                  </a:lnTo>
                  <a:lnTo>
                    <a:pt x="714" y="151"/>
                  </a:lnTo>
                  <a:lnTo>
                    <a:pt x="742" y="166"/>
                  </a:lnTo>
                  <a:lnTo>
                    <a:pt x="776" y="180"/>
                  </a:lnTo>
                  <a:lnTo>
                    <a:pt x="812" y="190"/>
                  </a:lnTo>
                  <a:lnTo>
                    <a:pt x="866" y="210"/>
                  </a:lnTo>
                  <a:lnTo>
                    <a:pt x="915" y="232"/>
                  </a:lnTo>
                  <a:lnTo>
                    <a:pt x="958" y="259"/>
                  </a:lnTo>
                  <a:lnTo>
                    <a:pt x="1004" y="293"/>
                  </a:lnTo>
                  <a:lnTo>
                    <a:pt x="1044" y="331"/>
                  </a:lnTo>
                  <a:lnTo>
                    <a:pt x="1078" y="374"/>
                  </a:lnTo>
                  <a:lnTo>
                    <a:pt x="1107" y="422"/>
                  </a:lnTo>
                  <a:lnTo>
                    <a:pt x="1131" y="476"/>
                  </a:lnTo>
                  <a:lnTo>
                    <a:pt x="1139" y="515"/>
                  </a:lnTo>
                  <a:lnTo>
                    <a:pt x="1139" y="552"/>
                  </a:lnTo>
                  <a:lnTo>
                    <a:pt x="1132" y="585"/>
                  </a:lnTo>
                  <a:lnTo>
                    <a:pt x="1117" y="615"/>
                  </a:lnTo>
                  <a:lnTo>
                    <a:pt x="1095" y="641"/>
                  </a:lnTo>
                  <a:lnTo>
                    <a:pt x="1070" y="660"/>
                  </a:lnTo>
                  <a:lnTo>
                    <a:pt x="1040" y="672"/>
                  </a:lnTo>
                  <a:lnTo>
                    <a:pt x="1009" y="676"/>
                  </a:lnTo>
                  <a:lnTo>
                    <a:pt x="967" y="673"/>
                  </a:lnTo>
                  <a:lnTo>
                    <a:pt x="928" y="666"/>
                  </a:lnTo>
                  <a:lnTo>
                    <a:pt x="895" y="652"/>
                  </a:lnTo>
                  <a:lnTo>
                    <a:pt x="869" y="636"/>
                  </a:lnTo>
                  <a:lnTo>
                    <a:pt x="849" y="618"/>
                  </a:lnTo>
                  <a:lnTo>
                    <a:pt x="840" y="597"/>
                  </a:lnTo>
                  <a:lnTo>
                    <a:pt x="833" y="567"/>
                  </a:lnTo>
                  <a:lnTo>
                    <a:pt x="826" y="542"/>
                  </a:lnTo>
                  <a:lnTo>
                    <a:pt x="817" y="521"/>
                  </a:lnTo>
                  <a:lnTo>
                    <a:pt x="797" y="492"/>
                  </a:lnTo>
                  <a:lnTo>
                    <a:pt x="775" y="470"/>
                  </a:lnTo>
                  <a:lnTo>
                    <a:pt x="748" y="451"/>
                  </a:lnTo>
                  <a:lnTo>
                    <a:pt x="730" y="448"/>
                  </a:lnTo>
                  <a:lnTo>
                    <a:pt x="712" y="452"/>
                  </a:lnTo>
                  <a:lnTo>
                    <a:pt x="696" y="467"/>
                  </a:lnTo>
                  <a:lnTo>
                    <a:pt x="683" y="489"/>
                  </a:lnTo>
                  <a:lnTo>
                    <a:pt x="671" y="518"/>
                  </a:lnTo>
                  <a:lnTo>
                    <a:pt x="660" y="552"/>
                  </a:lnTo>
                  <a:lnTo>
                    <a:pt x="654" y="590"/>
                  </a:lnTo>
                  <a:lnTo>
                    <a:pt x="653" y="632"/>
                  </a:lnTo>
                  <a:lnTo>
                    <a:pt x="653" y="679"/>
                  </a:lnTo>
                  <a:lnTo>
                    <a:pt x="657" y="729"/>
                  </a:lnTo>
                  <a:lnTo>
                    <a:pt x="672" y="777"/>
                  </a:lnTo>
                  <a:lnTo>
                    <a:pt x="696" y="823"/>
                  </a:lnTo>
                  <a:lnTo>
                    <a:pt x="726" y="865"/>
                  </a:lnTo>
                  <a:lnTo>
                    <a:pt x="760" y="902"/>
                  </a:lnTo>
                  <a:lnTo>
                    <a:pt x="800" y="934"/>
                  </a:lnTo>
                  <a:lnTo>
                    <a:pt x="843" y="958"/>
                  </a:lnTo>
                  <a:lnTo>
                    <a:pt x="904" y="985"/>
                  </a:lnTo>
                  <a:lnTo>
                    <a:pt x="956" y="1010"/>
                  </a:lnTo>
                  <a:lnTo>
                    <a:pt x="1000" y="1036"/>
                  </a:lnTo>
                  <a:lnTo>
                    <a:pt x="1034" y="1059"/>
                  </a:lnTo>
                  <a:lnTo>
                    <a:pt x="1077" y="1097"/>
                  </a:lnTo>
                  <a:lnTo>
                    <a:pt x="1113" y="1140"/>
                  </a:lnTo>
                  <a:lnTo>
                    <a:pt x="1142" y="1187"/>
                  </a:lnTo>
                  <a:lnTo>
                    <a:pt x="1165" y="1238"/>
                  </a:lnTo>
                  <a:lnTo>
                    <a:pt x="1181" y="1293"/>
                  </a:lnTo>
                  <a:lnTo>
                    <a:pt x="1192" y="1351"/>
                  </a:lnTo>
                  <a:lnTo>
                    <a:pt x="1195" y="1416"/>
                  </a:lnTo>
                  <a:lnTo>
                    <a:pt x="1192" y="1480"/>
                  </a:lnTo>
                  <a:lnTo>
                    <a:pt x="1184" y="1541"/>
                  </a:lnTo>
                  <a:lnTo>
                    <a:pt x="1169" y="1598"/>
                  </a:lnTo>
                  <a:lnTo>
                    <a:pt x="1151" y="1652"/>
                  </a:lnTo>
                  <a:lnTo>
                    <a:pt x="1126" y="1700"/>
                  </a:lnTo>
                  <a:lnTo>
                    <a:pt x="1096" y="1745"/>
                  </a:lnTo>
                  <a:lnTo>
                    <a:pt x="1061" y="1787"/>
                  </a:lnTo>
                  <a:lnTo>
                    <a:pt x="1020" y="1823"/>
                  </a:lnTo>
                  <a:lnTo>
                    <a:pt x="973" y="1855"/>
                  </a:lnTo>
                  <a:lnTo>
                    <a:pt x="925" y="1882"/>
                  </a:lnTo>
                  <a:lnTo>
                    <a:pt x="873" y="1905"/>
                  </a:lnTo>
                  <a:lnTo>
                    <a:pt x="820" y="1924"/>
                  </a:lnTo>
                  <a:lnTo>
                    <a:pt x="782" y="1936"/>
                  </a:lnTo>
                  <a:lnTo>
                    <a:pt x="747" y="1954"/>
                  </a:lnTo>
                  <a:lnTo>
                    <a:pt x="717" y="1974"/>
                  </a:lnTo>
                  <a:lnTo>
                    <a:pt x="690" y="1996"/>
                  </a:lnTo>
                  <a:lnTo>
                    <a:pt x="671" y="2020"/>
                  </a:lnTo>
                  <a:lnTo>
                    <a:pt x="657" y="2047"/>
                  </a:lnTo>
                  <a:lnTo>
                    <a:pt x="653" y="2074"/>
                  </a:lnTo>
                  <a:lnTo>
                    <a:pt x="651" y="2107"/>
                  </a:lnTo>
                  <a:lnTo>
                    <a:pt x="645" y="2135"/>
                  </a:lnTo>
                  <a:lnTo>
                    <a:pt x="637" y="2159"/>
                  </a:lnTo>
                  <a:lnTo>
                    <a:pt x="625" y="2179"/>
                  </a:lnTo>
                  <a:lnTo>
                    <a:pt x="610" y="2191"/>
                  </a:lnTo>
                  <a:lnTo>
                    <a:pt x="595" y="2195"/>
                  </a:lnTo>
                  <a:lnTo>
                    <a:pt x="580" y="2191"/>
                  </a:lnTo>
                  <a:lnTo>
                    <a:pt x="565" y="2179"/>
                  </a:lnTo>
                  <a:lnTo>
                    <a:pt x="553" y="2161"/>
                  </a:lnTo>
                  <a:lnTo>
                    <a:pt x="544" y="2135"/>
                  </a:lnTo>
                  <a:lnTo>
                    <a:pt x="538" y="2107"/>
                  </a:lnTo>
                  <a:lnTo>
                    <a:pt x="537" y="2075"/>
                  </a:lnTo>
                  <a:lnTo>
                    <a:pt x="532" y="2047"/>
                  </a:lnTo>
                  <a:lnTo>
                    <a:pt x="518" y="2022"/>
                  </a:lnTo>
                  <a:lnTo>
                    <a:pt x="497" y="1996"/>
                  </a:lnTo>
                  <a:lnTo>
                    <a:pt x="468" y="1974"/>
                  </a:lnTo>
                  <a:lnTo>
                    <a:pt x="434" y="1953"/>
                  </a:lnTo>
                  <a:lnTo>
                    <a:pt x="397" y="1936"/>
                  </a:lnTo>
                  <a:lnTo>
                    <a:pt x="355" y="1923"/>
                  </a:lnTo>
                  <a:lnTo>
                    <a:pt x="305" y="1909"/>
                  </a:lnTo>
                  <a:lnTo>
                    <a:pt x="260" y="1891"/>
                  </a:lnTo>
                  <a:lnTo>
                    <a:pt x="220" y="1873"/>
                  </a:lnTo>
                  <a:lnTo>
                    <a:pt x="186" y="1852"/>
                  </a:lnTo>
                  <a:lnTo>
                    <a:pt x="143" y="1820"/>
                  </a:lnTo>
                  <a:lnTo>
                    <a:pt x="105" y="1782"/>
                  </a:lnTo>
                  <a:lnTo>
                    <a:pt x="73" y="1740"/>
                  </a:lnTo>
                  <a:lnTo>
                    <a:pt x="46" y="1692"/>
                  </a:lnTo>
                  <a:lnTo>
                    <a:pt x="24" y="1641"/>
                  </a:lnTo>
                  <a:lnTo>
                    <a:pt x="6" y="1585"/>
                  </a:lnTo>
                  <a:lnTo>
                    <a:pt x="0" y="1544"/>
                  </a:lnTo>
                  <a:lnTo>
                    <a:pt x="4" y="1507"/>
                  </a:lnTo>
                  <a:lnTo>
                    <a:pt x="15" y="1472"/>
                  </a:lnTo>
                  <a:lnTo>
                    <a:pt x="32" y="1442"/>
                  </a:lnTo>
                  <a:lnTo>
                    <a:pt x="55" y="1417"/>
                  </a:lnTo>
                  <a:lnTo>
                    <a:pt x="83" y="1398"/>
                  </a:lnTo>
                  <a:lnTo>
                    <a:pt x="113" y="1386"/>
                  </a:lnTo>
                  <a:lnTo>
                    <a:pt x="146" y="1381"/>
                  </a:lnTo>
                  <a:lnTo>
                    <a:pt x="183" y="1384"/>
                  </a:lnTo>
                  <a:lnTo>
                    <a:pt x="218" y="1392"/>
                  </a:lnTo>
                  <a:lnTo>
                    <a:pt x="250" y="1404"/>
                  </a:lnTo>
                  <a:lnTo>
                    <a:pt x="276" y="1420"/>
                  </a:lnTo>
                  <a:lnTo>
                    <a:pt x="299" y="1439"/>
                  </a:lnTo>
                  <a:lnTo>
                    <a:pt x="314" y="1460"/>
                  </a:lnTo>
                  <a:lnTo>
                    <a:pt x="323" y="1484"/>
                  </a:lnTo>
                  <a:lnTo>
                    <a:pt x="332" y="1526"/>
                  </a:lnTo>
                  <a:lnTo>
                    <a:pt x="342" y="1559"/>
                  </a:lnTo>
                  <a:lnTo>
                    <a:pt x="354" y="1585"/>
                  </a:lnTo>
                  <a:lnTo>
                    <a:pt x="375" y="1613"/>
                  </a:lnTo>
                  <a:lnTo>
                    <a:pt x="401" y="1637"/>
                  </a:lnTo>
                  <a:lnTo>
                    <a:pt x="434" y="1656"/>
                  </a:lnTo>
                  <a:lnTo>
                    <a:pt x="454" y="1661"/>
                  </a:lnTo>
                  <a:lnTo>
                    <a:pt x="473" y="1656"/>
                  </a:lnTo>
                  <a:lnTo>
                    <a:pt x="489" y="1644"/>
                  </a:lnTo>
                  <a:lnTo>
                    <a:pt x="506" y="1624"/>
                  </a:lnTo>
                  <a:lnTo>
                    <a:pt x="518" y="1595"/>
                  </a:lnTo>
                  <a:lnTo>
                    <a:pt x="528" y="1562"/>
                  </a:lnTo>
                  <a:lnTo>
                    <a:pt x="534" y="1525"/>
                  </a:lnTo>
                  <a:lnTo>
                    <a:pt x="537" y="1484"/>
                  </a:lnTo>
                  <a:lnTo>
                    <a:pt x="537" y="1381"/>
                  </a:lnTo>
                  <a:lnTo>
                    <a:pt x="535" y="1333"/>
                  </a:lnTo>
                  <a:lnTo>
                    <a:pt x="532" y="1288"/>
                  </a:lnTo>
                  <a:lnTo>
                    <a:pt x="526" y="1249"/>
                  </a:lnTo>
                  <a:lnTo>
                    <a:pt x="519" y="1215"/>
                  </a:lnTo>
                  <a:lnTo>
                    <a:pt x="510" y="1188"/>
                  </a:lnTo>
                  <a:lnTo>
                    <a:pt x="500" y="1170"/>
                  </a:lnTo>
                  <a:lnTo>
                    <a:pt x="488" y="1161"/>
                  </a:lnTo>
                  <a:lnTo>
                    <a:pt x="440" y="1146"/>
                  </a:lnTo>
                  <a:lnTo>
                    <a:pt x="376" y="1125"/>
                  </a:lnTo>
                  <a:lnTo>
                    <a:pt x="317" y="1103"/>
                  </a:lnTo>
                  <a:lnTo>
                    <a:pt x="265" y="1077"/>
                  </a:lnTo>
                  <a:lnTo>
                    <a:pt x="230" y="1055"/>
                  </a:lnTo>
                  <a:lnTo>
                    <a:pt x="195" y="1028"/>
                  </a:lnTo>
                  <a:lnTo>
                    <a:pt x="162" y="997"/>
                  </a:lnTo>
                  <a:lnTo>
                    <a:pt x="131" y="962"/>
                  </a:lnTo>
                  <a:lnTo>
                    <a:pt x="102" y="926"/>
                  </a:lnTo>
                  <a:lnTo>
                    <a:pt x="79" y="890"/>
                  </a:lnTo>
                  <a:lnTo>
                    <a:pt x="59" y="854"/>
                  </a:lnTo>
                  <a:lnTo>
                    <a:pt x="46" y="823"/>
                  </a:lnTo>
                  <a:lnTo>
                    <a:pt x="34" y="774"/>
                  </a:lnTo>
                  <a:lnTo>
                    <a:pt x="27" y="723"/>
                  </a:lnTo>
                  <a:lnTo>
                    <a:pt x="24" y="669"/>
                  </a:lnTo>
                  <a:lnTo>
                    <a:pt x="27" y="615"/>
                  </a:lnTo>
                  <a:lnTo>
                    <a:pt x="32" y="563"/>
                  </a:lnTo>
                  <a:lnTo>
                    <a:pt x="44" y="513"/>
                  </a:lnTo>
                  <a:lnTo>
                    <a:pt x="61" y="467"/>
                  </a:lnTo>
                  <a:lnTo>
                    <a:pt x="80" y="422"/>
                  </a:lnTo>
                  <a:lnTo>
                    <a:pt x="104" y="382"/>
                  </a:lnTo>
                  <a:lnTo>
                    <a:pt x="132" y="343"/>
                  </a:lnTo>
                  <a:lnTo>
                    <a:pt x="163" y="308"/>
                  </a:lnTo>
                  <a:lnTo>
                    <a:pt x="207" y="269"/>
                  </a:lnTo>
                  <a:lnTo>
                    <a:pt x="253" y="237"/>
                  </a:lnTo>
                  <a:lnTo>
                    <a:pt x="300" y="210"/>
                  </a:lnTo>
                  <a:lnTo>
                    <a:pt x="351" y="190"/>
                  </a:lnTo>
                  <a:lnTo>
                    <a:pt x="393" y="180"/>
                  </a:lnTo>
                  <a:lnTo>
                    <a:pt x="443" y="171"/>
                  </a:lnTo>
                  <a:lnTo>
                    <a:pt x="473" y="163"/>
                  </a:lnTo>
                  <a:lnTo>
                    <a:pt x="498" y="148"/>
                  </a:lnTo>
                  <a:lnTo>
                    <a:pt x="519" y="129"/>
                  </a:lnTo>
                  <a:lnTo>
                    <a:pt x="532" y="106"/>
                  </a:lnTo>
                  <a:lnTo>
                    <a:pt x="537" y="81"/>
                  </a:lnTo>
                  <a:lnTo>
                    <a:pt x="540" y="56"/>
                  </a:lnTo>
                  <a:lnTo>
                    <a:pt x="547" y="33"/>
                  </a:lnTo>
                  <a:lnTo>
                    <a:pt x="561" y="17"/>
                  </a:lnTo>
                  <a:lnTo>
                    <a:pt x="577" y="5"/>
                  </a:lnTo>
                  <a:lnTo>
                    <a:pt x="5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7" name="Freeform 34"/>
          <p:cNvSpPr>
            <a:spLocks noEditPoints="1"/>
          </p:cNvSpPr>
          <p:nvPr/>
        </p:nvSpPr>
        <p:spPr bwMode="auto">
          <a:xfrm>
            <a:off x="8544826" y="4437653"/>
            <a:ext cx="679624" cy="724201"/>
          </a:xfrm>
          <a:custGeom>
            <a:avLst/>
            <a:gdLst>
              <a:gd name="T0" fmla="*/ 2286 w 3989"/>
              <a:gd name="T1" fmla="*/ 2536 h 4234"/>
              <a:gd name="T2" fmla="*/ 1645 w 3989"/>
              <a:gd name="T3" fmla="*/ 3176 h 4234"/>
              <a:gd name="T4" fmla="*/ 1494 w 3989"/>
              <a:gd name="T5" fmla="*/ 2992 h 4234"/>
              <a:gd name="T6" fmla="*/ 2035 w 3989"/>
              <a:gd name="T7" fmla="*/ 1540 h 4234"/>
              <a:gd name="T8" fmla="*/ 2620 w 3989"/>
              <a:gd name="T9" fmla="*/ 1223 h 4234"/>
              <a:gd name="T10" fmla="*/ 3246 w 3989"/>
              <a:gd name="T11" fmla="*/ 1803 h 4234"/>
              <a:gd name="T12" fmla="*/ 3351 w 3989"/>
              <a:gd name="T13" fmla="*/ 2680 h 4234"/>
              <a:gd name="T14" fmla="*/ 2872 w 3989"/>
              <a:gd name="T15" fmla="*/ 3391 h 4234"/>
              <a:gd name="T16" fmla="*/ 2028 w 3989"/>
              <a:gd name="T17" fmla="*/ 3629 h 4234"/>
              <a:gd name="T18" fmla="*/ 1245 w 3989"/>
              <a:gd name="T19" fmla="*/ 3265 h 4234"/>
              <a:gd name="T20" fmla="*/ 881 w 3989"/>
              <a:gd name="T21" fmla="*/ 2481 h 4234"/>
              <a:gd name="T22" fmla="*/ 979 w 3989"/>
              <a:gd name="T23" fmla="*/ 2379 h 4234"/>
              <a:gd name="T24" fmla="*/ 1286 w 3989"/>
              <a:gd name="T25" fmla="*/ 3158 h 4234"/>
              <a:gd name="T26" fmla="*/ 2033 w 3989"/>
              <a:gd name="T27" fmla="*/ 3526 h 4234"/>
              <a:gd name="T28" fmla="*/ 2841 w 3989"/>
              <a:gd name="T29" fmla="*/ 3285 h 4234"/>
              <a:gd name="T30" fmla="*/ 3266 w 3989"/>
              <a:gd name="T31" fmla="*/ 2575 h 4234"/>
              <a:gd name="T32" fmla="*/ 3093 w 3989"/>
              <a:gd name="T33" fmla="*/ 1746 h 4234"/>
              <a:gd name="T34" fmla="*/ 2422 w 3989"/>
              <a:gd name="T35" fmla="*/ 1265 h 4234"/>
              <a:gd name="T36" fmla="*/ 2090 w 3989"/>
              <a:gd name="T37" fmla="*/ 1145 h 4234"/>
              <a:gd name="T38" fmla="*/ 1450 w 3989"/>
              <a:gd name="T39" fmla="*/ 1453 h 4234"/>
              <a:gd name="T40" fmla="*/ 1573 w 3989"/>
              <a:gd name="T41" fmla="*/ 1174 h 4234"/>
              <a:gd name="T42" fmla="*/ 1335 w 3989"/>
              <a:gd name="T43" fmla="*/ 1046 h 4234"/>
              <a:gd name="T44" fmla="*/ 2962 w 3989"/>
              <a:gd name="T45" fmla="*/ 720 h 4234"/>
              <a:gd name="T46" fmla="*/ 3735 w 3989"/>
              <a:gd name="T47" fmla="*/ 1443 h 4234"/>
              <a:gd name="T48" fmla="*/ 3985 w 3989"/>
              <a:gd name="T49" fmla="*/ 2506 h 4234"/>
              <a:gd name="T50" fmla="*/ 3602 w 3989"/>
              <a:gd name="T51" fmla="*/ 3511 h 4234"/>
              <a:gd name="T52" fmla="*/ 2741 w 3989"/>
              <a:gd name="T53" fmla="*/ 4130 h 4234"/>
              <a:gd name="T54" fmla="*/ 1640 w 3989"/>
              <a:gd name="T55" fmla="*/ 4167 h 4234"/>
              <a:gd name="T56" fmla="*/ 740 w 3989"/>
              <a:gd name="T57" fmla="*/ 3606 h 4234"/>
              <a:gd name="T58" fmla="*/ 293 w 3989"/>
              <a:gd name="T59" fmla="*/ 2638 h 4234"/>
              <a:gd name="T60" fmla="*/ 623 w 3989"/>
              <a:gd name="T61" fmla="*/ 2723 h 4234"/>
              <a:gd name="T62" fmla="*/ 1119 w 3989"/>
              <a:gd name="T63" fmla="*/ 3547 h 4234"/>
              <a:gd name="T64" fmla="*/ 2016 w 3989"/>
              <a:gd name="T65" fmla="*/ 3921 h 4234"/>
              <a:gd name="T66" fmla="*/ 2973 w 3989"/>
              <a:gd name="T67" fmla="*/ 3675 h 4234"/>
              <a:gd name="T68" fmla="*/ 3577 w 3989"/>
              <a:gd name="T69" fmla="*/ 2929 h 4234"/>
              <a:gd name="T70" fmla="*/ 3614 w 3989"/>
              <a:gd name="T71" fmla="*/ 1932 h 4234"/>
              <a:gd name="T72" fmla="*/ 3062 w 3989"/>
              <a:gd name="T73" fmla="*/ 1144 h 4234"/>
              <a:gd name="T74" fmla="*/ 2131 w 3989"/>
              <a:gd name="T75" fmla="*/ 833 h 4234"/>
              <a:gd name="T76" fmla="*/ 1992 w 3989"/>
              <a:gd name="T77" fmla="*/ 610 h 4234"/>
              <a:gd name="T78" fmla="*/ 956 w 3989"/>
              <a:gd name="T79" fmla="*/ 408 h 4234"/>
              <a:gd name="T80" fmla="*/ 818 w 3989"/>
              <a:gd name="T81" fmla="*/ 664 h 4234"/>
              <a:gd name="T82" fmla="*/ 1056 w 3989"/>
              <a:gd name="T83" fmla="*/ 794 h 4234"/>
              <a:gd name="T84" fmla="*/ 1480 w 3989"/>
              <a:gd name="T85" fmla="*/ 169 h 4234"/>
              <a:gd name="T86" fmla="*/ 1790 w 3989"/>
              <a:gd name="T87" fmla="*/ 395 h 4234"/>
              <a:gd name="T88" fmla="*/ 1520 w 3989"/>
              <a:gd name="T89" fmla="*/ 479 h 4234"/>
              <a:gd name="T90" fmla="*/ 1337 w 3989"/>
              <a:gd name="T91" fmla="*/ 807 h 4234"/>
              <a:gd name="T92" fmla="*/ 1779 w 3989"/>
              <a:gd name="T93" fmla="*/ 942 h 4234"/>
              <a:gd name="T94" fmla="*/ 1842 w 3989"/>
              <a:gd name="T95" fmla="*/ 1413 h 4234"/>
              <a:gd name="T96" fmla="*/ 1580 w 3989"/>
              <a:gd name="T97" fmla="*/ 1682 h 4234"/>
              <a:gd name="T98" fmla="*/ 1039 w 3989"/>
              <a:gd name="T99" fmla="*/ 1708 h 4234"/>
              <a:gd name="T100" fmla="*/ 600 w 3989"/>
              <a:gd name="T101" fmla="*/ 1575 h 4234"/>
              <a:gd name="T102" fmla="*/ 789 w 3989"/>
              <a:gd name="T103" fmla="*/ 1236 h 4234"/>
              <a:gd name="T104" fmla="*/ 915 w 3989"/>
              <a:gd name="T105" fmla="*/ 1461 h 4234"/>
              <a:gd name="T106" fmla="*/ 819 w 3989"/>
              <a:gd name="T107" fmla="*/ 1010 h 4234"/>
              <a:gd name="T108" fmla="*/ 547 w 3989"/>
              <a:gd name="T109" fmla="*/ 760 h 4234"/>
              <a:gd name="T110" fmla="*/ 597 w 3989"/>
              <a:gd name="T111" fmla="*/ 305 h 4234"/>
              <a:gd name="T112" fmla="*/ 1014 w 3989"/>
              <a:gd name="T113" fmla="*/ 158 h 4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89" h="4234">
                <a:moveTo>
                  <a:pt x="2131" y="1506"/>
                </a:moveTo>
                <a:lnTo>
                  <a:pt x="2168" y="1510"/>
                </a:lnTo>
                <a:lnTo>
                  <a:pt x="2199" y="1522"/>
                </a:lnTo>
                <a:lnTo>
                  <a:pt x="2229" y="1540"/>
                </a:lnTo>
                <a:lnTo>
                  <a:pt x="2252" y="1565"/>
                </a:lnTo>
                <a:lnTo>
                  <a:pt x="2271" y="1593"/>
                </a:lnTo>
                <a:lnTo>
                  <a:pt x="2282" y="1626"/>
                </a:lnTo>
                <a:lnTo>
                  <a:pt x="2286" y="1661"/>
                </a:lnTo>
                <a:lnTo>
                  <a:pt x="2286" y="2536"/>
                </a:lnTo>
                <a:lnTo>
                  <a:pt x="2283" y="2566"/>
                </a:lnTo>
                <a:lnTo>
                  <a:pt x="2275" y="2595"/>
                </a:lnTo>
                <a:lnTo>
                  <a:pt x="2260" y="2621"/>
                </a:lnTo>
                <a:lnTo>
                  <a:pt x="2241" y="2646"/>
                </a:lnTo>
                <a:lnTo>
                  <a:pt x="1756" y="3131"/>
                </a:lnTo>
                <a:lnTo>
                  <a:pt x="1731" y="3150"/>
                </a:lnTo>
                <a:lnTo>
                  <a:pt x="1704" y="3165"/>
                </a:lnTo>
                <a:lnTo>
                  <a:pt x="1675" y="3173"/>
                </a:lnTo>
                <a:lnTo>
                  <a:pt x="1645" y="3176"/>
                </a:lnTo>
                <a:lnTo>
                  <a:pt x="1615" y="3173"/>
                </a:lnTo>
                <a:lnTo>
                  <a:pt x="1587" y="3165"/>
                </a:lnTo>
                <a:lnTo>
                  <a:pt x="1561" y="3151"/>
                </a:lnTo>
                <a:lnTo>
                  <a:pt x="1536" y="3131"/>
                </a:lnTo>
                <a:lnTo>
                  <a:pt x="1516" y="3106"/>
                </a:lnTo>
                <a:lnTo>
                  <a:pt x="1502" y="3079"/>
                </a:lnTo>
                <a:lnTo>
                  <a:pt x="1494" y="3050"/>
                </a:lnTo>
                <a:lnTo>
                  <a:pt x="1491" y="3022"/>
                </a:lnTo>
                <a:lnTo>
                  <a:pt x="1494" y="2992"/>
                </a:lnTo>
                <a:lnTo>
                  <a:pt x="1502" y="2963"/>
                </a:lnTo>
                <a:lnTo>
                  <a:pt x="1516" y="2936"/>
                </a:lnTo>
                <a:lnTo>
                  <a:pt x="1536" y="2911"/>
                </a:lnTo>
                <a:lnTo>
                  <a:pt x="1977" y="2472"/>
                </a:lnTo>
                <a:lnTo>
                  <a:pt x="1977" y="1661"/>
                </a:lnTo>
                <a:lnTo>
                  <a:pt x="1981" y="1626"/>
                </a:lnTo>
                <a:lnTo>
                  <a:pt x="1993" y="1593"/>
                </a:lnTo>
                <a:lnTo>
                  <a:pt x="2011" y="1565"/>
                </a:lnTo>
                <a:lnTo>
                  <a:pt x="2035" y="1540"/>
                </a:lnTo>
                <a:lnTo>
                  <a:pt x="2064" y="1522"/>
                </a:lnTo>
                <a:lnTo>
                  <a:pt x="2097" y="1510"/>
                </a:lnTo>
                <a:lnTo>
                  <a:pt x="2131" y="1506"/>
                </a:lnTo>
                <a:close/>
                <a:moveTo>
                  <a:pt x="2131" y="1123"/>
                </a:moveTo>
                <a:lnTo>
                  <a:pt x="2234" y="1129"/>
                </a:lnTo>
                <a:lnTo>
                  <a:pt x="2335" y="1141"/>
                </a:lnTo>
                <a:lnTo>
                  <a:pt x="2433" y="1160"/>
                </a:lnTo>
                <a:lnTo>
                  <a:pt x="2527" y="1189"/>
                </a:lnTo>
                <a:lnTo>
                  <a:pt x="2620" y="1223"/>
                </a:lnTo>
                <a:lnTo>
                  <a:pt x="2707" y="1264"/>
                </a:lnTo>
                <a:lnTo>
                  <a:pt x="2792" y="1313"/>
                </a:lnTo>
                <a:lnTo>
                  <a:pt x="2872" y="1366"/>
                </a:lnTo>
                <a:lnTo>
                  <a:pt x="2949" y="1427"/>
                </a:lnTo>
                <a:lnTo>
                  <a:pt x="3018" y="1492"/>
                </a:lnTo>
                <a:lnTo>
                  <a:pt x="3084" y="1563"/>
                </a:lnTo>
                <a:lnTo>
                  <a:pt x="3145" y="1638"/>
                </a:lnTo>
                <a:lnTo>
                  <a:pt x="3198" y="1718"/>
                </a:lnTo>
                <a:lnTo>
                  <a:pt x="3246" y="1803"/>
                </a:lnTo>
                <a:lnTo>
                  <a:pt x="3288" y="1891"/>
                </a:lnTo>
                <a:lnTo>
                  <a:pt x="3322" y="1983"/>
                </a:lnTo>
                <a:lnTo>
                  <a:pt x="3351" y="2078"/>
                </a:lnTo>
                <a:lnTo>
                  <a:pt x="3370" y="2176"/>
                </a:lnTo>
                <a:lnTo>
                  <a:pt x="3382" y="2275"/>
                </a:lnTo>
                <a:lnTo>
                  <a:pt x="3386" y="2379"/>
                </a:lnTo>
                <a:lnTo>
                  <a:pt x="3382" y="2481"/>
                </a:lnTo>
                <a:lnTo>
                  <a:pt x="3370" y="2582"/>
                </a:lnTo>
                <a:lnTo>
                  <a:pt x="3351" y="2680"/>
                </a:lnTo>
                <a:lnTo>
                  <a:pt x="3322" y="2774"/>
                </a:lnTo>
                <a:lnTo>
                  <a:pt x="3288" y="2866"/>
                </a:lnTo>
                <a:lnTo>
                  <a:pt x="3246" y="2955"/>
                </a:lnTo>
                <a:lnTo>
                  <a:pt x="3198" y="3038"/>
                </a:lnTo>
                <a:lnTo>
                  <a:pt x="3145" y="3118"/>
                </a:lnTo>
                <a:lnTo>
                  <a:pt x="3084" y="3195"/>
                </a:lnTo>
                <a:lnTo>
                  <a:pt x="3018" y="3265"/>
                </a:lnTo>
                <a:lnTo>
                  <a:pt x="2949" y="3331"/>
                </a:lnTo>
                <a:lnTo>
                  <a:pt x="2872" y="3391"/>
                </a:lnTo>
                <a:lnTo>
                  <a:pt x="2792" y="3444"/>
                </a:lnTo>
                <a:lnTo>
                  <a:pt x="2707" y="3493"/>
                </a:lnTo>
                <a:lnTo>
                  <a:pt x="2620" y="3534"/>
                </a:lnTo>
                <a:lnTo>
                  <a:pt x="2527" y="3569"/>
                </a:lnTo>
                <a:lnTo>
                  <a:pt x="2433" y="3596"/>
                </a:lnTo>
                <a:lnTo>
                  <a:pt x="2335" y="3617"/>
                </a:lnTo>
                <a:lnTo>
                  <a:pt x="2234" y="3629"/>
                </a:lnTo>
                <a:lnTo>
                  <a:pt x="2131" y="3633"/>
                </a:lnTo>
                <a:lnTo>
                  <a:pt x="2028" y="3629"/>
                </a:lnTo>
                <a:lnTo>
                  <a:pt x="1928" y="3617"/>
                </a:lnTo>
                <a:lnTo>
                  <a:pt x="1831" y="3596"/>
                </a:lnTo>
                <a:lnTo>
                  <a:pt x="1735" y="3569"/>
                </a:lnTo>
                <a:lnTo>
                  <a:pt x="1644" y="3534"/>
                </a:lnTo>
                <a:lnTo>
                  <a:pt x="1555" y="3493"/>
                </a:lnTo>
                <a:lnTo>
                  <a:pt x="1471" y="3444"/>
                </a:lnTo>
                <a:lnTo>
                  <a:pt x="1390" y="3391"/>
                </a:lnTo>
                <a:lnTo>
                  <a:pt x="1315" y="3331"/>
                </a:lnTo>
                <a:lnTo>
                  <a:pt x="1245" y="3265"/>
                </a:lnTo>
                <a:lnTo>
                  <a:pt x="1179" y="3195"/>
                </a:lnTo>
                <a:lnTo>
                  <a:pt x="1119" y="3118"/>
                </a:lnTo>
                <a:lnTo>
                  <a:pt x="1065" y="3038"/>
                </a:lnTo>
                <a:lnTo>
                  <a:pt x="1017" y="2955"/>
                </a:lnTo>
                <a:lnTo>
                  <a:pt x="975" y="2866"/>
                </a:lnTo>
                <a:lnTo>
                  <a:pt x="941" y="2774"/>
                </a:lnTo>
                <a:lnTo>
                  <a:pt x="913" y="2680"/>
                </a:lnTo>
                <a:lnTo>
                  <a:pt x="893" y="2582"/>
                </a:lnTo>
                <a:lnTo>
                  <a:pt x="881" y="2481"/>
                </a:lnTo>
                <a:lnTo>
                  <a:pt x="877" y="2379"/>
                </a:lnTo>
                <a:lnTo>
                  <a:pt x="881" y="2359"/>
                </a:lnTo>
                <a:lnTo>
                  <a:pt x="892" y="2342"/>
                </a:lnTo>
                <a:lnTo>
                  <a:pt x="908" y="2331"/>
                </a:lnTo>
                <a:lnTo>
                  <a:pt x="928" y="2327"/>
                </a:lnTo>
                <a:lnTo>
                  <a:pt x="947" y="2331"/>
                </a:lnTo>
                <a:lnTo>
                  <a:pt x="964" y="2342"/>
                </a:lnTo>
                <a:lnTo>
                  <a:pt x="975" y="2359"/>
                </a:lnTo>
                <a:lnTo>
                  <a:pt x="979" y="2379"/>
                </a:lnTo>
                <a:lnTo>
                  <a:pt x="983" y="2478"/>
                </a:lnTo>
                <a:lnTo>
                  <a:pt x="997" y="2575"/>
                </a:lnTo>
                <a:lnTo>
                  <a:pt x="1017" y="2669"/>
                </a:lnTo>
                <a:lnTo>
                  <a:pt x="1044" y="2760"/>
                </a:lnTo>
                <a:lnTo>
                  <a:pt x="1080" y="2847"/>
                </a:lnTo>
                <a:lnTo>
                  <a:pt x="1122" y="2932"/>
                </a:lnTo>
                <a:lnTo>
                  <a:pt x="1170" y="3012"/>
                </a:lnTo>
                <a:lnTo>
                  <a:pt x="1224" y="3087"/>
                </a:lnTo>
                <a:lnTo>
                  <a:pt x="1286" y="3158"/>
                </a:lnTo>
                <a:lnTo>
                  <a:pt x="1351" y="3225"/>
                </a:lnTo>
                <a:lnTo>
                  <a:pt x="1422" y="3285"/>
                </a:lnTo>
                <a:lnTo>
                  <a:pt x="1498" y="3339"/>
                </a:lnTo>
                <a:lnTo>
                  <a:pt x="1577" y="3388"/>
                </a:lnTo>
                <a:lnTo>
                  <a:pt x="1662" y="3429"/>
                </a:lnTo>
                <a:lnTo>
                  <a:pt x="1750" y="3464"/>
                </a:lnTo>
                <a:lnTo>
                  <a:pt x="1840" y="3493"/>
                </a:lnTo>
                <a:lnTo>
                  <a:pt x="1936" y="3513"/>
                </a:lnTo>
                <a:lnTo>
                  <a:pt x="2033" y="3526"/>
                </a:lnTo>
                <a:lnTo>
                  <a:pt x="2131" y="3530"/>
                </a:lnTo>
                <a:lnTo>
                  <a:pt x="2230" y="3526"/>
                </a:lnTo>
                <a:lnTo>
                  <a:pt x="2327" y="3513"/>
                </a:lnTo>
                <a:lnTo>
                  <a:pt x="2422" y="3493"/>
                </a:lnTo>
                <a:lnTo>
                  <a:pt x="2514" y="3464"/>
                </a:lnTo>
                <a:lnTo>
                  <a:pt x="2601" y="3429"/>
                </a:lnTo>
                <a:lnTo>
                  <a:pt x="2686" y="3388"/>
                </a:lnTo>
                <a:lnTo>
                  <a:pt x="2766" y="3339"/>
                </a:lnTo>
                <a:lnTo>
                  <a:pt x="2841" y="3285"/>
                </a:lnTo>
                <a:lnTo>
                  <a:pt x="2912" y="3225"/>
                </a:lnTo>
                <a:lnTo>
                  <a:pt x="2977" y="3158"/>
                </a:lnTo>
                <a:lnTo>
                  <a:pt x="3039" y="3087"/>
                </a:lnTo>
                <a:lnTo>
                  <a:pt x="3093" y="3012"/>
                </a:lnTo>
                <a:lnTo>
                  <a:pt x="3141" y="2932"/>
                </a:lnTo>
                <a:lnTo>
                  <a:pt x="3183" y="2847"/>
                </a:lnTo>
                <a:lnTo>
                  <a:pt x="3219" y="2760"/>
                </a:lnTo>
                <a:lnTo>
                  <a:pt x="3246" y="2669"/>
                </a:lnTo>
                <a:lnTo>
                  <a:pt x="3266" y="2575"/>
                </a:lnTo>
                <a:lnTo>
                  <a:pt x="3279" y="2478"/>
                </a:lnTo>
                <a:lnTo>
                  <a:pt x="3284" y="2379"/>
                </a:lnTo>
                <a:lnTo>
                  <a:pt x="3279" y="2280"/>
                </a:lnTo>
                <a:lnTo>
                  <a:pt x="3266" y="2183"/>
                </a:lnTo>
                <a:lnTo>
                  <a:pt x="3246" y="2089"/>
                </a:lnTo>
                <a:lnTo>
                  <a:pt x="3219" y="1998"/>
                </a:lnTo>
                <a:lnTo>
                  <a:pt x="3183" y="1909"/>
                </a:lnTo>
                <a:lnTo>
                  <a:pt x="3141" y="1825"/>
                </a:lnTo>
                <a:lnTo>
                  <a:pt x="3093" y="1746"/>
                </a:lnTo>
                <a:lnTo>
                  <a:pt x="3039" y="1669"/>
                </a:lnTo>
                <a:lnTo>
                  <a:pt x="2977" y="1599"/>
                </a:lnTo>
                <a:lnTo>
                  <a:pt x="2912" y="1533"/>
                </a:lnTo>
                <a:lnTo>
                  <a:pt x="2841" y="1472"/>
                </a:lnTo>
                <a:lnTo>
                  <a:pt x="2766" y="1417"/>
                </a:lnTo>
                <a:lnTo>
                  <a:pt x="2686" y="1370"/>
                </a:lnTo>
                <a:lnTo>
                  <a:pt x="2601" y="1328"/>
                </a:lnTo>
                <a:lnTo>
                  <a:pt x="2514" y="1292"/>
                </a:lnTo>
                <a:lnTo>
                  <a:pt x="2422" y="1265"/>
                </a:lnTo>
                <a:lnTo>
                  <a:pt x="2327" y="1245"/>
                </a:lnTo>
                <a:lnTo>
                  <a:pt x="2230" y="1231"/>
                </a:lnTo>
                <a:lnTo>
                  <a:pt x="2131" y="1227"/>
                </a:lnTo>
                <a:lnTo>
                  <a:pt x="2112" y="1223"/>
                </a:lnTo>
                <a:lnTo>
                  <a:pt x="2095" y="1212"/>
                </a:lnTo>
                <a:lnTo>
                  <a:pt x="2084" y="1196"/>
                </a:lnTo>
                <a:lnTo>
                  <a:pt x="2080" y="1175"/>
                </a:lnTo>
                <a:lnTo>
                  <a:pt x="2083" y="1160"/>
                </a:lnTo>
                <a:lnTo>
                  <a:pt x="2090" y="1145"/>
                </a:lnTo>
                <a:lnTo>
                  <a:pt x="2101" y="1134"/>
                </a:lnTo>
                <a:lnTo>
                  <a:pt x="2116" y="1126"/>
                </a:lnTo>
                <a:lnTo>
                  <a:pt x="2131" y="1123"/>
                </a:lnTo>
                <a:close/>
                <a:moveTo>
                  <a:pt x="1276" y="1044"/>
                </a:moveTo>
                <a:lnTo>
                  <a:pt x="1276" y="1473"/>
                </a:lnTo>
                <a:lnTo>
                  <a:pt x="1315" y="1473"/>
                </a:lnTo>
                <a:lnTo>
                  <a:pt x="1366" y="1471"/>
                </a:lnTo>
                <a:lnTo>
                  <a:pt x="1411" y="1464"/>
                </a:lnTo>
                <a:lnTo>
                  <a:pt x="1450" y="1453"/>
                </a:lnTo>
                <a:lnTo>
                  <a:pt x="1485" y="1437"/>
                </a:lnTo>
                <a:lnTo>
                  <a:pt x="1513" y="1416"/>
                </a:lnTo>
                <a:lnTo>
                  <a:pt x="1538" y="1392"/>
                </a:lnTo>
                <a:lnTo>
                  <a:pt x="1555" y="1362"/>
                </a:lnTo>
                <a:lnTo>
                  <a:pt x="1569" y="1329"/>
                </a:lnTo>
                <a:lnTo>
                  <a:pt x="1577" y="1289"/>
                </a:lnTo>
                <a:lnTo>
                  <a:pt x="1580" y="1247"/>
                </a:lnTo>
                <a:lnTo>
                  <a:pt x="1577" y="1208"/>
                </a:lnTo>
                <a:lnTo>
                  <a:pt x="1573" y="1174"/>
                </a:lnTo>
                <a:lnTo>
                  <a:pt x="1565" y="1144"/>
                </a:lnTo>
                <a:lnTo>
                  <a:pt x="1554" y="1119"/>
                </a:lnTo>
                <a:lnTo>
                  <a:pt x="1539" y="1099"/>
                </a:lnTo>
                <a:lnTo>
                  <a:pt x="1521" y="1084"/>
                </a:lnTo>
                <a:lnTo>
                  <a:pt x="1498" y="1072"/>
                </a:lnTo>
                <a:lnTo>
                  <a:pt x="1468" y="1062"/>
                </a:lnTo>
                <a:lnTo>
                  <a:pt x="1430" y="1054"/>
                </a:lnTo>
                <a:lnTo>
                  <a:pt x="1386" y="1048"/>
                </a:lnTo>
                <a:lnTo>
                  <a:pt x="1335" y="1046"/>
                </a:lnTo>
                <a:lnTo>
                  <a:pt x="1276" y="1044"/>
                </a:lnTo>
                <a:close/>
                <a:moveTo>
                  <a:pt x="2131" y="523"/>
                </a:moveTo>
                <a:lnTo>
                  <a:pt x="2259" y="528"/>
                </a:lnTo>
                <a:lnTo>
                  <a:pt x="2383" y="540"/>
                </a:lnTo>
                <a:lnTo>
                  <a:pt x="2506" y="561"/>
                </a:lnTo>
                <a:lnTo>
                  <a:pt x="2624" y="590"/>
                </a:lnTo>
                <a:lnTo>
                  <a:pt x="2741" y="626"/>
                </a:lnTo>
                <a:lnTo>
                  <a:pt x="2853" y="670"/>
                </a:lnTo>
                <a:lnTo>
                  <a:pt x="2962" y="720"/>
                </a:lnTo>
                <a:lnTo>
                  <a:pt x="3069" y="777"/>
                </a:lnTo>
                <a:lnTo>
                  <a:pt x="3169" y="840"/>
                </a:lnTo>
                <a:lnTo>
                  <a:pt x="3265" y="911"/>
                </a:lnTo>
                <a:lnTo>
                  <a:pt x="3358" y="986"/>
                </a:lnTo>
                <a:lnTo>
                  <a:pt x="3443" y="1068"/>
                </a:lnTo>
                <a:lnTo>
                  <a:pt x="3525" y="1153"/>
                </a:lnTo>
                <a:lnTo>
                  <a:pt x="3602" y="1246"/>
                </a:lnTo>
                <a:lnTo>
                  <a:pt x="3671" y="1343"/>
                </a:lnTo>
                <a:lnTo>
                  <a:pt x="3735" y="1443"/>
                </a:lnTo>
                <a:lnTo>
                  <a:pt x="3792" y="1548"/>
                </a:lnTo>
                <a:lnTo>
                  <a:pt x="3843" y="1657"/>
                </a:lnTo>
                <a:lnTo>
                  <a:pt x="3887" y="1770"/>
                </a:lnTo>
                <a:lnTo>
                  <a:pt x="3922" y="1886"/>
                </a:lnTo>
                <a:lnTo>
                  <a:pt x="3951" y="2006"/>
                </a:lnTo>
                <a:lnTo>
                  <a:pt x="3971" y="2127"/>
                </a:lnTo>
                <a:lnTo>
                  <a:pt x="3985" y="2252"/>
                </a:lnTo>
                <a:lnTo>
                  <a:pt x="3989" y="2379"/>
                </a:lnTo>
                <a:lnTo>
                  <a:pt x="3985" y="2506"/>
                </a:lnTo>
                <a:lnTo>
                  <a:pt x="3971" y="2630"/>
                </a:lnTo>
                <a:lnTo>
                  <a:pt x="3951" y="2752"/>
                </a:lnTo>
                <a:lnTo>
                  <a:pt x="3922" y="2871"/>
                </a:lnTo>
                <a:lnTo>
                  <a:pt x="3887" y="2988"/>
                </a:lnTo>
                <a:lnTo>
                  <a:pt x="3843" y="3099"/>
                </a:lnTo>
                <a:lnTo>
                  <a:pt x="3792" y="3208"/>
                </a:lnTo>
                <a:lnTo>
                  <a:pt x="3735" y="3315"/>
                </a:lnTo>
                <a:lnTo>
                  <a:pt x="3671" y="3415"/>
                </a:lnTo>
                <a:lnTo>
                  <a:pt x="3602" y="3511"/>
                </a:lnTo>
                <a:lnTo>
                  <a:pt x="3525" y="3603"/>
                </a:lnTo>
                <a:lnTo>
                  <a:pt x="3443" y="3689"/>
                </a:lnTo>
                <a:lnTo>
                  <a:pt x="3358" y="3771"/>
                </a:lnTo>
                <a:lnTo>
                  <a:pt x="3265" y="3847"/>
                </a:lnTo>
                <a:lnTo>
                  <a:pt x="3169" y="3916"/>
                </a:lnTo>
                <a:lnTo>
                  <a:pt x="3069" y="3980"/>
                </a:lnTo>
                <a:lnTo>
                  <a:pt x="2962" y="4038"/>
                </a:lnTo>
                <a:lnTo>
                  <a:pt x="2853" y="4088"/>
                </a:lnTo>
                <a:lnTo>
                  <a:pt x="2741" y="4130"/>
                </a:lnTo>
                <a:lnTo>
                  <a:pt x="2624" y="4167"/>
                </a:lnTo>
                <a:lnTo>
                  <a:pt x="2506" y="4196"/>
                </a:lnTo>
                <a:lnTo>
                  <a:pt x="2383" y="4216"/>
                </a:lnTo>
                <a:lnTo>
                  <a:pt x="2259" y="4230"/>
                </a:lnTo>
                <a:lnTo>
                  <a:pt x="2131" y="4234"/>
                </a:lnTo>
                <a:lnTo>
                  <a:pt x="2005" y="4230"/>
                </a:lnTo>
                <a:lnTo>
                  <a:pt x="1880" y="4216"/>
                </a:lnTo>
                <a:lnTo>
                  <a:pt x="1759" y="4196"/>
                </a:lnTo>
                <a:lnTo>
                  <a:pt x="1640" y="4167"/>
                </a:lnTo>
                <a:lnTo>
                  <a:pt x="1524" y="4132"/>
                </a:lnTo>
                <a:lnTo>
                  <a:pt x="1411" y="4088"/>
                </a:lnTo>
                <a:lnTo>
                  <a:pt x="1302" y="4038"/>
                </a:lnTo>
                <a:lnTo>
                  <a:pt x="1197" y="3982"/>
                </a:lnTo>
                <a:lnTo>
                  <a:pt x="1096" y="3918"/>
                </a:lnTo>
                <a:lnTo>
                  <a:pt x="1001" y="3848"/>
                </a:lnTo>
                <a:lnTo>
                  <a:pt x="909" y="3773"/>
                </a:lnTo>
                <a:lnTo>
                  <a:pt x="822" y="3693"/>
                </a:lnTo>
                <a:lnTo>
                  <a:pt x="740" y="3606"/>
                </a:lnTo>
                <a:lnTo>
                  <a:pt x="665" y="3515"/>
                </a:lnTo>
                <a:lnTo>
                  <a:pt x="596" y="3419"/>
                </a:lnTo>
                <a:lnTo>
                  <a:pt x="532" y="3319"/>
                </a:lnTo>
                <a:lnTo>
                  <a:pt x="474" y="3214"/>
                </a:lnTo>
                <a:lnTo>
                  <a:pt x="424" y="3106"/>
                </a:lnTo>
                <a:lnTo>
                  <a:pt x="379" y="2993"/>
                </a:lnTo>
                <a:lnTo>
                  <a:pt x="344" y="2877"/>
                </a:lnTo>
                <a:lnTo>
                  <a:pt x="314" y="2759"/>
                </a:lnTo>
                <a:lnTo>
                  <a:pt x="293" y="2638"/>
                </a:lnTo>
                <a:lnTo>
                  <a:pt x="279" y="2514"/>
                </a:lnTo>
                <a:lnTo>
                  <a:pt x="275" y="2387"/>
                </a:lnTo>
                <a:lnTo>
                  <a:pt x="0" y="2387"/>
                </a:lnTo>
                <a:lnTo>
                  <a:pt x="413" y="1769"/>
                </a:lnTo>
                <a:lnTo>
                  <a:pt x="825" y="2387"/>
                </a:lnTo>
                <a:lnTo>
                  <a:pt x="585" y="2387"/>
                </a:lnTo>
                <a:lnTo>
                  <a:pt x="589" y="2502"/>
                </a:lnTo>
                <a:lnTo>
                  <a:pt x="603" y="2615"/>
                </a:lnTo>
                <a:lnTo>
                  <a:pt x="623" y="2723"/>
                </a:lnTo>
                <a:lnTo>
                  <a:pt x="652" y="2831"/>
                </a:lnTo>
                <a:lnTo>
                  <a:pt x="688" y="2935"/>
                </a:lnTo>
                <a:lnTo>
                  <a:pt x="731" y="3035"/>
                </a:lnTo>
                <a:lnTo>
                  <a:pt x="781" y="3132"/>
                </a:lnTo>
                <a:lnTo>
                  <a:pt x="837" y="3225"/>
                </a:lnTo>
                <a:lnTo>
                  <a:pt x="900" y="3312"/>
                </a:lnTo>
                <a:lnTo>
                  <a:pt x="968" y="3396"/>
                </a:lnTo>
                <a:lnTo>
                  <a:pt x="1041" y="3474"/>
                </a:lnTo>
                <a:lnTo>
                  <a:pt x="1119" y="3547"/>
                </a:lnTo>
                <a:lnTo>
                  <a:pt x="1204" y="3615"/>
                </a:lnTo>
                <a:lnTo>
                  <a:pt x="1292" y="3677"/>
                </a:lnTo>
                <a:lnTo>
                  <a:pt x="1385" y="3733"/>
                </a:lnTo>
                <a:lnTo>
                  <a:pt x="1482" y="3782"/>
                </a:lnTo>
                <a:lnTo>
                  <a:pt x="1583" y="3824"/>
                </a:lnTo>
                <a:lnTo>
                  <a:pt x="1686" y="3859"/>
                </a:lnTo>
                <a:lnTo>
                  <a:pt x="1794" y="3888"/>
                </a:lnTo>
                <a:lnTo>
                  <a:pt x="1904" y="3908"/>
                </a:lnTo>
                <a:lnTo>
                  <a:pt x="2016" y="3921"/>
                </a:lnTo>
                <a:lnTo>
                  <a:pt x="2131" y="3925"/>
                </a:lnTo>
                <a:lnTo>
                  <a:pt x="2247" y="3921"/>
                </a:lnTo>
                <a:lnTo>
                  <a:pt x="2360" y="3908"/>
                </a:lnTo>
                <a:lnTo>
                  <a:pt x="2470" y="3888"/>
                </a:lnTo>
                <a:lnTo>
                  <a:pt x="2578" y="3859"/>
                </a:lnTo>
                <a:lnTo>
                  <a:pt x="2683" y="3824"/>
                </a:lnTo>
                <a:lnTo>
                  <a:pt x="2784" y="3780"/>
                </a:lnTo>
                <a:lnTo>
                  <a:pt x="2880" y="3731"/>
                </a:lnTo>
                <a:lnTo>
                  <a:pt x="2973" y="3675"/>
                </a:lnTo>
                <a:lnTo>
                  <a:pt x="3062" y="3613"/>
                </a:lnTo>
                <a:lnTo>
                  <a:pt x="3146" y="3545"/>
                </a:lnTo>
                <a:lnTo>
                  <a:pt x="3225" y="3471"/>
                </a:lnTo>
                <a:lnTo>
                  <a:pt x="3299" y="3392"/>
                </a:lnTo>
                <a:lnTo>
                  <a:pt x="3367" y="3309"/>
                </a:lnTo>
                <a:lnTo>
                  <a:pt x="3430" y="3219"/>
                </a:lnTo>
                <a:lnTo>
                  <a:pt x="3486" y="3127"/>
                </a:lnTo>
                <a:lnTo>
                  <a:pt x="3535" y="3030"/>
                </a:lnTo>
                <a:lnTo>
                  <a:pt x="3577" y="2929"/>
                </a:lnTo>
                <a:lnTo>
                  <a:pt x="3614" y="2824"/>
                </a:lnTo>
                <a:lnTo>
                  <a:pt x="3641" y="2717"/>
                </a:lnTo>
                <a:lnTo>
                  <a:pt x="3662" y="2606"/>
                </a:lnTo>
                <a:lnTo>
                  <a:pt x="3675" y="2493"/>
                </a:lnTo>
                <a:lnTo>
                  <a:pt x="3679" y="2379"/>
                </a:lnTo>
                <a:lnTo>
                  <a:pt x="3675" y="2263"/>
                </a:lnTo>
                <a:lnTo>
                  <a:pt x="3662" y="2150"/>
                </a:lnTo>
                <a:lnTo>
                  <a:pt x="3641" y="2040"/>
                </a:lnTo>
                <a:lnTo>
                  <a:pt x="3614" y="1932"/>
                </a:lnTo>
                <a:lnTo>
                  <a:pt x="3577" y="1829"/>
                </a:lnTo>
                <a:lnTo>
                  <a:pt x="3535" y="1728"/>
                </a:lnTo>
                <a:lnTo>
                  <a:pt x="3486" y="1630"/>
                </a:lnTo>
                <a:lnTo>
                  <a:pt x="3430" y="1537"/>
                </a:lnTo>
                <a:lnTo>
                  <a:pt x="3367" y="1449"/>
                </a:lnTo>
                <a:lnTo>
                  <a:pt x="3299" y="1364"/>
                </a:lnTo>
                <a:lnTo>
                  <a:pt x="3225" y="1285"/>
                </a:lnTo>
                <a:lnTo>
                  <a:pt x="3146" y="1212"/>
                </a:lnTo>
                <a:lnTo>
                  <a:pt x="3062" y="1144"/>
                </a:lnTo>
                <a:lnTo>
                  <a:pt x="2973" y="1082"/>
                </a:lnTo>
                <a:lnTo>
                  <a:pt x="2880" y="1027"/>
                </a:lnTo>
                <a:lnTo>
                  <a:pt x="2784" y="976"/>
                </a:lnTo>
                <a:lnTo>
                  <a:pt x="2683" y="934"/>
                </a:lnTo>
                <a:lnTo>
                  <a:pt x="2578" y="899"/>
                </a:lnTo>
                <a:lnTo>
                  <a:pt x="2470" y="870"/>
                </a:lnTo>
                <a:lnTo>
                  <a:pt x="2360" y="850"/>
                </a:lnTo>
                <a:lnTo>
                  <a:pt x="2247" y="837"/>
                </a:lnTo>
                <a:lnTo>
                  <a:pt x="2131" y="833"/>
                </a:lnTo>
                <a:lnTo>
                  <a:pt x="2097" y="829"/>
                </a:lnTo>
                <a:lnTo>
                  <a:pt x="2064" y="817"/>
                </a:lnTo>
                <a:lnTo>
                  <a:pt x="2035" y="799"/>
                </a:lnTo>
                <a:lnTo>
                  <a:pt x="2011" y="775"/>
                </a:lnTo>
                <a:lnTo>
                  <a:pt x="1992" y="746"/>
                </a:lnTo>
                <a:lnTo>
                  <a:pt x="1981" y="713"/>
                </a:lnTo>
                <a:lnTo>
                  <a:pt x="1977" y="678"/>
                </a:lnTo>
                <a:lnTo>
                  <a:pt x="1981" y="643"/>
                </a:lnTo>
                <a:lnTo>
                  <a:pt x="1992" y="610"/>
                </a:lnTo>
                <a:lnTo>
                  <a:pt x="2011" y="581"/>
                </a:lnTo>
                <a:lnTo>
                  <a:pt x="2035" y="557"/>
                </a:lnTo>
                <a:lnTo>
                  <a:pt x="2064" y="539"/>
                </a:lnTo>
                <a:lnTo>
                  <a:pt x="2097" y="527"/>
                </a:lnTo>
                <a:lnTo>
                  <a:pt x="2131" y="523"/>
                </a:lnTo>
                <a:close/>
                <a:moveTo>
                  <a:pt x="1092" y="399"/>
                </a:moveTo>
                <a:lnTo>
                  <a:pt x="1052" y="399"/>
                </a:lnTo>
                <a:lnTo>
                  <a:pt x="1001" y="402"/>
                </a:lnTo>
                <a:lnTo>
                  <a:pt x="956" y="408"/>
                </a:lnTo>
                <a:lnTo>
                  <a:pt x="917" y="421"/>
                </a:lnTo>
                <a:lnTo>
                  <a:pt x="883" y="437"/>
                </a:lnTo>
                <a:lnTo>
                  <a:pt x="856" y="459"/>
                </a:lnTo>
                <a:lnTo>
                  <a:pt x="836" y="485"/>
                </a:lnTo>
                <a:lnTo>
                  <a:pt x="821" y="516"/>
                </a:lnTo>
                <a:lnTo>
                  <a:pt x="811" y="551"/>
                </a:lnTo>
                <a:lnTo>
                  <a:pt x="808" y="592"/>
                </a:lnTo>
                <a:lnTo>
                  <a:pt x="811" y="630"/>
                </a:lnTo>
                <a:lnTo>
                  <a:pt x="818" y="664"/>
                </a:lnTo>
                <a:lnTo>
                  <a:pt x="830" y="694"/>
                </a:lnTo>
                <a:lnTo>
                  <a:pt x="848" y="722"/>
                </a:lnTo>
                <a:lnTo>
                  <a:pt x="870" y="743"/>
                </a:lnTo>
                <a:lnTo>
                  <a:pt x="896" y="761"/>
                </a:lnTo>
                <a:lnTo>
                  <a:pt x="927" y="776"/>
                </a:lnTo>
                <a:lnTo>
                  <a:pt x="964" y="786"/>
                </a:lnTo>
                <a:lnTo>
                  <a:pt x="1005" y="792"/>
                </a:lnTo>
                <a:lnTo>
                  <a:pt x="1051" y="794"/>
                </a:lnTo>
                <a:lnTo>
                  <a:pt x="1056" y="794"/>
                </a:lnTo>
                <a:lnTo>
                  <a:pt x="1070" y="795"/>
                </a:lnTo>
                <a:lnTo>
                  <a:pt x="1092" y="797"/>
                </a:lnTo>
                <a:lnTo>
                  <a:pt x="1092" y="399"/>
                </a:lnTo>
                <a:close/>
                <a:moveTo>
                  <a:pt x="1092" y="0"/>
                </a:moveTo>
                <a:lnTo>
                  <a:pt x="1276" y="0"/>
                </a:lnTo>
                <a:lnTo>
                  <a:pt x="1276" y="156"/>
                </a:lnTo>
                <a:lnTo>
                  <a:pt x="1350" y="158"/>
                </a:lnTo>
                <a:lnTo>
                  <a:pt x="1418" y="162"/>
                </a:lnTo>
                <a:lnTo>
                  <a:pt x="1480" y="169"/>
                </a:lnTo>
                <a:lnTo>
                  <a:pt x="1535" y="178"/>
                </a:lnTo>
                <a:lnTo>
                  <a:pt x="1585" y="192"/>
                </a:lnTo>
                <a:lnTo>
                  <a:pt x="1629" y="207"/>
                </a:lnTo>
                <a:lnTo>
                  <a:pt x="1666" y="225"/>
                </a:lnTo>
                <a:lnTo>
                  <a:pt x="1697" y="245"/>
                </a:lnTo>
                <a:lnTo>
                  <a:pt x="1727" y="274"/>
                </a:lnTo>
                <a:lnTo>
                  <a:pt x="1753" y="308"/>
                </a:lnTo>
                <a:lnTo>
                  <a:pt x="1774" y="348"/>
                </a:lnTo>
                <a:lnTo>
                  <a:pt x="1790" y="395"/>
                </a:lnTo>
                <a:lnTo>
                  <a:pt x="1802" y="448"/>
                </a:lnTo>
                <a:lnTo>
                  <a:pt x="1809" y="506"/>
                </a:lnTo>
                <a:lnTo>
                  <a:pt x="1812" y="572"/>
                </a:lnTo>
                <a:lnTo>
                  <a:pt x="1812" y="609"/>
                </a:lnTo>
                <a:lnTo>
                  <a:pt x="1546" y="609"/>
                </a:lnTo>
                <a:lnTo>
                  <a:pt x="1546" y="580"/>
                </a:lnTo>
                <a:lnTo>
                  <a:pt x="1543" y="542"/>
                </a:lnTo>
                <a:lnTo>
                  <a:pt x="1534" y="509"/>
                </a:lnTo>
                <a:lnTo>
                  <a:pt x="1520" y="479"/>
                </a:lnTo>
                <a:lnTo>
                  <a:pt x="1501" y="455"/>
                </a:lnTo>
                <a:lnTo>
                  <a:pt x="1475" y="436"/>
                </a:lnTo>
                <a:lnTo>
                  <a:pt x="1445" y="419"/>
                </a:lnTo>
                <a:lnTo>
                  <a:pt x="1408" y="408"/>
                </a:lnTo>
                <a:lnTo>
                  <a:pt x="1367" y="402"/>
                </a:lnTo>
                <a:lnTo>
                  <a:pt x="1320" y="399"/>
                </a:lnTo>
                <a:lnTo>
                  <a:pt x="1276" y="399"/>
                </a:lnTo>
                <a:lnTo>
                  <a:pt x="1276" y="805"/>
                </a:lnTo>
                <a:lnTo>
                  <a:pt x="1337" y="807"/>
                </a:lnTo>
                <a:lnTo>
                  <a:pt x="1411" y="813"/>
                </a:lnTo>
                <a:lnTo>
                  <a:pt x="1478" y="820"/>
                </a:lnTo>
                <a:lnTo>
                  <a:pt x="1539" y="831"/>
                </a:lnTo>
                <a:lnTo>
                  <a:pt x="1594" y="843"/>
                </a:lnTo>
                <a:lnTo>
                  <a:pt x="1643" y="856"/>
                </a:lnTo>
                <a:lnTo>
                  <a:pt x="1685" y="874"/>
                </a:lnTo>
                <a:lnTo>
                  <a:pt x="1720" y="893"/>
                </a:lnTo>
                <a:lnTo>
                  <a:pt x="1750" y="914"/>
                </a:lnTo>
                <a:lnTo>
                  <a:pt x="1779" y="942"/>
                </a:lnTo>
                <a:lnTo>
                  <a:pt x="1804" y="978"/>
                </a:lnTo>
                <a:lnTo>
                  <a:pt x="1823" y="1018"/>
                </a:lnTo>
                <a:lnTo>
                  <a:pt x="1838" y="1065"/>
                </a:lnTo>
                <a:lnTo>
                  <a:pt x="1849" y="1118"/>
                </a:lnTo>
                <a:lnTo>
                  <a:pt x="1855" y="1176"/>
                </a:lnTo>
                <a:lnTo>
                  <a:pt x="1857" y="1242"/>
                </a:lnTo>
                <a:lnTo>
                  <a:pt x="1855" y="1304"/>
                </a:lnTo>
                <a:lnTo>
                  <a:pt x="1850" y="1362"/>
                </a:lnTo>
                <a:lnTo>
                  <a:pt x="1842" y="1413"/>
                </a:lnTo>
                <a:lnTo>
                  <a:pt x="1828" y="1461"/>
                </a:lnTo>
                <a:lnTo>
                  <a:pt x="1812" y="1503"/>
                </a:lnTo>
                <a:lnTo>
                  <a:pt x="1791" y="1541"/>
                </a:lnTo>
                <a:lnTo>
                  <a:pt x="1768" y="1574"/>
                </a:lnTo>
                <a:lnTo>
                  <a:pt x="1741" y="1603"/>
                </a:lnTo>
                <a:lnTo>
                  <a:pt x="1708" y="1627"/>
                </a:lnTo>
                <a:lnTo>
                  <a:pt x="1671" y="1649"/>
                </a:lnTo>
                <a:lnTo>
                  <a:pt x="1629" y="1667"/>
                </a:lnTo>
                <a:lnTo>
                  <a:pt x="1580" y="1682"/>
                </a:lnTo>
                <a:lnTo>
                  <a:pt x="1527" y="1693"/>
                </a:lnTo>
                <a:lnTo>
                  <a:pt x="1468" y="1701"/>
                </a:lnTo>
                <a:lnTo>
                  <a:pt x="1403" y="1706"/>
                </a:lnTo>
                <a:lnTo>
                  <a:pt x="1333" y="1708"/>
                </a:lnTo>
                <a:lnTo>
                  <a:pt x="1276" y="1708"/>
                </a:lnTo>
                <a:lnTo>
                  <a:pt x="1276" y="1889"/>
                </a:lnTo>
                <a:lnTo>
                  <a:pt x="1092" y="1889"/>
                </a:lnTo>
                <a:lnTo>
                  <a:pt x="1092" y="1708"/>
                </a:lnTo>
                <a:lnTo>
                  <a:pt x="1039" y="1708"/>
                </a:lnTo>
                <a:lnTo>
                  <a:pt x="969" y="1706"/>
                </a:lnTo>
                <a:lnTo>
                  <a:pt x="905" y="1701"/>
                </a:lnTo>
                <a:lnTo>
                  <a:pt x="847" y="1693"/>
                </a:lnTo>
                <a:lnTo>
                  <a:pt x="792" y="1682"/>
                </a:lnTo>
                <a:lnTo>
                  <a:pt x="744" y="1668"/>
                </a:lnTo>
                <a:lnTo>
                  <a:pt x="701" y="1650"/>
                </a:lnTo>
                <a:lnTo>
                  <a:pt x="664" y="1631"/>
                </a:lnTo>
                <a:lnTo>
                  <a:pt x="631" y="1607"/>
                </a:lnTo>
                <a:lnTo>
                  <a:pt x="600" y="1575"/>
                </a:lnTo>
                <a:lnTo>
                  <a:pt x="574" y="1539"/>
                </a:lnTo>
                <a:lnTo>
                  <a:pt x="552" y="1495"/>
                </a:lnTo>
                <a:lnTo>
                  <a:pt x="536" y="1446"/>
                </a:lnTo>
                <a:lnTo>
                  <a:pt x="523" y="1392"/>
                </a:lnTo>
                <a:lnTo>
                  <a:pt x="515" y="1330"/>
                </a:lnTo>
                <a:lnTo>
                  <a:pt x="514" y="1262"/>
                </a:lnTo>
                <a:lnTo>
                  <a:pt x="515" y="1208"/>
                </a:lnTo>
                <a:lnTo>
                  <a:pt x="789" y="1208"/>
                </a:lnTo>
                <a:lnTo>
                  <a:pt x="789" y="1236"/>
                </a:lnTo>
                <a:lnTo>
                  <a:pt x="791" y="1283"/>
                </a:lnTo>
                <a:lnTo>
                  <a:pt x="795" y="1324"/>
                </a:lnTo>
                <a:lnTo>
                  <a:pt x="802" y="1359"/>
                </a:lnTo>
                <a:lnTo>
                  <a:pt x="810" y="1389"/>
                </a:lnTo>
                <a:lnTo>
                  <a:pt x="822" y="1412"/>
                </a:lnTo>
                <a:lnTo>
                  <a:pt x="837" y="1428"/>
                </a:lnTo>
                <a:lnTo>
                  <a:pt x="856" y="1442"/>
                </a:lnTo>
                <a:lnTo>
                  <a:pt x="882" y="1453"/>
                </a:lnTo>
                <a:lnTo>
                  <a:pt x="915" y="1461"/>
                </a:lnTo>
                <a:lnTo>
                  <a:pt x="953" y="1468"/>
                </a:lnTo>
                <a:lnTo>
                  <a:pt x="999" y="1471"/>
                </a:lnTo>
                <a:lnTo>
                  <a:pt x="1051" y="1472"/>
                </a:lnTo>
                <a:lnTo>
                  <a:pt x="1092" y="1473"/>
                </a:lnTo>
                <a:lnTo>
                  <a:pt x="1092" y="1033"/>
                </a:lnTo>
                <a:lnTo>
                  <a:pt x="1014" y="1032"/>
                </a:lnTo>
                <a:lnTo>
                  <a:pt x="942" y="1028"/>
                </a:lnTo>
                <a:lnTo>
                  <a:pt x="878" y="1021"/>
                </a:lnTo>
                <a:lnTo>
                  <a:pt x="819" y="1010"/>
                </a:lnTo>
                <a:lnTo>
                  <a:pt x="766" y="998"/>
                </a:lnTo>
                <a:lnTo>
                  <a:pt x="721" y="982"/>
                </a:lnTo>
                <a:lnTo>
                  <a:pt x="682" y="963"/>
                </a:lnTo>
                <a:lnTo>
                  <a:pt x="649" y="941"/>
                </a:lnTo>
                <a:lnTo>
                  <a:pt x="622" y="915"/>
                </a:lnTo>
                <a:lnTo>
                  <a:pt x="597" y="884"/>
                </a:lnTo>
                <a:lnTo>
                  <a:pt x="577" y="847"/>
                </a:lnTo>
                <a:lnTo>
                  <a:pt x="560" y="806"/>
                </a:lnTo>
                <a:lnTo>
                  <a:pt x="547" y="760"/>
                </a:lnTo>
                <a:lnTo>
                  <a:pt x="538" y="708"/>
                </a:lnTo>
                <a:lnTo>
                  <a:pt x="533" y="652"/>
                </a:lnTo>
                <a:lnTo>
                  <a:pt x="530" y="590"/>
                </a:lnTo>
                <a:lnTo>
                  <a:pt x="533" y="530"/>
                </a:lnTo>
                <a:lnTo>
                  <a:pt x="538" y="475"/>
                </a:lnTo>
                <a:lnTo>
                  <a:pt x="547" y="425"/>
                </a:lnTo>
                <a:lnTo>
                  <a:pt x="560" y="380"/>
                </a:lnTo>
                <a:lnTo>
                  <a:pt x="577" y="340"/>
                </a:lnTo>
                <a:lnTo>
                  <a:pt x="597" y="305"/>
                </a:lnTo>
                <a:lnTo>
                  <a:pt x="622" y="275"/>
                </a:lnTo>
                <a:lnTo>
                  <a:pt x="649" y="249"/>
                </a:lnTo>
                <a:lnTo>
                  <a:pt x="682" y="227"/>
                </a:lnTo>
                <a:lnTo>
                  <a:pt x="721" y="208"/>
                </a:lnTo>
                <a:lnTo>
                  <a:pt x="767" y="193"/>
                </a:lnTo>
                <a:lnTo>
                  <a:pt x="819" y="180"/>
                </a:lnTo>
                <a:lnTo>
                  <a:pt x="878" y="170"/>
                </a:lnTo>
                <a:lnTo>
                  <a:pt x="942" y="162"/>
                </a:lnTo>
                <a:lnTo>
                  <a:pt x="1014" y="158"/>
                </a:lnTo>
                <a:lnTo>
                  <a:pt x="1092" y="156"/>
                </a:lnTo>
                <a:lnTo>
                  <a:pt x="109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TextBox 34">
            <a:extLst>
              <a:ext uri="{FF2B5EF4-FFF2-40B4-BE49-F238E27FC236}">
                <a16:creationId xmlns:a16="http://schemas.microsoft.com/office/drawing/2014/main" id="{5D457F98-6789-8D4D-BF5E-93121AD85779}"/>
              </a:ext>
            </a:extLst>
          </p:cNvPr>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In summary</a:t>
            </a:r>
          </a:p>
        </p:txBody>
      </p:sp>
    </p:spTree>
    <p:extLst>
      <p:ext uri="{BB962C8B-B14F-4D97-AF65-F5344CB8AC3E}">
        <p14:creationId xmlns:p14="http://schemas.microsoft.com/office/powerpoint/2010/main" val="5212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5543" y="1724297"/>
            <a:ext cx="10580914" cy="1279339"/>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Thank you!!</a:t>
            </a:r>
          </a:p>
        </p:txBody>
      </p:sp>
      <p:sp>
        <p:nvSpPr>
          <p:cNvPr id="3" name="TextBox 2"/>
          <p:cNvSpPr txBox="1"/>
          <p:nvPr/>
        </p:nvSpPr>
        <p:spPr>
          <a:xfrm>
            <a:off x="1189807" y="1864863"/>
            <a:ext cx="10067197" cy="1138773"/>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 So whenever you’re thinking of asking for an estimate, you should always clarify what decision that estimate is informing. If you can’t find one, or the decision isn’t very significant, then that’s a signal that an estimate is wasteful. “</a:t>
            </a:r>
          </a:p>
          <a:p>
            <a:pPr algn="r"/>
            <a:r>
              <a:rPr lang="en-US" sz="1400" dirty="0">
                <a:solidFill>
                  <a:schemeClr val="bg1"/>
                </a:solidFill>
                <a:latin typeface="Arial" panose="020B0604020202020204" pitchFamily="34" charset="0"/>
                <a:cs typeface="Arial" panose="020B0604020202020204" pitchFamily="34" charset="0"/>
              </a:rPr>
              <a:t>Martin Fowler</a:t>
            </a:r>
          </a:p>
        </p:txBody>
      </p:sp>
      <p:pic>
        <p:nvPicPr>
          <p:cNvPr id="7" name="Picture 6">
            <a:extLst>
              <a:ext uri="{FF2B5EF4-FFF2-40B4-BE49-F238E27FC236}">
                <a16:creationId xmlns:a16="http://schemas.microsoft.com/office/drawing/2014/main" id="{2D83FE5A-868A-684C-A4D6-3AEDD6FC15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8726" y="3436447"/>
            <a:ext cx="7278268" cy="2245038"/>
          </a:xfrm>
          <a:prstGeom prst="rect">
            <a:avLst/>
          </a:prstGeom>
        </p:spPr>
      </p:pic>
    </p:spTree>
    <p:extLst>
      <p:ext uri="{BB962C8B-B14F-4D97-AF65-F5344CB8AC3E}">
        <p14:creationId xmlns:p14="http://schemas.microsoft.com/office/powerpoint/2010/main" val="333798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04902"/>
            <a:ext cx="12192000" cy="462709"/>
          </a:xfrm>
          <a:prstGeom prst="rect">
            <a:avLst/>
          </a:prstGeom>
        </p:spPr>
      </p:pic>
      <p:pic>
        <p:nvPicPr>
          <p:cNvPr id="2" name="Picture 1"/>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Effect>
                      <a14:brightnessContrast bright="-70000"/>
                    </a14:imgEffect>
                  </a14:imgLayer>
                </a14:imgProps>
              </a:ext>
              <a:ext uri="{28A0092B-C50C-407E-A947-70E740481C1C}">
                <a14:useLocalDpi xmlns:a14="http://schemas.microsoft.com/office/drawing/2010/main" val="0"/>
              </a:ext>
            </a:extLst>
          </a:blip>
          <a:srcRect t="20541" b="26781"/>
          <a:stretch/>
        </p:blipFill>
        <p:spPr>
          <a:xfrm>
            <a:off x="0" y="1"/>
            <a:ext cx="12192000" cy="3820290"/>
          </a:xfrm>
          <a:prstGeom prst="rect">
            <a:avLst/>
          </a:prstGeom>
        </p:spPr>
      </p:pic>
      <p:sp>
        <p:nvSpPr>
          <p:cNvPr id="3" name="TextBox 2"/>
          <p:cNvSpPr txBox="1"/>
          <p:nvPr/>
        </p:nvSpPr>
        <p:spPr>
          <a:xfrm>
            <a:off x="0" y="1236785"/>
            <a:ext cx="12192000" cy="1107996"/>
          </a:xfrm>
          <a:prstGeom prst="rect">
            <a:avLst/>
          </a:prstGeom>
          <a:noFill/>
        </p:spPr>
        <p:txBody>
          <a:bodyPr wrap="square" rtlCol="0">
            <a:spAutoFit/>
          </a:bodyPr>
          <a:lstStyle/>
          <a:p>
            <a:pPr algn="ctr"/>
            <a:r>
              <a:rPr lang="en-US" sz="6600" spc="-300" dirty="0">
                <a:solidFill>
                  <a:schemeClr val="accent1"/>
                </a:solidFill>
                <a:latin typeface="Arial" panose="020B0604020202020204" pitchFamily="34" charset="0"/>
                <a:cs typeface="Arial" panose="020B0604020202020204" pitchFamily="34" charset="0"/>
              </a:rPr>
              <a:t>About me</a:t>
            </a:r>
          </a:p>
        </p:txBody>
      </p:sp>
      <p:sp>
        <p:nvSpPr>
          <p:cNvPr id="11" name="Rectangle 10"/>
          <p:cNvSpPr/>
          <p:nvPr/>
        </p:nvSpPr>
        <p:spPr>
          <a:xfrm>
            <a:off x="4602962" y="4803116"/>
            <a:ext cx="3050836" cy="461665"/>
          </a:xfrm>
          <a:prstGeom prst="rect">
            <a:avLst/>
          </a:prstGeom>
        </p:spPr>
        <p:txBody>
          <a:bodyPr wrap="none">
            <a:spAutoFit/>
          </a:bodyPr>
          <a:lstStyle/>
          <a:p>
            <a:pPr algn="ctr"/>
            <a:r>
              <a:rPr lang="en-US" sz="2400" spc="-150" dirty="0">
                <a:solidFill>
                  <a:schemeClr val="accent3"/>
                </a:solidFill>
                <a:latin typeface="Arial" panose="020B0604020202020204" pitchFamily="34" charset="0"/>
                <a:cs typeface="Arial" panose="020B0604020202020204" pitchFamily="34" charset="0"/>
              </a:rPr>
              <a:t>Leonardo Souza </a:t>
            </a:r>
            <a:r>
              <a:rPr lang="en-US" sz="2400" spc="-150" dirty="0" err="1">
                <a:solidFill>
                  <a:schemeClr val="accent3"/>
                </a:solidFill>
                <a:latin typeface="Arial" panose="020B0604020202020204" pitchFamily="34" charset="0"/>
                <a:cs typeface="Arial" panose="020B0604020202020204" pitchFamily="34" charset="0"/>
              </a:rPr>
              <a:t>Mattos</a:t>
            </a:r>
            <a:endParaRPr lang="en-US" sz="2400" spc="-150" dirty="0">
              <a:solidFill>
                <a:schemeClr val="accent3"/>
              </a:solidFill>
              <a:latin typeface="Arial" panose="020B0604020202020204" pitchFamily="34" charset="0"/>
              <a:cs typeface="Arial" panose="020B0604020202020204" pitchFamily="34" charset="0"/>
            </a:endParaRPr>
          </a:p>
        </p:txBody>
      </p:sp>
      <p:sp>
        <p:nvSpPr>
          <p:cNvPr id="15" name="Rectangle 14"/>
          <p:cNvSpPr/>
          <p:nvPr/>
        </p:nvSpPr>
        <p:spPr>
          <a:xfrm>
            <a:off x="4544133" y="5270556"/>
            <a:ext cx="3168496" cy="369332"/>
          </a:xfrm>
          <a:prstGeom prst="rect">
            <a:avLst/>
          </a:prstGeom>
        </p:spPr>
        <p:txBody>
          <a:bodyPr wrap="none">
            <a:spAutoFit/>
          </a:bodyPr>
          <a:lstStyle/>
          <a:p>
            <a:pPr algn="ctr"/>
            <a:r>
              <a:rPr lang="en-US" dirty="0">
                <a:solidFill>
                  <a:schemeClr val="accent4"/>
                </a:solidFill>
                <a:latin typeface="Arial" panose="020B0604020202020204" pitchFamily="34" charset="0"/>
                <a:cs typeface="Arial" panose="020B0604020202020204" pitchFamily="34" charset="0"/>
              </a:rPr>
              <a:t>IT Principal Consultant - SAP</a:t>
            </a:r>
          </a:p>
        </p:txBody>
      </p:sp>
      <p:pic>
        <p:nvPicPr>
          <p:cNvPr id="6" name="Picture 5">
            <a:extLst>
              <a:ext uri="{FF2B5EF4-FFF2-40B4-BE49-F238E27FC236}">
                <a16:creationId xmlns:a16="http://schemas.microsoft.com/office/drawing/2014/main" id="{FA5F6043-0DBE-A44A-84ED-019740757D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23267" y="2489732"/>
            <a:ext cx="1545465" cy="2060620"/>
          </a:xfrm>
          <a:prstGeom prst="rect">
            <a:avLst/>
          </a:prstGeom>
        </p:spPr>
      </p:pic>
    </p:spTree>
    <p:extLst>
      <p:ext uri="{BB962C8B-B14F-4D97-AF65-F5344CB8AC3E}">
        <p14:creationId xmlns:p14="http://schemas.microsoft.com/office/powerpoint/2010/main" val="39197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Introduction of the problem</a:t>
            </a:r>
          </a:p>
        </p:txBody>
      </p:sp>
      <p:sp>
        <p:nvSpPr>
          <p:cNvPr id="8" name="TextBox 7"/>
          <p:cNvSpPr txBox="1"/>
          <p:nvPr/>
        </p:nvSpPr>
        <p:spPr>
          <a:xfrm>
            <a:off x="5677706" y="1936771"/>
            <a:ext cx="5412189" cy="3416320"/>
          </a:xfrm>
          <a:prstGeom prst="rect">
            <a:avLst/>
          </a:prstGeom>
          <a:noFill/>
        </p:spPr>
        <p:txBody>
          <a:bodyPr wrap="square" rtlCol="0">
            <a:spAutoFit/>
          </a:bodyPr>
          <a:lstStyle/>
          <a:p>
            <a:pPr algn="ctr"/>
            <a:r>
              <a:rPr lang="en-US" dirty="0">
                <a:solidFill>
                  <a:schemeClr val="accent4"/>
                </a:solidFill>
                <a:latin typeface="Arial" panose="020B0604020202020204" pitchFamily="34" charset="0"/>
                <a:cs typeface="Arial" panose="020B0604020202020204" pitchFamily="34" charset="0"/>
              </a:rPr>
              <a:t>We have seeing in many places, as part of transformation efforts, coaches and changes agents having hard time on changing old habits and teaching new skills on all levels of organization. We have seem intents using well structured workshops, classroom trainings, guided exercises and some executive coaching, as few examples of techniques, being applied very thoughtfully, where new skills or desired behaviors, with very convincing arguments, are presented, understood and soon all forgotten, if applied some day. </a:t>
            </a:r>
          </a:p>
        </p:txBody>
      </p:sp>
      <p:sp>
        <p:nvSpPr>
          <p:cNvPr id="5" name="Rectangle 4">
            <a:extLst>
              <a:ext uri="{FF2B5EF4-FFF2-40B4-BE49-F238E27FC236}">
                <a16:creationId xmlns:a16="http://schemas.microsoft.com/office/drawing/2014/main" id="{F806CE5C-4E0D-6F4B-8477-6FEC44377BC4}"/>
              </a:ext>
            </a:extLst>
          </p:cNvPr>
          <p:cNvSpPr/>
          <p:nvPr/>
        </p:nvSpPr>
        <p:spPr>
          <a:xfrm>
            <a:off x="508981" y="5672872"/>
            <a:ext cx="10580914" cy="92746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“You will become clever through your mistakes” – German proverb</a:t>
            </a:r>
          </a:p>
        </p:txBody>
      </p:sp>
      <p:sp>
        <p:nvSpPr>
          <p:cNvPr id="10" name="Rounded Rectangle 9">
            <a:extLst>
              <a:ext uri="{FF2B5EF4-FFF2-40B4-BE49-F238E27FC236}">
                <a16:creationId xmlns:a16="http://schemas.microsoft.com/office/drawing/2014/main" id="{EA3286F9-F3B9-C44C-9315-FFE880253CEE}"/>
              </a:ext>
            </a:extLst>
          </p:cNvPr>
          <p:cNvSpPr/>
          <p:nvPr/>
        </p:nvSpPr>
        <p:spPr>
          <a:xfrm>
            <a:off x="1497613" y="1792208"/>
            <a:ext cx="3324464" cy="3484825"/>
          </a:xfrm>
          <a:prstGeom prst="roundRect">
            <a:avLst>
              <a:gd name="adj" fmla="val 2478"/>
            </a:avLst>
          </a:prstGeom>
          <a:solidFill>
            <a:schemeClr val="bg1"/>
          </a:solidFill>
          <a:ln>
            <a:noFill/>
          </a:ln>
          <a:effectLst>
            <a:outerShdw blurRad="635000" sx="102000" sy="102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277E09-8427-2942-9503-7C8C02DD98FC}"/>
              </a:ext>
            </a:extLst>
          </p:cNvPr>
          <p:cNvSpPr/>
          <p:nvPr/>
        </p:nvSpPr>
        <p:spPr>
          <a:xfrm>
            <a:off x="1777985" y="2238018"/>
            <a:ext cx="290945" cy="290945"/>
          </a:xfrm>
          <a:prstGeom prst="rect">
            <a:avLst/>
          </a:prstGeom>
          <a:noFill/>
          <a:ln w="38100">
            <a:solidFill>
              <a:schemeClr val="accent6">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9BE0D47-6582-F54C-97BD-BCCAB7969E11}"/>
              </a:ext>
            </a:extLst>
          </p:cNvPr>
          <p:cNvSpPr/>
          <p:nvPr/>
        </p:nvSpPr>
        <p:spPr>
          <a:xfrm>
            <a:off x="1777985" y="3269484"/>
            <a:ext cx="290945" cy="290945"/>
          </a:xfrm>
          <a:prstGeom prst="rect">
            <a:avLst/>
          </a:prstGeom>
          <a:noFill/>
          <a:ln w="38100">
            <a:solidFill>
              <a:schemeClr val="accent6">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9F8284D-22F0-AB47-876C-690823A7F167}"/>
              </a:ext>
            </a:extLst>
          </p:cNvPr>
          <p:cNvSpPr/>
          <p:nvPr/>
        </p:nvSpPr>
        <p:spPr>
          <a:xfrm>
            <a:off x="1777985" y="4302288"/>
            <a:ext cx="290945" cy="290945"/>
          </a:xfrm>
          <a:prstGeom prst="rect">
            <a:avLst/>
          </a:prstGeom>
          <a:noFill/>
          <a:ln w="38100">
            <a:solidFill>
              <a:schemeClr val="accent6">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Shape 13">
            <a:extLst>
              <a:ext uri="{FF2B5EF4-FFF2-40B4-BE49-F238E27FC236}">
                <a16:creationId xmlns:a16="http://schemas.microsoft.com/office/drawing/2014/main" id="{94EFEF50-BF49-BC4C-973F-F387FDC3D676}"/>
              </a:ext>
            </a:extLst>
          </p:cNvPr>
          <p:cNvSpPr/>
          <p:nvPr/>
        </p:nvSpPr>
        <p:spPr>
          <a:xfrm rot="18900000">
            <a:off x="1832742" y="2213385"/>
            <a:ext cx="339540" cy="179415"/>
          </a:xfrm>
          <a:prstGeom prst="corner">
            <a:avLst>
              <a:gd name="adj1" fmla="val 28006"/>
              <a:gd name="adj2" fmla="val 280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Shape 14">
            <a:extLst>
              <a:ext uri="{FF2B5EF4-FFF2-40B4-BE49-F238E27FC236}">
                <a16:creationId xmlns:a16="http://schemas.microsoft.com/office/drawing/2014/main" id="{4B61F74E-B7EA-F143-B3C5-209857B3855A}"/>
              </a:ext>
            </a:extLst>
          </p:cNvPr>
          <p:cNvSpPr/>
          <p:nvPr/>
        </p:nvSpPr>
        <p:spPr>
          <a:xfrm rot="18900000">
            <a:off x="1832742" y="3245989"/>
            <a:ext cx="339540" cy="179415"/>
          </a:xfrm>
          <a:prstGeom prst="corner">
            <a:avLst>
              <a:gd name="adj1" fmla="val 28006"/>
              <a:gd name="adj2" fmla="val 280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Shape 15">
            <a:extLst>
              <a:ext uri="{FF2B5EF4-FFF2-40B4-BE49-F238E27FC236}">
                <a16:creationId xmlns:a16="http://schemas.microsoft.com/office/drawing/2014/main" id="{3A8E201E-3B44-2A46-8611-14B5E0B5CCFF}"/>
              </a:ext>
            </a:extLst>
          </p:cNvPr>
          <p:cNvSpPr/>
          <p:nvPr/>
        </p:nvSpPr>
        <p:spPr>
          <a:xfrm rot="18900000">
            <a:off x="1832742" y="4279930"/>
            <a:ext cx="339540" cy="179415"/>
          </a:xfrm>
          <a:prstGeom prst="corner">
            <a:avLst>
              <a:gd name="adj1" fmla="val 28006"/>
              <a:gd name="adj2" fmla="val 280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3F608A4-75FD-E54C-9992-ED60627791D9}"/>
              </a:ext>
            </a:extLst>
          </p:cNvPr>
          <p:cNvGrpSpPr/>
          <p:nvPr/>
        </p:nvGrpSpPr>
        <p:grpSpPr>
          <a:xfrm>
            <a:off x="4965318" y="2486571"/>
            <a:ext cx="372801" cy="2790462"/>
            <a:chOff x="1055077" y="750277"/>
            <a:chExt cx="369276" cy="3722077"/>
          </a:xfrm>
          <a:effectLst>
            <a:outerShdw blurRad="635000" sx="102000" sy="102000" algn="ctr" rotWithShape="0">
              <a:schemeClr val="accent2">
                <a:alpha val="20000"/>
              </a:schemeClr>
            </a:outerShdw>
          </a:effectLst>
        </p:grpSpPr>
        <p:sp>
          <p:nvSpPr>
            <p:cNvPr id="18" name="Rectangle 17">
              <a:extLst>
                <a:ext uri="{FF2B5EF4-FFF2-40B4-BE49-F238E27FC236}">
                  <a16:creationId xmlns:a16="http://schemas.microsoft.com/office/drawing/2014/main" id="{A9594A62-C3C7-B349-B1FA-8E81EC8C3365}"/>
                </a:ext>
              </a:extLst>
            </p:cNvPr>
            <p:cNvSpPr/>
            <p:nvPr/>
          </p:nvSpPr>
          <p:spPr>
            <a:xfrm>
              <a:off x="1055077" y="1248508"/>
              <a:ext cx="123092" cy="2649415"/>
            </a:xfrm>
            <a:prstGeom prst="rect">
              <a:avLst/>
            </a:prstGeom>
            <a:gradFill>
              <a:gsLst>
                <a:gs pos="0">
                  <a:schemeClr val="accent5">
                    <a:lumMod val="60000"/>
                    <a:lumOff val="40000"/>
                  </a:schemeClr>
                </a:gs>
                <a:gs pos="100000">
                  <a:schemeClr val="accent5"/>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E52EFB0-891E-BB44-B5DF-38A7238FF53A}"/>
                </a:ext>
              </a:extLst>
            </p:cNvPr>
            <p:cNvSpPr/>
            <p:nvPr/>
          </p:nvSpPr>
          <p:spPr>
            <a:xfrm>
              <a:off x="1178169" y="1248508"/>
              <a:ext cx="123092" cy="2649415"/>
            </a:xfrm>
            <a:prstGeom prst="rect">
              <a:avLst/>
            </a:prstGeom>
            <a:gradFill>
              <a:gsLst>
                <a:gs pos="0">
                  <a:schemeClr val="accent5">
                    <a:lumMod val="40000"/>
                    <a:lumOff val="60000"/>
                  </a:schemeClr>
                </a:gs>
                <a:gs pos="100000">
                  <a:schemeClr val="accent5">
                    <a:lumMod val="60000"/>
                    <a:lumOff val="4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A4670AD-AB18-8E4D-A2C9-2923E7741A8D}"/>
                </a:ext>
              </a:extLst>
            </p:cNvPr>
            <p:cNvSpPr/>
            <p:nvPr/>
          </p:nvSpPr>
          <p:spPr>
            <a:xfrm>
              <a:off x="1301261" y="1248508"/>
              <a:ext cx="123092" cy="2649415"/>
            </a:xfrm>
            <a:prstGeom prst="rect">
              <a:avLst/>
            </a:prstGeom>
            <a:gradFill>
              <a:gsLst>
                <a:gs pos="0">
                  <a:schemeClr val="accent5">
                    <a:lumMod val="60000"/>
                    <a:lumOff val="40000"/>
                  </a:schemeClr>
                </a:gs>
                <a:gs pos="100000">
                  <a:schemeClr val="accent5"/>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iangle 20">
              <a:extLst>
                <a:ext uri="{FF2B5EF4-FFF2-40B4-BE49-F238E27FC236}">
                  <a16:creationId xmlns:a16="http://schemas.microsoft.com/office/drawing/2014/main" id="{F2E8EFF6-90A1-DA42-9B08-B579E19B9372}"/>
                </a:ext>
              </a:extLst>
            </p:cNvPr>
            <p:cNvSpPr/>
            <p:nvPr/>
          </p:nvSpPr>
          <p:spPr>
            <a:xfrm>
              <a:off x="1055077" y="750277"/>
              <a:ext cx="369276" cy="49823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28DC293-10EC-444C-A601-209177F454A0}"/>
                </a:ext>
              </a:extLst>
            </p:cNvPr>
            <p:cNvSpPr/>
            <p:nvPr/>
          </p:nvSpPr>
          <p:spPr>
            <a:xfrm>
              <a:off x="1055077" y="3897923"/>
              <a:ext cx="369276" cy="222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 Same Side Corner Rectangle 22">
              <a:extLst>
                <a:ext uri="{FF2B5EF4-FFF2-40B4-BE49-F238E27FC236}">
                  <a16:creationId xmlns:a16="http://schemas.microsoft.com/office/drawing/2014/main" id="{22BC19F2-099B-5F46-9791-E9018C05A742}"/>
                </a:ext>
              </a:extLst>
            </p:cNvPr>
            <p:cNvSpPr/>
            <p:nvPr/>
          </p:nvSpPr>
          <p:spPr>
            <a:xfrm>
              <a:off x="1055077" y="4120662"/>
              <a:ext cx="369276" cy="351692"/>
            </a:xfrm>
            <a:prstGeom prst="round2SameRect">
              <a:avLst>
                <a:gd name="adj1" fmla="val 0"/>
                <a:gd name="adj2" fmla="val 28334"/>
              </a:avLst>
            </a:prstGeom>
            <a:gradFill>
              <a:gsLst>
                <a:gs pos="0">
                  <a:schemeClr val="accent4">
                    <a:lumMod val="40000"/>
                    <a:lumOff val="60000"/>
                  </a:schemeClr>
                </a:gs>
                <a:gs pos="100000">
                  <a:schemeClr val="accent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riangle 23">
              <a:extLst>
                <a:ext uri="{FF2B5EF4-FFF2-40B4-BE49-F238E27FC236}">
                  <a16:creationId xmlns:a16="http://schemas.microsoft.com/office/drawing/2014/main" id="{7DE0C3A5-4296-7044-9C99-BC0443FD3512}"/>
                </a:ext>
              </a:extLst>
            </p:cNvPr>
            <p:cNvSpPr/>
            <p:nvPr/>
          </p:nvSpPr>
          <p:spPr>
            <a:xfrm>
              <a:off x="1185086" y="750277"/>
              <a:ext cx="109258" cy="14653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a:extLst>
              <a:ext uri="{FF2B5EF4-FFF2-40B4-BE49-F238E27FC236}">
                <a16:creationId xmlns:a16="http://schemas.microsoft.com/office/drawing/2014/main" id="{4E4B1718-62C5-9A43-BF26-892C45F7C570}"/>
              </a:ext>
            </a:extLst>
          </p:cNvPr>
          <p:cNvSpPr txBox="1"/>
          <p:nvPr/>
        </p:nvSpPr>
        <p:spPr>
          <a:xfrm>
            <a:off x="2261483" y="2161163"/>
            <a:ext cx="2421171" cy="584775"/>
          </a:xfrm>
          <a:prstGeom prst="rect">
            <a:avLst/>
          </a:prstGeom>
          <a:noFill/>
        </p:spPr>
        <p:txBody>
          <a:bodyPr wrap="square" rtlCol="0">
            <a:spAutoFit/>
          </a:bodyPr>
          <a:lstStyle/>
          <a:p>
            <a:r>
              <a:rPr lang="en-GB" sz="1600" dirty="0">
                <a:solidFill>
                  <a:schemeClr val="tx2"/>
                </a:solidFill>
              </a:rPr>
              <a:t>Lean and Agile practices involves change of habits </a:t>
            </a:r>
            <a:endParaRPr lang="en-US" sz="1600" dirty="0">
              <a:solidFill>
                <a:schemeClr val="tx2"/>
              </a:solidFill>
            </a:endParaRPr>
          </a:p>
        </p:txBody>
      </p:sp>
      <p:sp>
        <p:nvSpPr>
          <p:cNvPr id="26" name="TextBox 25">
            <a:extLst>
              <a:ext uri="{FF2B5EF4-FFF2-40B4-BE49-F238E27FC236}">
                <a16:creationId xmlns:a16="http://schemas.microsoft.com/office/drawing/2014/main" id="{8898C6A9-5976-FA41-97D7-516161354F9B}"/>
              </a:ext>
            </a:extLst>
          </p:cNvPr>
          <p:cNvSpPr txBox="1"/>
          <p:nvPr/>
        </p:nvSpPr>
        <p:spPr>
          <a:xfrm>
            <a:off x="2261483" y="3016149"/>
            <a:ext cx="2421171" cy="1077218"/>
          </a:xfrm>
          <a:prstGeom prst="rect">
            <a:avLst/>
          </a:prstGeom>
          <a:noFill/>
        </p:spPr>
        <p:txBody>
          <a:bodyPr wrap="square" rtlCol="0">
            <a:spAutoFit/>
          </a:bodyPr>
          <a:lstStyle/>
          <a:p>
            <a:r>
              <a:rPr lang="en-GB" sz="1600" dirty="0">
                <a:solidFill>
                  <a:schemeClr val="tx2"/>
                </a:solidFill>
              </a:rPr>
              <a:t>From books and classrooms we memorize things and don’t know how to apply them later</a:t>
            </a:r>
            <a:endParaRPr lang="en-US" sz="1600" dirty="0">
              <a:solidFill>
                <a:schemeClr val="tx2"/>
              </a:solidFill>
            </a:endParaRPr>
          </a:p>
        </p:txBody>
      </p:sp>
      <p:sp>
        <p:nvSpPr>
          <p:cNvPr id="27" name="TextBox 26">
            <a:extLst>
              <a:ext uri="{FF2B5EF4-FFF2-40B4-BE49-F238E27FC236}">
                <a16:creationId xmlns:a16="http://schemas.microsoft.com/office/drawing/2014/main" id="{0DA4A83A-F34A-BD4E-B8D1-948090652B58}"/>
              </a:ext>
            </a:extLst>
          </p:cNvPr>
          <p:cNvSpPr txBox="1"/>
          <p:nvPr/>
        </p:nvSpPr>
        <p:spPr>
          <a:xfrm>
            <a:off x="2261483" y="4215008"/>
            <a:ext cx="2421171" cy="830997"/>
          </a:xfrm>
          <a:prstGeom prst="rect">
            <a:avLst/>
          </a:prstGeom>
          <a:noFill/>
        </p:spPr>
        <p:txBody>
          <a:bodyPr wrap="square" rtlCol="0">
            <a:spAutoFit/>
          </a:bodyPr>
          <a:lstStyle/>
          <a:p>
            <a:r>
              <a:rPr lang="en-GB" sz="1600" dirty="0">
                <a:solidFill>
                  <a:schemeClr val="tx2"/>
                </a:solidFill>
              </a:rPr>
              <a:t>Humans are motivated to change when they see results of the new</a:t>
            </a:r>
            <a:endParaRPr lang="en-US" sz="1600" dirty="0">
              <a:solidFill>
                <a:schemeClr val="tx2"/>
              </a:solidFill>
            </a:endParaRPr>
          </a:p>
        </p:txBody>
      </p:sp>
    </p:spTree>
    <p:extLst>
      <p:ext uri="{BB962C8B-B14F-4D97-AF65-F5344CB8AC3E}">
        <p14:creationId xmlns:p14="http://schemas.microsoft.com/office/powerpoint/2010/main" val="366830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Why is so difficult to change behavior ?</a:t>
            </a:r>
          </a:p>
        </p:txBody>
      </p:sp>
      <p:pic>
        <p:nvPicPr>
          <p:cNvPr id="5" name="Picture 4">
            <a:extLst>
              <a:ext uri="{FF2B5EF4-FFF2-40B4-BE49-F238E27FC236}">
                <a16:creationId xmlns:a16="http://schemas.microsoft.com/office/drawing/2014/main" id="{C4D39F04-DE44-A04B-8252-AF5E368AB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1216" y="2317441"/>
            <a:ext cx="4015232" cy="4015232"/>
          </a:xfrm>
          <a:prstGeom prst="rect">
            <a:avLst/>
          </a:prstGeom>
        </p:spPr>
      </p:pic>
      <p:sp>
        <p:nvSpPr>
          <p:cNvPr id="6" name="TextBox 5">
            <a:extLst>
              <a:ext uri="{FF2B5EF4-FFF2-40B4-BE49-F238E27FC236}">
                <a16:creationId xmlns:a16="http://schemas.microsoft.com/office/drawing/2014/main" id="{8C41A618-E16C-6D42-B8D8-8FDF15B469B7}"/>
              </a:ext>
            </a:extLst>
          </p:cNvPr>
          <p:cNvSpPr txBox="1"/>
          <p:nvPr/>
        </p:nvSpPr>
        <p:spPr>
          <a:xfrm>
            <a:off x="52832" y="1375234"/>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Or having a lasting learning experience?</a:t>
            </a:r>
          </a:p>
        </p:txBody>
      </p:sp>
    </p:spTree>
    <p:extLst>
      <p:ext uri="{BB962C8B-B14F-4D97-AF65-F5344CB8AC3E}">
        <p14:creationId xmlns:p14="http://schemas.microsoft.com/office/powerpoint/2010/main" val="358255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35216" y="2165256"/>
            <a:ext cx="3486698" cy="1693186"/>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3" name="Rectangle 42"/>
          <p:cNvSpPr/>
          <p:nvPr/>
        </p:nvSpPr>
        <p:spPr>
          <a:xfrm>
            <a:off x="4352651" y="2165256"/>
            <a:ext cx="3486698" cy="1693186"/>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43"/>
          <p:cNvSpPr/>
          <p:nvPr/>
        </p:nvSpPr>
        <p:spPr>
          <a:xfrm>
            <a:off x="7970086" y="2165256"/>
            <a:ext cx="3486698" cy="1693186"/>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p:cNvSpPr/>
          <p:nvPr/>
        </p:nvSpPr>
        <p:spPr>
          <a:xfrm>
            <a:off x="735216" y="4594300"/>
            <a:ext cx="3486698" cy="1693186"/>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55"/>
          <p:cNvSpPr/>
          <p:nvPr/>
        </p:nvSpPr>
        <p:spPr>
          <a:xfrm>
            <a:off x="4352651" y="4594300"/>
            <a:ext cx="3486698" cy="1693186"/>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56"/>
          <p:cNvSpPr/>
          <p:nvPr/>
        </p:nvSpPr>
        <p:spPr>
          <a:xfrm>
            <a:off x="7970086" y="4594300"/>
            <a:ext cx="3486698" cy="1693186"/>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2047244" y="1730212"/>
            <a:ext cx="862642" cy="862642"/>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57"/>
          <p:cNvSpPr/>
          <p:nvPr/>
        </p:nvSpPr>
        <p:spPr>
          <a:xfrm>
            <a:off x="5664679" y="1730212"/>
            <a:ext cx="862642" cy="862642"/>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Oval 58"/>
          <p:cNvSpPr/>
          <p:nvPr/>
        </p:nvSpPr>
        <p:spPr>
          <a:xfrm>
            <a:off x="9282114" y="1730212"/>
            <a:ext cx="862642" cy="862642"/>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Oval 59"/>
          <p:cNvSpPr/>
          <p:nvPr/>
        </p:nvSpPr>
        <p:spPr>
          <a:xfrm>
            <a:off x="2047244" y="4142730"/>
            <a:ext cx="862642" cy="862642"/>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Oval 60"/>
          <p:cNvSpPr/>
          <p:nvPr/>
        </p:nvSpPr>
        <p:spPr>
          <a:xfrm>
            <a:off x="5664679" y="4142730"/>
            <a:ext cx="862642" cy="862642"/>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Oval 61"/>
          <p:cNvSpPr/>
          <p:nvPr/>
        </p:nvSpPr>
        <p:spPr>
          <a:xfrm>
            <a:off x="9282114" y="4142730"/>
            <a:ext cx="862642" cy="862642"/>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1038407" y="3092263"/>
            <a:ext cx="2880319" cy="738664"/>
          </a:xfrm>
          <a:prstGeom prst="rect">
            <a:avLst/>
          </a:prstGeom>
          <a:noFill/>
        </p:spPr>
        <p:txBody>
          <a:bodyPr wrap="square" rtlCol="0">
            <a:spAutoFit/>
          </a:bodyPr>
          <a:lstStyle/>
          <a:p>
            <a:pPr algn="ctr"/>
            <a:r>
              <a:rPr lang="en-IN" sz="1400" dirty="0">
                <a:solidFill>
                  <a:schemeClr val="tx1">
                    <a:lumMod val="75000"/>
                    <a:lumOff val="25000"/>
                  </a:schemeClr>
                </a:solidFill>
                <a:latin typeface="Open Sans" pitchFamily="34" charset="0"/>
                <a:ea typeface="Open Sans" pitchFamily="34" charset="0"/>
                <a:cs typeface="Open Sans" pitchFamily="34" charset="0"/>
              </a:rPr>
              <a:t>Driving an organization transformation involves changing old habits</a:t>
            </a:r>
          </a:p>
        </p:txBody>
      </p:sp>
      <p:sp>
        <p:nvSpPr>
          <p:cNvPr id="66" name="TextBox 65"/>
          <p:cNvSpPr txBox="1"/>
          <p:nvPr/>
        </p:nvSpPr>
        <p:spPr>
          <a:xfrm>
            <a:off x="4655842" y="3092263"/>
            <a:ext cx="2880319" cy="523220"/>
          </a:xfrm>
          <a:prstGeom prst="rect">
            <a:avLst/>
          </a:prstGeom>
          <a:noFill/>
        </p:spPr>
        <p:txBody>
          <a:bodyPr wrap="square" rtlCol="0">
            <a:spAutoFit/>
          </a:bodyPr>
          <a:lstStyle/>
          <a:p>
            <a:pPr algn="ctr"/>
            <a:r>
              <a:rPr lang="en-IN" sz="1400" dirty="0">
                <a:solidFill>
                  <a:schemeClr val="tx1">
                    <a:lumMod val="75000"/>
                    <a:lumOff val="25000"/>
                  </a:schemeClr>
                </a:solidFill>
                <a:latin typeface="Open Sans" pitchFamily="34" charset="0"/>
                <a:ea typeface="Open Sans" pitchFamily="34" charset="0"/>
                <a:cs typeface="Open Sans" pitchFamily="34" charset="0"/>
              </a:rPr>
              <a:t>What is deep learning and how that can help me?</a:t>
            </a:r>
          </a:p>
        </p:txBody>
      </p:sp>
      <p:sp>
        <p:nvSpPr>
          <p:cNvPr id="67" name="TextBox 66"/>
          <p:cNvSpPr txBox="1"/>
          <p:nvPr/>
        </p:nvSpPr>
        <p:spPr>
          <a:xfrm>
            <a:off x="4655842" y="2729304"/>
            <a:ext cx="2880319" cy="338554"/>
          </a:xfrm>
          <a:prstGeom prst="rect">
            <a:avLst/>
          </a:prstGeom>
          <a:noFill/>
        </p:spPr>
        <p:txBody>
          <a:bodyPr wrap="square" rtlCol="0">
            <a:spAutoFit/>
          </a:bodyPr>
          <a:lstStyle/>
          <a:p>
            <a:pPr algn="ctr"/>
            <a:r>
              <a:rPr lang="en-IN" sz="1600" b="1" dirty="0">
                <a:solidFill>
                  <a:schemeClr val="tx1">
                    <a:lumMod val="75000"/>
                    <a:lumOff val="25000"/>
                  </a:schemeClr>
                </a:solidFill>
                <a:latin typeface="Open Sans" pitchFamily="34" charset="0"/>
                <a:ea typeface="Open Sans" pitchFamily="34" charset="0"/>
                <a:cs typeface="Open Sans" pitchFamily="34" charset="0"/>
              </a:rPr>
              <a:t>Deep learning</a:t>
            </a:r>
          </a:p>
        </p:txBody>
      </p:sp>
      <p:sp>
        <p:nvSpPr>
          <p:cNvPr id="68" name="TextBox 67"/>
          <p:cNvSpPr txBox="1"/>
          <p:nvPr/>
        </p:nvSpPr>
        <p:spPr>
          <a:xfrm>
            <a:off x="8273277" y="3092263"/>
            <a:ext cx="2880319" cy="307777"/>
          </a:xfrm>
          <a:prstGeom prst="rect">
            <a:avLst/>
          </a:prstGeom>
          <a:noFill/>
        </p:spPr>
        <p:txBody>
          <a:bodyPr wrap="square" rtlCol="0">
            <a:spAutoFit/>
          </a:bodyPr>
          <a:lstStyle/>
          <a:p>
            <a:pPr algn="ctr"/>
            <a:r>
              <a:rPr lang="en-IN" sz="1400" dirty="0">
                <a:solidFill>
                  <a:schemeClr val="tx1">
                    <a:lumMod val="75000"/>
                    <a:lumOff val="25000"/>
                  </a:schemeClr>
                </a:solidFill>
                <a:latin typeface="Open Sans" pitchFamily="34" charset="0"/>
                <a:ea typeface="Open Sans" pitchFamily="34" charset="0"/>
                <a:cs typeface="Open Sans" pitchFamily="34" charset="0"/>
              </a:rPr>
              <a:t>Challenging situations motivates us</a:t>
            </a:r>
          </a:p>
        </p:txBody>
      </p:sp>
      <p:sp>
        <p:nvSpPr>
          <p:cNvPr id="69" name="TextBox 68"/>
          <p:cNvSpPr txBox="1"/>
          <p:nvPr/>
        </p:nvSpPr>
        <p:spPr>
          <a:xfrm>
            <a:off x="8273277" y="2729304"/>
            <a:ext cx="2880319" cy="338554"/>
          </a:xfrm>
          <a:prstGeom prst="rect">
            <a:avLst/>
          </a:prstGeom>
          <a:noFill/>
        </p:spPr>
        <p:txBody>
          <a:bodyPr wrap="square" rtlCol="0">
            <a:spAutoFit/>
          </a:bodyPr>
          <a:lstStyle/>
          <a:p>
            <a:pPr algn="ctr"/>
            <a:r>
              <a:rPr lang="en-IN" sz="1600" b="1" dirty="0">
                <a:solidFill>
                  <a:schemeClr val="tx1">
                    <a:lumMod val="75000"/>
                    <a:lumOff val="25000"/>
                  </a:schemeClr>
                </a:solidFill>
                <a:latin typeface="Open Sans" pitchFamily="34" charset="0"/>
                <a:ea typeface="Open Sans" pitchFamily="34" charset="0"/>
                <a:cs typeface="Open Sans" pitchFamily="34" charset="0"/>
              </a:rPr>
              <a:t>Ignition for change</a:t>
            </a:r>
          </a:p>
        </p:txBody>
      </p:sp>
      <p:sp>
        <p:nvSpPr>
          <p:cNvPr id="70" name="TextBox 69"/>
          <p:cNvSpPr txBox="1"/>
          <p:nvPr/>
        </p:nvSpPr>
        <p:spPr>
          <a:xfrm>
            <a:off x="1038407" y="5675521"/>
            <a:ext cx="2880319" cy="523220"/>
          </a:xfrm>
          <a:prstGeom prst="rect">
            <a:avLst/>
          </a:prstGeom>
          <a:noFill/>
        </p:spPr>
        <p:txBody>
          <a:bodyPr wrap="square" rtlCol="0">
            <a:spAutoFit/>
          </a:bodyPr>
          <a:lstStyle/>
          <a:p>
            <a:pPr algn="ctr"/>
            <a:r>
              <a:rPr lang="en-IN" sz="1400" dirty="0">
                <a:solidFill>
                  <a:schemeClr val="tx1">
                    <a:lumMod val="75000"/>
                    <a:lumOff val="25000"/>
                  </a:schemeClr>
                </a:solidFill>
                <a:latin typeface="Open Sans" pitchFamily="34" charset="0"/>
                <a:ea typeface="Open Sans" pitchFamily="34" charset="0"/>
                <a:cs typeface="Open Sans" pitchFamily="34" charset="0"/>
              </a:rPr>
              <a:t> Role of the coach on the deep learning process</a:t>
            </a:r>
          </a:p>
        </p:txBody>
      </p:sp>
      <p:sp>
        <p:nvSpPr>
          <p:cNvPr id="71" name="TextBox 70"/>
          <p:cNvSpPr txBox="1"/>
          <p:nvPr/>
        </p:nvSpPr>
        <p:spPr>
          <a:xfrm>
            <a:off x="1038407" y="5139564"/>
            <a:ext cx="2880319" cy="584775"/>
          </a:xfrm>
          <a:prstGeom prst="rect">
            <a:avLst/>
          </a:prstGeom>
          <a:noFill/>
        </p:spPr>
        <p:txBody>
          <a:bodyPr wrap="square" rtlCol="0">
            <a:spAutoFit/>
          </a:bodyPr>
          <a:lstStyle/>
          <a:p>
            <a:pPr algn="ctr"/>
            <a:r>
              <a:rPr lang="en-IN" sz="1600" b="1" dirty="0">
                <a:solidFill>
                  <a:schemeClr val="tx1">
                    <a:lumMod val="75000"/>
                    <a:lumOff val="25000"/>
                  </a:schemeClr>
                </a:solidFill>
                <a:latin typeface="Open Sans" pitchFamily="34" charset="0"/>
                <a:ea typeface="Open Sans" pitchFamily="34" charset="0"/>
                <a:cs typeface="Open Sans" pitchFamily="34" charset="0"/>
              </a:rPr>
              <a:t>Coaching on developing new skills</a:t>
            </a:r>
          </a:p>
        </p:txBody>
      </p:sp>
      <p:sp>
        <p:nvSpPr>
          <p:cNvPr id="72" name="TextBox 71"/>
          <p:cNvSpPr txBox="1"/>
          <p:nvPr/>
        </p:nvSpPr>
        <p:spPr>
          <a:xfrm>
            <a:off x="4655842" y="5502523"/>
            <a:ext cx="2880319" cy="738664"/>
          </a:xfrm>
          <a:prstGeom prst="rect">
            <a:avLst/>
          </a:prstGeom>
          <a:noFill/>
        </p:spPr>
        <p:txBody>
          <a:bodyPr wrap="square" rtlCol="0">
            <a:spAutoFit/>
          </a:bodyPr>
          <a:lstStyle/>
          <a:p>
            <a:pPr algn="ctr"/>
            <a:r>
              <a:rPr lang="en-IN" sz="1400" dirty="0">
                <a:solidFill>
                  <a:schemeClr val="tx1">
                    <a:lumMod val="75000"/>
                    <a:lumOff val="25000"/>
                  </a:schemeClr>
                </a:solidFill>
                <a:latin typeface="Open Sans" pitchFamily="34" charset="0"/>
                <a:ea typeface="Open Sans" pitchFamily="34" charset="0"/>
                <a:cs typeface="Open Sans" pitchFamily="34" charset="0"/>
              </a:rPr>
              <a:t>Impact of deep learning and how to model one with those concepts in mind</a:t>
            </a:r>
          </a:p>
        </p:txBody>
      </p:sp>
      <p:sp>
        <p:nvSpPr>
          <p:cNvPr id="73" name="TextBox 72"/>
          <p:cNvSpPr txBox="1"/>
          <p:nvPr/>
        </p:nvSpPr>
        <p:spPr>
          <a:xfrm>
            <a:off x="4655842" y="5139564"/>
            <a:ext cx="2880319" cy="338554"/>
          </a:xfrm>
          <a:prstGeom prst="rect">
            <a:avLst/>
          </a:prstGeom>
          <a:noFill/>
        </p:spPr>
        <p:txBody>
          <a:bodyPr wrap="square" rtlCol="0">
            <a:spAutoFit/>
          </a:bodyPr>
          <a:lstStyle/>
          <a:p>
            <a:pPr algn="ctr"/>
            <a:r>
              <a:rPr lang="en-IN" sz="1600" b="1" dirty="0">
                <a:solidFill>
                  <a:schemeClr val="tx1">
                    <a:lumMod val="75000"/>
                    <a:lumOff val="25000"/>
                  </a:schemeClr>
                </a:solidFill>
                <a:latin typeface="Open Sans" pitchFamily="34" charset="0"/>
                <a:ea typeface="Open Sans" pitchFamily="34" charset="0"/>
                <a:cs typeface="Open Sans" pitchFamily="34" charset="0"/>
              </a:rPr>
              <a:t>Dojo</a:t>
            </a:r>
          </a:p>
        </p:txBody>
      </p:sp>
      <p:sp>
        <p:nvSpPr>
          <p:cNvPr id="74" name="TextBox 73"/>
          <p:cNvSpPr txBox="1"/>
          <p:nvPr/>
        </p:nvSpPr>
        <p:spPr>
          <a:xfrm>
            <a:off x="8273277" y="5502523"/>
            <a:ext cx="2880319" cy="307777"/>
          </a:xfrm>
          <a:prstGeom prst="rect">
            <a:avLst/>
          </a:prstGeom>
          <a:noFill/>
        </p:spPr>
        <p:txBody>
          <a:bodyPr wrap="square" rtlCol="0">
            <a:spAutoFit/>
          </a:bodyPr>
          <a:lstStyle/>
          <a:p>
            <a:pPr algn="ctr"/>
            <a:r>
              <a:rPr lang="en-IN" sz="1400" dirty="0">
                <a:solidFill>
                  <a:schemeClr val="tx1">
                    <a:lumMod val="75000"/>
                    <a:lumOff val="25000"/>
                  </a:schemeClr>
                </a:solidFill>
                <a:latin typeface="Open Sans" pitchFamily="34" charset="0"/>
                <a:ea typeface="Open Sans" pitchFamily="34" charset="0"/>
                <a:cs typeface="Open Sans" pitchFamily="34" charset="0"/>
              </a:rPr>
              <a:t>What is next?</a:t>
            </a:r>
          </a:p>
        </p:txBody>
      </p:sp>
      <p:sp>
        <p:nvSpPr>
          <p:cNvPr id="75" name="TextBox 74"/>
          <p:cNvSpPr txBox="1"/>
          <p:nvPr/>
        </p:nvSpPr>
        <p:spPr>
          <a:xfrm>
            <a:off x="8273277" y="5139564"/>
            <a:ext cx="2880319" cy="338554"/>
          </a:xfrm>
          <a:prstGeom prst="rect">
            <a:avLst/>
          </a:prstGeom>
          <a:noFill/>
        </p:spPr>
        <p:txBody>
          <a:bodyPr wrap="square" rtlCol="0">
            <a:spAutoFit/>
          </a:bodyPr>
          <a:lstStyle/>
          <a:p>
            <a:pPr algn="ctr"/>
            <a:r>
              <a:rPr lang="en-IN" sz="1600" b="1" dirty="0">
                <a:solidFill>
                  <a:schemeClr val="tx1">
                    <a:lumMod val="75000"/>
                    <a:lumOff val="25000"/>
                  </a:schemeClr>
                </a:solidFill>
                <a:latin typeface="Open Sans" pitchFamily="34" charset="0"/>
                <a:ea typeface="Open Sans" pitchFamily="34" charset="0"/>
                <a:cs typeface="Open Sans" pitchFamily="34" charset="0"/>
              </a:rPr>
              <a:t>Conclusion</a:t>
            </a:r>
          </a:p>
        </p:txBody>
      </p:sp>
      <p:grpSp>
        <p:nvGrpSpPr>
          <p:cNvPr id="28" name="Group 27"/>
          <p:cNvGrpSpPr/>
          <p:nvPr/>
        </p:nvGrpSpPr>
        <p:grpSpPr>
          <a:xfrm>
            <a:off x="2321510" y="1969990"/>
            <a:ext cx="328733" cy="383086"/>
            <a:chOff x="11710988" y="139700"/>
            <a:chExt cx="4195763" cy="4889500"/>
          </a:xfrm>
          <a:solidFill>
            <a:schemeClr val="bg1"/>
          </a:solidFill>
        </p:grpSpPr>
        <p:sp>
          <p:nvSpPr>
            <p:cNvPr id="29" name="Freeform 6"/>
            <p:cNvSpPr>
              <a:spLocks/>
            </p:cNvSpPr>
            <p:nvPr/>
          </p:nvSpPr>
          <p:spPr bwMode="auto">
            <a:xfrm>
              <a:off x="13266738" y="2303463"/>
              <a:ext cx="1135063" cy="2055813"/>
            </a:xfrm>
            <a:custGeom>
              <a:avLst/>
              <a:gdLst>
                <a:gd name="T0" fmla="*/ 792 w 1430"/>
                <a:gd name="T1" fmla="*/ 23 h 2590"/>
                <a:gd name="T2" fmla="*/ 863 w 1430"/>
                <a:gd name="T3" fmla="*/ 115 h 2590"/>
                <a:gd name="T4" fmla="*/ 1158 w 1430"/>
                <a:gd name="T5" fmla="*/ 369 h 2590"/>
                <a:gd name="T6" fmla="*/ 1267 w 1430"/>
                <a:gd name="T7" fmla="*/ 414 h 2590"/>
                <a:gd name="T8" fmla="*/ 1312 w 1430"/>
                <a:gd name="T9" fmla="*/ 523 h 2590"/>
                <a:gd name="T10" fmla="*/ 1267 w 1430"/>
                <a:gd name="T11" fmla="*/ 632 h 2590"/>
                <a:gd name="T12" fmla="*/ 1158 w 1430"/>
                <a:gd name="T13" fmla="*/ 676 h 2590"/>
                <a:gd name="T14" fmla="*/ 449 w 1430"/>
                <a:gd name="T15" fmla="*/ 695 h 2590"/>
                <a:gd name="T16" fmla="*/ 346 w 1430"/>
                <a:gd name="T17" fmla="*/ 778 h 2590"/>
                <a:gd name="T18" fmla="*/ 307 w 1430"/>
                <a:gd name="T19" fmla="*/ 909 h 2590"/>
                <a:gd name="T20" fmla="*/ 346 w 1430"/>
                <a:gd name="T21" fmla="*/ 1038 h 2590"/>
                <a:gd name="T22" fmla="*/ 449 w 1430"/>
                <a:gd name="T23" fmla="*/ 1122 h 2590"/>
                <a:gd name="T24" fmla="*/ 891 w 1430"/>
                <a:gd name="T25" fmla="*/ 1141 h 2590"/>
                <a:gd name="T26" fmla="*/ 1117 w 1430"/>
                <a:gd name="T27" fmla="*/ 1190 h 2590"/>
                <a:gd name="T28" fmla="*/ 1297 w 1430"/>
                <a:gd name="T29" fmla="*/ 1326 h 2590"/>
                <a:gd name="T30" fmla="*/ 1407 w 1430"/>
                <a:gd name="T31" fmla="*/ 1523 h 2590"/>
                <a:gd name="T32" fmla="*/ 1424 w 1430"/>
                <a:gd name="T33" fmla="*/ 1759 h 2590"/>
                <a:gd name="T34" fmla="*/ 1344 w 1430"/>
                <a:gd name="T35" fmla="*/ 1971 h 2590"/>
                <a:gd name="T36" fmla="*/ 1188 w 1430"/>
                <a:gd name="T37" fmla="*/ 2130 h 2590"/>
                <a:gd name="T38" fmla="*/ 977 w 1430"/>
                <a:gd name="T39" fmla="*/ 2212 h 2590"/>
                <a:gd name="T40" fmla="*/ 868 w 1430"/>
                <a:gd name="T41" fmla="*/ 2437 h 2590"/>
                <a:gd name="T42" fmla="*/ 823 w 1430"/>
                <a:gd name="T43" fmla="*/ 2545 h 2590"/>
                <a:gd name="T44" fmla="*/ 715 w 1430"/>
                <a:gd name="T45" fmla="*/ 2590 h 2590"/>
                <a:gd name="T46" fmla="*/ 606 w 1430"/>
                <a:gd name="T47" fmla="*/ 2545 h 2590"/>
                <a:gd name="T48" fmla="*/ 562 w 1430"/>
                <a:gd name="T49" fmla="*/ 2437 h 2590"/>
                <a:gd name="T50" fmla="*/ 219 w 1430"/>
                <a:gd name="T51" fmla="*/ 2212 h 2590"/>
                <a:gd name="T52" fmla="*/ 128 w 1430"/>
                <a:gd name="T53" fmla="*/ 2143 h 2590"/>
                <a:gd name="T54" fmla="*/ 113 w 1430"/>
                <a:gd name="T55" fmla="*/ 2025 h 2590"/>
                <a:gd name="T56" fmla="*/ 182 w 1430"/>
                <a:gd name="T57" fmla="*/ 1931 h 2590"/>
                <a:gd name="T58" fmla="*/ 891 w 1430"/>
                <a:gd name="T59" fmla="*/ 1911 h 2590"/>
                <a:gd name="T60" fmla="*/ 1020 w 1430"/>
                <a:gd name="T61" fmla="*/ 1871 h 2590"/>
                <a:gd name="T62" fmla="*/ 1104 w 1430"/>
                <a:gd name="T63" fmla="*/ 1770 h 2590"/>
                <a:gd name="T64" fmla="*/ 1117 w 1430"/>
                <a:gd name="T65" fmla="*/ 1632 h 2590"/>
                <a:gd name="T66" fmla="*/ 1054 w 1430"/>
                <a:gd name="T67" fmla="*/ 1515 h 2590"/>
                <a:gd name="T68" fmla="*/ 938 w 1430"/>
                <a:gd name="T69" fmla="*/ 1452 h 2590"/>
                <a:gd name="T70" fmla="*/ 459 w 1430"/>
                <a:gd name="T71" fmla="*/ 1442 h 2590"/>
                <a:gd name="T72" fmla="*/ 245 w 1430"/>
                <a:gd name="T73" fmla="*/ 1360 h 2590"/>
                <a:gd name="T74" fmla="*/ 86 w 1430"/>
                <a:gd name="T75" fmla="*/ 1201 h 2590"/>
                <a:gd name="T76" fmla="*/ 6 w 1430"/>
                <a:gd name="T77" fmla="*/ 987 h 2590"/>
                <a:gd name="T78" fmla="*/ 23 w 1430"/>
                <a:gd name="T79" fmla="*/ 753 h 2590"/>
                <a:gd name="T80" fmla="*/ 133 w 1430"/>
                <a:gd name="T81" fmla="*/ 555 h 2590"/>
                <a:gd name="T82" fmla="*/ 313 w 1430"/>
                <a:gd name="T83" fmla="*/ 420 h 2590"/>
                <a:gd name="T84" fmla="*/ 539 w 1430"/>
                <a:gd name="T85" fmla="*/ 369 h 2590"/>
                <a:gd name="T86" fmla="*/ 565 w 1430"/>
                <a:gd name="T87" fmla="*/ 115 h 2590"/>
                <a:gd name="T88" fmla="*/ 636 w 1430"/>
                <a:gd name="T89" fmla="*/ 23 h 2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30" h="2590">
                  <a:moveTo>
                    <a:pt x="715" y="0"/>
                  </a:moveTo>
                  <a:lnTo>
                    <a:pt x="754" y="6"/>
                  </a:lnTo>
                  <a:lnTo>
                    <a:pt x="792" y="23"/>
                  </a:lnTo>
                  <a:lnTo>
                    <a:pt x="823" y="47"/>
                  </a:lnTo>
                  <a:lnTo>
                    <a:pt x="846" y="77"/>
                  </a:lnTo>
                  <a:lnTo>
                    <a:pt x="863" y="115"/>
                  </a:lnTo>
                  <a:lnTo>
                    <a:pt x="868" y="156"/>
                  </a:lnTo>
                  <a:lnTo>
                    <a:pt x="868" y="369"/>
                  </a:lnTo>
                  <a:lnTo>
                    <a:pt x="1158" y="369"/>
                  </a:lnTo>
                  <a:lnTo>
                    <a:pt x="1199" y="375"/>
                  </a:lnTo>
                  <a:lnTo>
                    <a:pt x="1235" y="390"/>
                  </a:lnTo>
                  <a:lnTo>
                    <a:pt x="1267" y="414"/>
                  </a:lnTo>
                  <a:lnTo>
                    <a:pt x="1291" y="446"/>
                  </a:lnTo>
                  <a:lnTo>
                    <a:pt x="1306" y="482"/>
                  </a:lnTo>
                  <a:lnTo>
                    <a:pt x="1312" y="523"/>
                  </a:lnTo>
                  <a:lnTo>
                    <a:pt x="1306" y="564"/>
                  </a:lnTo>
                  <a:lnTo>
                    <a:pt x="1291" y="600"/>
                  </a:lnTo>
                  <a:lnTo>
                    <a:pt x="1267" y="632"/>
                  </a:lnTo>
                  <a:lnTo>
                    <a:pt x="1235" y="656"/>
                  </a:lnTo>
                  <a:lnTo>
                    <a:pt x="1199" y="671"/>
                  </a:lnTo>
                  <a:lnTo>
                    <a:pt x="1158" y="676"/>
                  </a:lnTo>
                  <a:lnTo>
                    <a:pt x="539" y="676"/>
                  </a:lnTo>
                  <a:lnTo>
                    <a:pt x="492" y="680"/>
                  </a:lnTo>
                  <a:lnTo>
                    <a:pt x="449" y="695"/>
                  </a:lnTo>
                  <a:lnTo>
                    <a:pt x="410" y="716"/>
                  </a:lnTo>
                  <a:lnTo>
                    <a:pt x="375" y="744"/>
                  </a:lnTo>
                  <a:lnTo>
                    <a:pt x="346" y="778"/>
                  </a:lnTo>
                  <a:lnTo>
                    <a:pt x="326" y="819"/>
                  </a:lnTo>
                  <a:lnTo>
                    <a:pt x="313" y="862"/>
                  </a:lnTo>
                  <a:lnTo>
                    <a:pt x="307" y="909"/>
                  </a:lnTo>
                  <a:lnTo>
                    <a:pt x="313" y="956"/>
                  </a:lnTo>
                  <a:lnTo>
                    <a:pt x="326" y="999"/>
                  </a:lnTo>
                  <a:lnTo>
                    <a:pt x="346" y="1038"/>
                  </a:lnTo>
                  <a:lnTo>
                    <a:pt x="375" y="1072"/>
                  </a:lnTo>
                  <a:lnTo>
                    <a:pt x="410" y="1100"/>
                  </a:lnTo>
                  <a:lnTo>
                    <a:pt x="449" y="1122"/>
                  </a:lnTo>
                  <a:lnTo>
                    <a:pt x="492" y="1135"/>
                  </a:lnTo>
                  <a:lnTo>
                    <a:pt x="539" y="1141"/>
                  </a:lnTo>
                  <a:lnTo>
                    <a:pt x="891" y="1141"/>
                  </a:lnTo>
                  <a:lnTo>
                    <a:pt x="969" y="1147"/>
                  </a:lnTo>
                  <a:lnTo>
                    <a:pt x="1046" y="1163"/>
                  </a:lnTo>
                  <a:lnTo>
                    <a:pt x="1117" y="1190"/>
                  </a:lnTo>
                  <a:lnTo>
                    <a:pt x="1185" y="1227"/>
                  </a:lnTo>
                  <a:lnTo>
                    <a:pt x="1244" y="1272"/>
                  </a:lnTo>
                  <a:lnTo>
                    <a:pt x="1297" y="1326"/>
                  </a:lnTo>
                  <a:lnTo>
                    <a:pt x="1342" y="1386"/>
                  </a:lnTo>
                  <a:lnTo>
                    <a:pt x="1379" y="1452"/>
                  </a:lnTo>
                  <a:lnTo>
                    <a:pt x="1407" y="1523"/>
                  </a:lnTo>
                  <a:lnTo>
                    <a:pt x="1424" y="1600"/>
                  </a:lnTo>
                  <a:lnTo>
                    <a:pt x="1430" y="1678"/>
                  </a:lnTo>
                  <a:lnTo>
                    <a:pt x="1424" y="1759"/>
                  </a:lnTo>
                  <a:lnTo>
                    <a:pt x="1407" y="1834"/>
                  </a:lnTo>
                  <a:lnTo>
                    <a:pt x="1381" y="1905"/>
                  </a:lnTo>
                  <a:lnTo>
                    <a:pt x="1344" y="1971"/>
                  </a:lnTo>
                  <a:lnTo>
                    <a:pt x="1299" y="2030"/>
                  </a:lnTo>
                  <a:lnTo>
                    <a:pt x="1246" y="2083"/>
                  </a:lnTo>
                  <a:lnTo>
                    <a:pt x="1188" y="2130"/>
                  </a:lnTo>
                  <a:lnTo>
                    <a:pt x="1123" y="2165"/>
                  </a:lnTo>
                  <a:lnTo>
                    <a:pt x="1052" y="2193"/>
                  </a:lnTo>
                  <a:lnTo>
                    <a:pt x="977" y="2212"/>
                  </a:lnTo>
                  <a:lnTo>
                    <a:pt x="898" y="2218"/>
                  </a:lnTo>
                  <a:lnTo>
                    <a:pt x="868" y="2218"/>
                  </a:lnTo>
                  <a:lnTo>
                    <a:pt x="868" y="2437"/>
                  </a:lnTo>
                  <a:lnTo>
                    <a:pt x="863" y="2478"/>
                  </a:lnTo>
                  <a:lnTo>
                    <a:pt x="848" y="2516"/>
                  </a:lnTo>
                  <a:lnTo>
                    <a:pt x="823" y="2545"/>
                  </a:lnTo>
                  <a:lnTo>
                    <a:pt x="794" y="2570"/>
                  </a:lnTo>
                  <a:lnTo>
                    <a:pt x="756" y="2585"/>
                  </a:lnTo>
                  <a:lnTo>
                    <a:pt x="715" y="2590"/>
                  </a:lnTo>
                  <a:lnTo>
                    <a:pt x="674" y="2585"/>
                  </a:lnTo>
                  <a:lnTo>
                    <a:pt x="638" y="2570"/>
                  </a:lnTo>
                  <a:lnTo>
                    <a:pt x="606" y="2545"/>
                  </a:lnTo>
                  <a:lnTo>
                    <a:pt x="582" y="2516"/>
                  </a:lnTo>
                  <a:lnTo>
                    <a:pt x="567" y="2478"/>
                  </a:lnTo>
                  <a:lnTo>
                    <a:pt x="562" y="2437"/>
                  </a:lnTo>
                  <a:lnTo>
                    <a:pt x="562" y="2218"/>
                  </a:lnTo>
                  <a:lnTo>
                    <a:pt x="260" y="2218"/>
                  </a:lnTo>
                  <a:lnTo>
                    <a:pt x="219" y="2212"/>
                  </a:lnTo>
                  <a:lnTo>
                    <a:pt x="182" y="2197"/>
                  </a:lnTo>
                  <a:lnTo>
                    <a:pt x="152" y="2173"/>
                  </a:lnTo>
                  <a:lnTo>
                    <a:pt x="128" y="2143"/>
                  </a:lnTo>
                  <a:lnTo>
                    <a:pt x="113" y="2105"/>
                  </a:lnTo>
                  <a:lnTo>
                    <a:pt x="107" y="2064"/>
                  </a:lnTo>
                  <a:lnTo>
                    <a:pt x="113" y="2025"/>
                  </a:lnTo>
                  <a:lnTo>
                    <a:pt x="128" y="1987"/>
                  </a:lnTo>
                  <a:lnTo>
                    <a:pt x="152" y="1956"/>
                  </a:lnTo>
                  <a:lnTo>
                    <a:pt x="182" y="1931"/>
                  </a:lnTo>
                  <a:lnTo>
                    <a:pt x="219" y="1916"/>
                  </a:lnTo>
                  <a:lnTo>
                    <a:pt x="260" y="1911"/>
                  </a:lnTo>
                  <a:lnTo>
                    <a:pt x="891" y="1911"/>
                  </a:lnTo>
                  <a:lnTo>
                    <a:pt x="938" y="1907"/>
                  </a:lnTo>
                  <a:lnTo>
                    <a:pt x="981" y="1894"/>
                  </a:lnTo>
                  <a:lnTo>
                    <a:pt x="1020" y="1871"/>
                  </a:lnTo>
                  <a:lnTo>
                    <a:pt x="1054" y="1843"/>
                  </a:lnTo>
                  <a:lnTo>
                    <a:pt x="1084" y="1809"/>
                  </a:lnTo>
                  <a:lnTo>
                    <a:pt x="1104" y="1770"/>
                  </a:lnTo>
                  <a:lnTo>
                    <a:pt x="1117" y="1725"/>
                  </a:lnTo>
                  <a:lnTo>
                    <a:pt x="1123" y="1678"/>
                  </a:lnTo>
                  <a:lnTo>
                    <a:pt x="1117" y="1632"/>
                  </a:lnTo>
                  <a:lnTo>
                    <a:pt x="1104" y="1589"/>
                  </a:lnTo>
                  <a:lnTo>
                    <a:pt x="1084" y="1549"/>
                  </a:lnTo>
                  <a:lnTo>
                    <a:pt x="1054" y="1515"/>
                  </a:lnTo>
                  <a:lnTo>
                    <a:pt x="1020" y="1487"/>
                  </a:lnTo>
                  <a:lnTo>
                    <a:pt x="981" y="1465"/>
                  </a:lnTo>
                  <a:lnTo>
                    <a:pt x="938" y="1452"/>
                  </a:lnTo>
                  <a:lnTo>
                    <a:pt x="891" y="1448"/>
                  </a:lnTo>
                  <a:lnTo>
                    <a:pt x="539" y="1448"/>
                  </a:lnTo>
                  <a:lnTo>
                    <a:pt x="459" y="1442"/>
                  </a:lnTo>
                  <a:lnTo>
                    <a:pt x="384" y="1424"/>
                  </a:lnTo>
                  <a:lnTo>
                    <a:pt x="313" y="1397"/>
                  </a:lnTo>
                  <a:lnTo>
                    <a:pt x="245" y="1360"/>
                  </a:lnTo>
                  <a:lnTo>
                    <a:pt x="186" y="1315"/>
                  </a:lnTo>
                  <a:lnTo>
                    <a:pt x="133" y="1261"/>
                  </a:lnTo>
                  <a:lnTo>
                    <a:pt x="86" y="1201"/>
                  </a:lnTo>
                  <a:lnTo>
                    <a:pt x="51" y="1135"/>
                  </a:lnTo>
                  <a:lnTo>
                    <a:pt x="23" y="1064"/>
                  </a:lnTo>
                  <a:lnTo>
                    <a:pt x="6" y="987"/>
                  </a:lnTo>
                  <a:lnTo>
                    <a:pt x="0" y="909"/>
                  </a:lnTo>
                  <a:lnTo>
                    <a:pt x="6" y="828"/>
                  </a:lnTo>
                  <a:lnTo>
                    <a:pt x="23" y="753"/>
                  </a:lnTo>
                  <a:lnTo>
                    <a:pt x="51" y="680"/>
                  </a:lnTo>
                  <a:lnTo>
                    <a:pt x="86" y="615"/>
                  </a:lnTo>
                  <a:lnTo>
                    <a:pt x="133" y="555"/>
                  </a:lnTo>
                  <a:lnTo>
                    <a:pt x="186" y="502"/>
                  </a:lnTo>
                  <a:lnTo>
                    <a:pt x="245" y="456"/>
                  </a:lnTo>
                  <a:lnTo>
                    <a:pt x="313" y="420"/>
                  </a:lnTo>
                  <a:lnTo>
                    <a:pt x="384" y="392"/>
                  </a:lnTo>
                  <a:lnTo>
                    <a:pt x="459" y="375"/>
                  </a:lnTo>
                  <a:lnTo>
                    <a:pt x="539" y="369"/>
                  </a:lnTo>
                  <a:lnTo>
                    <a:pt x="560" y="369"/>
                  </a:lnTo>
                  <a:lnTo>
                    <a:pt x="560" y="156"/>
                  </a:lnTo>
                  <a:lnTo>
                    <a:pt x="565" y="115"/>
                  </a:lnTo>
                  <a:lnTo>
                    <a:pt x="582" y="77"/>
                  </a:lnTo>
                  <a:lnTo>
                    <a:pt x="606" y="47"/>
                  </a:lnTo>
                  <a:lnTo>
                    <a:pt x="636" y="23"/>
                  </a:lnTo>
                  <a:lnTo>
                    <a:pt x="674" y="6"/>
                  </a:lnTo>
                  <a:lnTo>
                    <a:pt x="7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0" name="Freeform 7"/>
            <p:cNvSpPr>
              <a:spLocks noEditPoints="1"/>
            </p:cNvSpPr>
            <p:nvPr/>
          </p:nvSpPr>
          <p:spPr bwMode="auto">
            <a:xfrm>
              <a:off x="11710988" y="139700"/>
              <a:ext cx="4195763" cy="4889500"/>
            </a:xfrm>
            <a:custGeom>
              <a:avLst/>
              <a:gdLst>
                <a:gd name="T0" fmla="*/ 1910 w 5286"/>
                <a:gd name="T1" fmla="*/ 1957 h 6159"/>
                <a:gd name="T2" fmla="*/ 1590 w 5286"/>
                <a:gd name="T3" fmla="*/ 2236 h 6159"/>
                <a:gd name="T4" fmla="*/ 1199 w 5286"/>
                <a:gd name="T5" fmla="*/ 2653 h 6159"/>
                <a:gd name="T6" fmla="*/ 612 w 5286"/>
                <a:gd name="T7" fmla="*/ 3579 h 6159"/>
                <a:gd name="T8" fmla="*/ 333 w 5286"/>
                <a:gd name="T9" fmla="*/ 4560 h 6159"/>
                <a:gd name="T10" fmla="*/ 359 w 5286"/>
                <a:gd name="T11" fmla="*/ 5266 h 6159"/>
                <a:gd name="T12" fmla="*/ 638 w 5286"/>
                <a:gd name="T13" fmla="*/ 5657 h 6159"/>
                <a:gd name="T14" fmla="*/ 1089 w 5286"/>
                <a:gd name="T15" fmla="*/ 5846 h 6159"/>
                <a:gd name="T16" fmla="*/ 4375 w 5286"/>
                <a:gd name="T17" fmla="*/ 5807 h 6159"/>
                <a:gd name="T18" fmla="*/ 4751 w 5286"/>
                <a:gd name="T19" fmla="*/ 5560 h 6159"/>
                <a:gd name="T20" fmla="*/ 4957 w 5286"/>
                <a:gd name="T21" fmla="*/ 5157 h 6159"/>
                <a:gd name="T22" fmla="*/ 4922 w 5286"/>
                <a:gd name="T23" fmla="*/ 4359 h 6159"/>
                <a:gd name="T24" fmla="*/ 4579 w 5286"/>
                <a:gd name="T25" fmla="*/ 3388 h 6159"/>
                <a:gd name="T26" fmla="*/ 4005 w 5286"/>
                <a:gd name="T27" fmla="*/ 2560 h 6159"/>
                <a:gd name="T28" fmla="*/ 3623 w 5286"/>
                <a:gd name="T29" fmla="*/ 2168 h 6159"/>
                <a:gd name="T30" fmla="*/ 3324 w 5286"/>
                <a:gd name="T31" fmla="*/ 1917 h 6159"/>
                <a:gd name="T32" fmla="*/ 3541 w 5286"/>
                <a:gd name="T33" fmla="*/ 303 h 6159"/>
                <a:gd name="T34" fmla="*/ 3161 w 5286"/>
                <a:gd name="T35" fmla="*/ 412 h 6159"/>
                <a:gd name="T36" fmla="*/ 2806 w 5286"/>
                <a:gd name="T37" fmla="*/ 524 h 6159"/>
                <a:gd name="T38" fmla="*/ 2441 w 5286"/>
                <a:gd name="T39" fmla="*/ 457 h 6159"/>
                <a:gd name="T40" fmla="*/ 1975 w 5286"/>
                <a:gd name="T41" fmla="*/ 339 h 6159"/>
                <a:gd name="T42" fmla="*/ 1583 w 5286"/>
                <a:gd name="T43" fmla="*/ 414 h 6159"/>
                <a:gd name="T44" fmla="*/ 3788 w 5286"/>
                <a:gd name="T45" fmla="*/ 389 h 6159"/>
                <a:gd name="T46" fmla="*/ 3571 w 5286"/>
                <a:gd name="T47" fmla="*/ 305 h 6159"/>
                <a:gd name="T48" fmla="*/ 3788 w 5286"/>
                <a:gd name="T49" fmla="*/ 45 h 6159"/>
                <a:gd name="T50" fmla="*/ 4112 w 5286"/>
                <a:gd name="T51" fmla="*/ 271 h 6159"/>
                <a:gd name="T52" fmla="*/ 4117 w 5286"/>
                <a:gd name="T53" fmla="*/ 427 h 6159"/>
                <a:gd name="T54" fmla="*/ 3687 w 5286"/>
                <a:gd name="T55" fmla="*/ 1814 h 6159"/>
                <a:gd name="T56" fmla="*/ 4065 w 5286"/>
                <a:gd name="T57" fmla="*/ 2168 h 6159"/>
                <a:gd name="T58" fmla="*/ 4579 w 5286"/>
                <a:gd name="T59" fmla="*/ 2794 h 6159"/>
                <a:gd name="T60" fmla="*/ 5062 w 5286"/>
                <a:gd name="T61" fmla="*/ 3719 h 6159"/>
                <a:gd name="T62" fmla="*/ 5281 w 5286"/>
                <a:gd name="T63" fmla="*/ 4756 h 6159"/>
                <a:gd name="T64" fmla="*/ 5204 w 5286"/>
                <a:gd name="T65" fmla="*/ 5406 h 6159"/>
                <a:gd name="T66" fmla="*/ 4899 w 5286"/>
                <a:gd name="T67" fmla="*/ 5848 h 6159"/>
                <a:gd name="T68" fmla="*/ 4430 w 5286"/>
                <a:gd name="T69" fmla="*/ 6112 h 6159"/>
                <a:gd name="T70" fmla="*/ 1077 w 5286"/>
                <a:gd name="T71" fmla="*/ 6155 h 6159"/>
                <a:gd name="T72" fmla="*/ 559 w 5286"/>
                <a:gd name="T73" fmla="*/ 5977 h 6159"/>
                <a:gd name="T74" fmla="*/ 181 w 5286"/>
                <a:gd name="T75" fmla="*/ 5599 h 6159"/>
                <a:gd name="T76" fmla="*/ 6 w 5286"/>
                <a:gd name="T77" fmla="*/ 5082 h 6159"/>
                <a:gd name="T78" fmla="*/ 99 w 5286"/>
                <a:gd name="T79" fmla="*/ 4129 h 6159"/>
                <a:gd name="T80" fmla="*/ 486 w 5286"/>
                <a:gd name="T81" fmla="*/ 3150 h 6159"/>
                <a:gd name="T82" fmla="*/ 1061 w 5286"/>
                <a:gd name="T83" fmla="*/ 2343 h 6159"/>
                <a:gd name="T84" fmla="*/ 1489 w 5286"/>
                <a:gd name="T85" fmla="*/ 1912 h 6159"/>
                <a:gd name="T86" fmla="*/ 1811 w 5286"/>
                <a:gd name="T87" fmla="*/ 1648 h 6159"/>
                <a:gd name="T88" fmla="*/ 1089 w 5286"/>
                <a:gd name="T89" fmla="*/ 451 h 6159"/>
                <a:gd name="T90" fmla="*/ 1397 w 5286"/>
                <a:gd name="T91" fmla="*/ 168 h 6159"/>
                <a:gd name="T92" fmla="*/ 1895 w 5286"/>
                <a:gd name="T93" fmla="*/ 30 h 6159"/>
                <a:gd name="T94" fmla="*/ 2415 w 5286"/>
                <a:gd name="T95" fmla="*/ 125 h 6159"/>
                <a:gd name="T96" fmla="*/ 2778 w 5286"/>
                <a:gd name="T97" fmla="*/ 219 h 6159"/>
                <a:gd name="T98" fmla="*/ 3045 w 5286"/>
                <a:gd name="T99" fmla="*/ 129 h 6159"/>
                <a:gd name="T100" fmla="*/ 3451 w 5286"/>
                <a:gd name="T101" fmla="*/ 5 h 6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86" h="6159">
                  <a:moveTo>
                    <a:pt x="2067" y="1839"/>
                  </a:moveTo>
                  <a:lnTo>
                    <a:pt x="2039" y="1859"/>
                  </a:lnTo>
                  <a:lnTo>
                    <a:pt x="2003" y="1886"/>
                  </a:lnTo>
                  <a:lnTo>
                    <a:pt x="1960" y="1917"/>
                  </a:lnTo>
                  <a:lnTo>
                    <a:pt x="1910" y="1957"/>
                  </a:lnTo>
                  <a:lnTo>
                    <a:pt x="1856" y="2002"/>
                  </a:lnTo>
                  <a:lnTo>
                    <a:pt x="1796" y="2050"/>
                  </a:lnTo>
                  <a:lnTo>
                    <a:pt x="1730" y="2107"/>
                  </a:lnTo>
                  <a:lnTo>
                    <a:pt x="1661" y="2168"/>
                  </a:lnTo>
                  <a:lnTo>
                    <a:pt x="1590" y="2236"/>
                  </a:lnTo>
                  <a:lnTo>
                    <a:pt x="1515" y="2309"/>
                  </a:lnTo>
                  <a:lnTo>
                    <a:pt x="1437" y="2386"/>
                  </a:lnTo>
                  <a:lnTo>
                    <a:pt x="1358" y="2470"/>
                  </a:lnTo>
                  <a:lnTo>
                    <a:pt x="1280" y="2560"/>
                  </a:lnTo>
                  <a:lnTo>
                    <a:pt x="1199" y="2653"/>
                  </a:lnTo>
                  <a:lnTo>
                    <a:pt x="1057" y="2833"/>
                  </a:lnTo>
                  <a:lnTo>
                    <a:pt x="928" y="3015"/>
                  </a:lnTo>
                  <a:lnTo>
                    <a:pt x="810" y="3200"/>
                  </a:lnTo>
                  <a:lnTo>
                    <a:pt x="705" y="3388"/>
                  </a:lnTo>
                  <a:lnTo>
                    <a:pt x="612" y="3579"/>
                  </a:lnTo>
                  <a:lnTo>
                    <a:pt x="531" y="3770"/>
                  </a:lnTo>
                  <a:lnTo>
                    <a:pt x="464" y="3964"/>
                  </a:lnTo>
                  <a:lnTo>
                    <a:pt x="408" y="4161"/>
                  </a:lnTo>
                  <a:lnTo>
                    <a:pt x="363" y="4359"/>
                  </a:lnTo>
                  <a:lnTo>
                    <a:pt x="333" y="4560"/>
                  </a:lnTo>
                  <a:lnTo>
                    <a:pt x="314" y="4764"/>
                  </a:lnTo>
                  <a:lnTo>
                    <a:pt x="307" y="4968"/>
                  </a:lnTo>
                  <a:lnTo>
                    <a:pt x="312" y="5071"/>
                  </a:lnTo>
                  <a:lnTo>
                    <a:pt x="331" y="5170"/>
                  </a:lnTo>
                  <a:lnTo>
                    <a:pt x="359" y="5266"/>
                  </a:lnTo>
                  <a:lnTo>
                    <a:pt x="397" y="5356"/>
                  </a:lnTo>
                  <a:lnTo>
                    <a:pt x="445" y="5442"/>
                  </a:lnTo>
                  <a:lnTo>
                    <a:pt x="501" y="5521"/>
                  </a:lnTo>
                  <a:lnTo>
                    <a:pt x="567" y="5594"/>
                  </a:lnTo>
                  <a:lnTo>
                    <a:pt x="638" y="5657"/>
                  </a:lnTo>
                  <a:lnTo>
                    <a:pt x="718" y="5715"/>
                  </a:lnTo>
                  <a:lnTo>
                    <a:pt x="802" y="5762"/>
                  </a:lnTo>
                  <a:lnTo>
                    <a:pt x="894" y="5801"/>
                  </a:lnTo>
                  <a:lnTo>
                    <a:pt x="990" y="5830"/>
                  </a:lnTo>
                  <a:lnTo>
                    <a:pt x="1089" y="5846"/>
                  </a:lnTo>
                  <a:lnTo>
                    <a:pt x="1192" y="5852"/>
                  </a:lnTo>
                  <a:lnTo>
                    <a:pt x="4095" y="5852"/>
                  </a:lnTo>
                  <a:lnTo>
                    <a:pt x="4192" y="5848"/>
                  </a:lnTo>
                  <a:lnTo>
                    <a:pt x="4286" y="5831"/>
                  </a:lnTo>
                  <a:lnTo>
                    <a:pt x="4375" y="5807"/>
                  </a:lnTo>
                  <a:lnTo>
                    <a:pt x="4460" y="5773"/>
                  </a:lnTo>
                  <a:lnTo>
                    <a:pt x="4542" y="5732"/>
                  </a:lnTo>
                  <a:lnTo>
                    <a:pt x="4617" y="5682"/>
                  </a:lnTo>
                  <a:lnTo>
                    <a:pt x="4688" y="5624"/>
                  </a:lnTo>
                  <a:lnTo>
                    <a:pt x="4751" y="5560"/>
                  </a:lnTo>
                  <a:lnTo>
                    <a:pt x="4808" y="5491"/>
                  </a:lnTo>
                  <a:lnTo>
                    <a:pt x="4858" y="5414"/>
                  </a:lnTo>
                  <a:lnTo>
                    <a:pt x="4899" y="5333"/>
                  </a:lnTo>
                  <a:lnTo>
                    <a:pt x="4933" y="5247"/>
                  </a:lnTo>
                  <a:lnTo>
                    <a:pt x="4957" y="5157"/>
                  </a:lnTo>
                  <a:lnTo>
                    <a:pt x="4972" y="5064"/>
                  </a:lnTo>
                  <a:lnTo>
                    <a:pt x="4978" y="4968"/>
                  </a:lnTo>
                  <a:lnTo>
                    <a:pt x="4970" y="4762"/>
                  </a:lnTo>
                  <a:lnTo>
                    <a:pt x="4952" y="4560"/>
                  </a:lnTo>
                  <a:lnTo>
                    <a:pt x="4922" y="4359"/>
                  </a:lnTo>
                  <a:lnTo>
                    <a:pt x="4877" y="4161"/>
                  </a:lnTo>
                  <a:lnTo>
                    <a:pt x="4822" y="3964"/>
                  </a:lnTo>
                  <a:lnTo>
                    <a:pt x="4753" y="3770"/>
                  </a:lnTo>
                  <a:lnTo>
                    <a:pt x="4673" y="3579"/>
                  </a:lnTo>
                  <a:lnTo>
                    <a:pt x="4579" y="3388"/>
                  </a:lnTo>
                  <a:lnTo>
                    <a:pt x="4475" y="3200"/>
                  </a:lnTo>
                  <a:lnTo>
                    <a:pt x="4357" y="3015"/>
                  </a:lnTo>
                  <a:lnTo>
                    <a:pt x="4228" y="2833"/>
                  </a:lnTo>
                  <a:lnTo>
                    <a:pt x="4085" y="2653"/>
                  </a:lnTo>
                  <a:lnTo>
                    <a:pt x="4005" y="2560"/>
                  </a:lnTo>
                  <a:lnTo>
                    <a:pt x="3926" y="2470"/>
                  </a:lnTo>
                  <a:lnTo>
                    <a:pt x="3848" y="2386"/>
                  </a:lnTo>
                  <a:lnTo>
                    <a:pt x="3769" y="2309"/>
                  </a:lnTo>
                  <a:lnTo>
                    <a:pt x="3694" y="2236"/>
                  </a:lnTo>
                  <a:lnTo>
                    <a:pt x="3623" y="2168"/>
                  </a:lnTo>
                  <a:lnTo>
                    <a:pt x="3554" y="2107"/>
                  </a:lnTo>
                  <a:lnTo>
                    <a:pt x="3491" y="2050"/>
                  </a:lnTo>
                  <a:lnTo>
                    <a:pt x="3429" y="2000"/>
                  </a:lnTo>
                  <a:lnTo>
                    <a:pt x="3375" y="1957"/>
                  </a:lnTo>
                  <a:lnTo>
                    <a:pt x="3324" y="1917"/>
                  </a:lnTo>
                  <a:lnTo>
                    <a:pt x="3281" y="1886"/>
                  </a:lnTo>
                  <a:lnTo>
                    <a:pt x="3246" y="1859"/>
                  </a:lnTo>
                  <a:lnTo>
                    <a:pt x="3217" y="1839"/>
                  </a:lnTo>
                  <a:lnTo>
                    <a:pt x="2067" y="1839"/>
                  </a:lnTo>
                  <a:close/>
                  <a:moveTo>
                    <a:pt x="3541" y="303"/>
                  </a:moveTo>
                  <a:lnTo>
                    <a:pt x="3466" y="311"/>
                  </a:lnTo>
                  <a:lnTo>
                    <a:pt x="3393" y="326"/>
                  </a:lnTo>
                  <a:lnTo>
                    <a:pt x="3317" y="350"/>
                  </a:lnTo>
                  <a:lnTo>
                    <a:pt x="3240" y="380"/>
                  </a:lnTo>
                  <a:lnTo>
                    <a:pt x="3161" y="412"/>
                  </a:lnTo>
                  <a:lnTo>
                    <a:pt x="3092" y="440"/>
                  </a:lnTo>
                  <a:lnTo>
                    <a:pt x="3023" y="468"/>
                  </a:lnTo>
                  <a:lnTo>
                    <a:pt x="2952" y="492"/>
                  </a:lnTo>
                  <a:lnTo>
                    <a:pt x="2879" y="511"/>
                  </a:lnTo>
                  <a:lnTo>
                    <a:pt x="2806" y="524"/>
                  </a:lnTo>
                  <a:lnTo>
                    <a:pt x="2731" y="528"/>
                  </a:lnTo>
                  <a:lnTo>
                    <a:pt x="2671" y="524"/>
                  </a:lnTo>
                  <a:lnTo>
                    <a:pt x="2611" y="515"/>
                  </a:lnTo>
                  <a:lnTo>
                    <a:pt x="2553" y="498"/>
                  </a:lnTo>
                  <a:lnTo>
                    <a:pt x="2441" y="457"/>
                  </a:lnTo>
                  <a:lnTo>
                    <a:pt x="2336" y="421"/>
                  </a:lnTo>
                  <a:lnTo>
                    <a:pt x="2237" y="391"/>
                  </a:lnTo>
                  <a:lnTo>
                    <a:pt x="2146" y="367"/>
                  </a:lnTo>
                  <a:lnTo>
                    <a:pt x="2058" y="350"/>
                  </a:lnTo>
                  <a:lnTo>
                    <a:pt x="1975" y="339"/>
                  </a:lnTo>
                  <a:lnTo>
                    <a:pt x="1895" y="335"/>
                  </a:lnTo>
                  <a:lnTo>
                    <a:pt x="1813" y="339"/>
                  </a:lnTo>
                  <a:lnTo>
                    <a:pt x="1732" y="354"/>
                  </a:lnTo>
                  <a:lnTo>
                    <a:pt x="1657" y="380"/>
                  </a:lnTo>
                  <a:lnTo>
                    <a:pt x="1583" y="414"/>
                  </a:lnTo>
                  <a:lnTo>
                    <a:pt x="1508" y="460"/>
                  </a:lnTo>
                  <a:lnTo>
                    <a:pt x="1435" y="518"/>
                  </a:lnTo>
                  <a:lnTo>
                    <a:pt x="2104" y="1532"/>
                  </a:lnTo>
                  <a:lnTo>
                    <a:pt x="3173" y="1532"/>
                  </a:lnTo>
                  <a:lnTo>
                    <a:pt x="3788" y="389"/>
                  </a:lnTo>
                  <a:lnTo>
                    <a:pt x="3738" y="357"/>
                  </a:lnTo>
                  <a:lnTo>
                    <a:pt x="3689" y="333"/>
                  </a:lnTo>
                  <a:lnTo>
                    <a:pt x="3646" y="318"/>
                  </a:lnTo>
                  <a:lnTo>
                    <a:pt x="3607" y="309"/>
                  </a:lnTo>
                  <a:lnTo>
                    <a:pt x="3571" y="305"/>
                  </a:lnTo>
                  <a:lnTo>
                    <a:pt x="3541" y="303"/>
                  </a:lnTo>
                  <a:close/>
                  <a:moveTo>
                    <a:pt x="3541" y="0"/>
                  </a:moveTo>
                  <a:lnTo>
                    <a:pt x="3625" y="3"/>
                  </a:lnTo>
                  <a:lnTo>
                    <a:pt x="3708" y="18"/>
                  </a:lnTo>
                  <a:lnTo>
                    <a:pt x="3788" y="45"/>
                  </a:lnTo>
                  <a:lnTo>
                    <a:pt x="3865" y="78"/>
                  </a:lnTo>
                  <a:lnTo>
                    <a:pt x="3941" y="123"/>
                  </a:lnTo>
                  <a:lnTo>
                    <a:pt x="4016" y="180"/>
                  </a:lnTo>
                  <a:lnTo>
                    <a:pt x="4089" y="245"/>
                  </a:lnTo>
                  <a:lnTo>
                    <a:pt x="4112" y="271"/>
                  </a:lnTo>
                  <a:lnTo>
                    <a:pt x="4127" y="299"/>
                  </a:lnTo>
                  <a:lnTo>
                    <a:pt x="4134" y="331"/>
                  </a:lnTo>
                  <a:lnTo>
                    <a:pt x="4136" y="363"/>
                  </a:lnTo>
                  <a:lnTo>
                    <a:pt x="4130" y="397"/>
                  </a:lnTo>
                  <a:lnTo>
                    <a:pt x="4117" y="427"/>
                  </a:lnTo>
                  <a:lnTo>
                    <a:pt x="3464" y="1638"/>
                  </a:lnTo>
                  <a:lnTo>
                    <a:pt x="3511" y="1674"/>
                  </a:lnTo>
                  <a:lnTo>
                    <a:pt x="3564" y="1715"/>
                  </a:lnTo>
                  <a:lnTo>
                    <a:pt x="3623" y="1762"/>
                  </a:lnTo>
                  <a:lnTo>
                    <a:pt x="3687" y="1814"/>
                  </a:lnTo>
                  <a:lnTo>
                    <a:pt x="3756" y="1872"/>
                  </a:lnTo>
                  <a:lnTo>
                    <a:pt x="3827" y="1938"/>
                  </a:lnTo>
                  <a:lnTo>
                    <a:pt x="3904" y="2009"/>
                  </a:lnTo>
                  <a:lnTo>
                    <a:pt x="3983" y="2086"/>
                  </a:lnTo>
                  <a:lnTo>
                    <a:pt x="4065" y="2168"/>
                  </a:lnTo>
                  <a:lnTo>
                    <a:pt x="4147" y="2256"/>
                  </a:lnTo>
                  <a:lnTo>
                    <a:pt x="4231" y="2350"/>
                  </a:lnTo>
                  <a:lnTo>
                    <a:pt x="4317" y="2449"/>
                  </a:lnTo>
                  <a:lnTo>
                    <a:pt x="4452" y="2620"/>
                  </a:lnTo>
                  <a:lnTo>
                    <a:pt x="4579" y="2794"/>
                  </a:lnTo>
                  <a:lnTo>
                    <a:pt x="4695" y="2970"/>
                  </a:lnTo>
                  <a:lnTo>
                    <a:pt x="4800" y="3150"/>
                  </a:lnTo>
                  <a:lnTo>
                    <a:pt x="4897" y="3333"/>
                  </a:lnTo>
                  <a:lnTo>
                    <a:pt x="4981" y="3519"/>
                  </a:lnTo>
                  <a:lnTo>
                    <a:pt x="5062" y="3719"/>
                  </a:lnTo>
                  <a:lnTo>
                    <a:pt x="5131" y="3923"/>
                  </a:lnTo>
                  <a:lnTo>
                    <a:pt x="5187" y="4129"/>
                  </a:lnTo>
                  <a:lnTo>
                    <a:pt x="5230" y="4337"/>
                  </a:lnTo>
                  <a:lnTo>
                    <a:pt x="5262" y="4545"/>
                  </a:lnTo>
                  <a:lnTo>
                    <a:pt x="5281" y="4756"/>
                  </a:lnTo>
                  <a:lnTo>
                    <a:pt x="5286" y="4968"/>
                  </a:lnTo>
                  <a:lnTo>
                    <a:pt x="5281" y="5082"/>
                  </a:lnTo>
                  <a:lnTo>
                    <a:pt x="5266" y="5193"/>
                  </a:lnTo>
                  <a:lnTo>
                    <a:pt x="5240" y="5301"/>
                  </a:lnTo>
                  <a:lnTo>
                    <a:pt x="5204" y="5406"/>
                  </a:lnTo>
                  <a:lnTo>
                    <a:pt x="5159" y="5506"/>
                  </a:lnTo>
                  <a:lnTo>
                    <a:pt x="5105" y="5599"/>
                  </a:lnTo>
                  <a:lnTo>
                    <a:pt x="5043" y="5689"/>
                  </a:lnTo>
                  <a:lnTo>
                    <a:pt x="4974" y="5771"/>
                  </a:lnTo>
                  <a:lnTo>
                    <a:pt x="4899" y="5848"/>
                  </a:lnTo>
                  <a:lnTo>
                    <a:pt x="4815" y="5916"/>
                  </a:lnTo>
                  <a:lnTo>
                    <a:pt x="4727" y="5977"/>
                  </a:lnTo>
                  <a:lnTo>
                    <a:pt x="4634" y="6032"/>
                  </a:lnTo>
                  <a:lnTo>
                    <a:pt x="4533" y="6077"/>
                  </a:lnTo>
                  <a:lnTo>
                    <a:pt x="4430" y="6112"/>
                  </a:lnTo>
                  <a:lnTo>
                    <a:pt x="4321" y="6139"/>
                  </a:lnTo>
                  <a:lnTo>
                    <a:pt x="4211" y="6155"/>
                  </a:lnTo>
                  <a:lnTo>
                    <a:pt x="4095" y="6159"/>
                  </a:lnTo>
                  <a:lnTo>
                    <a:pt x="1192" y="6159"/>
                  </a:lnTo>
                  <a:lnTo>
                    <a:pt x="1077" y="6155"/>
                  </a:lnTo>
                  <a:lnTo>
                    <a:pt x="965" y="6139"/>
                  </a:lnTo>
                  <a:lnTo>
                    <a:pt x="857" y="6112"/>
                  </a:lnTo>
                  <a:lnTo>
                    <a:pt x="754" y="6077"/>
                  </a:lnTo>
                  <a:lnTo>
                    <a:pt x="655" y="6032"/>
                  </a:lnTo>
                  <a:lnTo>
                    <a:pt x="559" y="5977"/>
                  </a:lnTo>
                  <a:lnTo>
                    <a:pt x="471" y="5916"/>
                  </a:lnTo>
                  <a:lnTo>
                    <a:pt x="389" y="5848"/>
                  </a:lnTo>
                  <a:lnTo>
                    <a:pt x="312" y="5771"/>
                  </a:lnTo>
                  <a:lnTo>
                    <a:pt x="243" y="5689"/>
                  </a:lnTo>
                  <a:lnTo>
                    <a:pt x="181" y="5599"/>
                  </a:lnTo>
                  <a:lnTo>
                    <a:pt x="129" y="5506"/>
                  </a:lnTo>
                  <a:lnTo>
                    <a:pt x="84" y="5406"/>
                  </a:lnTo>
                  <a:lnTo>
                    <a:pt x="49" y="5301"/>
                  </a:lnTo>
                  <a:lnTo>
                    <a:pt x="22" y="5193"/>
                  </a:lnTo>
                  <a:lnTo>
                    <a:pt x="6" y="5082"/>
                  </a:lnTo>
                  <a:lnTo>
                    <a:pt x="0" y="4968"/>
                  </a:lnTo>
                  <a:lnTo>
                    <a:pt x="6" y="4756"/>
                  </a:lnTo>
                  <a:lnTo>
                    <a:pt x="26" y="4545"/>
                  </a:lnTo>
                  <a:lnTo>
                    <a:pt x="56" y="4337"/>
                  </a:lnTo>
                  <a:lnTo>
                    <a:pt x="99" y="4129"/>
                  </a:lnTo>
                  <a:lnTo>
                    <a:pt x="155" y="3923"/>
                  </a:lnTo>
                  <a:lnTo>
                    <a:pt x="224" y="3719"/>
                  </a:lnTo>
                  <a:lnTo>
                    <a:pt x="305" y="3519"/>
                  </a:lnTo>
                  <a:lnTo>
                    <a:pt x="391" y="3333"/>
                  </a:lnTo>
                  <a:lnTo>
                    <a:pt x="486" y="3150"/>
                  </a:lnTo>
                  <a:lnTo>
                    <a:pt x="593" y="2970"/>
                  </a:lnTo>
                  <a:lnTo>
                    <a:pt x="709" y="2794"/>
                  </a:lnTo>
                  <a:lnTo>
                    <a:pt x="834" y="2620"/>
                  </a:lnTo>
                  <a:lnTo>
                    <a:pt x="971" y="2449"/>
                  </a:lnTo>
                  <a:lnTo>
                    <a:pt x="1061" y="2343"/>
                  </a:lnTo>
                  <a:lnTo>
                    <a:pt x="1150" y="2243"/>
                  </a:lnTo>
                  <a:lnTo>
                    <a:pt x="1240" y="2150"/>
                  </a:lnTo>
                  <a:lnTo>
                    <a:pt x="1326" y="2063"/>
                  </a:lnTo>
                  <a:lnTo>
                    <a:pt x="1410" y="1985"/>
                  </a:lnTo>
                  <a:lnTo>
                    <a:pt x="1489" y="1912"/>
                  </a:lnTo>
                  <a:lnTo>
                    <a:pt x="1566" y="1844"/>
                  </a:lnTo>
                  <a:lnTo>
                    <a:pt x="1637" y="1784"/>
                  </a:lnTo>
                  <a:lnTo>
                    <a:pt x="1700" y="1732"/>
                  </a:lnTo>
                  <a:lnTo>
                    <a:pt x="1758" y="1687"/>
                  </a:lnTo>
                  <a:lnTo>
                    <a:pt x="1811" y="1648"/>
                  </a:lnTo>
                  <a:lnTo>
                    <a:pt x="1107" y="584"/>
                  </a:lnTo>
                  <a:lnTo>
                    <a:pt x="1091" y="552"/>
                  </a:lnTo>
                  <a:lnTo>
                    <a:pt x="1083" y="518"/>
                  </a:lnTo>
                  <a:lnTo>
                    <a:pt x="1083" y="483"/>
                  </a:lnTo>
                  <a:lnTo>
                    <a:pt x="1089" y="451"/>
                  </a:lnTo>
                  <a:lnTo>
                    <a:pt x="1104" y="419"/>
                  </a:lnTo>
                  <a:lnTo>
                    <a:pt x="1124" y="391"/>
                  </a:lnTo>
                  <a:lnTo>
                    <a:pt x="1214" y="305"/>
                  </a:lnTo>
                  <a:lnTo>
                    <a:pt x="1306" y="230"/>
                  </a:lnTo>
                  <a:lnTo>
                    <a:pt x="1397" y="168"/>
                  </a:lnTo>
                  <a:lnTo>
                    <a:pt x="1493" y="118"/>
                  </a:lnTo>
                  <a:lnTo>
                    <a:pt x="1588" y="80"/>
                  </a:lnTo>
                  <a:lnTo>
                    <a:pt x="1687" y="52"/>
                  </a:lnTo>
                  <a:lnTo>
                    <a:pt x="1790" y="35"/>
                  </a:lnTo>
                  <a:lnTo>
                    <a:pt x="1895" y="30"/>
                  </a:lnTo>
                  <a:lnTo>
                    <a:pt x="1992" y="33"/>
                  </a:lnTo>
                  <a:lnTo>
                    <a:pt x="2093" y="47"/>
                  </a:lnTo>
                  <a:lnTo>
                    <a:pt x="2196" y="65"/>
                  </a:lnTo>
                  <a:lnTo>
                    <a:pt x="2303" y="93"/>
                  </a:lnTo>
                  <a:lnTo>
                    <a:pt x="2415" y="125"/>
                  </a:lnTo>
                  <a:lnTo>
                    <a:pt x="2533" y="165"/>
                  </a:lnTo>
                  <a:lnTo>
                    <a:pt x="2660" y="211"/>
                  </a:lnTo>
                  <a:lnTo>
                    <a:pt x="2696" y="221"/>
                  </a:lnTo>
                  <a:lnTo>
                    <a:pt x="2733" y="223"/>
                  </a:lnTo>
                  <a:lnTo>
                    <a:pt x="2778" y="219"/>
                  </a:lnTo>
                  <a:lnTo>
                    <a:pt x="2828" y="209"/>
                  </a:lnTo>
                  <a:lnTo>
                    <a:pt x="2879" y="195"/>
                  </a:lnTo>
                  <a:lnTo>
                    <a:pt x="2933" y="176"/>
                  </a:lnTo>
                  <a:lnTo>
                    <a:pt x="2987" y="153"/>
                  </a:lnTo>
                  <a:lnTo>
                    <a:pt x="3045" y="129"/>
                  </a:lnTo>
                  <a:lnTo>
                    <a:pt x="3120" y="99"/>
                  </a:lnTo>
                  <a:lnTo>
                    <a:pt x="3199" y="69"/>
                  </a:lnTo>
                  <a:lnTo>
                    <a:pt x="3279" y="41"/>
                  </a:lnTo>
                  <a:lnTo>
                    <a:pt x="3363" y="20"/>
                  </a:lnTo>
                  <a:lnTo>
                    <a:pt x="3451" y="5"/>
                  </a:lnTo>
                  <a:lnTo>
                    <a:pt x="35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31" name="Group 30"/>
          <p:cNvGrpSpPr/>
          <p:nvPr/>
        </p:nvGrpSpPr>
        <p:grpSpPr>
          <a:xfrm>
            <a:off x="5890825" y="2002113"/>
            <a:ext cx="410350" cy="435881"/>
            <a:chOff x="10209213" y="2474913"/>
            <a:chExt cx="4899025" cy="5203826"/>
          </a:xfrm>
          <a:solidFill>
            <a:schemeClr val="bg1"/>
          </a:solidFill>
        </p:grpSpPr>
        <p:sp>
          <p:nvSpPr>
            <p:cNvPr id="32" name="Freeform 12"/>
            <p:cNvSpPr>
              <a:spLocks noEditPoints="1"/>
            </p:cNvSpPr>
            <p:nvPr/>
          </p:nvSpPr>
          <p:spPr bwMode="auto">
            <a:xfrm>
              <a:off x="11174413" y="2474913"/>
              <a:ext cx="2970213" cy="4187825"/>
            </a:xfrm>
            <a:custGeom>
              <a:avLst/>
              <a:gdLst>
                <a:gd name="T0" fmla="*/ 1096 w 3742"/>
                <a:gd name="T1" fmla="*/ 1736 h 5276"/>
                <a:gd name="T2" fmla="*/ 859 w 3742"/>
                <a:gd name="T3" fmla="*/ 2229 h 5276"/>
                <a:gd name="T4" fmla="*/ 592 w 3742"/>
                <a:gd name="T5" fmla="*/ 2641 h 5276"/>
                <a:gd name="T6" fmla="*/ 444 w 3742"/>
                <a:gd name="T7" fmla="*/ 2976 h 5276"/>
                <a:gd name="T8" fmla="*/ 382 w 3742"/>
                <a:gd name="T9" fmla="*/ 3337 h 5276"/>
                <a:gd name="T10" fmla="*/ 414 w 3742"/>
                <a:gd name="T11" fmla="*/ 3720 h 5276"/>
                <a:gd name="T12" fmla="*/ 540 w 3742"/>
                <a:gd name="T13" fmla="*/ 4076 h 5276"/>
                <a:gd name="T14" fmla="*/ 747 w 3742"/>
                <a:gd name="T15" fmla="*/ 4383 h 5276"/>
                <a:gd name="T16" fmla="*/ 1024 w 3742"/>
                <a:gd name="T17" fmla="*/ 4629 h 5276"/>
                <a:gd name="T18" fmla="*/ 1355 w 3742"/>
                <a:gd name="T19" fmla="*/ 4800 h 5276"/>
                <a:gd name="T20" fmla="*/ 1727 w 3742"/>
                <a:gd name="T21" fmla="*/ 4886 h 5276"/>
                <a:gd name="T22" fmla="*/ 1989 w 3742"/>
                <a:gd name="T23" fmla="*/ 4888 h 5276"/>
                <a:gd name="T24" fmla="*/ 2329 w 3742"/>
                <a:gd name="T25" fmla="*/ 4820 h 5276"/>
                <a:gd name="T26" fmla="*/ 2642 w 3742"/>
                <a:gd name="T27" fmla="*/ 4676 h 5276"/>
                <a:gd name="T28" fmla="*/ 2917 w 3742"/>
                <a:gd name="T29" fmla="*/ 4459 h 5276"/>
                <a:gd name="T30" fmla="*/ 3138 w 3742"/>
                <a:gd name="T31" fmla="*/ 4182 h 5276"/>
                <a:gd name="T32" fmla="*/ 3284 w 3742"/>
                <a:gd name="T33" fmla="*/ 3867 h 5276"/>
                <a:gd name="T34" fmla="*/ 3354 w 3742"/>
                <a:gd name="T35" fmla="*/ 3522 h 5276"/>
                <a:gd name="T36" fmla="*/ 3340 w 3742"/>
                <a:gd name="T37" fmla="*/ 3171 h 5276"/>
                <a:gd name="T38" fmla="*/ 3246 w 3742"/>
                <a:gd name="T39" fmla="*/ 2838 h 5276"/>
                <a:gd name="T40" fmla="*/ 3077 w 3742"/>
                <a:gd name="T41" fmla="*/ 2534 h 5276"/>
                <a:gd name="T42" fmla="*/ 2792 w 3742"/>
                <a:gd name="T43" fmla="*/ 2067 h 5276"/>
                <a:gd name="T44" fmla="*/ 2580 w 3742"/>
                <a:gd name="T45" fmla="*/ 1565 h 5276"/>
                <a:gd name="T46" fmla="*/ 1024 w 3742"/>
                <a:gd name="T47" fmla="*/ 385 h 5276"/>
                <a:gd name="T48" fmla="*/ 2714 w 3742"/>
                <a:gd name="T49" fmla="*/ 385 h 5276"/>
                <a:gd name="T50" fmla="*/ 3099 w 3742"/>
                <a:gd name="T51" fmla="*/ 0 h 5276"/>
                <a:gd name="T52" fmla="*/ 2983 w 3742"/>
                <a:gd name="T53" fmla="*/ 1553 h 5276"/>
                <a:gd name="T54" fmla="*/ 3202 w 3742"/>
                <a:gd name="T55" fmla="*/ 2019 h 5276"/>
                <a:gd name="T56" fmla="*/ 3469 w 3742"/>
                <a:gd name="T57" fmla="*/ 2432 h 5276"/>
                <a:gd name="T58" fmla="*/ 3653 w 3742"/>
                <a:gd name="T59" fmla="*/ 2829 h 5276"/>
                <a:gd name="T60" fmla="*/ 3736 w 3742"/>
                <a:gd name="T61" fmla="*/ 3255 h 5276"/>
                <a:gd name="T62" fmla="*/ 3722 w 3742"/>
                <a:gd name="T63" fmla="*/ 3674 h 5276"/>
                <a:gd name="T64" fmla="*/ 3623 w 3742"/>
                <a:gd name="T65" fmla="*/ 4062 h 5276"/>
                <a:gd name="T66" fmla="*/ 3443 w 3742"/>
                <a:gd name="T67" fmla="*/ 4417 h 5276"/>
                <a:gd name="T68" fmla="*/ 3188 w 3742"/>
                <a:gd name="T69" fmla="*/ 4732 h 5276"/>
                <a:gd name="T70" fmla="*/ 2875 w 3742"/>
                <a:gd name="T71" fmla="*/ 4983 h 5276"/>
                <a:gd name="T72" fmla="*/ 2523 w 3742"/>
                <a:gd name="T73" fmla="*/ 5159 h 5276"/>
                <a:gd name="T74" fmla="*/ 2138 w 3742"/>
                <a:gd name="T75" fmla="*/ 5256 h 5276"/>
                <a:gd name="T76" fmla="*/ 1857 w 3742"/>
                <a:gd name="T77" fmla="*/ 5276 h 5276"/>
                <a:gd name="T78" fmla="*/ 1431 w 3742"/>
                <a:gd name="T79" fmla="*/ 5225 h 5276"/>
                <a:gd name="T80" fmla="*/ 1032 w 3742"/>
                <a:gd name="T81" fmla="*/ 5077 h 5276"/>
                <a:gd name="T82" fmla="*/ 675 w 3742"/>
                <a:gd name="T83" fmla="*/ 4844 h 5276"/>
                <a:gd name="T84" fmla="*/ 376 w 3742"/>
                <a:gd name="T85" fmla="*/ 4531 h 5276"/>
                <a:gd name="T86" fmla="*/ 159 w 3742"/>
                <a:gd name="T87" fmla="*/ 4164 h 5276"/>
                <a:gd name="T88" fmla="*/ 32 w 3742"/>
                <a:gd name="T89" fmla="*/ 3759 h 5276"/>
                <a:gd name="T90" fmla="*/ 0 w 3742"/>
                <a:gd name="T91" fmla="*/ 3335 h 5276"/>
                <a:gd name="T92" fmla="*/ 57 w 3742"/>
                <a:gd name="T93" fmla="*/ 2930 h 5276"/>
                <a:gd name="T94" fmla="*/ 203 w 3742"/>
                <a:gd name="T95" fmla="*/ 2549 h 5276"/>
                <a:gd name="T96" fmla="*/ 446 w 3742"/>
                <a:gd name="T97" fmla="*/ 2169 h 5276"/>
                <a:gd name="T98" fmla="*/ 689 w 3742"/>
                <a:gd name="T99" fmla="*/ 1712 h 5276"/>
                <a:gd name="T100" fmla="*/ 641 w 3742"/>
                <a:gd name="T101" fmla="*/ 1391 h 5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42" h="5276">
                  <a:moveTo>
                    <a:pt x="1211" y="1391"/>
                  </a:moveTo>
                  <a:lnTo>
                    <a:pt x="1158" y="1565"/>
                  </a:lnTo>
                  <a:lnTo>
                    <a:pt x="1096" y="1736"/>
                  </a:lnTo>
                  <a:lnTo>
                    <a:pt x="1026" y="1904"/>
                  </a:lnTo>
                  <a:lnTo>
                    <a:pt x="946" y="2067"/>
                  </a:lnTo>
                  <a:lnTo>
                    <a:pt x="859" y="2229"/>
                  </a:lnTo>
                  <a:lnTo>
                    <a:pt x="763" y="2384"/>
                  </a:lnTo>
                  <a:lnTo>
                    <a:pt x="659" y="2537"/>
                  </a:lnTo>
                  <a:lnTo>
                    <a:pt x="592" y="2641"/>
                  </a:lnTo>
                  <a:lnTo>
                    <a:pt x="532" y="2749"/>
                  </a:lnTo>
                  <a:lnTo>
                    <a:pt x="484" y="2860"/>
                  </a:lnTo>
                  <a:lnTo>
                    <a:pt x="444" y="2976"/>
                  </a:lnTo>
                  <a:lnTo>
                    <a:pt x="414" y="3094"/>
                  </a:lnTo>
                  <a:lnTo>
                    <a:pt x="394" y="3213"/>
                  </a:lnTo>
                  <a:lnTo>
                    <a:pt x="382" y="3337"/>
                  </a:lnTo>
                  <a:lnTo>
                    <a:pt x="382" y="3460"/>
                  </a:lnTo>
                  <a:lnTo>
                    <a:pt x="394" y="3592"/>
                  </a:lnTo>
                  <a:lnTo>
                    <a:pt x="414" y="3720"/>
                  </a:lnTo>
                  <a:lnTo>
                    <a:pt x="446" y="3843"/>
                  </a:lnTo>
                  <a:lnTo>
                    <a:pt x="490" y="3963"/>
                  </a:lnTo>
                  <a:lnTo>
                    <a:pt x="540" y="4076"/>
                  </a:lnTo>
                  <a:lnTo>
                    <a:pt x="601" y="4184"/>
                  </a:lnTo>
                  <a:lnTo>
                    <a:pt x="671" y="4288"/>
                  </a:lnTo>
                  <a:lnTo>
                    <a:pt x="747" y="4383"/>
                  </a:lnTo>
                  <a:lnTo>
                    <a:pt x="833" y="4473"/>
                  </a:lnTo>
                  <a:lnTo>
                    <a:pt x="924" y="4555"/>
                  </a:lnTo>
                  <a:lnTo>
                    <a:pt x="1024" y="4629"/>
                  </a:lnTo>
                  <a:lnTo>
                    <a:pt x="1128" y="4696"/>
                  </a:lnTo>
                  <a:lnTo>
                    <a:pt x="1239" y="4752"/>
                  </a:lnTo>
                  <a:lnTo>
                    <a:pt x="1355" y="4800"/>
                  </a:lnTo>
                  <a:lnTo>
                    <a:pt x="1474" y="4840"/>
                  </a:lnTo>
                  <a:lnTo>
                    <a:pt x="1600" y="4868"/>
                  </a:lnTo>
                  <a:lnTo>
                    <a:pt x="1727" y="4886"/>
                  </a:lnTo>
                  <a:lnTo>
                    <a:pt x="1859" y="4892"/>
                  </a:lnTo>
                  <a:lnTo>
                    <a:pt x="1869" y="4892"/>
                  </a:lnTo>
                  <a:lnTo>
                    <a:pt x="1989" y="4888"/>
                  </a:lnTo>
                  <a:lnTo>
                    <a:pt x="2104" y="4874"/>
                  </a:lnTo>
                  <a:lnTo>
                    <a:pt x="2218" y="4852"/>
                  </a:lnTo>
                  <a:lnTo>
                    <a:pt x="2329" y="4820"/>
                  </a:lnTo>
                  <a:lnTo>
                    <a:pt x="2437" y="4780"/>
                  </a:lnTo>
                  <a:lnTo>
                    <a:pt x="2543" y="4732"/>
                  </a:lnTo>
                  <a:lnTo>
                    <a:pt x="2642" y="4676"/>
                  </a:lnTo>
                  <a:lnTo>
                    <a:pt x="2740" y="4613"/>
                  </a:lnTo>
                  <a:lnTo>
                    <a:pt x="2832" y="4539"/>
                  </a:lnTo>
                  <a:lnTo>
                    <a:pt x="2917" y="4459"/>
                  </a:lnTo>
                  <a:lnTo>
                    <a:pt x="2999" y="4373"/>
                  </a:lnTo>
                  <a:lnTo>
                    <a:pt x="3073" y="4280"/>
                  </a:lnTo>
                  <a:lnTo>
                    <a:pt x="3138" y="4182"/>
                  </a:lnTo>
                  <a:lnTo>
                    <a:pt x="3196" y="4080"/>
                  </a:lnTo>
                  <a:lnTo>
                    <a:pt x="3244" y="3977"/>
                  </a:lnTo>
                  <a:lnTo>
                    <a:pt x="3284" y="3867"/>
                  </a:lnTo>
                  <a:lnTo>
                    <a:pt x="3316" y="3755"/>
                  </a:lnTo>
                  <a:lnTo>
                    <a:pt x="3340" y="3640"/>
                  </a:lnTo>
                  <a:lnTo>
                    <a:pt x="3354" y="3522"/>
                  </a:lnTo>
                  <a:lnTo>
                    <a:pt x="3358" y="3403"/>
                  </a:lnTo>
                  <a:lnTo>
                    <a:pt x="3354" y="3287"/>
                  </a:lnTo>
                  <a:lnTo>
                    <a:pt x="3340" y="3171"/>
                  </a:lnTo>
                  <a:lnTo>
                    <a:pt x="3318" y="3058"/>
                  </a:lnTo>
                  <a:lnTo>
                    <a:pt x="3286" y="2946"/>
                  </a:lnTo>
                  <a:lnTo>
                    <a:pt x="3246" y="2838"/>
                  </a:lnTo>
                  <a:lnTo>
                    <a:pt x="3198" y="2733"/>
                  </a:lnTo>
                  <a:lnTo>
                    <a:pt x="3142" y="2631"/>
                  </a:lnTo>
                  <a:lnTo>
                    <a:pt x="3077" y="2534"/>
                  </a:lnTo>
                  <a:lnTo>
                    <a:pt x="2973" y="2382"/>
                  </a:lnTo>
                  <a:lnTo>
                    <a:pt x="2877" y="2227"/>
                  </a:lnTo>
                  <a:lnTo>
                    <a:pt x="2792" y="2067"/>
                  </a:lnTo>
                  <a:lnTo>
                    <a:pt x="2712" y="1904"/>
                  </a:lnTo>
                  <a:lnTo>
                    <a:pt x="2642" y="1736"/>
                  </a:lnTo>
                  <a:lnTo>
                    <a:pt x="2580" y="1565"/>
                  </a:lnTo>
                  <a:lnTo>
                    <a:pt x="2527" y="1391"/>
                  </a:lnTo>
                  <a:lnTo>
                    <a:pt x="1211" y="1391"/>
                  </a:lnTo>
                  <a:close/>
                  <a:moveTo>
                    <a:pt x="1024" y="385"/>
                  </a:moveTo>
                  <a:lnTo>
                    <a:pt x="1024" y="1009"/>
                  </a:lnTo>
                  <a:lnTo>
                    <a:pt x="2714" y="1009"/>
                  </a:lnTo>
                  <a:lnTo>
                    <a:pt x="2714" y="385"/>
                  </a:lnTo>
                  <a:lnTo>
                    <a:pt x="1024" y="385"/>
                  </a:lnTo>
                  <a:close/>
                  <a:moveTo>
                    <a:pt x="641" y="0"/>
                  </a:moveTo>
                  <a:lnTo>
                    <a:pt x="3099" y="0"/>
                  </a:lnTo>
                  <a:lnTo>
                    <a:pt x="3099" y="1391"/>
                  </a:lnTo>
                  <a:lnTo>
                    <a:pt x="2927" y="1391"/>
                  </a:lnTo>
                  <a:lnTo>
                    <a:pt x="2983" y="1553"/>
                  </a:lnTo>
                  <a:lnTo>
                    <a:pt x="3047" y="1712"/>
                  </a:lnTo>
                  <a:lnTo>
                    <a:pt x="3121" y="1868"/>
                  </a:lnTo>
                  <a:lnTo>
                    <a:pt x="3202" y="2019"/>
                  </a:lnTo>
                  <a:lnTo>
                    <a:pt x="3292" y="2165"/>
                  </a:lnTo>
                  <a:lnTo>
                    <a:pt x="3390" y="2308"/>
                  </a:lnTo>
                  <a:lnTo>
                    <a:pt x="3469" y="2432"/>
                  </a:lnTo>
                  <a:lnTo>
                    <a:pt x="3541" y="2559"/>
                  </a:lnTo>
                  <a:lnTo>
                    <a:pt x="3603" y="2691"/>
                  </a:lnTo>
                  <a:lnTo>
                    <a:pt x="3653" y="2829"/>
                  </a:lnTo>
                  <a:lnTo>
                    <a:pt x="3691" y="2968"/>
                  </a:lnTo>
                  <a:lnTo>
                    <a:pt x="3718" y="3110"/>
                  </a:lnTo>
                  <a:lnTo>
                    <a:pt x="3736" y="3255"/>
                  </a:lnTo>
                  <a:lnTo>
                    <a:pt x="3742" y="3403"/>
                  </a:lnTo>
                  <a:lnTo>
                    <a:pt x="3736" y="3540"/>
                  </a:lnTo>
                  <a:lnTo>
                    <a:pt x="3722" y="3674"/>
                  </a:lnTo>
                  <a:lnTo>
                    <a:pt x="3698" y="3805"/>
                  </a:lnTo>
                  <a:lnTo>
                    <a:pt x="3667" y="3935"/>
                  </a:lnTo>
                  <a:lnTo>
                    <a:pt x="3623" y="4062"/>
                  </a:lnTo>
                  <a:lnTo>
                    <a:pt x="3573" y="4184"/>
                  </a:lnTo>
                  <a:lnTo>
                    <a:pt x="3513" y="4304"/>
                  </a:lnTo>
                  <a:lnTo>
                    <a:pt x="3443" y="4417"/>
                  </a:lnTo>
                  <a:lnTo>
                    <a:pt x="3368" y="4527"/>
                  </a:lnTo>
                  <a:lnTo>
                    <a:pt x="3282" y="4632"/>
                  </a:lnTo>
                  <a:lnTo>
                    <a:pt x="3188" y="4732"/>
                  </a:lnTo>
                  <a:lnTo>
                    <a:pt x="3091" y="4824"/>
                  </a:lnTo>
                  <a:lnTo>
                    <a:pt x="2985" y="4908"/>
                  </a:lnTo>
                  <a:lnTo>
                    <a:pt x="2875" y="4983"/>
                  </a:lnTo>
                  <a:lnTo>
                    <a:pt x="2762" y="5051"/>
                  </a:lnTo>
                  <a:lnTo>
                    <a:pt x="2644" y="5109"/>
                  </a:lnTo>
                  <a:lnTo>
                    <a:pt x="2523" y="5159"/>
                  </a:lnTo>
                  <a:lnTo>
                    <a:pt x="2397" y="5201"/>
                  </a:lnTo>
                  <a:lnTo>
                    <a:pt x="2270" y="5234"/>
                  </a:lnTo>
                  <a:lnTo>
                    <a:pt x="2138" y="5256"/>
                  </a:lnTo>
                  <a:lnTo>
                    <a:pt x="2005" y="5270"/>
                  </a:lnTo>
                  <a:lnTo>
                    <a:pt x="1869" y="5276"/>
                  </a:lnTo>
                  <a:lnTo>
                    <a:pt x="1857" y="5276"/>
                  </a:lnTo>
                  <a:lnTo>
                    <a:pt x="1712" y="5268"/>
                  </a:lnTo>
                  <a:lnTo>
                    <a:pt x="1570" y="5252"/>
                  </a:lnTo>
                  <a:lnTo>
                    <a:pt x="1431" y="5225"/>
                  </a:lnTo>
                  <a:lnTo>
                    <a:pt x="1295" y="5185"/>
                  </a:lnTo>
                  <a:lnTo>
                    <a:pt x="1162" y="5137"/>
                  </a:lnTo>
                  <a:lnTo>
                    <a:pt x="1032" y="5077"/>
                  </a:lnTo>
                  <a:lnTo>
                    <a:pt x="908" y="5009"/>
                  </a:lnTo>
                  <a:lnTo>
                    <a:pt x="789" y="4931"/>
                  </a:lnTo>
                  <a:lnTo>
                    <a:pt x="675" y="4844"/>
                  </a:lnTo>
                  <a:lnTo>
                    <a:pt x="568" y="4746"/>
                  </a:lnTo>
                  <a:lnTo>
                    <a:pt x="468" y="4642"/>
                  </a:lnTo>
                  <a:lnTo>
                    <a:pt x="376" y="4531"/>
                  </a:lnTo>
                  <a:lnTo>
                    <a:pt x="295" y="4413"/>
                  </a:lnTo>
                  <a:lnTo>
                    <a:pt x="223" y="4292"/>
                  </a:lnTo>
                  <a:lnTo>
                    <a:pt x="159" y="4164"/>
                  </a:lnTo>
                  <a:lnTo>
                    <a:pt x="107" y="4032"/>
                  </a:lnTo>
                  <a:lnTo>
                    <a:pt x="63" y="3899"/>
                  </a:lnTo>
                  <a:lnTo>
                    <a:pt x="32" y="3759"/>
                  </a:lnTo>
                  <a:lnTo>
                    <a:pt x="10" y="3618"/>
                  </a:lnTo>
                  <a:lnTo>
                    <a:pt x="0" y="3474"/>
                  </a:lnTo>
                  <a:lnTo>
                    <a:pt x="0" y="3335"/>
                  </a:lnTo>
                  <a:lnTo>
                    <a:pt x="8" y="3197"/>
                  </a:lnTo>
                  <a:lnTo>
                    <a:pt x="28" y="3064"/>
                  </a:lnTo>
                  <a:lnTo>
                    <a:pt x="57" y="2930"/>
                  </a:lnTo>
                  <a:lnTo>
                    <a:pt x="97" y="2801"/>
                  </a:lnTo>
                  <a:lnTo>
                    <a:pt x="145" y="2673"/>
                  </a:lnTo>
                  <a:lnTo>
                    <a:pt x="203" y="2549"/>
                  </a:lnTo>
                  <a:lnTo>
                    <a:pt x="271" y="2430"/>
                  </a:lnTo>
                  <a:lnTo>
                    <a:pt x="346" y="2314"/>
                  </a:lnTo>
                  <a:lnTo>
                    <a:pt x="446" y="2169"/>
                  </a:lnTo>
                  <a:lnTo>
                    <a:pt x="536" y="2021"/>
                  </a:lnTo>
                  <a:lnTo>
                    <a:pt x="617" y="1868"/>
                  </a:lnTo>
                  <a:lnTo>
                    <a:pt x="689" y="1712"/>
                  </a:lnTo>
                  <a:lnTo>
                    <a:pt x="755" y="1553"/>
                  </a:lnTo>
                  <a:lnTo>
                    <a:pt x="811" y="1391"/>
                  </a:lnTo>
                  <a:lnTo>
                    <a:pt x="641" y="1391"/>
                  </a:lnTo>
                  <a:lnTo>
                    <a:pt x="6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13"/>
            <p:cNvSpPr>
              <a:spLocks noChangeArrowheads="1"/>
            </p:cNvSpPr>
            <p:nvPr/>
          </p:nvSpPr>
          <p:spPr bwMode="auto">
            <a:xfrm>
              <a:off x="12504738" y="7032626"/>
              <a:ext cx="304800" cy="64611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Freeform 14"/>
            <p:cNvSpPr>
              <a:spLocks/>
            </p:cNvSpPr>
            <p:nvPr/>
          </p:nvSpPr>
          <p:spPr bwMode="auto">
            <a:xfrm>
              <a:off x="13773150" y="6494463"/>
              <a:ext cx="655638" cy="684213"/>
            </a:xfrm>
            <a:custGeom>
              <a:avLst/>
              <a:gdLst>
                <a:gd name="T0" fmla="*/ 287 w 825"/>
                <a:gd name="T1" fmla="*/ 0 h 863"/>
                <a:gd name="T2" fmla="*/ 825 w 825"/>
                <a:gd name="T3" fmla="*/ 608 h 863"/>
                <a:gd name="T4" fmla="*/ 538 w 825"/>
                <a:gd name="T5" fmla="*/ 863 h 863"/>
                <a:gd name="T6" fmla="*/ 0 w 825"/>
                <a:gd name="T7" fmla="*/ 255 h 863"/>
                <a:gd name="T8" fmla="*/ 287 w 825"/>
                <a:gd name="T9" fmla="*/ 0 h 863"/>
              </a:gdLst>
              <a:ahLst/>
              <a:cxnLst>
                <a:cxn ang="0">
                  <a:pos x="T0" y="T1"/>
                </a:cxn>
                <a:cxn ang="0">
                  <a:pos x="T2" y="T3"/>
                </a:cxn>
                <a:cxn ang="0">
                  <a:pos x="T4" y="T5"/>
                </a:cxn>
                <a:cxn ang="0">
                  <a:pos x="T6" y="T7"/>
                </a:cxn>
                <a:cxn ang="0">
                  <a:pos x="T8" y="T9"/>
                </a:cxn>
              </a:cxnLst>
              <a:rect l="0" t="0" r="r" b="b"/>
              <a:pathLst>
                <a:path w="825" h="863">
                  <a:moveTo>
                    <a:pt x="287" y="0"/>
                  </a:moveTo>
                  <a:lnTo>
                    <a:pt x="825" y="608"/>
                  </a:lnTo>
                  <a:lnTo>
                    <a:pt x="538" y="863"/>
                  </a:lnTo>
                  <a:lnTo>
                    <a:pt x="0" y="255"/>
                  </a:lnTo>
                  <a:lnTo>
                    <a:pt x="2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5" name="Freeform 15"/>
            <p:cNvSpPr>
              <a:spLocks/>
            </p:cNvSpPr>
            <p:nvPr/>
          </p:nvSpPr>
          <p:spPr bwMode="auto">
            <a:xfrm>
              <a:off x="14430375" y="5360988"/>
              <a:ext cx="677863" cy="381000"/>
            </a:xfrm>
            <a:custGeom>
              <a:avLst/>
              <a:gdLst>
                <a:gd name="T0" fmla="*/ 48 w 855"/>
                <a:gd name="T1" fmla="*/ 0 h 480"/>
                <a:gd name="T2" fmla="*/ 855 w 855"/>
                <a:gd name="T3" fmla="*/ 97 h 480"/>
                <a:gd name="T4" fmla="*/ 807 w 855"/>
                <a:gd name="T5" fmla="*/ 480 h 480"/>
                <a:gd name="T6" fmla="*/ 0 w 855"/>
                <a:gd name="T7" fmla="*/ 381 h 480"/>
                <a:gd name="T8" fmla="*/ 48 w 855"/>
                <a:gd name="T9" fmla="*/ 0 h 480"/>
              </a:gdLst>
              <a:ahLst/>
              <a:cxnLst>
                <a:cxn ang="0">
                  <a:pos x="T0" y="T1"/>
                </a:cxn>
                <a:cxn ang="0">
                  <a:pos x="T2" y="T3"/>
                </a:cxn>
                <a:cxn ang="0">
                  <a:pos x="T4" y="T5"/>
                </a:cxn>
                <a:cxn ang="0">
                  <a:pos x="T6" y="T7"/>
                </a:cxn>
                <a:cxn ang="0">
                  <a:pos x="T8" y="T9"/>
                </a:cxn>
              </a:cxnLst>
              <a:rect l="0" t="0" r="r" b="b"/>
              <a:pathLst>
                <a:path w="855" h="480">
                  <a:moveTo>
                    <a:pt x="48" y="0"/>
                  </a:moveTo>
                  <a:lnTo>
                    <a:pt x="855" y="97"/>
                  </a:lnTo>
                  <a:lnTo>
                    <a:pt x="807" y="480"/>
                  </a:lnTo>
                  <a:lnTo>
                    <a:pt x="0" y="381"/>
                  </a:lnTo>
                  <a:lnTo>
                    <a:pt x="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6" name="Freeform 16"/>
            <p:cNvSpPr>
              <a:spLocks/>
            </p:cNvSpPr>
            <p:nvPr/>
          </p:nvSpPr>
          <p:spPr bwMode="auto">
            <a:xfrm>
              <a:off x="10888663" y="6494463"/>
              <a:ext cx="655638" cy="684213"/>
            </a:xfrm>
            <a:custGeom>
              <a:avLst/>
              <a:gdLst>
                <a:gd name="T0" fmla="*/ 538 w 825"/>
                <a:gd name="T1" fmla="*/ 0 h 863"/>
                <a:gd name="T2" fmla="*/ 825 w 825"/>
                <a:gd name="T3" fmla="*/ 255 h 863"/>
                <a:gd name="T4" fmla="*/ 287 w 825"/>
                <a:gd name="T5" fmla="*/ 863 h 863"/>
                <a:gd name="T6" fmla="*/ 0 w 825"/>
                <a:gd name="T7" fmla="*/ 608 h 863"/>
                <a:gd name="T8" fmla="*/ 538 w 825"/>
                <a:gd name="T9" fmla="*/ 0 h 863"/>
              </a:gdLst>
              <a:ahLst/>
              <a:cxnLst>
                <a:cxn ang="0">
                  <a:pos x="T0" y="T1"/>
                </a:cxn>
                <a:cxn ang="0">
                  <a:pos x="T2" y="T3"/>
                </a:cxn>
                <a:cxn ang="0">
                  <a:pos x="T4" y="T5"/>
                </a:cxn>
                <a:cxn ang="0">
                  <a:pos x="T6" y="T7"/>
                </a:cxn>
                <a:cxn ang="0">
                  <a:pos x="T8" y="T9"/>
                </a:cxn>
              </a:cxnLst>
              <a:rect l="0" t="0" r="r" b="b"/>
              <a:pathLst>
                <a:path w="825" h="863">
                  <a:moveTo>
                    <a:pt x="538" y="0"/>
                  </a:moveTo>
                  <a:lnTo>
                    <a:pt x="825" y="255"/>
                  </a:lnTo>
                  <a:lnTo>
                    <a:pt x="287" y="863"/>
                  </a:lnTo>
                  <a:lnTo>
                    <a:pt x="0" y="608"/>
                  </a:lnTo>
                  <a:lnTo>
                    <a:pt x="5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7" name="Freeform 17"/>
            <p:cNvSpPr>
              <a:spLocks/>
            </p:cNvSpPr>
            <p:nvPr/>
          </p:nvSpPr>
          <p:spPr bwMode="auto">
            <a:xfrm>
              <a:off x="10209213" y="5359401"/>
              <a:ext cx="676275" cy="382588"/>
            </a:xfrm>
            <a:custGeom>
              <a:avLst/>
              <a:gdLst>
                <a:gd name="T0" fmla="*/ 807 w 853"/>
                <a:gd name="T1" fmla="*/ 0 h 482"/>
                <a:gd name="T2" fmla="*/ 853 w 853"/>
                <a:gd name="T3" fmla="*/ 383 h 482"/>
                <a:gd name="T4" fmla="*/ 48 w 853"/>
                <a:gd name="T5" fmla="*/ 482 h 482"/>
                <a:gd name="T6" fmla="*/ 0 w 853"/>
                <a:gd name="T7" fmla="*/ 99 h 482"/>
                <a:gd name="T8" fmla="*/ 807 w 853"/>
                <a:gd name="T9" fmla="*/ 0 h 482"/>
              </a:gdLst>
              <a:ahLst/>
              <a:cxnLst>
                <a:cxn ang="0">
                  <a:pos x="T0" y="T1"/>
                </a:cxn>
                <a:cxn ang="0">
                  <a:pos x="T2" y="T3"/>
                </a:cxn>
                <a:cxn ang="0">
                  <a:pos x="T4" y="T5"/>
                </a:cxn>
                <a:cxn ang="0">
                  <a:pos x="T6" y="T7"/>
                </a:cxn>
                <a:cxn ang="0">
                  <a:pos x="T8" y="T9"/>
                </a:cxn>
              </a:cxnLst>
              <a:rect l="0" t="0" r="r" b="b"/>
              <a:pathLst>
                <a:path w="853" h="482">
                  <a:moveTo>
                    <a:pt x="807" y="0"/>
                  </a:moveTo>
                  <a:lnTo>
                    <a:pt x="853" y="383"/>
                  </a:lnTo>
                  <a:lnTo>
                    <a:pt x="48" y="482"/>
                  </a:lnTo>
                  <a:lnTo>
                    <a:pt x="0" y="99"/>
                  </a:lnTo>
                  <a:lnTo>
                    <a:pt x="8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38" name="Group 37"/>
          <p:cNvGrpSpPr/>
          <p:nvPr/>
        </p:nvGrpSpPr>
        <p:grpSpPr>
          <a:xfrm>
            <a:off x="2356559" y="4386236"/>
            <a:ext cx="258632" cy="375630"/>
            <a:chOff x="-3209925" y="2014538"/>
            <a:chExt cx="3582988" cy="5203825"/>
          </a:xfrm>
          <a:solidFill>
            <a:schemeClr val="bg1"/>
          </a:solidFill>
        </p:grpSpPr>
        <p:sp>
          <p:nvSpPr>
            <p:cNvPr id="39" name="Freeform 22"/>
            <p:cNvSpPr>
              <a:spLocks noEditPoints="1"/>
            </p:cNvSpPr>
            <p:nvPr/>
          </p:nvSpPr>
          <p:spPr bwMode="auto">
            <a:xfrm>
              <a:off x="-3209925" y="2014538"/>
              <a:ext cx="3582988" cy="5203825"/>
            </a:xfrm>
            <a:custGeom>
              <a:avLst/>
              <a:gdLst>
                <a:gd name="T0" fmla="*/ 321 w 4514"/>
                <a:gd name="T1" fmla="*/ 5811 h 6556"/>
                <a:gd name="T2" fmla="*/ 348 w 4514"/>
                <a:gd name="T3" fmla="*/ 6223 h 6556"/>
                <a:gd name="T4" fmla="*/ 4166 w 4514"/>
                <a:gd name="T5" fmla="*/ 6223 h 6556"/>
                <a:gd name="T6" fmla="*/ 4193 w 4514"/>
                <a:gd name="T7" fmla="*/ 5811 h 6556"/>
                <a:gd name="T8" fmla="*/ 396 w 4514"/>
                <a:gd name="T9" fmla="*/ 5755 h 6556"/>
                <a:gd name="T10" fmla="*/ 3202 w 4514"/>
                <a:gd name="T11" fmla="*/ 5438 h 6556"/>
                <a:gd name="T12" fmla="*/ 816 w 4514"/>
                <a:gd name="T13" fmla="*/ 1118 h 6556"/>
                <a:gd name="T14" fmla="*/ 892 w 4514"/>
                <a:gd name="T15" fmla="*/ 1870 h 6556"/>
                <a:gd name="T16" fmla="*/ 2592 w 4514"/>
                <a:gd name="T17" fmla="*/ 2077 h 6556"/>
                <a:gd name="T18" fmla="*/ 2708 w 4514"/>
                <a:gd name="T19" fmla="*/ 2231 h 6556"/>
                <a:gd name="T20" fmla="*/ 2592 w 4514"/>
                <a:gd name="T21" fmla="*/ 2382 h 6556"/>
                <a:gd name="T22" fmla="*/ 2085 w 4514"/>
                <a:gd name="T23" fmla="*/ 3118 h 6556"/>
                <a:gd name="T24" fmla="*/ 2105 w 4514"/>
                <a:gd name="T25" fmla="*/ 3387 h 6556"/>
                <a:gd name="T26" fmla="*/ 934 w 4514"/>
                <a:gd name="T27" fmla="*/ 4625 h 6556"/>
                <a:gd name="T28" fmla="*/ 816 w 4514"/>
                <a:gd name="T29" fmla="*/ 4973 h 6556"/>
                <a:gd name="T30" fmla="*/ 2220 w 4514"/>
                <a:gd name="T31" fmla="*/ 4662 h 6556"/>
                <a:gd name="T32" fmla="*/ 3698 w 4514"/>
                <a:gd name="T33" fmla="*/ 5338 h 6556"/>
                <a:gd name="T34" fmla="*/ 3622 w 4514"/>
                <a:gd name="T35" fmla="*/ 4686 h 6556"/>
                <a:gd name="T36" fmla="*/ 2429 w 4514"/>
                <a:gd name="T37" fmla="*/ 3438 h 6556"/>
                <a:gd name="T38" fmla="*/ 2407 w 4514"/>
                <a:gd name="T39" fmla="*/ 3169 h 6556"/>
                <a:gd name="T40" fmla="*/ 3580 w 4514"/>
                <a:gd name="T41" fmla="*/ 1932 h 6556"/>
                <a:gd name="T42" fmla="*/ 3698 w 4514"/>
                <a:gd name="T43" fmla="*/ 1583 h 6556"/>
                <a:gd name="T44" fmla="*/ 338 w 4514"/>
                <a:gd name="T45" fmla="*/ 339 h 6556"/>
                <a:gd name="T46" fmla="*/ 338 w 4514"/>
                <a:gd name="T47" fmla="*/ 779 h 6556"/>
                <a:gd name="T48" fmla="*/ 4175 w 4514"/>
                <a:gd name="T49" fmla="*/ 779 h 6556"/>
                <a:gd name="T50" fmla="*/ 4175 w 4514"/>
                <a:gd name="T51" fmla="*/ 339 h 6556"/>
                <a:gd name="T52" fmla="*/ 4122 w 4514"/>
                <a:gd name="T53" fmla="*/ 0 h 6556"/>
                <a:gd name="T54" fmla="*/ 4399 w 4514"/>
                <a:gd name="T55" fmla="*/ 116 h 6556"/>
                <a:gd name="T56" fmla="*/ 4514 w 4514"/>
                <a:gd name="T57" fmla="*/ 393 h 6556"/>
                <a:gd name="T58" fmla="*/ 4438 w 4514"/>
                <a:gd name="T59" fmla="*/ 957 h 6556"/>
                <a:gd name="T60" fmla="*/ 4185 w 4514"/>
                <a:gd name="T61" fmla="*/ 1112 h 6556"/>
                <a:gd name="T62" fmla="*/ 3998 w 4514"/>
                <a:gd name="T63" fmla="*/ 1758 h 6556"/>
                <a:gd name="T64" fmla="*/ 3813 w 4514"/>
                <a:gd name="T65" fmla="*/ 2149 h 6556"/>
                <a:gd name="T66" fmla="*/ 2712 w 4514"/>
                <a:gd name="T67" fmla="*/ 3295 h 6556"/>
                <a:gd name="T68" fmla="*/ 3911 w 4514"/>
                <a:gd name="T69" fmla="*/ 4553 h 6556"/>
                <a:gd name="T70" fmla="*/ 4014 w 4514"/>
                <a:gd name="T71" fmla="*/ 4973 h 6556"/>
                <a:gd name="T72" fmla="*/ 4299 w 4514"/>
                <a:gd name="T73" fmla="*/ 5482 h 6556"/>
                <a:gd name="T74" fmla="*/ 4494 w 4514"/>
                <a:gd name="T75" fmla="*/ 5709 h 6556"/>
                <a:gd name="T76" fmla="*/ 4494 w 4514"/>
                <a:gd name="T77" fmla="*/ 6285 h 6556"/>
                <a:gd name="T78" fmla="*/ 4299 w 4514"/>
                <a:gd name="T79" fmla="*/ 6512 h 6556"/>
                <a:gd name="T80" fmla="*/ 330 w 4514"/>
                <a:gd name="T81" fmla="*/ 6550 h 6556"/>
                <a:gd name="T82" fmla="*/ 76 w 4514"/>
                <a:gd name="T83" fmla="*/ 6393 h 6556"/>
                <a:gd name="T84" fmla="*/ 0 w 4514"/>
                <a:gd name="T85" fmla="*/ 5834 h 6556"/>
                <a:gd name="T86" fmla="*/ 115 w 4514"/>
                <a:gd name="T87" fmla="*/ 5555 h 6556"/>
                <a:gd name="T88" fmla="*/ 396 w 4514"/>
                <a:gd name="T89" fmla="*/ 5438 h 6556"/>
                <a:gd name="T90" fmla="*/ 538 w 4514"/>
                <a:gd name="T91" fmla="*/ 4714 h 6556"/>
                <a:gd name="T92" fmla="*/ 759 w 4514"/>
                <a:gd name="T93" fmla="*/ 4343 h 6556"/>
                <a:gd name="T94" fmla="*/ 1794 w 4514"/>
                <a:gd name="T95" fmla="*/ 3249 h 6556"/>
                <a:gd name="T96" fmla="*/ 565 w 4514"/>
                <a:gd name="T97" fmla="*/ 1926 h 6556"/>
                <a:gd name="T98" fmla="*/ 498 w 4514"/>
                <a:gd name="T99" fmla="*/ 1118 h 6556"/>
                <a:gd name="T100" fmla="*/ 159 w 4514"/>
                <a:gd name="T101" fmla="*/ 1042 h 6556"/>
                <a:gd name="T102" fmla="*/ 4 w 4514"/>
                <a:gd name="T103" fmla="*/ 789 h 6556"/>
                <a:gd name="T104" fmla="*/ 44 w 4514"/>
                <a:gd name="T105" fmla="*/ 213 h 6556"/>
                <a:gd name="T106" fmla="*/ 269 w 4514"/>
                <a:gd name="T107" fmla="*/ 2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14" h="6556">
                  <a:moveTo>
                    <a:pt x="396" y="5755"/>
                  </a:moveTo>
                  <a:lnTo>
                    <a:pt x="370" y="5759"/>
                  </a:lnTo>
                  <a:lnTo>
                    <a:pt x="348" y="5771"/>
                  </a:lnTo>
                  <a:lnTo>
                    <a:pt x="332" y="5789"/>
                  </a:lnTo>
                  <a:lnTo>
                    <a:pt x="321" y="5811"/>
                  </a:lnTo>
                  <a:lnTo>
                    <a:pt x="317" y="5834"/>
                  </a:lnTo>
                  <a:lnTo>
                    <a:pt x="317" y="6159"/>
                  </a:lnTo>
                  <a:lnTo>
                    <a:pt x="321" y="6185"/>
                  </a:lnTo>
                  <a:lnTo>
                    <a:pt x="332" y="6207"/>
                  </a:lnTo>
                  <a:lnTo>
                    <a:pt x="348" y="6223"/>
                  </a:lnTo>
                  <a:lnTo>
                    <a:pt x="370" y="6235"/>
                  </a:lnTo>
                  <a:lnTo>
                    <a:pt x="396" y="6239"/>
                  </a:lnTo>
                  <a:lnTo>
                    <a:pt x="4118" y="6239"/>
                  </a:lnTo>
                  <a:lnTo>
                    <a:pt x="4144" y="6235"/>
                  </a:lnTo>
                  <a:lnTo>
                    <a:pt x="4166" y="6223"/>
                  </a:lnTo>
                  <a:lnTo>
                    <a:pt x="4181" y="6207"/>
                  </a:lnTo>
                  <a:lnTo>
                    <a:pt x="4193" y="6185"/>
                  </a:lnTo>
                  <a:lnTo>
                    <a:pt x="4197" y="6159"/>
                  </a:lnTo>
                  <a:lnTo>
                    <a:pt x="4197" y="5834"/>
                  </a:lnTo>
                  <a:lnTo>
                    <a:pt x="4193" y="5811"/>
                  </a:lnTo>
                  <a:lnTo>
                    <a:pt x="4181" y="5789"/>
                  </a:lnTo>
                  <a:lnTo>
                    <a:pt x="4166" y="5771"/>
                  </a:lnTo>
                  <a:lnTo>
                    <a:pt x="4144" y="5759"/>
                  </a:lnTo>
                  <a:lnTo>
                    <a:pt x="4118" y="5755"/>
                  </a:lnTo>
                  <a:lnTo>
                    <a:pt x="396" y="5755"/>
                  </a:lnTo>
                  <a:close/>
                  <a:moveTo>
                    <a:pt x="2236" y="4979"/>
                  </a:moveTo>
                  <a:lnTo>
                    <a:pt x="2196" y="4987"/>
                  </a:lnTo>
                  <a:lnTo>
                    <a:pt x="2158" y="5001"/>
                  </a:lnTo>
                  <a:lnTo>
                    <a:pt x="1312" y="5438"/>
                  </a:lnTo>
                  <a:lnTo>
                    <a:pt x="3202" y="5438"/>
                  </a:lnTo>
                  <a:lnTo>
                    <a:pt x="2356" y="5001"/>
                  </a:lnTo>
                  <a:lnTo>
                    <a:pt x="2318" y="4987"/>
                  </a:lnTo>
                  <a:lnTo>
                    <a:pt x="2278" y="4979"/>
                  </a:lnTo>
                  <a:lnTo>
                    <a:pt x="2236" y="4979"/>
                  </a:lnTo>
                  <a:close/>
                  <a:moveTo>
                    <a:pt x="816" y="1118"/>
                  </a:moveTo>
                  <a:lnTo>
                    <a:pt x="816" y="1583"/>
                  </a:lnTo>
                  <a:lnTo>
                    <a:pt x="820" y="1658"/>
                  </a:lnTo>
                  <a:lnTo>
                    <a:pt x="834" y="1732"/>
                  </a:lnTo>
                  <a:lnTo>
                    <a:pt x="858" y="1804"/>
                  </a:lnTo>
                  <a:lnTo>
                    <a:pt x="892" y="1870"/>
                  </a:lnTo>
                  <a:lnTo>
                    <a:pt x="934" y="1932"/>
                  </a:lnTo>
                  <a:lnTo>
                    <a:pt x="984" y="1989"/>
                  </a:lnTo>
                  <a:lnTo>
                    <a:pt x="1065" y="2071"/>
                  </a:lnTo>
                  <a:lnTo>
                    <a:pt x="2549" y="2071"/>
                  </a:lnTo>
                  <a:lnTo>
                    <a:pt x="2592" y="2077"/>
                  </a:lnTo>
                  <a:lnTo>
                    <a:pt x="2630" y="2093"/>
                  </a:lnTo>
                  <a:lnTo>
                    <a:pt x="2662" y="2117"/>
                  </a:lnTo>
                  <a:lnTo>
                    <a:pt x="2686" y="2151"/>
                  </a:lnTo>
                  <a:lnTo>
                    <a:pt x="2702" y="2189"/>
                  </a:lnTo>
                  <a:lnTo>
                    <a:pt x="2708" y="2231"/>
                  </a:lnTo>
                  <a:lnTo>
                    <a:pt x="2702" y="2272"/>
                  </a:lnTo>
                  <a:lnTo>
                    <a:pt x="2686" y="2310"/>
                  </a:lnTo>
                  <a:lnTo>
                    <a:pt x="2662" y="2342"/>
                  </a:lnTo>
                  <a:lnTo>
                    <a:pt x="2630" y="2366"/>
                  </a:lnTo>
                  <a:lnTo>
                    <a:pt x="2592" y="2382"/>
                  </a:lnTo>
                  <a:lnTo>
                    <a:pt x="2549" y="2388"/>
                  </a:lnTo>
                  <a:lnTo>
                    <a:pt x="1382" y="2388"/>
                  </a:lnTo>
                  <a:lnTo>
                    <a:pt x="2017" y="3024"/>
                  </a:lnTo>
                  <a:lnTo>
                    <a:pt x="2055" y="3068"/>
                  </a:lnTo>
                  <a:lnTo>
                    <a:pt x="2085" y="3118"/>
                  </a:lnTo>
                  <a:lnTo>
                    <a:pt x="2105" y="3169"/>
                  </a:lnTo>
                  <a:lnTo>
                    <a:pt x="2119" y="3223"/>
                  </a:lnTo>
                  <a:lnTo>
                    <a:pt x="2123" y="3279"/>
                  </a:lnTo>
                  <a:lnTo>
                    <a:pt x="2119" y="3333"/>
                  </a:lnTo>
                  <a:lnTo>
                    <a:pt x="2105" y="3387"/>
                  </a:lnTo>
                  <a:lnTo>
                    <a:pt x="2085" y="3438"/>
                  </a:lnTo>
                  <a:lnTo>
                    <a:pt x="2055" y="3488"/>
                  </a:lnTo>
                  <a:lnTo>
                    <a:pt x="2017" y="3532"/>
                  </a:lnTo>
                  <a:lnTo>
                    <a:pt x="984" y="4567"/>
                  </a:lnTo>
                  <a:lnTo>
                    <a:pt x="934" y="4625"/>
                  </a:lnTo>
                  <a:lnTo>
                    <a:pt x="892" y="4686"/>
                  </a:lnTo>
                  <a:lnTo>
                    <a:pt x="858" y="4754"/>
                  </a:lnTo>
                  <a:lnTo>
                    <a:pt x="834" y="4824"/>
                  </a:lnTo>
                  <a:lnTo>
                    <a:pt x="820" y="4898"/>
                  </a:lnTo>
                  <a:lnTo>
                    <a:pt x="816" y="4973"/>
                  </a:lnTo>
                  <a:lnTo>
                    <a:pt x="816" y="5336"/>
                  </a:lnTo>
                  <a:lnTo>
                    <a:pt x="2013" y="4720"/>
                  </a:lnTo>
                  <a:lnTo>
                    <a:pt x="2081" y="4690"/>
                  </a:lnTo>
                  <a:lnTo>
                    <a:pt x="2150" y="4672"/>
                  </a:lnTo>
                  <a:lnTo>
                    <a:pt x="2220" y="4662"/>
                  </a:lnTo>
                  <a:lnTo>
                    <a:pt x="2292" y="4662"/>
                  </a:lnTo>
                  <a:lnTo>
                    <a:pt x="2364" y="4672"/>
                  </a:lnTo>
                  <a:lnTo>
                    <a:pt x="2433" y="4690"/>
                  </a:lnTo>
                  <a:lnTo>
                    <a:pt x="2501" y="4720"/>
                  </a:lnTo>
                  <a:lnTo>
                    <a:pt x="3698" y="5338"/>
                  </a:lnTo>
                  <a:lnTo>
                    <a:pt x="3698" y="4973"/>
                  </a:lnTo>
                  <a:lnTo>
                    <a:pt x="3694" y="4898"/>
                  </a:lnTo>
                  <a:lnTo>
                    <a:pt x="3678" y="4824"/>
                  </a:lnTo>
                  <a:lnTo>
                    <a:pt x="3654" y="4754"/>
                  </a:lnTo>
                  <a:lnTo>
                    <a:pt x="3622" y="4686"/>
                  </a:lnTo>
                  <a:lnTo>
                    <a:pt x="3580" y="4625"/>
                  </a:lnTo>
                  <a:lnTo>
                    <a:pt x="3530" y="4567"/>
                  </a:lnTo>
                  <a:lnTo>
                    <a:pt x="2497" y="3532"/>
                  </a:lnTo>
                  <a:lnTo>
                    <a:pt x="2459" y="3488"/>
                  </a:lnTo>
                  <a:lnTo>
                    <a:pt x="2429" y="3438"/>
                  </a:lnTo>
                  <a:lnTo>
                    <a:pt x="2407" y="3387"/>
                  </a:lnTo>
                  <a:lnTo>
                    <a:pt x="2395" y="3333"/>
                  </a:lnTo>
                  <a:lnTo>
                    <a:pt x="2391" y="3279"/>
                  </a:lnTo>
                  <a:lnTo>
                    <a:pt x="2395" y="3223"/>
                  </a:lnTo>
                  <a:lnTo>
                    <a:pt x="2407" y="3169"/>
                  </a:lnTo>
                  <a:lnTo>
                    <a:pt x="2429" y="3118"/>
                  </a:lnTo>
                  <a:lnTo>
                    <a:pt x="2459" y="3068"/>
                  </a:lnTo>
                  <a:lnTo>
                    <a:pt x="2497" y="3024"/>
                  </a:lnTo>
                  <a:lnTo>
                    <a:pt x="3530" y="1989"/>
                  </a:lnTo>
                  <a:lnTo>
                    <a:pt x="3580" y="1932"/>
                  </a:lnTo>
                  <a:lnTo>
                    <a:pt x="3622" y="1870"/>
                  </a:lnTo>
                  <a:lnTo>
                    <a:pt x="3654" y="1804"/>
                  </a:lnTo>
                  <a:lnTo>
                    <a:pt x="3678" y="1732"/>
                  </a:lnTo>
                  <a:lnTo>
                    <a:pt x="3694" y="1658"/>
                  </a:lnTo>
                  <a:lnTo>
                    <a:pt x="3698" y="1583"/>
                  </a:lnTo>
                  <a:lnTo>
                    <a:pt x="3698" y="1118"/>
                  </a:lnTo>
                  <a:lnTo>
                    <a:pt x="816" y="1118"/>
                  </a:lnTo>
                  <a:close/>
                  <a:moveTo>
                    <a:pt x="392" y="317"/>
                  </a:moveTo>
                  <a:lnTo>
                    <a:pt x="362" y="323"/>
                  </a:lnTo>
                  <a:lnTo>
                    <a:pt x="338" y="339"/>
                  </a:lnTo>
                  <a:lnTo>
                    <a:pt x="323" y="363"/>
                  </a:lnTo>
                  <a:lnTo>
                    <a:pt x="317" y="393"/>
                  </a:lnTo>
                  <a:lnTo>
                    <a:pt x="317" y="726"/>
                  </a:lnTo>
                  <a:lnTo>
                    <a:pt x="323" y="755"/>
                  </a:lnTo>
                  <a:lnTo>
                    <a:pt x="338" y="779"/>
                  </a:lnTo>
                  <a:lnTo>
                    <a:pt x="362" y="795"/>
                  </a:lnTo>
                  <a:lnTo>
                    <a:pt x="392" y="801"/>
                  </a:lnTo>
                  <a:lnTo>
                    <a:pt x="4122" y="801"/>
                  </a:lnTo>
                  <a:lnTo>
                    <a:pt x="4152" y="795"/>
                  </a:lnTo>
                  <a:lnTo>
                    <a:pt x="4175" y="779"/>
                  </a:lnTo>
                  <a:lnTo>
                    <a:pt x="4191" y="755"/>
                  </a:lnTo>
                  <a:lnTo>
                    <a:pt x="4197" y="726"/>
                  </a:lnTo>
                  <a:lnTo>
                    <a:pt x="4197" y="393"/>
                  </a:lnTo>
                  <a:lnTo>
                    <a:pt x="4191" y="363"/>
                  </a:lnTo>
                  <a:lnTo>
                    <a:pt x="4175" y="339"/>
                  </a:lnTo>
                  <a:lnTo>
                    <a:pt x="4152" y="323"/>
                  </a:lnTo>
                  <a:lnTo>
                    <a:pt x="4122" y="317"/>
                  </a:lnTo>
                  <a:lnTo>
                    <a:pt x="392" y="317"/>
                  </a:lnTo>
                  <a:close/>
                  <a:moveTo>
                    <a:pt x="392" y="0"/>
                  </a:moveTo>
                  <a:lnTo>
                    <a:pt x="4122" y="0"/>
                  </a:lnTo>
                  <a:lnTo>
                    <a:pt x="4185" y="6"/>
                  </a:lnTo>
                  <a:lnTo>
                    <a:pt x="4245" y="20"/>
                  </a:lnTo>
                  <a:lnTo>
                    <a:pt x="4303" y="44"/>
                  </a:lnTo>
                  <a:lnTo>
                    <a:pt x="4353" y="76"/>
                  </a:lnTo>
                  <a:lnTo>
                    <a:pt x="4399" y="116"/>
                  </a:lnTo>
                  <a:lnTo>
                    <a:pt x="4438" y="161"/>
                  </a:lnTo>
                  <a:lnTo>
                    <a:pt x="4470" y="213"/>
                  </a:lnTo>
                  <a:lnTo>
                    <a:pt x="4494" y="269"/>
                  </a:lnTo>
                  <a:lnTo>
                    <a:pt x="4508" y="329"/>
                  </a:lnTo>
                  <a:lnTo>
                    <a:pt x="4514" y="393"/>
                  </a:lnTo>
                  <a:lnTo>
                    <a:pt x="4514" y="726"/>
                  </a:lnTo>
                  <a:lnTo>
                    <a:pt x="4508" y="789"/>
                  </a:lnTo>
                  <a:lnTo>
                    <a:pt x="4494" y="849"/>
                  </a:lnTo>
                  <a:lnTo>
                    <a:pt x="4470" y="905"/>
                  </a:lnTo>
                  <a:lnTo>
                    <a:pt x="4438" y="957"/>
                  </a:lnTo>
                  <a:lnTo>
                    <a:pt x="4399" y="1003"/>
                  </a:lnTo>
                  <a:lnTo>
                    <a:pt x="4353" y="1042"/>
                  </a:lnTo>
                  <a:lnTo>
                    <a:pt x="4303" y="1074"/>
                  </a:lnTo>
                  <a:lnTo>
                    <a:pt x="4245" y="1098"/>
                  </a:lnTo>
                  <a:lnTo>
                    <a:pt x="4185" y="1112"/>
                  </a:lnTo>
                  <a:lnTo>
                    <a:pt x="4122" y="1118"/>
                  </a:lnTo>
                  <a:lnTo>
                    <a:pt x="4014" y="1118"/>
                  </a:lnTo>
                  <a:lnTo>
                    <a:pt x="4014" y="1583"/>
                  </a:lnTo>
                  <a:lnTo>
                    <a:pt x="4010" y="1672"/>
                  </a:lnTo>
                  <a:lnTo>
                    <a:pt x="3998" y="1758"/>
                  </a:lnTo>
                  <a:lnTo>
                    <a:pt x="3976" y="1844"/>
                  </a:lnTo>
                  <a:lnTo>
                    <a:pt x="3949" y="1926"/>
                  </a:lnTo>
                  <a:lnTo>
                    <a:pt x="3911" y="2003"/>
                  </a:lnTo>
                  <a:lnTo>
                    <a:pt x="3865" y="2077"/>
                  </a:lnTo>
                  <a:lnTo>
                    <a:pt x="3813" y="2149"/>
                  </a:lnTo>
                  <a:lnTo>
                    <a:pt x="3753" y="2215"/>
                  </a:lnTo>
                  <a:lnTo>
                    <a:pt x="2720" y="3249"/>
                  </a:lnTo>
                  <a:lnTo>
                    <a:pt x="2712" y="3263"/>
                  </a:lnTo>
                  <a:lnTo>
                    <a:pt x="2708" y="3279"/>
                  </a:lnTo>
                  <a:lnTo>
                    <a:pt x="2712" y="3295"/>
                  </a:lnTo>
                  <a:lnTo>
                    <a:pt x="2720" y="3309"/>
                  </a:lnTo>
                  <a:lnTo>
                    <a:pt x="3753" y="4343"/>
                  </a:lnTo>
                  <a:lnTo>
                    <a:pt x="3813" y="4409"/>
                  </a:lnTo>
                  <a:lnTo>
                    <a:pt x="3865" y="4479"/>
                  </a:lnTo>
                  <a:lnTo>
                    <a:pt x="3911" y="4553"/>
                  </a:lnTo>
                  <a:lnTo>
                    <a:pt x="3949" y="4632"/>
                  </a:lnTo>
                  <a:lnTo>
                    <a:pt x="3976" y="4714"/>
                  </a:lnTo>
                  <a:lnTo>
                    <a:pt x="3998" y="4798"/>
                  </a:lnTo>
                  <a:lnTo>
                    <a:pt x="4010" y="4884"/>
                  </a:lnTo>
                  <a:lnTo>
                    <a:pt x="4014" y="4973"/>
                  </a:lnTo>
                  <a:lnTo>
                    <a:pt x="4014" y="5438"/>
                  </a:lnTo>
                  <a:lnTo>
                    <a:pt x="4118" y="5438"/>
                  </a:lnTo>
                  <a:lnTo>
                    <a:pt x="4181" y="5444"/>
                  </a:lnTo>
                  <a:lnTo>
                    <a:pt x="4243" y="5458"/>
                  </a:lnTo>
                  <a:lnTo>
                    <a:pt x="4299" y="5482"/>
                  </a:lnTo>
                  <a:lnTo>
                    <a:pt x="4351" y="5516"/>
                  </a:lnTo>
                  <a:lnTo>
                    <a:pt x="4399" y="5555"/>
                  </a:lnTo>
                  <a:lnTo>
                    <a:pt x="4438" y="5601"/>
                  </a:lnTo>
                  <a:lnTo>
                    <a:pt x="4470" y="5653"/>
                  </a:lnTo>
                  <a:lnTo>
                    <a:pt x="4494" y="5709"/>
                  </a:lnTo>
                  <a:lnTo>
                    <a:pt x="4508" y="5771"/>
                  </a:lnTo>
                  <a:lnTo>
                    <a:pt x="4514" y="5834"/>
                  </a:lnTo>
                  <a:lnTo>
                    <a:pt x="4514" y="6159"/>
                  </a:lnTo>
                  <a:lnTo>
                    <a:pt x="4508" y="6223"/>
                  </a:lnTo>
                  <a:lnTo>
                    <a:pt x="4494" y="6285"/>
                  </a:lnTo>
                  <a:lnTo>
                    <a:pt x="4470" y="6341"/>
                  </a:lnTo>
                  <a:lnTo>
                    <a:pt x="4438" y="6393"/>
                  </a:lnTo>
                  <a:lnTo>
                    <a:pt x="4399" y="6440"/>
                  </a:lnTo>
                  <a:lnTo>
                    <a:pt x="4351" y="6480"/>
                  </a:lnTo>
                  <a:lnTo>
                    <a:pt x="4299" y="6512"/>
                  </a:lnTo>
                  <a:lnTo>
                    <a:pt x="4243" y="6536"/>
                  </a:lnTo>
                  <a:lnTo>
                    <a:pt x="4181" y="6550"/>
                  </a:lnTo>
                  <a:lnTo>
                    <a:pt x="4118" y="6556"/>
                  </a:lnTo>
                  <a:lnTo>
                    <a:pt x="396" y="6556"/>
                  </a:lnTo>
                  <a:lnTo>
                    <a:pt x="330" y="6550"/>
                  </a:lnTo>
                  <a:lnTo>
                    <a:pt x="271" y="6536"/>
                  </a:lnTo>
                  <a:lnTo>
                    <a:pt x="213" y="6512"/>
                  </a:lnTo>
                  <a:lnTo>
                    <a:pt x="161" y="6480"/>
                  </a:lnTo>
                  <a:lnTo>
                    <a:pt x="115" y="6440"/>
                  </a:lnTo>
                  <a:lnTo>
                    <a:pt x="76" y="6393"/>
                  </a:lnTo>
                  <a:lnTo>
                    <a:pt x="44" y="6341"/>
                  </a:lnTo>
                  <a:lnTo>
                    <a:pt x="20" y="6285"/>
                  </a:lnTo>
                  <a:lnTo>
                    <a:pt x="4" y="6223"/>
                  </a:lnTo>
                  <a:lnTo>
                    <a:pt x="0" y="6159"/>
                  </a:lnTo>
                  <a:lnTo>
                    <a:pt x="0" y="5834"/>
                  </a:lnTo>
                  <a:lnTo>
                    <a:pt x="4" y="5771"/>
                  </a:lnTo>
                  <a:lnTo>
                    <a:pt x="20" y="5709"/>
                  </a:lnTo>
                  <a:lnTo>
                    <a:pt x="44" y="5653"/>
                  </a:lnTo>
                  <a:lnTo>
                    <a:pt x="76" y="5601"/>
                  </a:lnTo>
                  <a:lnTo>
                    <a:pt x="115" y="5555"/>
                  </a:lnTo>
                  <a:lnTo>
                    <a:pt x="161" y="5516"/>
                  </a:lnTo>
                  <a:lnTo>
                    <a:pt x="213" y="5482"/>
                  </a:lnTo>
                  <a:lnTo>
                    <a:pt x="271" y="5458"/>
                  </a:lnTo>
                  <a:lnTo>
                    <a:pt x="330" y="5444"/>
                  </a:lnTo>
                  <a:lnTo>
                    <a:pt x="396" y="5438"/>
                  </a:lnTo>
                  <a:lnTo>
                    <a:pt x="498" y="5438"/>
                  </a:lnTo>
                  <a:lnTo>
                    <a:pt x="498" y="4973"/>
                  </a:lnTo>
                  <a:lnTo>
                    <a:pt x="504" y="4884"/>
                  </a:lnTo>
                  <a:lnTo>
                    <a:pt x="516" y="4798"/>
                  </a:lnTo>
                  <a:lnTo>
                    <a:pt x="538" y="4714"/>
                  </a:lnTo>
                  <a:lnTo>
                    <a:pt x="565" y="4632"/>
                  </a:lnTo>
                  <a:lnTo>
                    <a:pt x="603" y="4553"/>
                  </a:lnTo>
                  <a:lnTo>
                    <a:pt x="647" y="4479"/>
                  </a:lnTo>
                  <a:lnTo>
                    <a:pt x="701" y="4409"/>
                  </a:lnTo>
                  <a:lnTo>
                    <a:pt x="759" y="4343"/>
                  </a:lnTo>
                  <a:lnTo>
                    <a:pt x="1794" y="3309"/>
                  </a:lnTo>
                  <a:lnTo>
                    <a:pt x="1802" y="3295"/>
                  </a:lnTo>
                  <a:lnTo>
                    <a:pt x="1806" y="3279"/>
                  </a:lnTo>
                  <a:lnTo>
                    <a:pt x="1802" y="3263"/>
                  </a:lnTo>
                  <a:lnTo>
                    <a:pt x="1794" y="3249"/>
                  </a:lnTo>
                  <a:lnTo>
                    <a:pt x="759" y="2215"/>
                  </a:lnTo>
                  <a:lnTo>
                    <a:pt x="701" y="2149"/>
                  </a:lnTo>
                  <a:lnTo>
                    <a:pt x="647" y="2077"/>
                  </a:lnTo>
                  <a:lnTo>
                    <a:pt x="603" y="2003"/>
                  </a:lnTo>
                  <a:lnTo>
                    <a:pt x="565" y="1926"/>
                  </a:lnTo>
                  <a:lnTo>
                    <a:pt x="538" y="1844"/>
                  </a:lnTo>
                  <a:lnTo>
                    <a:pt x="516" y="1758"/>
                  </a:lnTo>
                  <a:lnTo>
                    <a:pt x="504" y="1672"/>
                  </a:lnTo>
                  <a:lnTo>
                    <a:pt x="498" y="1583"/>
                  </a:lnTo>
                  <a:lnTo>
                    <a:pt x="498" y="1118"/>
                  </a:lnTo>
                  <a:lnTo>
                    <a:pt x="392" y="1118"/>
                  </a:lnTo>
                  <a:lnTo>
                    <a:pt x="329" y="1112"/>
                  </a:lnTo>
                  <a:lnTo>
                    <a:pt x="269" y="1098"/>
                  </a:lnTo>
                  <a:lnTo>
                    <a:pt x="211" y="1074"/>
                  </a:lnTo>
                  <a:lnTo>
                    <a:pt x="159" y="1042"/>
                  </a:lnTo>
                  <a:lnTo>
                    <a:pt x="115" y="1003"/>
                  </a:lnTo>
                  <a:lnTo>
                    <a:pt x="76" y="957"/>
                  </a:lnTo>
                  <a:lnTo>
                    <a:pt x="44" y="905"/>
                  </a:lnTo>
                  <a:lnTo>
                    <a:pt x="20" y="849"/>
                  </a:lnTo>
                  <a:lnTo>
                    <a:pt x="4" y="789"/>
                  </a:lnTo>
                  <a:lnTo>
                    <a:pt x="0" y="726"/>
                  </a:lnTo>
                  <a:lnTo>
                    <a:pt x="0" y="393"/>
                  </a:lnTo>
                  <a:lnTo>
                    <a:pt x="4" y="329"/>
                  </a:lnTo>
                  <a:lnTo>
                    <a:pt x="20" y="269"/>
                  </a:lnTo>
                  <a:lnTo>
                    <a:pt x="44" y="213"/>
                  </a:lnTo>
                  <a:lnTo>
                    <a:pt x="76" y="161"/>
                  </a:lnTo>
                  <a:lnTo>
                    <a:pt x="115" y="116"/>
                  </a:lnTo>
                  <a:lnTo>
                    <a:pt x="159" y="76"/>
                  </a:lnTo>
                  <a:lnTo>
                    <a:pt x="211" y="44"/>
                  </a:lnTo>
                  <a:lnTo>
                    <a:pt x="269" y="20"/>
                  </a:lnTo>
                  <a:lnTo>
                    <a:pt x="329" y="6"/>
                  </a:lnTo>
                  <a:lnTo>
                    <a:pt x="39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0" name="Freeform 23"/>
            <p:cNvSpPr>
              <a:spLocks/>
            </p:cNvSpPr>
            <p:nvPr/>
          </p:nvSpPr>
          <p:spPr bwMode="auto">
            <a:xfrm>
              <a:off x="-1544638" y="5065713"/>
              <a:ext cx="252413" cy="412750"/>
            </a:xfrm>
            <a:custGeom>
              <a:avLst/>
              <a:gdLst>
                <a:gd name="T0" fmla="*/ 157 w 316"/>
                <a:gd name="T1" fmla="*/ 0 h 520"/>
                <a:gd name="T2" fmla="*/ 201 w 316"/>
                <a:gd name="T3" fmla="*/ 6 h 520"/>
                <a:gd name="T4" fmla="*/ 239 w 316"/>
                <a:gd name="T5" fmla="*/ 22 h 520"/>
                <a:gd name="T6" fmla="*/ 270 w 316"/>
                <a:gd name="T7" fmla="*/ 48 h 520"/>
                <a:gd name="T8" fmla="*/ 294 w 316"/>
                <a:gd name="T9" fmla="*/ 80 h 520"/>
                <a:gd name="T10" fmla="*/ 310 w 316"/>
                <a:gd name="T11" fmla="*/ 118 h 520"/>
                <a:gd name="T12" fmla="*/ 316 w 316"/>
                <a:gd name="T13" fmla="*/ 160 h 520"/>
                <a:gd name="T14" fmla="*/ 316 w 316"/>
                <a:gd name="T15" fmla="*/ 363 h 520"/>
                <a:gd name="T16" fmla="*/ 310 w 316"/>
                <a:gd name="T17" fmla="*/ 405 h 520"/>
                <a:gd name="T18" fmla="*/ 294 w 316"/>
                <a:gd name="T19" fmla="*/ 443 h 520"/>
                <a:gd name="T20" fmla="*/ 270 w 316"/>
                <a:gd name="T21" fmla="*/ 475 h 520"/>
                <a:gd name="T22" fmla="*/ 239 w 316"/>
                <a:gd name="T23" fmla="*/ 498 h 520"/>
                <a:gd name="T24" fmla="*/ 201 w 316"/>
                <a:gd name="T25" fmla="*/ 514 h 520"/>
                <a:gd name="T26" fmla="*/ 157 w 316"/>
                <a:gd name="T27" fmla="*/ 520 h 520"/>
                <a:gd name="T28" fmla="*/ 115 w 316"/>
                <a:gd name="T29" fmla="*/ 514 h 520"/>
                <a:gd name="T30" fmla="*/ 77 w 316"/>
                <a:gd name="T31" fmla="*/ 498 h 520"/>
                <a:gd name="T32" fmla="*/ 45 w 316"/>
                <a:gd name="T33" fmla="*/ 475 h 520"/>
                <a:gd name="T34" fmla="*/ 22 w 316"/>
                <a:gd name="T35" fmla="*/ 443 h 520"/>
                <a:gd name="T36" fmla="*/ 6 w 316"/>
                <a:gd name="T37" fmla="*/ 405 h 520"/>
                <a:gd name="T38" fmla="*/ 0 w 316"/>
                <a:gd name="T39" fmla="*/ 363 h 520"/>
                <a:gd name="T40" fmla="*/ 0 w 316"/>
                <a:gd name="T41" fmla="*/ 160 h 520"/>
                <a:gd name="T42" fmla="*/ 6 w 316"/>
                <a:gd name="T43" fmla="*/ 118 h 520"/>
                <a:gd name="T44" fmla="*/ 22 w 316"/>
                <a:gd name="T45" fmla="*/ 80 h 520"/>
                <a:gd name="T46" fmla="*/ 45 w 316"/>
                <a:gd name="T47" fmla="*/ 48 h 520"/>
                <a:gd name="T48" fmla="*/ 77 w 316"/>
                <a:gd name="T49" fmla="*/ 22 h 520"/>
                <a:gd name="T50" fmla="*/ 115 w 316"/>
                <a:gd name="T51" fmla="*/ 6 h 520"/>
                <a:gd name="T52" fmla="*/ 157 w 316"/>
                <a:gd name="T53"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6" h="520">
                  <a:moveTo>
                    <a:pt x="157" y="0"/>
                  </a:moveTo>
                  <a:lnTo>
                    <a:pt x="201" y="6"/>
                  </a:lnTo>
                  <a:lnTo>
                    <a:pt x="239" y="22"/>
                  </a:lnTo>
                  <a:lnTo>
                    <a:pt x="270" y="48"/>
                  </a:lnTo>
                  <a:lnTo>
                    <a:pt x="294" y="80"/>
                  </a:lnTo>
                  <a:lnTo>
                    <a:pt x="310" y="118"/>
                  </a:lnTo>
                  <a:lnTo>
                    <a:pt x="316" y="160"/>
                  </a:lnTo>
                  <a:lnTo>
                    <a:pt x="316" y="363"/>
                  </a:lnTo>
                  <a:lnTo>
                    <a:pt x="310" y="405"/>
                  </a:lnTo>
                  <a:lnTo>
                    <a:pt x="294" y="443"/>
                  </a:lnTo>
                  <a:lnTo>
                    <a:pt x="270" y="475"/>
                  </a:lnTo>
                  <a:lnTo>
                    <a:pt x="239" y="498"/>
                  </a:lnTo>
                  <a:lnTo>
                    <a:pt x="201" y="514"/>
                  </a:lnTo>
                  <a:lnTo>
                    <a:pt x="157" y="520"/>
                  </a:lnTo>
                  <a:lnTo>
                    <a:pt x="115" y="514"/>
                  </a:lnTo>
                  <a:lnTo>
                    <a:pt x="77" y="498"/>
                  </a:lnTo>
                  <a:lnTo>
                    <a:pt x="45" y="475"/>
                  </a:lnTo>
                  <a:lnTo>
                    <a:pt x="22" y="443"/>
                  </a:lnTo>
                  <a:lnTo>
                    <a:pt x="6" y="405"/>
                  </a:lnTo>
                  <a:lnTo>
                    <a:pt x="0" y="363"/>
                  </a:lnTo>
                  <a:lnTo>
                    <a:pt x="0" y="160"/>
                  </a:lnTo>
                  <a:lnTo>
                    <a:pt x="6" y="118"/>
                  </a:lnTo>
                  <a:lnTo>
                    <a:pt x="22" y="80"/>
                  </a:lnTo>
                  <a:lnTo>
                    <a:pt x="45" y="48"/>
                  </a:lnTo>
                  <a:lnTo>
                    <a:pt x="77" y="22"/>
                  </a:lnTo>
                  <a:lnTo>
                    <a:pt x="115" y="6"/>
                  </a:lnTo>
                  <a:lnTo>
                    <a:pt x="1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p:cNvGrpSpPr/>
          <p:nvPr/>
        </p:nvGrpSpPr>
        <p:grpSpPr>
          <a:xfrm rot="3262793">
            <a:off x="9610899" y="1965083"/>
            <a:ext cx="209534" cy="380068"/>
            <a:chOff x="-2978150" y="-385763"/>
            <a:chExt cx="3155950" cy="5724525"/>
          </a:xfrm>
          <a:solidFill>
            <a:schemeClr val="bg1"/>
          </a:solidFill>
        </p:grpSpPr>
        <p:sp>
          <p:nvSpPr>
            <p:cNvPr id="10" name="Freeform 6"/>
            <p:cNvSpPr>
              <a:spLocks/>
            </p:cNvSpPr>
            <p:nvPr/>
          </p:nvSpPr>
          <p:spPr bwMode="auto">
            <a:xfrm>
              <a:off x="-823913" y="3430588"/>
              <a:ext cx="1000125" cy="1560513"/>
            </a:xfrm>
            <a:custGeom>
              <a:avLst/>
              <a:gdLst>
                <a:gd name="T0" fmla="*/ 0 w 630"/>
                <a:gd name="T1" fmla="*/ 0 h 983"/>
                <a:gd name="T2" fmla="*/ 455 w 630"/>
                <a:gd name="T3" fmla="*/ 0 h 983"/>
                <a:gd name="T4" fmla="*/ 488 w 630"/>
                <a:gd name="T5" fmla="*/ 2 h 983"/>
                <a:gd name="T6" fmla="*/ 518 w 630"/>
                <a:gd name="T7" fmla="*/ 11 h 983"/>
                <a:gd name="T8" fmla="*/ 545 w 630"/>
                <a:gd name="T9" fmla="*/ 24 h 983"/>
                <a:gd name="T10" fmla="*/ 569 w 630"/>
                <a:gd name="T11" fmla="*/ 43 h 983"/>
                <a:gd name="T12" fmla="*/ 590 w 630"/>
                <a:gd name="T13" fmla="*/ 65 h 983"/>
                <a:gd name="T14" fmla="*/ 607 w 630"/>
                <a:gd name="T15" fmla="*/ 90 h 983"/>
                <a:gd name="T16" fmla="*/ 620 w 630"/>
                <a:gd name="T17" fmla="*/ 118 h 983"/>
                <a:gd name="T18" fmla="*/ 628 w 630"/>
                <a:gd name="T19" fmla="*/ 150 h 983"/>
                <a:gd name="T20" fmla="*/ 630 w 630"/>
                <a:gd name="T21" fmla="*/ 182 h 983"/>
                <a:gd name="T22" fmla="*/ 630 w 630"/>
                <a:gd name="T23" fmla="*/ 400 h 983"/>
                <a:gd name="T24" fmla="*/ 431 w 630"/>
                <a:gd name="T25" fmla="*/ 400 h 983"/>
                <a:gd name="T26" fmla="*/ 407 w 630"/>
                <a:gd name="T27" fmla="*/ 404 h 983"/>
                <a:gd name="T28" fmla="*/ 385 w 630"/>
                <a:gd name="T29" fmla="*/ 412 h 983"/>
                <a:gd name="T30" fmla="*/ 366 w 630"/>
                <a:gd name="T31" fmla="*/ 427 h 983"/>
                <a:gd name="T32" fmla="*/ 352 w 630"/>
                <a:gd name="T33" fmla="*/ 445 h 983"/>
                <a:gd name="T34" fmla="*/ 343 w 630"/>
                <a:gd name="T35" fmla="*/ 467 h 983"/>
                <a:gd name="T36" fmla="*/ 340 w 630"/>
                <a:gd name="T37" fmla="*/ 492 h 983"/>
                <a:gd name="T38" fmla="*/ 343 w 630"/>
                <a:gd name="T39" fmla="*/ 516 h 983"/>
                <a:gd name="T40" fmla="*/ 352 w 630"/>
                <a:gd name="T41" fmla="*/ 538 h 983"/>
                <a:gd name="T42" fmla="*/ 366 w 630"/>
                <a:gd name="T43" fmla="*/ 556 h 983"/>
                <a:gd name="T44" fmla="*/ 385 w 630"/>
                <a:gd name="T45" fmla="*/ 571 h 983"/>
                <a:gd name="T46" fmla="*/ 407 w 630"/>
                <a:gd name="T47" fmla="*/ 580 h 983"/>
                <a:gd name="T48" fmla="*/ 431 w 630"/>
                <a:gd name="T49" fmla="*/ 583 h 983"/>
                <a:gd name="T50" fmla="*/ 630 w 630"/>
                <a:gd name="T51" fmla="*/ 583 h 983"/>
                <a:gd name="T52" fmla="*/ 630 w 630"/>
                <a:gd name="T53" fmla="*/ 802 h 983"/>
                <a:gd name="T54" fmla="*/ 628 w 630"/>
                <a:gd name="T55" fmla="*/ 833 h 983"/>
                <a:gd name="T56" fmla="*/ 620 w 630"/>
                <a:gd name="T57" fmla="*/ 864 h 983"/>
                <a:gd name="T58" fmla="*/ 607 w 630"/>
                <a:gd name="T59" fmla="*/ 893 h 983"/>
                <a:gd name="T60" fmla="*/ 590 w 630"/>
                <a:gd name="T61" fmla="*/ 918 h 983"/>
                <a:gd name="T62" fmla="*/ 569 w 630"/>
                <a:gd name="T63" fmla="*/ 940 h 983"/>
                <a:gd name="T64" fmla="*/ 545 w 630"/>
                <a:gd name="T65" fmla="*/ 959 h 983"/>
                <a:gd name="T66" fmla="*/ 518 w 630"/>
                <a:gd name="T67" fmla="*/ 972 h 983"/>
                <a:gd name="T68" fmla="*/ 488 w 630"/>
                <a:gd name="T69" fmla="*/ 981 h 983"/>
                <a:gd name="T70" fmla="*/ 455 w 630"/>
                <a:gd name="T71" fmla="*/ 983 h 983"/>
                <a:gd name="T72" fmla="*/ 0 w 630"/>
                <a:gd name="T73" fmla="*/ 983 h 983"/>
                <a:gd name="T74" fmla="*/ 0 w 630"/>
                <a:gd name="T75" fmla="*/ 0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0" h="983">
                  <a:moveTo>
                    <a:pt x="0" y="0"/>
                  </a:moveTo>
                  <a:lnTo>
                    <a:pt x="455" y="0"/>
                  </a:lnTo>
                  <a:lnTo>
                    <a:pt x="488" y="2"/>
                  </a:lnTo>
                  <a:lnTo>
                    <a:pt x="518" y="11"/>
                  </a:lnTo>
                  <a:lnTo>
                    <a:pt x="545" y="24"/>
                  </a:lnTo>
                  <a:lnTo>
                    <a:pt x="569" y="43"/>
                  </a:lnTo>
                  <a:lnTo>
                    <a:pt x="590" y="65"/>
                  </a:lnTo>
                  <a:lnTo>
                    <a:pt x="607" y="90"/>
                  </a:lnTo>
                  <a:lnTo>
                    <a:pt x="620" y="118"/>
                  </a:lnTo>
                  <a:lnTo>
                    <a:pt x="628" y="150"/>
                  </a:lnTo>
                  <a:lnTo>
                    <a:pt x="630" y="182"/>
                  </a:lnTo>
                  <a:lnTo>
                    <a:pt x="630" y="400"/>
                  </a:lnTo>
                  <a:lnTo>
                    <a:pt x="431" y="400"/>
                  </a:lnTo>
                  <a:lnTo>
                    <a:pt x="407" y="404"/>
                  </a:lnTo>
                  <a:lnTo>
                    <a:pt x="385" y="412"/>
                  </a:lnTo>
                  <a:lnTo>
                    <a:pt x="366" y="427"/>
                  </a:lnTo>
                  <a:lnTo>
                    <a:pt x="352" y="445"/>
                  </a:lnTo>
                  <a:lnTo>
                    <a:pt x="343" y="467"/>
                  </a:lnTo>
                  <a:lnTo>
                    <a:pt x="340" y="492"/>
                  </a:lnTo>
                  <a:lnTo>
                    <a:pt x="343" y="516"/>
                  </a:lnTo>
                  <a:lnTo>
                    <a:pt x="352" y="538"/>
                  </a:lnTo>
                  <a:lnTo>
                    <a:pt x="366" y="556"/>
                  </a:lnTo>
                  <a:lnTo>
                    <a:pt x="385" y="571"/>
                  </a:lnTo>
                  <a:lnTo>
                    <a:pt x="407" y="580"/>
                  </a:lnTo>
                  <a:lnTo>
                    <a:pt x="431" y="583"/>
                  </a:lnTo>
                  <a:lnTo>
                    <a:pt x="630" y="583"/>
                  </a:lnTo>
                  <a:lnTo>
                    <a:pt x="630" y="802"/>
                  </a:lnTo>
                  <a:lnTo>
                    <a:pt x="628" y="833"/>
                  </a:lnTo>
                  <a:lnTo>
                    <a:pt x="620" y="864"/>
                  </a:lnTo>
                  <a:lnTo>
                    <a:pt x="607" y="893"/>
                  </a:lnTo>
                  <a:lnTo>
                    <a:pt x="590" y="918"/>
                  </a:lnTo>
                  <a:lnTo>
                    <a:pt x="569" y="940"/>
                  </a:lnTo>
                  <a:lnTo>
                    <a:pt x="545" y="959"/>
                  </a:lnTo>
                  <a:lnTo>
                    <a:pt x="518" y="972"/>
                  </a:lnTo>
                  <a:lnTo>
                    <a:pt x="488" y="981"/>
                  </a:lnTo>
                  <a:lnTo>
                    <a:pt x="455" y="983"/>
                  </a:lnTo>
                  <a:lnTo>
                    <a:pt x="0" y="98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2" name="Freeform 7"/>
            <p:cNvSpPr>
              <a:spLocks noEditPoints="1"/>
            </p:cNvSpPr>
            <p:nvPr/>
          </p:nvSpPr>
          <p:spPr bwMode="auto">
            <a:xfrm>
              <a:off x="-2978150" y="-385763"/>
              <a:ext cx="3155950" cy="5724525"/>
            </a:xfrm>
            <a:custGeom>
              <a:avLst/>
              <a:gdLst>
                <a:gd name="T0" fmla="*/ 617 w 1988"/>
                <a:gd name="T1" fmla="*/ 376 h 3606"/>
                <a:gd name="T2" fmla="*/ 498 w 1988"/>
                <a:gd name="T3" fmla="*/ 437 h 3606"/>
                <a:gd name="T4" fmla="*/ 411 w 1988"/>
                <a:gd name="T5" fmla="*/ 536 h 3606"/>
                <a:gd name="T6" fmla="*/ 367 w 1988"/>
                <a:gd name="T7" fmla="*/ 663 h 3606"/>
                <a:gd name="T8" fmla="*/ 375 w 1988"/>
                <a:gd name="T9" fmla="*/ 802 h 3606"/>
                <a:gd name="T10" fmla="*/ 436 w 1988"/>
                <a:gd name="T11" fmla="*/ 922 h 3606"/>
                <a:gd name="T12" fmla="*/ 535 w 1988"/>
                <a:gd name="T13" fmla="*/ 1009 h 3606"/>
                <a:gd name="T14" fmla="*/ 662 w 1988"/>
                <a:gd name="T15" fmla="*/ 1053 h 3606"/>
                <a:gd name="T16" fmla="*/ 1326 w 1988"/>
                <a:gd name="T17" fmla="*/ 1053 h 3606"/>
                <a:gd name="T18" fmla="*/ 1453 w 1988"/>
                <a:gd name="T19" fmla="*/ 1009 h 3606"/>
                <a:gd name="T20" fmla="*/ 1552 w 1988"/>
                <a:gd name="T21" fmla="*/ 922 h 3606"/>
                <a:gd name="T22" fmla="*/ 1613 w 1988"/>
                <a:gd name="T23" fmla="*/ 802 h 3606"/>
                <a:gd name="T24" fmla="*/ 1621 w 1988"/>
                <a:gd name="T25" fmla="*/ 663 h 3606"/>
                <a:gd name="T26" fmla="*/ 1577 w 1988"/>
                <a:gd name="T27" fmla="*/ 536 h 3606"/>
                <a:gd name="T28" fmla="*/ 1490 w 1988"/>
                <a:gd name="T29" fmla="*/ 437 h 3606"/>
                <a:gd name="T30" fmla="*/ 1371 w 1988"/>
                <a:gd name="T31" fmla="*/ 376 h 3606"/>
                <a:gd name="T32" fmla="*/ 709 w 1988"/>
                <a:gd name="T33" fmla="*/ 364 h 3606"/>
                <a:gd name="T34" fmla="*/ 1347 w 1988"/>
                <a:gd name="T35" fmla="*/ 3 h 3606"/>
                <a:gd name="T36" fmla="*/ 1540 w 1988"/>
                <a:gd name="T37" fmla="*/ 50 h 3606"/>
                <a:gd name="T38" fmla="*/ 1708 w 1988"/>
                <a:gd name="T39" fmla="*/ 144 h 3606"/>
                <a:gd name="T40" fmla="*/ 1843 w 1988"/>
                <a:gd name="T41" fmla="*/ 281 h 3606"/>
                <a:gd name="T42" fmla="*/ 1939 w 1988"/>
                <a:gd name="T43" fmla="*/ 449 h 3606"/>
                <a:gd name="T44" fmla="*/ 1985 w 1988"/>
                <a:gd name="T45" fmla="*/ 642 h 3606"/>
                <a:gd name="T46" fmla="*/ 1976 w 1988"/>
                <a:gd name="T47" fmla="*/ 845 h 3606"/>
                <a:gd name="T48" fmla="*/ 1912 w 1988"/>
                <a:gd name="T49" fmla="*/ 1030 h 3606"/>
                <a:gd name="T50" fmla="*/ 1802 w 1988"/>
                <a:gd name="T51" fmla="*/ 1189 h 3606"/>
                <a:gd name="T52" fmla="*/ 1655 w 1988"/>
                <a:gd name="T53" fmla="*/ 1312 h 3606"/>
                <a:gd name="T54" fmla="*/ 1477 w 1988"/>
                <a:gd name="T55" fmla="*/ 1392 h 3606"/>
                <a:gd name="T56" fmla="*/ 1279 w 1988"/>
                <a:gd name="T57" fmla="*/ 1421 h 3606"/>
                <a:gd name="T58" fmla="*/ 1179 w 1988"/>
                <a:gd name="T59" fmla="*/ 1425 h 3606"/>
                <a:gd name="T60" fmla="*/ 1175 w 1988"/>
                <a:gd name="T61" fmla="*/ 1433 h 3606"/>
                <a:gd name="T62" fmla="*/ 1164 w 1988"/>
                <a:gd name="T63" fmla="*/ 3487 h 3606"/>
                <a:gd name="T64" fmla="*/ 1110 w 1988"/>
                <a:gd name="T65" fmla="*/ 3563 h 3606"/>
                <a:gd name="T66" fmla="*/ 1025 w 1988"/>
                <a:gd name="T67" fmla="*/ 3603 h 3606"/>
                <a:gd name="T68" fmla="*/ 930 w 1988"/>
                <a:gd name="T69" fmla="*/ 3595 h 3606"/>
                <a:gd name="T70" fmla="*/ 854 w 1988"/>
                <a:gd name="T71" fmla="*/ 3541 h 3606"/>
                <a:gd name="T72" fmla="*/ 814 w 1988"/>
                <a:gd name="T73" fmla="*/ 3456 h 3606"/>
                <a:gd name="T74" fmla="*/ 812 w 1988"/>
                <a:gd name="T75" fmla="*/ 1430 h 3606"/>
                <a:gd name="T76" fmla="*/ 818 w 1988"/>
                <a:gd name="T77" fmla="*/ 1423 h 3606"/>
                <a:gd name="T78" fmla="*/ 641 w 1988"/>
                <a:gd name="T79" fmla="*/ 1417 h 3606"/>
                <a:gd name="T80" fmla="*/ 448 w 1988"/>
                <a:gd name="T81" fmla="*/ 1371 h 3606"/>
                <a:gd name="T82" fmla="*/ 280 w 1988"/>
                <a:gd name="T83" fmla="*/ 1275 h 3606"/>
                <a:gd name="T84" fmla="*/ 145 w 1988"/>
                <a:gd name="T85" fmla="*/ 1139 h 3606"/>
                <a:gd name="T86" fmla="*/ 49 w 1988"/>
                <a:gd name="T87" fmla="*/ 971 h 3606"/>
                <a:gd name="T88" fmla="*/ 3 w 1988"/>
                <a:gd name="T89" fmla="*/ 779 h 3606"/>
                <a:gd name="T90" fmla="*/ 12 w 1988"/>
                <a:gd name="T91" fmla="*/ 575 h 3606"/>
                <a:gd name="T92" fmla="*/ 76 w 1988"/>
                <a:gd name="T93" fmla="*/ 390 h 3606"/>
                <a:gd name="T94" fmla="*/ 186 w 1988"/>
                <a:gd name="T95" fmla="*/ 231 h 3606"/>
                <a:gd name="T96" fmla="*/ 333 w 1988"/>
                <a:gd name="T97" fmla="*/ 108 h 3606"/>
                <a:gd name="T98" fmla="*/ 510 w 1988"/>
                <a:gd name="T99" fmla="*/ 28 h 3606"/>
                <a:gd name="T100" fmla="*/ 709 w 1988"/>
                <a:gd name="T101" fmla="*/ 0 h 3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88" h="3606">
                  <a:moveTo>
                    <a:pt x="709" y="364"/>
                  </a:moveTo>
                  <a:lnTo>
                    <a:pt x="662" y="368"/>
                  </a:lnTo>
                  <a:lnTo>
                    <a:pt x="617" y="376"/>
                  </a:lnTo>
                  <a:lnTo>
                    <a:pt x="574" y="392"/>
                  </a:lnTo>
                  <a:lnTo>
                    <a:pt x="535" y="412"/>
                  </a:lnTo>
                  <a:lnTo>
                    <a:pt x="498" y="437"/>
                  </a:lnTo>
                  <a:lnTo>
                    <a:pt x="464" y="465"/>
                  </a:lnTo>
                  <a:lnTo>
                    <a:pt x="436" y="498"/>
                  </a:lnTo>
                  <a:lnTo>
                    <a:pt x="411" y="536"/>
                  </a:lnTo>
                  <a:lnTo>
                    <a:pt x="391" y="575"/>
                  </a:lnTo>
                  <a:lnTo>
                    <a:pt x="375" y="618"/>
                  </a:lnTo>
                  <a:lnTo>
                    <a:pt x="367" y="663"/>
                  </a:lnTo>
                  <a:lnTo>
                    <a:pt x="363" y="711"/>
                  </a:lnTo>
                  <a:lnTo>
                    <a:pt x="367" y="757"/>
                  </a:lnTo>
                  <a:lnTo>
                    <a:pt x="375" y="802"/>
                  </a:lnTo>
                  <a:lnTo>
                    <a:pt x="391" y="845"/>
                  </a:lnTo>
                  <a:lnTo>
                    <a:pt x="411" y="884"/>
                  </a:lnTo>
                  <a:lnTo>
                    <a:pt x="436" y="922"/>
                  </a:lnTo>
                  <a:lnTo>
                    <a:pt x="464" y="955"/>
                  </a:lnTo>
                  <a:lnTo>
                    <a:pt x="498" y="984"/>
                  </a:lnTo>
                  <a:lnTo>
                    <a:pt x="535" y="1009"/>
                  </a:lnTo>
                  <a:lnTo>
                    <a:pt x="574" y="1029"/>
                  </a:lnTo>
                  <a:lnTo>
                    <a:pt x="617" y="1044"/>
                  </a:lnTo>
                  <a:lnTo>
                    <a:pt x="662" y="1053"/>
                  </a:lnTo>
                  <a:lnTo>
                    <a:pt x="709" y="1057"/>
                  </a:lnTo>
                  <a:lnTo>
                    <a:pt x="1279" y="1057"/>
                  </a:lnTo>
                  <a:lnTo>
                    <a:pt x="1326" y="1053"/>
                  </a:lnTo>
                  <a:lnTo>
                    <a:pt x="1371" y="1044"/>
                  </a:lnTo>
                  <a:lnTo>
                    <a:pt x="1413" y="1029"/>
                  </a:lnTo>
                  <a:lnTo>
                    <a:pt x="1453" y="1009"/>
                  </a:lnTo>
                  <a:lnTo>
                    <a:pt x="1490" y="984"/>
                  </a:lnTo>
                  <a:lnTo>
                    <a:pt x="1524" y="955"/>
                  </a:lnTo>
                  <a:lnTo>
                    <a:pt x="1552" y="922"/>
                  </a:lnTo>
                  <a:lnTo>
                    <a:pt x="1577" y="884"/>
                  </a:lnTo>
                  <a:lnTo>
                    <a:pt x="1597" y="845"/>
                  </a:lnTo>
                  <a:lnTo>
                    <a:pt x="1613" y="802"/>
                  </a:lnTo>
                  <a:lnTo>
                    <a:pt x="1621" y="757"/>
                  </a:lnTo>
                  <a:lnTo>
                    <a:pt x="1625" y="711"/>
                  </a:lnTo>
                  <a:lnTo>
                    <a:pt x="1621" y="663"/>
                  </a:lnTo>
                  <a:lnTo>
                    <a:pt x="1613" y="618"/>
                  </a:lnTo>
                  <a:lnTo>
                    <a:pt x="1597" y="575"/>
                  </a:lnTo>
                  <a:lnTo>
                    <a:pt x="1577" y="536"/>
                  </a:lnTo>
                  <a:lnTo>
                    <a:pt x="1552" y="498"/>
                  </a:lnTo>
                  <a:lnTo>
                    <a:pt x="1524" y="465"/>
                  </a:lnTo>
                  <a:lnTo>
                    <a:pt x="1490" y="437"/>
                  </a:lnTo>
                  <a:lnTo>
                    <a:pt x="1453" y="412"/>
                  </a:lnTo>
                  <a:lnTo>
                    <a:pt x="1413" y="392"/>
                  </a:lnTo>
                  <a:lnTo>
                    <a:pt x="1371" y="376"/>
                  </a:lnTo>
                  <a:lnTo>
                    <a:pt x="1326" y="368"/>
                  </a:lnTo>
                  <a:lnTo>
                    <a:pt x="1279" y="364"/>
                  </a:lnTo>
                  <a:lnTo>
                    <a:pt x="709" y="364"/>
                  </a:lnTo>
                  <a:close/>
                  <a:moveTo>
                    <a:pt x="709" y="0"/>
                  </a:moveTo>
                  <a:lnTo>
                    <a:pt x="1279" y="0"/>
                  </a:lnTo>
                  <a:lnTo>
                    <a:pt x="1347" y="3"/>
                  </a:lnTo>
                  <a:lnTo>
                    <a:pt x="1414" y="13"/>
                  </a:lnTo>
                  <a:lnTo>
                    <a:pt x="1477" y="28"/>
                  </a:lnTo>
                  <a:lnTo>
                    <a:pt x="1540" y="50"/>
                  </a:lnTo>
                  <a:lnTo>
                    <a:pt x="1599" y="76"/>
                  </a:lnTo>
                  <a:lnTo>
                    <a:pt x="1655" y="108"/>
                  </a:lnTo>
                  <a:lnTo>
                    <a:pt x="1708" y="144"/>
                  </a:lnTo>
                  <a:lnTo>
                    <a:pt x="1757" y="186"/>
                  </a:lnTo>
                  <a:lnTo>
                    <a:pt x="1802" y="231"/>
                  </a:lnTo>
                  <a:lnTo>
                    <a:pt x="1843" y="281"/>
                  </a:lnTo>
                  <a:lnTo>
                    <a:pt x="1880" y="334"/>
                  </a:lnTo>
                  <a:lnTo>
                    <a:pt x="1912" y="390"/>
                  </a:lnTo>
                  <a:lnTo>
                    <a:pt x="1939" y="449"/>
                  </a:lnTo>
                  <a:lnTo>
                    <a:pt x="1959" y="512"/>
                  </a:lnTo>
                  <a:lnTo>
                    <a:pt x="1976" y="575"/>
                  </a:lnTo>
                  <a:lnTo>
                    <a:pt x="1985" y="642"/>
                  </a:lnTo>
                  <a:lnTo>
                    <a:pt x="1988" y="711"/>
                  </a:lnTo>
                  <a:lnTo>
                    <a:pt x="1985" y="779"/>
                  </a:lnTo>
                  <a:lnTo>
                    <a:pt x="1976" y="845"/>
                  </a:lnTo>
                  <a:lnTo>
                    <a:pt x="1959" y="909"/>
                  </a:lnTo>
                  <a:lnTo>
                    <a:pt x="1939" y="971"/>
                  </a:lnTo>
                  <a:lnTo>
                    <a:pt x="1912" y="1030"/>
                  </a:lnTo>
                  <a:lnTo>
                    <a:pt x="1880" y="1086"/>
                  </a:lnTo>
                  <a:lnTo>
                    <a:pt x="1843" y="1139"/>
                  </a:lnTo>
                  <a:lnTo>
                    <a:pt x="1802" y="1189"/>
                  </a:lnTo>
                  <a:lnTo>
                    <a:pt x="1757" y="1235"/>
                  </a:lnTo>
                  <a:lnTo>
                    <a:pt x="1708" y="1275"/>
                  </a:lnTo>
                  <a:lnTo>
                    <a:pt x="1655" y="1312"/>
                  </a:lnTo>
                  <a:lnTo>
                    <a:pt x="1599" y="1344"/>
                  </a:lnTo>
                  <a:lnTo>
                    <a:pt x="1540" y="1371"/>
                  </a:lnTo>
                  <a:lnTo>
                    <a:pt x="1477" y="1392"/>
                  </a:lnTo>
                  <a:lnTo>
                    <a:pt x="1414" y="1407"/>
                  </a:lnTo>
                  <a:lnTo>
                    <a:pt x="1347" y="1417"/>
                  </a:lnTo>
                  <a:lnTo>
                    <a:pt x="1279" y="1421"/>
                  </a:lnTo>
                  <a:lnTo>
                    <a:pt x="1181" y="1421"/>
                  </a:lnTo>
                  <a:lnTo>
                    <a:pt x="1181" y="1423"/>
                  </a:lnTo>
                  <a:lnTo>
                    <a:pt x="1179" y="1425"/>
                  </a:lnTo>
                  <a:lnTo>
                    <a:pt x="1177" y="1428"/>
                  </a:lnTo>
                  <a:lnTo>
                    <a:pt x="1176" y="1430"/>
                  </a:lnTo>
                  <a:lnTo>
                    <a:pt x="1175" y="1433"/>
                  </a:lnTo>
                  <a:lnTo>
                    <a:pt x="1175" y="3424"/>
                  </a:lnTo>
                  <a:lnTo>
                    <a:pt x="1172" y="3456"/>
                  </a:lnTo>
                  <a:lnTo>
                    <a:pt x="1164" y="3487"/>
                  </a:lnTo>
                  <a:lnTo>
                    <a:pt x="1150" y="3515"/>
                  </a:lnTo>
                  <a:lnTo>
                    <a:pt x="1132" y="3541"/>
                  </a:lnTo>
                  <a:lnTo>
                    <a:pt x="1110" y="3563"/>
                  </a:lnTo>
                  <a:lnTo>
                    <a:pt x="1085" y="3581"/>
                  </a:lnTo>
                  <a:lnTo>
                    <a:pt x="1056" y="3595"/>
                  </a:lnTo>
                  <a:lnTo>
                    <a:pt x="1025" y="3603"/>
                  </a:lnTo>
                  <a:lnTo>
                    <a:pt x="993" y="3606"/>
                  </a:lnTo>
                  <a:lnTo>
                    <a:pt x="960" y="3603"/>
                  </a:lnTo>
                  <a:lnTo>
                    <a:pt x="930" y="3595"/>
                  </a:lnTo>
                  <a:lnTo>
                    <a:pt x="901" y="3581"/>
                  </a:lnTo>
                  <a:lnTo>
                    <a:pt x="876" y="3563"/>
                  </a:lnTo>
                  <a:lnTo>
                    <a:pt x="854" y="3541"/>
                  </a:lnTo>
                  <a:lnTo>
                    <a:pt x="836" y="3515"/>
                  </a:lnTo>
                  <a:lnTo>
                    <a:pt x="822" y="3487"/>
                  </a:lnTo>
                  <a:lnTo>
                    <a:pt x="814" y="3456"/>
                  </a:lnTo>
                  <a:lnTo>
                    <a:pt x="811" y="3424"/>
                  </a:lnTo>
                  <a:lnTo>
                    <a:pt x="811" y="1433"/>
                  </a:lnTo>
                  <a:lnTo>
                    <a:pt x="812" y="1430"/>
                  </a:lnTo>
                  <a:lnTo>
                    <a:pt x="813" y="1428"/>
                  </a:lnTo>
                  <a:lnTo>
                    <a:pt x="816" y="1425"/>
                  </a:lnTo>
                  <a:lnTo>
                    <a:pt x="818" y="1423"/>
                  </a:lnTo>
                  <a:lnTo>
                    <a:pt x="819" y="1421"/>
                  </a:lnTo>
                  <a:lnTo>
                    <a:pt x="709" y="1421"/>
                  </a:lnTo>
                  <a:lnTo>
                    <a:pt x="641" y="1417"/>
                  </a:lnTo>
                  <a:lnTo>
                    <a:pt x="574" y="1407"/>
                  </a:lnTo>
                  <a:lnTo>
                    <a:pt x="510" y="1392"/>
                  </a:lnTo>
                  <a:lnTo>
                    <a:pt x="448" y="1371"/>
                  </a:lnTo>
                  <a:lnTo>
                    <a:pt x="389" y="1344"/>
                  </a:lnTo>
                  <a:lnTo>
                    <a:pt x="333" y="1312"/>
                  </a:lnTo>
                  <a:lnTo>
                    <a:pt x="280" y="1275"/>
                  </a:lnTo>
                  <a:lnTo>
                    <a:pt x="231" y="1235"/>
                  </a:lnTo>
                  <a:lnTo>
                    <a:pt x="186" y="1189"/>
                  </a:lnTo>
                  <a:lnTo>
                    <a:pt x="145" y="1139"/>
                  </a:lnTo>
                  <a:lnTo>
                    <a:pt x="108" y="1086"/>
                  </a:lnTo>
                  <a:lnTo>
                    <a:pt x="76" y="1030"/>
                  </a:lnTo>
                  <a:lnTo>
                    <a:pt x="49" y="971"/>
                  </a:lnTo>
                  <a:lnTo>
                    <a:pt x="29" y="909"/>
                  </a:lnTo>
                  <a:lnTo>
                    <a:pt x="12" y="845"/>
                  </a:lnTo>
                  <a:lnTo>
                    <a:pt x="3" y="779"/>
                  </a:lnTo>
                  <a:lnTo>
                    <a:pt x="0" y="711"/>
                  </a:lnTo>
                  <a:lnTo>
                    <a:pt x="3" y="642"/>
                  </a:lnTo>
                  <a:lnTo>
                    <a:pt x="12" y="575"/>
                  </a:lnTo>
                  <a:lnTo>
                    <a:pt x="29" y="512"/>
                  </a:lnTo>
                  <a:lnTo>
                    <a:pt x="49" y="449"/>
                  </a:lnTo>
                  <a:lnTo>
                    <a:pt x="76" y="390"/>
                  </a:lnTo>
                  <a:lnTo>
                    <a:pt x="108" y="334"/>
                  </a:lnTo>
                  <a:lnTo>
                    <a:pt x="145" y="281"/>
                  </a:lnTo>
                  <a:lnTo>
                    <a:pt x="186" y="231"/>
                  </a:lnTo>
                  <a:lnTo>
                    <a:pt x="231" y="186"/>
                  </a:lnTo>
                  <a:lnTo>
                    <a:pt x="280" y="144"/>
                  </a:lnTo>
                  <a:lnTo>
                    <a:pt x="333" y="108"/>
                  </a:lnTo>
                  <a:lnTo>
                    <a:pt x="389" y="76"/>
                  </a:lnTo>
                  <a:lnTo>
                    <a:pt x="448" y="50"/>
                  </a:lnTo>
                  <a:lnTo>
                    <a:pt x="510" y="28"/>
                  </a:lnTo>
                  <a:lnTo>
                    <a:pt x="574" y="13"/>
                  </a:lnTo>
                  <a:lnTo>
                    <a:pt x="641" y="3"/>
                  </a:lnTo>
                  <a:lnTo>
                    <a:pt x="7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p:cNvGrpSpPr/>
          <p:nvPr/>
        </p:nvGrpSpPr>
        <p:grpSpPr>
          <a:xfrm>
            <a:off x="5889366" y="4390107"/>
            <a:ext cx="413268" cy="367888"/>
            <a:chOff x="-8955088" y="968375"/>
            <a:chExt cx="6505575" cy="5791200"/>
          </a:xfrm>
          <a:solidFill>
            <a:schemeClr val="bg1"/>
          </a:solidFill>
        </p:grpSpPr>
        <p:sp>
          <p:nvSpPr>
            <p:cNvPr id="18" name="Freeform 12"/>
            <p:cNvSpPr>
              <a:spLocks noEditPoints="1"/>
            </p:cNvSpPr>
            <p:nvPr/>
          </p:nvSpPr>
          <p:spPr bwMode="auto">
            <a:xfrm>
              <a:off x="-8955088" y="968375"/>
              <a:ext cx="6505575" cy="5791200"/>
            </a:xfrm>
            <a:custGeom>
              <a:avLst/>
              <a:gdLst>
                <a:gd name="T0" fmla="*/ 1668 w 4098"/>
                <a:gd name="T1" fmla="*/ 3215 h 3648"/>
                <a:gd name="T2" fmla="*/ 1623 w 4098"/>
                <a:gd name="T3" fmla="*/ 3370 h 3648"/>
                <a:gd name="T4" fmla="*/ 2530 w 4098"/>
                <a:gd name="T5" fmla="*/ 3459 h 3648"/>
                <a:gd name="T6" fmla="*/ 2454 w 4098"/>
                <a:gd name="T7" fmla="*/ 3320 h 3648"/>
                <a:gd name="T8" fmla="*/ 2427 w 4098"/>
                <a:gd name="T9" fmla="*/ 3160 h 3648"/>
                <a:gd name="T10" fmla="*/ 189 w 4098"/>
                <a:gd name="T11" fmla="*/ 2237 h 3648"/>
                <a:gd name="T12" fmla="*/ 200 w 4098"/>
                <a:gd name="T13" fmla="*/ 2767 h 3648"/>
                <a:gd name="T14" fmla="*/ 247 w 4098"/>
                <a:gd name="T15" fmla="*/ 2792 h 3648"/>
                <a:gd name="T16" fmla="*/ 3886 w 4098"/>
                <a:gd name="T17" fmla="*/ 2779 h 3648"/>
                <a:gd name="T18" fmla="*/ 3909 w 4098"/>
                <a:gd name="T19" fmla="*/ 2732 h 3648"/>
                <a:gd name="T20" fmla="*/ 247 w 4098"/>
                <a:gd name="T21" fmla="*/ 189 h 3648"/>
                <a:gd name="T22" fmla="*/ 200 w 4098"/>
                <a:gd name="T23" fmla="*/ 212 h 3648"/>
                <a:gd name="T24" fmla="*/ 189 w 4098"/>
                <a:gd name="T25" fmla="*/ 2047 h 3648"/>
                <a:gd name="T26" fmla="*/ 3906 w 4098"/>
                <a:gd name="T27" fmla="*/ 229 h 3648"/>
                <a:gd name="T28" fmla="*/ 3870 w 4098"/>
                <a:gd name="T29" fmla="*/ 191 h 3648"/>
                <a:gd name="T30" fmla="*/ 247 w 4098"/>
                <a:gd name="T31" fmla="*/ 0 h 3648"/>
                <a:gd name="T32" fmla="*/ 3929 w 4098"/>
                <a:gd name="T33" fmla="*/ 13 h 3648"/>
                <a:gd name="T34" fmla="*/ 4026 w 4098"/>
                <a:gd name="T35" fmla="*/ 72 h 3648"/>
                <a:gd name="T36" fmla="*/ 4086 w 4098"/>
                <a:gd name="T37" fmla="*/ 169 h 3648"/>
                <a:gd name="T38" fmla="*/ 4098 w 4098"/>
                <a:gd name="T39" fmla="*/ 2732 h 3648"/>
                <a:gd name="T40" fmla="*/ 4071 w 4098"/>
                <a:gd name="T41" fmla="*/ 2846 h 3648"/>
                <a:gd name="T42" fmla="*/ 3996 w 4098"/>
                <a:gd name="T43" fmla="*/ 2932 h 3648"/>
                <a:gd name="T44" fmla="*/ 3891 w 4098"/>
                <a:gd name="T45" fmla="*/ 2977 h 3648"/>
                <a:gd name="T46" fmla="*/ 2617 w 4098"/>
                <a:gd name="T47" fmla="*/ 3160 h 3648"/>
                <a:gd name="T48" fmla="*/ 2649 w 4098"/>
                <a:gd name="T49" fmla="*/ 3297 h 3648"/>
                <a:gd name="T50" fmla="*/ 2738 w 4098"/>
                <a:gd name="T51" fmla="*/ 3401 h 3648"/>
                <a:gd name="T52" fmla="*/ 2866 w 4098"/>
                <a:gd name="T53" fmla="*/ 3454 h 3648"/>
                <a:gd name="T54" fmla="*/ 3213 w 4098"/>
                <a:gd name="T55" fmla="*/ 3462 h 3648"/>
                <a:gd name="T56" fmla="*/ 3268 w 4098"/>
                <a:gd name="T57" fmla="*/ 3505 h 3648"/>
                <a:gd name="T58" fmla="*/ 3278 w 4098"/>
                <a:gd name="T59" fmla="*/ 3579 h 3648"/>
                <a:gd name="T60" fmla="*/ 3235 w 4098"/>
                <a:gd name="T61" fmla="*/ 3634 h 3648"/>
                <a:gd name="T62" fmla="*/ 910 w 4098"/>
                <a:gd name="T63" fmla="*/ 3648 h 3648"/>
                <a:gd name="T64" fmla="*/ 844 w 4098"/>
                <a:gd name="T65" fmla="*/ 3619 h 3648"/>
                <a:gd name="T66" fmla="*/ 816 w 4098"/>
                <a:gd name="T67" fmla="*/ 3554 h 3648"/>
                <a:gd name="T68" fmla="*/ 844 w 4098"/>
                <a:gd name="T69" fmla="*/ 3487 h 3648"/>
                <a:gd name="T70" fmla="*/ 910 w 4098"/>
                <a:gd name="T71" fmla="*/ 3459 h 3648"/>
                <a:gd name="T72" fmla="*/ 1278 w 4098"/>
                <a:gd name="T73" fmla="*/ 3443 h 3648"/>
                <a:gd name="T74" fmla="*/ 1395 w 4098"/>
                <a:gd name="T75" fmla="*/ 3371 h 3648"/>
                <a:gd name="T76" fmla="*/ 1467 w 4098"/>
                <a:gd name="T77" fmla="*/ 3255 h 3648"/>
                <a:gd name="T78" fmla="*/ 1481 w 4098"/>
                <a:gd name="T79" fmla="*/ 2980 h 3648"/>
                <a:gd name="T80" fmla="*/ 169 w 4098"/>
                <a:gd name="T81" fmla="*/ 2967 h 3648"/>
                <a:gd name="T82" fmla="*/ 72 w 4098"/>
                <a:gd name="T83" fmla="*/ 2907 h 3648"/>
                <a:gd name="T84" fmla="*/ 12 w 4098"/>
                <a:gd name="T85" fmla="*/ 2810 h 3648"/>
                <a:gd name="T86" fmla="*/ 0 w 4098"/>
                <a:gd name="T87" fmla="*/ 247 h 3648"/>
                <a:gd name="T88" fmla="*/ 27 w 4098"/>
                <a:gd name="T89" fmla="*/ 134 h 3648"/>
                <a:gd name="T90" fmla="*/ 102 w 4098"/>
                <a:gd name="T91" fmla="*/ 47 h 3648"/>
                <a:gd name="T92" fmla="*/ 207 w 4098"/>
                <a:gd name="T93" fmla="*/ 4 h 3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098" h="3648">
                  <a:moveTo>
                    <a:pt x="1671" y="2980"/>
                  </a:moveTo>
                  <a:lnTo>
                    <a:pt x="1671" y="3160"/>
                  </a:lnTo>
                  <a:lnTo>
                    <a:pt x="1668" y="3215"/>
                  </a:lnTo>
                  <a:lnTo>
                    <a:pt x="1659" y="3270"/>
                  </a:lnTo>
                  <a:lnTo>
                    <a:pt x="1644" y="3320"/>
                  </a:lnTo>
                  <a:lnTo>
                    <a:pt x="1623" y="3370"/>
                  </a:lnTo>
                  <a:lnTo>
                    <a:pt x="1598" y="3416"/>
                  </a:lnTo>
                  <a:lnTo>
                    <a:pt x="1568" y="3459"/>
                  </a:lnTo>
                  <a:lnTo>
                    <a:pt x="2530" y="3459"/>
                  </a:lnTo>
                  <a:lnTo>
                    <a:pt x="2500" y="3416"/>
                  </a:lnTo>
                  <a:lnTo>
                    <a:pt x="2475" y="3370"/>
                  </a:lnTo>
                  <a:lnTo>
                    <a:pt x="2454" y="3320"/>
                  </a:lnTo>
                  <a:lnTo>
                    <a:pt x="2439" y="3270"/>
                  </a:lnTo>
                  <a:lnTo>
                    <a:pt x="2430" y="3215"/>
                  </a:lnTo>
                  <a:lnTo>
                    <a:pt x="2427" y="3160"/>
                  </a:lnTo>
                  <a:lnTo>
                    <a:pt x="2427" y="2980"/>
                  </a:lnTo>
                  <a:lnTo>
                    <a:pt x="1671" y="2980"/>
                  </a:lnTo>
                  <a:close/>
                  <a:moveTo>
                    <a:pt x="189" y="2237"/>
                  </a:moveTo>
                  <a:lnTo>
                    <a:pt x="189" y="2732"/>
                  </a:lnTo>
                  <a:lnTo>
                    <a:pt x="192" y="2751"/>
                  </a:lnTo>
                  <a:lnTo>
                    <a:pt x="200" y="2767"/>
                  </a:lnTo>
                  <a:lnTo>
                    <a:pt x="212" y="2779"/>
                  </a:lnTo>
                  <a:lnTo>
                    <a:pt x="228" y="2788"/>
                  </a:lnTo>
                  <a:lnTo>
                    <a:pt x="247" y="2792"/>
                  </a:lnTo>
                  <a:lnTo>
                    <a:pt x="3851" y="2792"/>
                  </a:lnTo>
                  <a:lnTo>
                    <a:pt x="3870" y="2788"/>
                  </a:lnTo>
                  <a:lnTo>
                    <a:pt x="3886" y="2779"/>
                  </a:lnTo>
                  <a:lnTo>
                    <a:pt x="3898" y="2767"/>
                  </a:lnTo>
                  <a:lnTo>
                    <a:pt x="3906" y="2751"/>
                  </a:lnTo>
                  <a:lnTo>
                    <a:pt x="3909" y="2732"/>
                  </a:lnTo>
                  <a:lnTo>
                    <a:pt x="3909" y="2237"/>
                  </a:lnTo>
                  <a:lnTo>
                    <a:pt x="189" y="2237"/>
                  </a:lnTo>
                  <a:close/>
                  <a:moveTo>
                    <a:pt x="247" y="189"/>
                  </a:moveTo>
                  <a:lnTo>
                    <a:pt x="228" y="191"/>
                  </a:lnTo>
                  <a:lnTo>
                    <a:pt x="212" y="200"/>
                  </a:lnTo>
                  <a:lnTo>
                    <a:pt x="200" y="212"/>
                  </a:lnTo>
                  <a:lnTo>
                    <a:pt x="192" y="229"/>
                  </a:lnTo>
                  <a:lnTo>
                    <a:pt x="189" y="247"/>
                  </a:lnTo>
                  <a:lnTo>
                    <a:pt x="189" y="2047"/>
                  </a:lnTo>
                  <a:lnTo>
                    <a:pt x="3909" y="2047"/>
                  </a:lnTo>
                  <a:lnTo>
                    <a:pt x="3909" y="247"/>
                  </a:lnTo>
                  <a:lnTo>
                    <a:pt x="3906" y="229"/>
                  </a:lnTo>
                  <a:lnTo>
                    <a:pt x="3898" y="212"/>
                  </a:lnTo>
                  <a:lnTo>
                    <a:pt x="3886" y="200"/>
                  </a:lnTo>
                  <a:lnTo>
                    <a:pt x="3870" y="191"/>
                  </a:lnTo>
                  <a:lnTo>
                    <a:pt x="3851" y="189"/>
                  </a:lnTo>
                  <a:lnTo>
                    <a:pt x="247" y="189"/>
                  </a:lnTo>
                  <a:close/>
                  <a:moveTo>
                    <a:pt x="247" y="0"/>
                  </a:moveTo>
                  <a:lnTo>
                    <a:pt x="3851" y="0"/>
                  </a:lnTo>
                  <a:lnTo>
                    <a:pt x="3891" y="4"/>
                  </a:lnTo>
                  <a:lnTo>
                    <a:pt x="3929" y="13"/>
                  </a:lnTo>
                  <a:lnTo>
                    <a:pt x="3964" y="28"/>
                  </a:lnTo>
                  <a:lnTo>
                    <a:pt x="3996" y="47"/>
                  </a:lnTo>
                  <a:lnTo>
                    <a:pt x="4026" y="72"/>
                  </a:lnTo>
                  <a:lnTo>
                    <a:pt x="4051" y="102"/>
                  </a:lnTo>
                  <a:lnTo>
                    <a:pt x="4071" y="134"/>
                  </a:lnTo>
                  <a:lnTo>
                    <a:pt x="4086" y="169"/>
                  </a:lnTo>
                  <a:lnTo>
                    <a:pt x="4094" y="207"/>
                  </a:lnTo>
                  <a:lnTo>
                    <a:pt x="4098" y="247"/>
                  </a:lnTo>
                  <a:lnTo>
                    <a:pt x="4098" y="2732"/>
                  </a:lnTo>
                  <a:lnTo>
                    <a:pt x="4094" y="2773"/>
                  </a:lnTo>
                  <a:lnTo>
                    <a:pt x="4086" y="2810"/>
                  </a:lnTo>
                  <a:lnTo>
                    <a:pt x="4071" y="2846"/>
                  </a:lnTo>
                  <a:lnTo>
                    <a:pt x="4051" y="2879"/>
                  </a:lnTo>
                  <a:lnTo>
                    <a:pt x="4026" y="2907"/>
                  </a:lnTo>
                  <a:lnTo>
                    <a:pt x="3996" y="2932"/>
                  </a:lnTo>
                  <a:lnTo>
                    <a:pt x="3964" y="2952"/>
                  </a:lnTo>
                  <a:lnTo>
                    <a:pt x="3929" y="2967"/>
                  </a:lnTo>
                  <a:lnTo>
                    <a:pt x="3891" y="2977"/>
                  </a:lnTo>
                  <a:lnTo>
                    <a:pt x="3851" y="2980"/>
                  </a:lnTo>
                  <a:lnTo>
                    <a:pt x="2617" y="2980"/>
                  </a:lnTo>
                  <a:lnTo>
                    <a:pt x="2617" y="3160"/>
                  </a:lnTo>
                  <a:lnTo>
                    <a:pt x="2620" y="3209"/>
                  </a:lnTo>
                  <a:lnTo>
                    <a:pt x="2631" y="3255"/>
                  </a:lnTo>
                  <a:lnTo>
                    <a:pt x="2649" y="3297"/>
                  </a:lnTo>
                  <a:lnTo>
                    <a:pt x="2674" y="3337"/>
                  </a:lnTo>
                  <a:lnTo>
                    <a:pt x="2703" y="3371"/>
                  </a:lnTo>
                  <a:lnTo>
                    <a:pt x="2738" y="3401"/>
                  </a:lnTo>
                  <a:lnTo>
                    <a:pt x="2778" y="3426"/>
                  </a:lnTo>
                  <a:lnTo>
                    <a:pt x="2820" y="3443"/>
                  </a:lnTo>
                  <a:lnTo>
                    <a:pt x="2866" y="3454"/>
                  </a:lnTo>
                  <a:lnTo>
                    <a:pt x="2916" y="3459"/>
                  </a:lnTo>
                  <a:lnTo>
                    <a:pt x="3188" y="3459"/>
                  </a:lnTo>
                  <a:lnTo>
                    <a:pt x="3213" y="3462"/>
                  </a:lnTo>
                  <a:lnTo>
                    <a:pt x="3235" y="3472"/>
                  </a:lnTo>
                  <a:lnTo>
                    <a:pt x="3254" y="3487"/>
                  </a:lnTo>
                  <a:lnTo>
                    <a:pt x="3268" y="3505"/>
                  </a:lnTo>
                  <a:lnTo>
                    <a:pt x="3278" y="3528"/>
                  </a:lnTo>
                  <a:lnTo>
                    <a:pt x="3282" y="3554"/>
                  </a:lnTo>
                  <a:lnTo>
                    <a:pt x="3278" y="3579"/>
                  </a:lnTo>
                  <a:lnTo>
                    <a:pt x="3268" y="3601"/>
                  </a:lnTo>
                  <a:lnTo>
                    <a:pt x="3254" y="3619"/>
                  </a:lnTo>
                  <a:lnTo>
                    <a:pt x="3235" y="3634"/>
                  </a:lnTo>
                  <a:lnTo>
                    <a:pt x="3213" y="3644"/>
                  </a:lnTo>
                  <a:lnTo>
                    <a:pt x="3188" y="3648"/>
                  </a:lnTo>
                  <a:lnTo>
                    <a:pt x="910" y="3648"/>
                  </a:lnTo>
                  <a:lnTo>
                    <a:pt x="885" y="3644"/>
                  </a:lnTo>
                  <a:lnTo>
                    <a:pt x="863" y="3634"/>
                  </a:lnTo>
                  <a:lnTo>
                    <a:pt x="844" y="3619"/>
                  </a:lnTo>
                  <a:lnTo>
                    <a:pt x="830" y="3601"/>
                  </a:lnTo>
                  <a:lnTo>
                    <a:pt x="820" y="3579"/>
                  </a:lnTo>
                  <a:lnTo>
                    <a:pt x="816" y="3554"/>
                  </a:lnTo>
                  <a:lnTo>
                    <a:pt x="820" y="3528"/>
                  </a:lnTo>
                  <a:lnTo>
                    <a:pt x="830" y="3505"/>
                  </a:lnTo>
                  <a:lnTo>
                    <a:pt x="844" y="3487"/>
                  </a:lnTo>
                  <a:lnTo>
                    <a:pt x="863" y="3472"/>
                  </a:lnTo>
                  <a:lnTo>
                    <a:pt x="885" y="3462"/>
                  </a:lnTo>
                  <a:lnTo>
                    <a:pt x="910" y="3459"/>
                  </a:lnTo>
                  <a:lnTo>
                    <a:pt x="1182" y="3459"/>
                  </a:lnTo>
                  <a:lnTo>
                    <a:pt x="1232" y="3454"/>
                  </a:lnTo>
                  <a:lnTo>
                    <a:pt x="1278" y="3443"/>
                  </a:lnTo>
                  <a:lnTo>
                    <a:pt x="1320" y="3426"/>
                  </a:lnTo>
                  <a:lnTo>
                    <a:pt x="1360" y="3401"/>
                  </a:lnTo>
                  <a:lnTo>
                    <a:pt x="1395" y="3371"/>
                  </a:lnTo>
                  <a:lnTo>
                    <a:pt x="1424" y="3337"/>
                  </a:lnTo>
                  <a:lnTo>
                    <a:pt x="1449" y="3297"/>
                  </a:lnTo>
                  <a:lnTo>
                    <a:pt x="1467" y="3255"/>
                  </a:lnTo>
                  <a:lnTo>
                    <a:pt x="1478" y="3209"/>
                  </a:lnTo>
                  <a:lnTo>
                    <a:pt x="1481" y="3160"/>
                  </a:lnTo>
                  <a:lnTo>
                    <a:pt x="1481" y="2980"/>
                  </a:lnTo>
                  <a:lnTo>
                    <a:pt x="247" y="2980"/>
                  </a:lnTo>
                  <a:lnTo>
                    <a:pt x="207" y="2977"/>
                  </a:lnTo>
                  <a:lnTo>
                    <a:pt x="169" y="2967"/>
                  </a:lnTo>
                  <a:lnTo>
                    <a:pt x="134" y="2952"/>
                  </a:lnTo>
                  <a:lnTo>
                    <a:pt x="102" y="2932"/>
                  </a:lnTo>
                  <a:lnTo>
                    <a:pt x="72" y="2907"/>
                  </a:lnTo>
                  <a:lnTo>
                    <a:pt x="47" y="2879"/>
                  </a:lnTo>
                  <a:lnTo>
                    <a:pt x="27" y="2846"/>
                  </a:lnTo>
                  <a:lnTo>
                    <a:pt x="12" y="2810"/>
                  </a:lnTo>
                  <a:lnTo>
                    <a:pt x="4" y="2773"/>
                  </a:lnTo>
                  <a:lnTo>
                    <a:pt x="0" y="2732"/>
                  </a:lnTo>
                  <a:lnTo>
                    <a:pt x="0" y="247"/>
                  </a:lnTo>
                  <a:lnTo>
                    <a:pt x="4" y="207"/>
                  </a:lnTo>
                  <a:lnTo>
                    <a:pt x="12" y="169"/>
                  </a:lnTo>
                  <a:lnTo>
                    <a:pt x="27" y="134"/>
                  </a:lnTo>
                  <a:lnTo>
                    <a:pt x="47" y="102"/>
                  </a:lnTo>
                  <a:lnTo>
                    <a:pt x="72" y="72"/>
                  </a:lnTo>
                  <a:lnTo>
                    <a:pt x="102" y="47"/>
                  </a:lnTo>
                  <a:lnTo>
                    <a:pt x="134" y="28"/>
                  </a:lnTo>
                  <a:lnTo>
                    <a:pt x="169" y="13"/>
                  </a:lnTo>
                  <a:lnTo>
                    <a:pt x="207" y="4"/>
                  </a:lnTo>
                  <a:lnTo>
                    <a:pt x="2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9" name="Freeform 13"/>
            <p:cNvSpPr>
              <a:spLocks/>
            </p:cNvSpPr>
            <p:nvPr/>
          </p:nvSpPr>
          <p:spPr bwMode="auto">
            <a:xfrm>
              <a:off x="-5864226" y="4797425"/>
              <a:ext cx="323850" cy="323850"/>
            </a:xfrm>
            <a:custGeom>
              <a:avLst/>
              <a:gdLst>
                <a:gd name="T0" fmla="*/ 102 w 204"/>
                <a:gd name="T1" fmla="*/ 0 h 204"/>
                <a:gd name="T2" fmla="*/ 129 w 204"/>
                <a:gd name="T3" fmla="*/ 4 h 204"/>
                <a:gd name="T4" fmla="*/ 153 w 204"/>
                <a:gd name="T5" fmla="*/ 14 h 204"/>
                <a:gd name="T6" fmla="*/ 174 w 204"/>
                <a:gd name="T7" fmla="*/ 30 h 204"/>
                <a:gd name="T8" fmla="*/ 190 w 204"/>
                <a:gd name="T9" fmla="*/ 51 h 204"/>
                <a:gd name="T10" fmla="*/ 200 w 204"/>
                <a:gd name="T11" fmla="*/ 75 h 204"/>
                <a:gd name="T12" fmla="*/ 204 w 204"/>
                <a:gd name="T13" fmla="*/ 102 h 204"/>
                <a:gd name="T14" fmla="*/ 200 w 204"/>
                <a:gd name="T15" fmla="*/ 129 h 204"/>
                <a:gd name="T16" fmla="*/ 190 w 204"/>
                <a:gd name="T17" fmla="*/ 154 h 204"/>
                <a:gd name="T18" fmla="*/ 174 w 204"/>
                <a:gd name="T19" fmla="*/ 174 h 204"/>
                <a:gd name="T20" fmla="*/ 153 w 204"/>
                <a:gd name="T21" fmla="*/ 190 h 204"/>
                <a:gd name="T22" fmla="*/ 129 w 204"/>
                <a:gd name="T23" fmla="*/ 200 h 204"/>
                <a:gd name="T24" fmla="*/ 102 w 204"/>
                <a:gd name="T25" fmla="*/ 204 h 204"/>
                <a:gd name="T26" fmla="*/ 75 w 204"/>
                <a:gd name="T27" fmla="*/ 200 h 204"/>
                <a:gd name="T28" fmla="*/ 51 w 204"/>
                <a:gd name="T29" fmla="*/ 190 h 204"/>
                <a:gd name="T30" fmla="*/ 30 w 204"/>
                <a:gd name="T31" fmla="*/ 174 h 204"/>
                <a:gd name="T32" fmla="*/ 14 w 204"/>
                <a:gd name="T33" fmla="*/ 154 h 204"/>
                <a:gd name="T34" fmla="*/ 4 w 204"/>
                <a:gd name="T35" fmla="*/ 129 h 204"/>
                <a:gd name="T36" fmla="*/ 0 w 204"/>
                <a:gd name="T37" fmla="*/ 102 h 204"/>
                <a:gd name="T38" fmla="*/ 4 w 204"/>
                <a:gd name="T39" fmla="*/ 75 h 204"/>
                <a:gd name="T40" fmla="*/ 14 w 204"/>
                <a:gd name="T41" fmla="*/ 51 h 204"/>
                <a:gd name="T42" fmla="*/ 30 w 204"/>
                <a:gd name="T43" fmla="*/ 30 h 204"/>
                <a:gd name="T44" fmla="*/ 51 w 204"/>
                <a:gd name="T45" fmla="*/ 14 h 204"/>
                <a:gd name="T46" fmla="*/ 75 w 204"/>
                <a:gd name="T47" fmla="*/ 4 h 204"/>
                <a:gd name="T48" fmla="*/ 102 w 204"/>
                <a:gd name="T4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4" h="204">
                  <a:moveTo>
                    <a:pt x="102" y="0"/>
                  </a:moveTo>
                  <a:lnTo>
                    <a:pt x="129" y="4"/>
                  </a:lnTo>
                  <a:lnTo>
                    <a:pt x="153" y="14"/>
                  </a:lnTo>
                  <a:lnTo>
                    <a:pt x="174" y="30"/>
                  </a:lnTo>
                  <a:lnTo>
                    <a:pt x="190" y="51"/>
                  </a:lnTo>
                  <a:lnTo>
                    <a:pt x="200" y="75"/>
                  </a:lnTo>
                  <a:lnTo>
                    <a:pt x="204" y="102"/>
                  </a:lnTo>
                  <a:lnTo>
                    <a:pt x="200" y="129"/>
                  </a:lnTo>
                  <a:lnTo>
                    <a:pt x="190" y="154"/>
                  </a:lnTo>
                  <a:lnTo>
                    <a:pt x="174" y="174"/>
                  </a:lnTo>
                  <a:lnTo>
                    <a:pt x="153" y="190"/>
                  </a:lnTo>
                  <a:lnTo>
                    <a:pt x="129" y="200"/>
                  </a:lnTo>
                  <a:lnTo>
                    <a:pt x="102" y="204"/>
                  </a:lnTo>
                  <a:lnTo>
                    <a:pt x="75" y="200"/>
                  </a:lnTo>
                  <a:lnTo>
                    <a:pt x="51" y="190"/>
                  </a:lnTo>
                  <a:lnTo>
                    <a:pt x="30" y="174"/>
                  </a:lnTo>
                  <a:lnTo>
                    <a:pt x="14" y="154"/>
                  </a:lnTo>
                  <a:lnTo>
                    <a:pt x="4" y="129"/>
                  </a:lnTo>
                  <a:lnTo>
                    <a:pt x="0" y="102"/>
                  </a:lnTo>
                  <a:lnTo>
                    <a:pt x="4" y="75"/>
                  </a:lnTo>
                  <a:lnTo>
                    <a:pt x="14" y="51"/>
                  </a:lnTo>
                  <a:lnTo>
                    <a:pt x="30" y="30"/>
                  </a:lnTo>
                  <a:lnTo>
                    <a:pt x="51" y="14"/>
                  </a:lnTo>
                  <a:lnTo>
                    <a:pt x="75" y="4"/>
                  </a:lnTo>
                  <a:lnTo>
                    <a:pt x="10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 name="Freeform 14"/>
            <p:cNvSpPr>
              <a:spLocks/>
            </p:cNvSpPr>
            <p:nvPr/>
          </p:nvSpPr>
          <p:spPr bwMode="auto">
            <a:xfrm>
              <a:off x="-6761163" y="1957388"/>
              <a:ext cx="1358900" cy="1358900"/>
            </a:xfrm>
            <a:custGeom>
              <a:avLst/>
              <a:gdLst>
                <a:gd name="T0" fmla="*/ 751 w 856"/>
                <a:gd name="T1" fmla="*/ 0 h 856"/>
                <a:gd name="T2" fmla="*/ 773 w 856"/>
                <a:gd name="T3" fmla="*/ 0 h 856"/>
                <a:gd name="T4" fmla="*/ 792 w 856"/>
                <a:gd name="T5" fmla="*/ 5 h 856"/>
                <a:gd name="T6" fmla="*/ 812 w 856"/>
                <a:gd name="T7" fmla="*/ 14 h 856"/>
                <a:gd name="T8" fmla="*/ 828 w 856"/>
                <a:gd name="T9" fmla="*/ 27 h 856"/>
                <a:gd name="T10" fmla="*/ 842 w 856"/>
                <a:gd name="T11" fmla="*/ 45 h 856"/>
                <a:gd name="T12" fmla="*/ 852 w 856"/>
                <a:gd name="T13" fmla="*/ 63 h 856"/>
                <a:gd name="T14" fmla="*/ 856 w 856"/>
                <a:gd name="T15" fmla="*/ 83 h 856"/>
                <a:gd name="T16" fmla="*/ 856 w 856"/>
                <a:gd name="T17" fmla="*/ 104 h 856"/>
                <a:gd name="T18" fmla="*/ 852 w 856"/>
                <a:gd name="T19" fmla="*/ 124 h 856"/>
                <a:gd name="T20" fmla="*/ 842 w 856"/>
                <a:gd name="T21" fmla="*/ 144 h 856"/>
                <a:gd name="T22" fmla="*/ 828 w 856"/>
                <a:gd name="T23" fmla="*/ 161 h 856"/>
                <a:gd name="T24" fmla="*/ 162 w 856"/>
                <a:gd name="T25" fmla="*/ 828 h 856"/>
                <a:gd name="T26" fmla="*/ 147 w 856"/>
                <a:gd name="T27" fmla="*/ 840 h 856"/>
                <a:gd name="T28" fmla="*/ 131 w 856"/>
                <a:gd name="T29" fmla="*/ 849 h 856"/>
                <a:gd name="T30" fmla="*/ 113 w 856"/>
                <a:gd name="T31" fmla="*/ 854 h 856"/>
                <a:gd name="T32" fmla="*/ 95 w 856"/>
                <a:gd name="T33" fmla="*/ 856 h 856"/>
                <a:gd name="T34" fmla="*/ 76 w 856"/>
                <a:gd name="T35" fmla="*/ 854 h 856"/>
                <a:gd name="T36" fmla="*/ 59 w 856"/>
                <a:gd name="T37" fmla="*/ 849 h 856"/>
                <a:gd name="T38" fmla="*/ 42 w 856"/>
                <a:gd name="T39" fmla="*/ 840 h 856"/>
                <a:gd name="T40" fmla="*/ 27 w 856"/>
                <a:gd name="T41" fmla="*/ 828 h 856"/>
                <a:gd name="T42" fmla="*/ 14 w 856"/>
                <a:gd name="T43" fmla="*/ 810 h 856"/>
                <a:gd name="T44" fmla="*/ 5 w 856"/>
                <a:gd name="T45" fmla="*/ 792 h 856"/>
                <a:gd name="T46" fmla="*/ 0 w 856"/>
                <a:gd name="T47" fmla="*/ 772 h 856"/>
                <a:gd name="T48" fmla="*/ 0 w 856"/>
                <a:gd name="T49" fmla="*/ 751 h 856"/>
                <a:gd name="T50" fmla="*/ 5 w 856"/>
                <a:gd name="T51" fmla="*/ 731 h 856"/>
                <a:gd name="T52" fmla="*/ 14 w 856"/>
                <a:gd name="T53" fmla="*/ 711 h 856"/>
                <a:gd name="T54" fmla="*/ 27 w 856"/>
                <a:gd name="T55" fmla="*/ 695 h 856"/>
                <a:gd name="T56" fmla="*/ 696 w 856"/>
                <a:gd name="T57" fmla="*/ 27 h 856"/>
                <a:gd name="T58" fmla="*/ 713 w 856"/>
                <a:gd name="T59" fmla="*/ 14 h 856"/>
                <a:gd name="T60" fmla="*/ 732 w 856"/>
                <a:gd name="T61" fmla="*/ 5 h 856"/>
                <a:gd name="T62" fmla="*/ 751 w 856"/>
                <a:gd name="T63" fmla="*/ 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56" h="856">
                  <a:moveTo>
                    <a:pt x="751" y="0"/>
                  </a:moveTo>
                  <a:lnTo>
                    <a:pt x="773" y="0"/>
                  </a:lnTo>
                  <a:lnTo>
                    <a:pt x="792" y="5"/>
                  </a:lnTo>
                  <a:lnTo>
                    <a:pt x="812" y="14"/>
                  </a:lnTo>
                  <a:lnTo>
                    <a:pt x="828" y="27"/>
                  </a:lnTo>
                  <a:lnTo>
                    <a:pt x="842" y="45"/>
                  </a:lnTo>
                  <a:lnTo>
                    <a:pt x="852" y="63"/>
                  </a:lnTo>
                  <a:lnTo>
                    <a:pt x="856" y="83"/>
                  </a:lnTo>
                  <a:lnTo>
                    <a:pt x="856" y="104"/>
                  </a:lnTo>
                  <a:lnTo>
                    <a:pt x="852" y="124"/>
                  </a:lnTo>
                  <a:lnTo>
                    <a:pt x="842" y="144"/>
                  </a:lnTo>
                  <a:lnTo>
                    <a:pt x="828" y="161"/>
                  </a:lnTo>
                  <a:lnTo>
                    <a:pt x="162" y="828"/>
                  </a:lnTo>
                  <a:lnTo>
                    <a:pt x="147" y="840"/>
                  </a:lnTo>
                  <a:lnTo>
                    <a:pt x="131" y="849"/>
                  </a:lnTo>
                  <a:lnTo>
                    <a:pt x="113" y="854"/>
                  </a:lnTo>
                  <a:lnTo>
                    <a:pt x="95" y="856"/>
                  </a:lnTo>
                  <a:lnTo>
                    <a:pt x="76" y="854"/>
                  </a:lnTo>
                  <a:lnTo>
                    <a:pt x="59" y="849"/>
                  </a:lnTo>
                  <a:lnTo>
                    <a:pt x="42" y="840"/>
                  </a:lnTo>
                  <a:lnTo>
                    <a:pt x="27" y="828"/>
                  </a:lnTo>
                  <a:lnTo>
                    <a:pt x="14" y="810"/>
                  </a:lnTo>
                  <a:lnTo>
                    <a:pt x="5" y="792"/>
                  </a:lnTo>
                  <a:lnTo>
                    <a:pt x="0" y="772"/>
                  </a:lnTo>
                  <a:lnTo>
                    <a:pt x="0" y="751"/>
                  </a:lnTo>
                  <a:lnTo>
                    <a:pt x="5" y="731"/>
                  </a:lnTo>
                  <a:lnTo>
                    <a:pt x="14" y="711"/>
                  </a:lnTo>
                  <a:lnTo>
                    <a:pt x="27" y="695"/>
                  </a:lnTo>
                  <a:lnTo>
                    <a:pt x="696" y="27"/>
                  </a:lnTo>
                  <a:lnTo>
                    <a:pt x="713" y="14"/>
                  </a:lnTo>
                  <a:lnTo>
                    <a:pt x="732" y="5"/>
                  </a:lnTo>
                  <a:lnTo>
                    <a:pt x="7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 name="Freeform 15"/>
            <p:cNvSpPr>
              <a:spLocks/>
            </p:cNvSpPr>
            <p:nvPr/>
          </p:nvSpPr>
          <p:spPr bwMode="auto">
            <a:xfrm>
              <a:off x="-5492751" y="2571750"/>
              <a:ext cx="719138" cy="720725"/>
            </a:xfrm>
            <a:custGeom>
              <a:avLst/>
              <a:gdLst>
                <a:gd name="T0" fmla="*/ 349 w 453"/>
                <a:gd name="T1" fmla="*/ 0 h 454"/>
                <a:gd name="T2" fmla="*/ 370 w 453"/>
                <a:gd name="T3" fmla="*/ 0 h 454"/>
                <a:gd name="T4" fmla="*/ 390 w 453"/>
                <a:gd name="T5" fmla="*/ 4 h 454"/>
                <a:gd name="T6" fmla="*/ 408 w 453"/>
                <a:gd name="T7" fmla="*/ 14 h 454"/>
                <a:gd name="T8" fmla="*/ 426 w 453"/>
                <a:gd name="T9" fmla="*/ 27 h 454"/>
                <a:gd name="T10" fmla="*/ 439 w 453"/>
                <a:gd name="T11" fmla="*/ 44 h 454"/>
                <a:gd name="T12" fmla="*/ 448 w 453"/>
                <a:gd name="T13" fmla="*/ 63 h 454"/>
                <a:gd name="T14" fmla="*/ 453 w 453"/>
                <a:gd name="T15" fmla="*/ 83 h 454"/>
                <a:gd name="T16" fmla="*/ 453 w 453"/>
                <a:gd name="T17" fmla="*/ 104 h 454"/>
                <a:gd name="T18" fmla="*/ 448 w 453"/>
                <a:gd name="T19" fmla="*/ 124 h 454"/>
                <a:gd name="T20" fmla="*/ 439 w 453"/>
                <a:gd name="T21" fmla="*/ 143 h 454"/>
                <a:gd name="T22" fmla="*/ 426 w 453"/>
                <a:gd name="T23" fmla="*/ 160 h 454"/>
                <a:gd name="T24" fmla="*/ 160 w 453"/>
                <a:gd name="T25" fmla="*/ 426 h 454"/>
                <a:gd name="T26" fmla="*/ 145 w 453"/>
                <a:gd name="T27" fmla="*/ 438 h 454"/>
                <a:gd name="T28" fmla="*/ 129 w 453"/>
                <a:gd name="T29" fmla="*/ 447 h 454"/>
                <a:gd name="T30" fmla="*/ 111 w 453"/>
                <a:gd name="T31" fmla="*/ 452 h 454"/>
                <a:gd name="T32" fmla="*/ 93 w 453"/>
                <a:gd name="T33" fmla="*/ 454 h 454"/>
                <a:gd name="T34" fmla="*/ 75 w 453"/>
                <a:gd name="T35" fmla="*/ 452 h 454"/>
                <a:gd name="T36" fmla="*/ 58 w 453"/>
                <a:gd name="T37" fmla="*/ 447 h 454"/>
                <a:gd name="T38" fmla="*/ 41 w 453"/>
                <a:gd name="T39" fmla="*/ 438 h 454"/>
                <a:gd name="T40" fmla="*/ 26 w 453"/>
                <a:gd name="T41" fmla="*/ 426 h 454"/>
                <a:gd name="T42" fmla="*/ 12 w 453"/>
                <a:gd name="T43" fmla="*/ 410 h 454"/>
                <a:gd name="T44" fmla="*/ 3 w 453"/>
                <a:gd name="T45" fmla="*/ 390 h 454"/>
                <a:gd name="T46" fmla="*/ 0 w 453"/>
                <a:gd name="T47" fmla="*/ 370 h 454"/>
                <a:gd name="T48" fmla="*/ 0 w 453"/>
                <a:gd name="T49" fmla="*/ 349 h 454"/>
                <a:gd name="T50" fmla="*/ 3 w 453"/>
                <a:gd name="T51" fmla="*/ 329 h 454"/>
                <a:gd name="T52" fmla="*/ 12 w 453"/>
                <a:gd name="T53" fmla="*/ 309 h 454"/>
                <a:gd name="T54" fmla="*/ 26 w 453"/>
                <a:gd name="T55" fmla="*/ 293 h 454"/>
                <a:gd name="T56" fmla="*/ 293 w 453"/>
                <a:gd name="T57" fmla="*/ 27 h 454"/>
                <a:gd name="T58" fmla="*/ 309 w 453"/>
                <a:gd name="T59" fmla="*/ 14 h 454"/>
                <a:gd name="T60" fmla="*/ 329 w 453"/>
                <a:gd name="T61" fmla="*/ 4 h 454"/>
                <a:gd name="T62" fmla="*/ 349 w 453"/>
                <a:gd name="T63"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3" h="454">
                  <a:moveTo>
                    <a:pt x="349" y="0"/>
                  </a:moveTo>
                  <a:lnTo>
                    <a:pt x="370" y="0"/>
                  </a:lnTo>
                  <a:lnTo>
                    <a:pt x="390" y="4"/>
                  </a:lnTo>
                  <a:lnTo>
                    <a:pt x="408" y="14"/>
                  </a:lnTo>
                  <a:lnTo>
                    <a:pt x="426" y="27"/>
                  </a:lnTo>
                  <a:lnTo>
                    <a:pt x="439" y="44"/>
                  </a:lnTo>
                  <a:lnTo>
                    <a:pt x="448" y="63"/>
                  </a:lnTo>
                  <a:lnTo>
                    <a:pt x="453" y="83"/>
                  </a:lnTo>
                  <a:lnTo>
                    <a:pt x="453" y="104"/>
                  </a:lnTo>
                  <a:lnTo>
                    <a:pt x="448" y="124"/>
                  </a:lnTo>
                  <a:lnTo>
                    <a:pt x="439" y="143"/>
                  </a:lnTo>
                  <a:lnTo>
                    <a:pt x="426" y="160"/>
                  </a:lnTo>
                  <a:lnTo>
                    <a:pt x="160" y="426"/>
                  </a:lnTo>
                  <a:lnTo>
                    <a:pt x="145" y="438"/>
                  </a:lnTo>
                  <a:lnTo>
                    <a:pt x="129" y="447"/>
                  </a:lnTo>
                  <a:lnTo>
                    <a:pt x="111" y="452"/>
                  </a:lnTo>
                  <a:lnTo>
                    <a:pt x="93" y="454"/>
                  </a:lnTo>
                  <a:lnTo>
                    <a:pt x="75" y="452"/>
                  </a:lnTo>
                  <a:lnTo>
                    <a:pt x="58" y="447"/>
                  </a:lnTo>
                  <a:lnTo>
                    <a:pt x="41" y="438"/>
                  </a:lnTo>
                  <a:lnTo>
                    <a:pt x="26" y="426"/>
                  </a:lnTo>
                  <a:lnTo>
                    <a:pt x="12" y="410"/>
                  </a:lnTo>
                  <a:lnTo>
                    <a:pt x="3" y="390"/>
                  </a:lnTo>
                  <a:lnTo>
                    <a:pt x="0" y="370"/>
                  </a:lnTo>
                  <a:lnTo>
                    <a:pt x="0" y="349"/>
                  </a:lnTo>
                  <a:lnTo>
                    <a:pt x="3" y="329"/>
                  </a:lnTo>
                  <a:lnTo>
                    <a:pt x="12" y="309"/>
                  </a:lnTo>
                  <a:lnTo>
                    <a:pt x="26" y="293"/>
                  </a:lnTo>
                  <a:lnTo>
                    <a:pt x="293" y="27"/>
                  </a:lnTo>
                  <a:lnTo>
                    <a:pt x="309" y="14"/>
                  </a:lnTo>
                  <a:lnTo>
                    <a:pt x="329" y="4"/>
                  </a:lnTo>
                  <a:lnTo>
                    <a:pt x="3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42" name="Group 41"/>
          <p:cNvGrpSpPr/>
          <p:nvPr/>
        </p:nvGrpSpPr>
        <p:grpSpPr>
          <a:xfrm>
            <a:off x="9582997" y="4357713"/>
            <a:ext cx="260878" cy="432676"/>
            <a:chOff x="-5788026" y="-717550"/>
            <a:chExt cx="2998788" cy="4973638"/>
          </a:xfrm>
          <a:solidFill>
            <a:schemeClr val="bg1"/>
          </a:solidFill>
        </p:grpSpPr>
        <p:sp>
          <p:nvSpPr>
            <p:cNvPr id="27" name="Freeform 20"/>
            <p:cNvSpPr>
              <a:spLocks noEditPoints="1"/>
            </p:cNvSpPr>
            <p:nvPr/>
          </p:nvSpPr>
          <p:spPr bwMode="auto">
            <a:xfrm>
              <a:off x="-5788026" y="-717550"/>
              <a:ext cx="2998788" cy="4973638"/>
            </a:xfrm>
            <a:custGeom>
              <a:avLst/>
              <a:gdLst>
                <a:gd name="T0" fmla="*/ 315 w 3778"/>
                <a:gd name="T1" fmla="*/ 5779 h 6267"/>
                <a:gd name="T2" fmla="*/ 332 w 3778"/>
                <a:gd name="T3" fmla="*/ 5855 h 6267"/>
                <a:gd name="T4" fmla="*/ 380 w 3778"/>
                <a:gd name="T5" fmla="*/ 5914 h 6267"/>
                <a:gd name="T6" fmla="*/ 449 w 3778"/>
                <a:gd name="T7" fmla="*/ 5947 h 6267"/>
                <a:gd name="T8" fmla="*/ 3292 w 3778"/>
                <a:gd name="T9" fmla="*/ 5950 h 6267"/>
                <a:gd name="T10" fmla="*/ 3368 w 3778"/>
                <a:gd name="T11" fmla="*/ 5933 h 6267"/>
                <a:gd name="T12" fmla="*/ 3425 w 3778"/>
                <a:gd name="T13" fmla="*/ 5886 h 6267"/>
                <a:gd name="T14" fmla="*/ 3460 w 3778"/>
                <a:gd name="T15" fmla="*/ 5817 h 6267"/>
                <a:gd name="T16" fmla="*/ 3463 w 3778"/>
                <a:gd name="T17" fmla="*/ 5002 h 6267"/>
                <a:gd name="T18" fmla="*/ 315 w 3778"/>
                <a:gd name="T19" fmla="*/ 1128 h 6267"/>
                <a:gd name="T20" fmla="*/ 3463 w 3778"/>
                <a:gd name="T21" fmla="*/ 4689 h 6267"/>
                <a:gd name="T22" fmla="*/ 315 w 3778"/>
                <a:gd name="T23" fmla="*/ 1128 h 6267"/>
                <a:gd name="T24" fmla="*/ 449 w 3778"/>
                <a:gd name="T25" fmla="*/ 318 h 6267"/>
                <a:gd name="T26" fmla="*/ 380 w 3778"/>
                <a:gd name="T27" fmla="*/ 352 h 6267"/>
                <a:gd name="T28" fmla="*/ 332 w 3778"/>
                <a:gd name="T29" fmla="*/ 411 h 6267"/>
                <a:gd name="T30" fmla="*/ 315 w 3778"/>
                <a:gd name="T31" fmla="*/ 488 h 6267"/>
                <a:gd name="T32" fmla="*/ 3465 w 3778"/>
                <a:gd name="T33" fmla="*/ 815 h 6267"/>
                <a:gd name="T34" fmla="*/ 3460 w 3778"/>
                <a:gd name="T35" fmla="*/ 447 h 6267"/>
                <a:gd name="T36" fmla="*/ 3427 w 3778"/>
                <a:gd name="T37" fmla="*/ 379 h 6267"/>
                <a:gd name="T38" fmla="*/ 3368 w 3778"/>
                <a:gd name="T39" fmla="*/ 331 h 6267"/>
                <a:gd name="T40" fmla="*/ 3292 w 3778"/>
                <a:gd name="T41" fmla="*/ 314 h 6267"/>
                <a:gd name="T42" fmla="*/ 487 w 3778"/>
                <a:gd name="T43" fmla="*/ 0 h 6267"/>
                <a:gd name="T44" fmla="*/ 3364 w 3778"/>
                <a:gd name="T45" fmla="*/ 5 h 6267"/>
                <a:gd name="T46" fmla="*/ 3498 w 3778"/>
                <a:gd name="T47" fmla="*/ 45 h 6267"/>
                <a:gd name="T48" fmla="*/ 3612 w 3778"/>
                <a:gd name="T49" fmla="*/ 120 h 6267"/>
                <a:gd name="T50" fmla="*/ 3700 w 3778"/>
                <a:gd name="T51" fmla="*/ 223 h 6267"/>
                <a:gd name="T52" fmla="*/ 3759 w 3778"/>
                <a:gd name="T53" fmla="*/ 347 h 6267"/>
                <a:gd name="T54" fmla="*/ 3778 w 3778"/>
                <a:gd name="T55" fmla="*/ 488 h 6267"/>
                <a:gd name="T56" fmla="*/ 3774 w 3778"/>
                <a:gd name="T57" fmla="*/ 5849 h 6267"/>
                <a:gd name="T58" fmla="*/ 3734 w 3778"/>
                <a:gd name="T59" fmla="*/ 5983 h 6267"/>
                <a:gd name="T60" fmla="*/ 3660 w 3778"/>
                <a:gd name="T61" fmla="*/ 6097 h 6267"/>
                <a:gd name="T62" fmla="*/ 3557 w 3778"/>
                <a:gd name="T63" fmla="*/ 6187 h 6267"/>
                <a:gd name="T64" fmla="*/ 3433 w 3778"/>
                <a:gd name="T65" fmla="*/ 6246 h 6267"/>
                <a:gd name="T66" fmla="*/ 3292 w 3778"/>
                <a:gd name="T67" fmla="*/ 6267 h 6267"/>
                <a:gd name="T68" fmla="*/ 416 w 3778"/>
                <a:gd name="T69" fmla="*/ 6261 h 6267"/>
                <a:gd name="T70" fmla="*/ 282 w 3778"/>
                <a:gd name="T71" fmla="*/ 6221 h 6267"/>
                <a:gd name="T72" fmla="*/ 168 w 3778"/>
                <a:gd name="T73" fmla="*/ 6147 h 6267"/>
                <a:gd name="T74" fmla="*/ 78 w 3778"/>
                <a:gd name="T75" fmla="*/ 6044 h 6267"/>
                <a:gd name="T76" fmla="*/ 21 w 3778"/>
                <a:gd name="T77" fmla="*/ 5920 h 6267"/>
                <a:gd name="T78" fmla="*/ 0 w 3778"/>
                <a:gd name="T79" fmla="*/ 5779 h 6267"/>
                <a:gd name="T80" fmla="*/ 6 w 3778"/>
                <a:gd name="T81" fmla="*/ 415 h 6267"/>
                <a:gd name="T82" fmla="*/ 46 w 3778"/>
                <a:gd name="T83" fmla="*/ 282 h 6267"/>
                <a:gd name="T84" fmla="*/ 120 w 3778"/>
                <a:gd name="T85" fmla="*/ 167 h 6267"/>
                <a:gd name="T86" fmla="*/ 223 w 3778"/>
                <a:gd name="T87" fmla="*/ 78 h 6267"/>
                <a:gd name="T88" fmla="*/ 347 w 3778"/>
                <a:gd name="T89" fmla="*/ 21 h 6267"/>
                <a:gd name="T90" fmla="*/ 487 w 3778"/>
                <a:gd name="T91" fmla="*/ 0 h 6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778" h="6267">
                  <a:moveTo>
                    <a:pt x="315" y="5002"/>
                  </a:moveTo>
                  <a:lnTo>
                    <a:pt x="315" y="5779"/>
                  </a:lnTo>
                  <a:lnTo>
                    <a:pt x="319" y="5819"/>
                  </a:lnTo>
                  <a:lnTo>
                    <a:pt x="332" y="5855"/>
                  </a:lnTo>
                  <a:lnTo>
                    <a:pt x="353" y="5888"/>
                  </a:lnTo>
                  <a:lnTo>
                    <a:pt x="380" y="5914"/>
                  </a:lnTo>
                  <a:lnTo>
                    <a:pt x="412" y="5933"/>
                  </a:lnTo>
                  <a:lnTo>
                    <a:pt x="449" y="5947"/>
                  </a:lnTo>
                  <a:lnTo>
                    <a:pt x="487" y="5950"/>
                  </a:lnTo>
                  <a:lnTo>
                    <a:pt x="3292" y="5950"/>
                  </a:lnTo>
                  <a:lnTo>
                    <a:pt x="3330" y="5947"/>
                  </a:lnTo>
                  <a:lnTo>
                    <a:pt x="3368" y="5933"/>
                  </a:lnTo>
                  <a:lnTo>
                    <a:pt x="3398" y="5912"/>
                  </a:lnTo>
                  <a:lnTo>
                    <a:pt x="3425" y="5886"/>
                  </a:lnTo>
                  <a:lnTo>
                    <a:pt x="3446" y="5853"/>
                  </a:lnTo>
                  <a:lnTo>
                    <a:pt x="3460" y="5817"/>
                  </a:lnTo>
                  <a:lnTo>
                    <a:pt x="3463" y="5779"/>
                  </a:lnTo>
                  <a:lnTo>
                    <a:pt x="3463" y="5002"/>
                  </a:lnTo>
                  <a:lnTo>
                    <a:pt x="315" y="5002"/>
                  </a:lnTo>
                  <a:close/>
                  <a:moveTo>
                    <a:pt x="315" y="1128"/>
                  </a:moveTo>
                  <a:lnTo>
                    <a:pt x="315" y="4689"/>
                  </a:lnTo>
                  <a:lnTo>
                    <a:pt x="3463" y="4689"/>
                  </a:lnTo>
                  <a:lnTo>
                    <a:pt x="3463" y="1128"/>
                  </a:lnTo>
                  <a:lnTo>
                    <a:pt x="315" y="1128"/>
                  </a:lnTo>
                  <a:close/>
                  <a:moveTo>
                    <a:pt x="487" y="314"/>
                  </a:moveTo>
                  <a:lnTo>
                    <a:pt x="449" y="318"/>
                  </a:lnTo>
                  <a:lnTo>
                    <a:pt x="412" y="331"/>
                  </a:lnTo>
                  <a:lnTo>
                    <a:pt x="380" y="352"/>
                  </a:lnTo>
                  <a:lnTo>
                    <a:pt x="353" y="379"/>
                  </a:lnTo>
                  <a:lnTo>
                    <a:pt x="332" y="411"/>
                  </a:lnTo>
                  <a:lnTo>
                    <a:pt x="319" y="447"/>
                  </a:lnTo>
                  <a:lnTo>
                    <a:pt x="315" y="488"/>
                  </a:lnTo>
                  <a:lnTo>
                    <a:pt x="315" y="815"/>
                  </a:lnTo>
                  <a:lnTo>
                    <a:pt x="3465" y="815"/>
                  </a:lnTo>
                  <a:lnTo>
                    <a:pt x="3465" y="488"/>
                  </a:lnTo>
                  <a:lnTo>
                    <a:pt x="3460" y="447"/>
                  </a:lnTo>
                  <a:lnTo>
                    <a:pt x="3448" y="411"/>
                  </a:lnTo>
                  <a:lnTo>
                    <a:pt x="3427" y="379"/>
                  </a:lnTo>
                  <a:lnTo>
                    <a:pt x="3400" y="352"/>
                  </a:lnTo>
                  <a:lnTo>
                    <a:pt x="3368" y="331"/>
                  </a:lnTo>
                  <a:lnTo>
                    <a:pt x="3332" y="318"/>
                  </a:lnTo>
                  <a:lnTo>
                    <a:pt x="3292" y="314"/>
                  </a:lnTo>
                  <a:lnTo>
                    <a:pt x="487" y="314"/>
                  </a:lnTo>
                  <a:close/>
                  <a:moveTo>
                    <a:pt x="487" y="0"/>
                  </a:moveTo>
                  <a:lnTo>
                    <a:pt x="3292" y="0"/>
                  </a:lnTo>
                  <a:lnTo>
                    <a:pt x="3364" y="5"/>
                  </a:lnTo>
                  <a:lnTo>
                    <a:pt x="3433" y="21"/>
                  </a:lnTo>
                  <a:lnTo>
                    <a:pt x="3498" y="45"/>
                  </a:lnTo>
                  <a:lnTo>
                    <a:pt x="3557" y="80"/>
                  </a:lnTo>
                  <a:lnTo>
                    <a:pt x="3612" y="120"/>
                  </a:lnTo>
                  <a:lnTo>
                    <a:pt x="3660" y="167"/>
                  </a:lnTo>
                  <a:lnTo>
                    <a:pt x="3700" y="223"/>
                  </a:lnTo>
                  <a:lnTo>
                    <a:pt x="3734" y="282"/>
                  </a:lnTo>
                  <a:lnTo>
                    <a:pt x="3759" y="347"/>
                  </a:lnTo>
                  <a:lnTo>
                    <a:pt x="3774" y="415"/>
                  </a:lnTo>
                  <a:lnTo>
                    <a:pt x="3778" y="488"/>
                  </a:lnTo>
                  <a:lnTo>
                    <a:pt x="3778" y="5779"/>
                  </a:lnTo>
                  <a:lnTo>
                    <a:pt x="3774" y="5849"/>
                  </a:lnTo>
                  <a:lnTo>
                    <a:pt x="3759" y="5918"/>
                  </a:lnTo>
                  <a:lnTo>
                    <a:pt x="3734" y="5983"/>
                  </a:lnTo>
                  <a:lnTo>
                    <a:pt x="3700" y="6044"/>
                  </a:lnTo>
                  <a:lnTo>
                    <a:pt x="3660" y="6097"/>
                  </a:lnTo>
                  <a:lnTo>
                    <a:pt x="3610" y="6145"/>
                  </a:lnTo>
                  <a:lnTo>
                    <a:pt x="3557" y="6187"/>
                  </a:lnTo>
                  <a:lnTo>
                    <a:pt x="3498" y="6219"/>
                  </a:lnTo>
                  <a:lnTo>
                    <a:pt x="3433" y="6246"/>
                  </a:lnTo>
                  <a:lnTo>
                    <a:pt x="3364" y="6261"/>
                  </a:lnTo>
                  <a:lnTo>
                    <a:pt x="3292" y="6267"/>
                  </a:lnTo>
                  <a:lnTo>
                    <a:pt x="487" y="6267"/>
                  </a:lnTo>
                  <a:lnTo>
                    <a:pt x="416" y="6261"/>
                  </a:lnTo>
                  <a:lnTo>
                    <a:pt x="347" y="6246"/>
                  </a:lnTo>
                  <a:lnTo>
                    <a:pt x="282" y="6221"/>
                  </a:lnTo>
                  <a:lnTo>
                    <a:pt x="221" y="6187"/>
                  </a:lnTo>
                  <a:lnTo>
                    <a:pt x="168" y="6147"/>
                  </a:lnTo>
                  <a:lnTo>
                    <a:pt x="120" y="6099"/>
                  </a:lnTo>
                  <a:lnTo>
                    <a:pt x="78" y="6044"/>
                  </a:lnTo>
                  <a:lnTo>
                    <a:pt x="46" y="5985"/>
                  </a:lnTo>
                  <a:lnTo>
                    <a:pt x="21" y="5920"/>
                  </a:lnTo>
                  <a:lnTo>
                    <a:pt x="6" y="5851"/>
                  </a:lnTo>
                  <a:lnTo>
                    <a:pt x="0" y="5779"/>
                  </a:lnTo>
                  <a:lnTo>
                    <a:pt x="0" y="488"/>
                  </a:lnTo>
                  <a:lnTo>
                    <a:pt x="6" y="415"/>
                  </a:lnTo>
                  <a:lnTo>
                    <a:pt x="21" y="347"/>
                  </a:lnTo>
                  <a:lnTo>
                    <a:pt x="46" y="282"/>
                  </a:lnTo>
                  <a:lnTo>
                    <a:pt x="78" y="223"/>
                  </a:lnTo>
                  <a:lnTo>
                    <a:pt x="120" y="167"/>
                  </a:lnTo>
                  <a:lnTo>
                    <a:pt x="168" y="120"/>
                  </a:lnTo>
                  <a:lnTo>
                    <a:pt x="223" y="78"/>
                  </a:lnTo>
                  <a:lnTo>
                    <a:pt x="282" y="45"/>
                  </a:lnTo>
                  <a:lnTo>
                    <a:pt x="347" y="21"/>
                  </a:lnTo>
                  <a:lnTo>
                    <a:pt x="416" y="5"/>
                  </a:lnTo>
                  <a:lnTo>
                    <a:pt x="4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1" name="Freeform 21"/>
            <p:cNvSpPr>
              <a:spLocks/>
            </p:cNvSpPr>
            <p:nvPr/>
          </p:nvSpPr>
          <p:spPr bwMode="auto">
            <a:xfrm>
              <a:off x="-4667251" y="3516313"/>
              <a:ext cx="757238" cy="249238"/>
            </a:xfrm>
            <a:custGeom>
              <a:avLst/>
              <a:gdLst>
                <a:gd name="T0" fmla="*/ 158 w 954"/>
                <a:gd name="T1" fmla="*/ 0 h 314"/>
                <a:gd name="T2" fmla="*/ 796 w 954"/>
                <a:gd name="T3" fmla="*/ 0 h 314"/>
                <a:gd name="T4" fmla="*/ 838 w 954"/>
                <a:gd name="T5" fmla="*/ 6 h 314"/>
                <a:gd name="T6" fmla="*/ 876 w 954"/>
                <a:gd name="T7" fmla="*/ 21 h 314"/>
                <a:gd name="T8" fmla="*/ 906 w 954"/>
                <a:gd name="T9" fmla="*/ 46 h 314"/>
                <a:gd name="T10" fmla="*/ 931 w 954"/>
                <a:gd name="T11" fmla="*/ 78 h 314"/>
                <a:gd name="T12" fmla="*/ 948 w 954"/>
                <a:gd name="T13" fmla="*/ 116 h 314"/>
                <a:gd name="T14" fmla="*/ 954 w 954"/>
                <a:gd name="T15" fmla="*/ 158 h 314"/>
                <a:gd name="T16" fmla="*/ 948 w 954"/>
                <a:gd name="T17" fmla="*/ 200 h 314"/>
                <a:gd name="T18" fmla="*/ 931 w 954"/>
                <a:gd name="T19" fmla="*/ 236 h 314"/>
                <a:gd name="T20" fmla="*/ 906 w 954"/>
                <a:gd name="T21" fmla="*/ 269 h 314"/>
                <a:gd name="T22" fmla="*/ 876 w 954"/>
                <a:gd name="T23" fmla="*/ 294 h 314"/>
                <a:gd name="T24" fmla="*/ 838 w 954"/>
                <a:gd name="T25" fmla="*/ 309 h 314"/>
                <a:gd name="T26" fmla="*/ 796 w 954"/>
                <a:gd name="T27" fmla="*/ 314 h 314"/>
                <a:gd name="T28" fmla="*/ 158 w 954"/>
                <a:gd name="T29" fmla="*/ 314 h 314"/>
                <a:gd name="T30" fmla="*/ 117 w 954"/>
                <a:gd name="T31" fmla="*/ 309 h 314"/>
                <a:gd name="T32" fmla="*/ 78 w 954"/>
                <a:gd name="T33" fmla="*/ 294 h 314"/>
                <a:gd name="T34" fmla="*/ 48 w 954"/>
                <a:gd name="T35" fmla="*/ 269 h 314"/>
                <a:gd name="T36" fmla="*/ 23 w 954"/>
                <a:gd name="T37" fmla="*/ 236 h 314"/>
                <a:gd name="T38" fmla="*/ 6 w 954"/>
                <a:gd name="T39" fmla="*/ 200 h 314"/>
                <a:gd name="T40" fmla="*/ 0 w 954"/>
                <a:gd name="T41" fmla="*/ 158 h 314"/>
                <a:gd name="T42" fmla="*/ 6 w 954"/>
                <a:gd name="T43" fmla="*/ 116 h 314"/>
                <a:gd name="T44" fmla="*/ 23 w 954"/>
                <a:gd name="T45" fmla="*/ 78 h 314"/>
                <a:gd name="T46" fmla="*/ 48 w 954"/>
                <a:gd name="T47" fmla="*/ 46 h 314"/>
                <a:gd name="T48" fmla="*/ 78 w 954"/>
                <a:gd name="T49" fmla="*/ 21 h 314"/>
                <a:gd name="T50" fmla="*/ 117 w 954"/>
                <a:gd name="T51" fmla="*/ 6 h 314"/>
                <a:gd name="T52" fmla="*/ 158 w 954"/>
                <a:gd name="T53"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54" h="314">
                  <a:moveTo>
                    <a:pt x="158" y="0"/>
                  </a:moveTo>
                  <a:lnTo>
                    <a:pt x="796" y="0"/>
                  </a:lnTo>
                  <a:lnTo>
                    <a:pt x="838" y="6"/>
                  </a:lnTo>
                  <a:lnTo>
                    <a:pt x="876" y="21"/>
                  </a:lnTo>
                  <a:lnTo>
                    <a:pt x="906" y="46"/>
                  </a:lnTo>
                  <a:lnTo>
                    <a:pt x="931" y="78"/>
                  </a:lnTo>
                  <a:lnTo>
                    <a:pt x="948" y="116"/>
                  </a:lnTo>
                  <a:lnTo>
                    <a:pt x="954" y="158"/>
                  </a:lnTo>
                  <a:lnTo>
                    <a:pt x="948" y="200"/>
                  </a:lnTo>
                  <a:lnTo>
                    <a:pt x="931" y="236"/>
                  </a:lnTo>
                  <a:lnTo>
                    <a:pt x="906" y="269"/>
                  </a:lnTo>
                  <a:lnTo>
                    <a:pt x="876" y="294"/>
                  </a:lnTo>
                  <a:lnTo>
                    <a:pt x="838" y="309"/>
                  </a:lnTo>
                  <a:lnTo>
                    <a:pt x="796" y="314"/>
                  </a:lnTo>
                  <a:lnTo>
                    <a:pt x="158" y="314"/>
                  </a:lnTo>
                  <a:lnTo>
                    <a:pt x="117" y="309"/>
                  </a:lnTo>
                  <a:lnTo>
                    <a:pt x="78" y="294"/>
                  </a:lnTo>
                  <a:lnTo>
                    <a:pt x="48" y="269"/>
                  </a:lnTo>
                  <a:lnTo>
                    <a:pt x="23" y="236"/>
                  </a:lnTo>
                  <a:lnTo>
                    <a:pt x="6" y="200"/>
                  </a:lnTo>
                  <a:lnTo>
                    <a:pt x="0" y="158"/>
                  </a:lnTo>
                  <a:lnTo>
                    <a:pt x="6" y="116"/>
                  </a:lnTo>
                  <a:lnTo>
                    <a:pt x="23" y="78"/>
                  </a:lnTo>
                  <a:lnTo>
                    <a:pt x="48" y="46"/>
                  </a:lnTo>
                  <a:lnTo>
                    <a:pt x="78" y="21"/>
                  </a:lnTo>
                  <a:lnTo>
                    <a:pt x="117" y="6"/>
                  </a:lnTo>
                  <a:lnTo>
                    <a:pt x="1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54" name="TextBox 53">
            <a:extLst>
              <a:ext uri="{FF2B5EF4-FFF2-40B4-BE49-F238E27FC236}">
                <a16:creationId xmlns:a16="http://schemas.microsoft.com/office/drawing/2014/main" id="{1A3B7DA5-B0FD-F54D-86FA-E7EFB62CC25E}"/>
              </a:ext>
            </a:extLst>
          </p:cNvPr>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Learning goals</a:t>
            </a:r>
          </a:p>
        </p:txBody>
      </p:sp>
      <p:sp>
        <p:nvSpPr>
          <p:cNvPr id="50" name="TextBox 49">
            <a:extLst>
              <a:ext uri="{FF2B5EF4-FFF2-40B4-BE49-F238E27FC236}">
                <a16:creationId xmlns:a16="http://schemas.microsoft.com/office/drawing/2014/main" id="{81760A29-112D-9741-A1D8-96C3A0195C81}"/>
              </a:ext>
            </a:extLst>
          </p:cNvPr>
          <p:cNvSpPr txBox="1"/>
          <p:nvPr/>
        </p:nvSpPr>
        <p:spPr>
          <a:xfrm>
            <a:off x="1169144" y="2735632"/>
            <a:ext cx="2880319" cy="338554"/>
          </a:xfrm>
          <a:prstGeom prst="rect">
            <a:avLst/>
          </a:prstGeom>
          <a:noFill/>
        </p:spPr>
        <p:txBody>
          <a:bodyPr wrap="square" rtlCol="0">
            <a:spAutoFit/>
          </a:bodyPr>
          <a:lstStyle/>
          <a:p>
            <a:pPr algn="ctr"/>
            <a:r>
              <a:rPr lang="en-IN" sz="1600" b="1" dirty="0">
                <a:solidFill>
                  <a:schemeClr val="tx1">
                    <a:lumMod val="75000"/>
                    <a:lumOff val="25000"/>
                  </a:schemeClr>
                </a:solidFill>
                <a:latin typeface="Open Sans" pitchFamily="34" charset="0"/>
                <a:ea typeface="Open Sans" pitchFamily="34" charset="0"/>
                <a:cs typeface="Open Sans" pitchFamily="34" charset="0"/>
              </a:rPr>
              <a:t>Introduction of the problem</a:t>
            </a:r>
          </a:p>
        </p:txBody>
      </p:sp>
    </p:spTree>
    <p:extLst>
      <p:ext uri="{BB962C8B-B14F-4D97-AF65-F5344CB8AC3E}">
        <p14:creationId xmlns:p14="http://schemas.microsoft.com/office/powerpoint/2010/main" val="132196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8 </a:t>
            </a:r>
            <a:r>
              <a:rPr lang="en-US" sz="4800" spc="-300">
                <a:solidFill>
                  <a:schemeClr val="accent1"/>
                </a:solidFill>
                <a:latin typeface="Arial" panose="020B0604020202020204" pitchFamily="34" charset="0"/>
                <a:cs typeface="Arial" panose="020B0604020202020204" pitchFamily="34" charset="0"/>
              </a:rPr>
              <a:t>reasons why</a:t>
            </a:r>
            <a:endParaRPr lang="en-US" sz="4800" spc="-300" dirty="0">
              <a:solidFill>
                <a:schemeClr val="accent1"/>
              </a:solidFill>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22E0A5AD-1B66-7D40-B78A-3C014FCC8158}"/>
              </a:ext>
            </a:extLst>
          </p:cNvPr>
          <p:cNvSpPr/>
          <p:nvPr/>
        </p:nvSpPr>
        <p:spPr>
          <a:xfrm>
            <a:off x="25757" y="2364865"/>
            <a:ext cx="3063240" cy="16625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17E389E-4ECD-7C4C-B84F-C325B5617420}"/>
              </a:ext>
            </a:extLst>
          </p:cNvPr>
          <p:cNvSpPr/>
          <p:nvPr/>
        </p:nvSpPr>
        <p:spPr>
          <a:xfrm>
            <a:off x="25757" y="4027411"/>
            <a:ext cx="3063240" cy="1662546"/>
          </a:xfrm>
          <a:prstGeom prst="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BDC416E-184F-854C-A036-2731EB2C7AC8}"/>
              </a:ext>
            </a:extLst>
          </p:cNvPr>
          <p:cNvSpPr/>
          <p:nvPr/>
        </p:nvSpPr>
        <p:spPr>
          <a:xfrm>
            <a:off x="3049747" y="2364865"/>
            <a:ext cx="3063240" cy="1662546"/>
          </a:xfrm>
          <a:prstGeom prst="rect">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6CBF538-4E50-7C4A-B703-E98D96283642}"/>
              </a:ext>
            </a:extLst>
          </p:cNvPr>
          <p:cNvSpPr/>
          <p:nvPr/>
        </p:nvSpPr>
        <p:spPr>
          <a:xfrm>
            <a:off x="3049748" y="4027411"/>
            <a:ext cx="3063240" cy="1662546"/>
          </a:xfrm>
          <a:prstGeom prst="rect">
            <a:avLst/>
          </a:prstGeom>
          <a:solidFill>
            <a:schemeClr val="accent4">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4CC9C9C-D523-3A4A-BBEC-EF8FAFE06DB1}"/>
              </a:ext>
            </a:extLst>
          </p:cNvPr>
          <p:cNvSpPr/>
          <p:nvPr/>
        </p:nvSpPr>
        <p:spPr>
          <a:xfrm>
            <a:off x="6077537" y="2364865"/>
            <a:ext cx="3063240" cy="1662546"/>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2A42352-C716-C54D-988A-53CC7AD2A756}"/>
              </a:ext>
            </a:extLst>
          </p:cNvPr>
          <p:cNvSpPr/>
          <p:nvPr/>
        </p:nvSpPr>
        <p:spPr>
          <a:xfrm>
            <a:off x="6077537" y="4027411"/>
            <a:ext cx="3063240" cy="1662546"/>
          </a:xfrm>
          <a:prstGeom prst="rect">
            <a:avLst/>
          </a:prstGeom>
          <a:solidFill>
            <a:schemeClr val="accent5"/>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B248BFD-6A09-F449-BE62-1E2EAD980CDC}"/>
              </a:ext>
            </a:extLst>
          </p:cNvPr>
          <p:cNvSpPr/>
          <p:nvPr/>
        </p:nvSpPr>
        <p:spPr>
          <a:xfrm>
            <a:off x="1376646" y="2805166"/>
            <a:ext cx="1568050" cy="1200329"/>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We’re motivated by negative emotions. </a:t>
            </a:r>
            <a:endParaRPr lang="en-US" dirty="0">
              <a:solidFill>
                <a:schemeClr val="bg1"/>
              </a:solidFill>
            </a:endParaRPr>
          </a:p>
        </p:txBody>
      </p:sp>
      <p:sp>
        <p:nvSpPr>
          <p:cNvPr id="17" name="Freeform 6">
            <a:extLst>
              <a:ext uri="{FF2B5EF4-FFF2-40B4-BE49-F238E27FC236}">
                <a16:creationId xmlns:a16="http://schemas.microsoft.com/office/drawing/2014/main" id="{7570ED49-70E6-1643-8695-421E1E46B2D0}"/>
              </a:ext>
            </a:extLst>
          </p:cNvPr>
          <p:cNvSpPr>
            <a:spLocks noEditPoints="1"/>
          </p:cNvSpPr>
          <p:nvPr/>
        </p:nvSpPr>
        <p:spPr bwMode="auto">
          <a:xfrm>
            <a:off x="3536300" y="2909677"/>
            <a:ext cx="599620" cy="534999"/>
          </a:xfrm>
          <a:custGeom>
            <a:avLst/>
            <a:gdLst>
              <a:gd name="T0" fmla="*/ 4230 w 5644"/>
              <a:gd name="T1" fmla="*/ 4227 h 5163"/>
              <a:gd name="T2" fmla="*/ 2663 w 5644"/>
              <a:gd name="T3" fmla="*/ 2699 h 5163"/>
              <a:gd name="T4" fmla="*/ 2979 w 5644"/>
              <a:gd name="T5" fmla="*/ 2699 h 5163"/>
              <a:gd name="T6" fmla="*/ 1413 w 5644"/>
              <a:gd name="T7" fmla="*/ 4227 h 5163"/>
              <a:gd name="T8" fmla="*/ 1413 w 5644"/>
              <a:gd name="T9" fmla="*/ 2699 h 5163"/>
              <a:gd name="T10" fmla="*/ 2668 w 5644"/>
              <a:gd name="T11" fmla="*/ 921 h 5163"/>
              <a:gd name="T12" fmla="*/ 2470 w 5644"/>
              <a:gd name="T13" fmla="*/ 1021 h 5163"/>
              <a:gd name="T14" fmla="*/ 2326 w 5644"/>
              <a:gd name="T15" fmla="*/ 1185 h 5163"/>
              <a:gd name="T16" fmla="*/ 2252 w 5644"/>
              <a:gd name="T17" fmla="*/ 1398 h 5163"/>
              <a:gd name="T18" fmla="*/ 2268 w 5644"/>
              <a:gd name="T19" fmla="*/ 1629 h 5163"/>
              <a:gd name="T20" fmla="*/ 2367 w 5644"/>
              <a:gd name="T21" fmla="*/ 1828 h 5163"/>
              <a:gd name="T22" fmla="*/ 2531 w 5644"/>
              <a:gd name="T23" fmla="*/ 1971 h 5163"/>
              <a:gd name="T24" fmla="*/ 2743 w 5644"/>
              <a:gd name="T25" fmla="*/ 2045 h 5163"/>
              <a:gd name="T26" fmla="*/ 2974 w 5644"/>
              <a:gd name="T27" fmla="*/ 2030 h 5163"/>
              <a:gd name="T28" fmla="*/ 3171 w 5644"/>
              <a:gd name="T29" fmla="*/ 1930 h 5163"/>
              <a:gd name="T30" fmla="*/ 3316 w 5644"/>
              <a:gd name="T31" fmla="*/ 1766 h 5163"/>
              <a:gd name="T32" fmla="*/ 3390 w 5644"/>
              <a:gd name="T33" fmla="*/ 1554 h 5163"/>
              <a:gd name="T34" fmla="*/ 3374 w 5644"/>
              <a:gd name="T35" fmla="*/ 1322 h 5163"/>
              <a:gd name="T36" fmla="*/ 3275 w 5644"/>
              <a:gd name="T37" fmla="*/ 1125 h 5163"/>
              <a:gd name="T38" fmla="*/ 3111 w 5644"/>
              <a:gd name="T39" fmla="*/ 980 h 5163"/>
              <a:gd name="T40" fmla="*/ 2899 w 5644"/>
              <a:gd name="T41" fmla="*/ 906 h 5163"/>
              <a:gd name="T42" fmla="*/ 2880 w 5644"/>
              <a:gd name="T43" fmla="*/ 3 h 5163"/>
              <a:gd name="T44" fmla="*/ 3049 w 5644"/>
              <a:gd name="T45" fmla="*/ 60 h 5163"/>
              <a:gd name="T46" fmla="*/ 5480 w 5644"/>
              <a:gd name="T47" fmla="*/ 1876 h 5163"/>
              <a:gd name="T48" fmla="*/ 5600 w 5644"/>
              <a:gd name="T49" fmla="*/ 2033 h 5163"/>
              <a:gd name="T50" fmla="*/ 5644 w 5644"/>
              <a:gd name="T51" fmla="*/ 2232 h 5163"/>
              <a:gd name="T52" fmla="*/ 5601 w 5644"/>
              <a:gd name="T53" fmla="*/ 2429 h 5163"/>
              <a:gd name="T54" fmla="*/ 5483 w 5644"/>
              <a:gd name="T55" fmla="*/ 2585 h 5163"/>
              <a:gd name="T56" fmla="*/ 5312 w 5644"/>
              <a:gd name="T57" fmla="*/ 2679 h 5163"/>
              <a:gd name="T58" fmla="*/ 5162 w 5644"/>
              <a:gd name="T59" fmla="*/ 2699 h 5163"/>
              <a:gd name="T60" fmla="*/ 5290 w 5644"/>
              <a:gd name="T61" fmla="*/ 4257 h 5163"/>
              <a:gd name="T62" fmla="*/ 5451 w 5644"/>
              <a:gd name="T63" fmla="*/ 4354 h 5163"/>
              <a:gd name="T64" fmla="*/ 5560 w 5644"/>
              <a:gd name="T65" fmla="*/ 4505 h 5163"/>
              <a:gd name="T66" fmla="*/ 5600 w 5644"/>
              <a:gd name="T67" fmla="*/ 4695 h 5163"/>
              <a:gd name="T68" fmla="*/ 5557 w 5644"/>
              <a:gd name="T69" fmla="*/ 4892 h 5163"/>
              <a:gd name="T70" fmla="*/ 5439 w 5644"/>
              <a:gd name="T71" fmla="*/ 5048 h 5163"/>
              <a:gd name="T72" fmla="*/ 5268 w 5644"/>
              <a:gd name="T73" fmla="*/ 5142 h 5163"/>
              <a:gd name="T74" fmla="*/ 508 w 5644"/>
              <a:gd name="T75" fmla="*/ 5163 h 5163"/>
              <a:gd name="T76" fmla="*/ 311 w 5644"/>
              <a:gd name="T77" fmla="*/ 5118 h 5163"/>
              <a:gd name="T78" fmla="*/ 156 w 5644"/>
              <a:gd name="T79" fmla="*/ 5002 h 5163"/>
              <a:gd name="T80" fmla="*/ 62 w 5644"/>
              <a:gd name="T81" fmla="*/ 4830 h 5163"/>
              <a:gd name="T82" fmla="*/ 46 w 5644"/>
              <a:gd name="T83" fmla="*/ 4628 h 5163"/>
              <a:gd name="T84" fmla="*/ 111 w 5644"/>
              <a:gd name="T85" fmla="*/ 4450 h 5163"/>
              <a:gd name="T86" fmla="*/ 239 w 5644"/>
              <a:gd name="T87" fmla="*/ 4315 h 5163"/>
              <a:gd name="T88" fmla="*/ 414 w 5644"/>
              <a:gd name="T89" fmla="*/ 4239 h 5163"/>
              <a:gd name="T90" fmla="*/ 467 w 5644"/>
              <a:gd name="T91" fmla="*/ 2699 h 5163"/>
              <a:gd name="T92" fmla="*/ 277 w 5644"/>
              <a:gd name="T93" fmla="*/ 2658 h 5163"/>
              <a:gd name="T94" fmla="*/ 121 w 5644"/>
              <a:gd name="T95" fmla="*/ 2547 h 5163"/>
              <a:gd name="T96" fmla="*/ 24 w 5644"/>
              <a:gd name="T97" fmla="*/ 2379 h 5163"/>
              <a:gd name="T98" fmla="*/ 2 w 5644"/>
              <a:gd name="T99" fmla="*/ 2186 h 5163"/>
              <a:gd name="T100" fmla="*/ 60 w 5644"/>
              <a:gd name="T101" fmla="*/ 2004 h 5163"/>
              <a:gd name="T102" fmla="*/ 186 w 5644"/>
              <a:gd name="T103" fmla="*/ 1858 h 5163"/>
              <a:gd name="T104" fmla="*/ 2648 w 5644"/>
              <a:gd name="T105" fmla="*/ 34 h 5163"/>
              <a:gd name="T106" fmla="*/ 2820 w 5644"/>
              <a:gd name="T107" fmla="*/ 0 h 5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44" h="5163">
                <a:moveTo>
                  <a:pt x="3911" y="2699"/>
                </a:moveTo>
                <a:lnTo>
                  <a:pt x="3911" y="4227"/>
                </a:lnTo>
                <a:lnTo>
                  <a:pt x="4230" y="4227"/>
                </a:lnTo>
                <a:lnTo>
                  <a:pt x="4230" y="2699"/>
                </a:lnTo>
                <a:lnTo>
                  <a:pt x="3911" y="2699"/>
                </a:lnTo>
                <a:close/>
                <a:moveTo>
                  <a:pt x="2663" y="2699"/>
                </a:moveTo>
                <a:lnTo>
                  <a:pt x="2663" y="4227"/>
                </a:lnTo>
                <a:lnTo>
                  <a:pt x="2979" y="4227"/>
                </a:lnTo>
                <a:lnTo>
                  <a:pt x="2979" y="2699"/>
                </a:lnTo>
                <a:lnTo>
                  <a:pt x="2663" y="2699"/>
                </a:lnTo>
                <a:close/>
                <a:moveTo>
                  <a:pt x="1413" y="2699"/>
                </a:moveTo>
                <a:lnTo>
                  <a:pt x="1413" y="4227"/>
                </a:lnTo>
                <a:lnTo>
                  <a:pt x="1729" y="4227"/>
                </a:lnTo>
                <a:lnTo>
                  <a:pt x="1729" y="2699"/>
                </a:lnTo>
                <a:lnTo>
                  <a:pt x="1413" y="2699"/>
                </a:lnTo>
                <a:close/>
                <a:moveTo>
                  <a:pt x="2820" y="901"/>
                </a:moveTo>
                <a:lnTo>
                  <a:pt x="2743" y="906"/>
                </a:lnTo>
                <a:lnTo>
                  <a:pt x="2668" y="921"/>
                </a:lnTo>
                <a:lnTo>
                  <a:pt x="2598" y="945"/>
                </a:lnTo>
                <a:lnTo>
                  <a:pt x="2531" y="980"/>
                </a:lnTo>
                <a:lnTo>
                  <a:pt x="2470" y="1021"/>
                </a:lnTo>
                <a:lnTo>
                  <a:pt x="2415" y="1069"/>
                </a:lnTo>
                <a:lnTo>
                  <a:pt x="2367" y="1125"/>
                </a:lnTo>
                <a:lnTo>
                  <a:pt x="2326" y="1185"/>
                </a:lnTo>
                <a:lnTo>
                  <a:pt x="2292" y="1252"/>
                </a:lnTo>
                <a:lnTo>
                  <a:pt x="2268" y="1322"/>
                </a:lnTo>
                <a:lnTo>
                  <a:pt x="2252" y="1398"/>
                </a:lnTo>
                <a:lnTo>
                  <a:pt x="2247" y="1476"/>
                </a:lnTo>
                <a:lnTo>
                  <a:pt x="2252" y="1554"/>
                </a:lnTo>
                <a:lnTo>
                  <a:pt x="2268" y="1629"/>
                </a:lnTo>
                <a:lnTo>
                  <a:pt x="2292" y="1699"/>
                </a:lnTo>
                <a:lnTo>
                  <a:pt x="2326" y="1766"/>
                </a:lnTo>
                <a:lnTo>
                  <a:pt x="2367" y="1828"/>
                </a:lnTo>
                <a:lnTo>
                  <a:pt x="2415" y="1882"/>
                </a:lnTo>
                <a:lnTo>
                  <a:pt x="2470" y="1930"/>
                </a:lnTo>
                <a:lnTo>
                  <a:pt x="2531" y="1971"/>
                </a:lnTo>
                <a:lnTo>
                  <a:pt x="2598" y="2006"/>
                </a:lnTo>
                <a:lnTo>
                  <a:pt x="2668" y="2030"/>
                </a:lnTo>
                <a:lnTo>
                  <a:pt x="2743" y="2045"/>
                </a:lnTo>
                <a:lnTo>
                  <a:pt x="2820" y="2050"/>
                </a:lnTo>
                <a:lnTo>
                  <a:pt x="2899" y="2045"/>
                </a:lnTo>
                <a:lnTo>
                  <a:pt x="2974" y="2030"/>
                </a:lnTo>
                <a:lnTo>
                  <a:pt x="3044" y="2006"/>
                </a:lnTo>
                <a:lnTo>
                  <a:pt x="3111" y="1971"/>
                </a:lnTo>
                <a:lnTo>
                  <a:pt x="3171" y="1930"/>
                </a:lnTo>
                <a:lnTo>
                  <a:pt x="3227" y="1882"/>
                </a:lnTo>
                <a:lnTo>
                  <a:pt x="3275" y="1828"/>
                </a:lnTo>
                <a:lnTo>
                  <a:pt x="3316" y="1766"/>
                </a:lnTo>
                <a:lnTo>
                  <a:pt x="3350" y="1699"/>
                </a:lnTo>
                <a:lnTo>
                  <a:pt x="3374" y="1629"/>
                </a:lnTo>
                <a:lnTo>
                  <a:pt x="3390" y="1554"/>
                </a:lnTo>
                <a:lnTo>
                  <a:pt x="3395" y="1476"/>
                </a:lnTo>
                <a:lnTo>
                  <a:pt x="3390" y="1398"/>
                </a:lnTo>
                <a:lnTo>
                  <a:pt x="3374" y="1322"/>
                </a:lnTo>
                <a:lnTo>
                  <a:pt x="3350" y="1252"/>
                </a:lnTo>
                <a:lnTo>
                  <a:pt x="3316" y="1185"/>
                </a:lnTo>
                <a:lnTo>
                  <a:pt x="3275" y="1125"/>
                </a:lnTo>
                <a:lnTo>
                  <a:pt x="3227" y="1069"/>
                </a:lnTo>
                <a:lnTo>
                  <a:pt x="3171" y="1021"/>
                </a:lnTo>
                <a:lnTo>
                  <a:pt x="3111" y="980"/>
                </a:lnTo>
                <a:lnTo>
                  <a:pt x="3044" y="945"/>
                </a:lnTo>
                <a:lnTo>
                  <a:pt x="2974" y="921"/>
                </a:lnTo>
                <a:lnTo>
                  <a:pt x="2899" y="906"/>
                </a:lnTo>
                <a:lnTo>
                  <a:pt x="2820" y="901"/>
                </a:lnTo>
                <a:close/>
                <a:moveTo>
                  <a:pt x="2820" y="0"/>
                </a:moveTo>
                <a:lnTo>
                  <a:pt x="2880" y="3"/>
                </a:lnTo>
                <a:lnTo>
                  <a:pt x="2938" y="15"/>
                </a:lnTo>
                <a:lnTo>
                  <a:pt x="2995" y="34"/>
                </a:lnTo>
                <a:lnTo>
                  <a:pt x="3049" y="60"/>
                </a:lnTo>
                <a:lnTo>
                  <a:pt x="3101" y="92"/>
                </a:lnTo>
                <a:lnTo>
                  <a:pt x="5427" y="1836"/>
                </a:lnTo>
                <a:lnTo>
                  <a:pt x="5480" y="1876"/>
                </a:lnTo>
                <a:lnTo>
                  <a:pt x="5528" y="1922"/>
                </a:lnTo>
                <a:lnTo>
                  <a:pt x="5567" y="1975"/>
                </a:lnTo>
                <a:lnTo>
                  <a:pt x="5600" y="2033"/>
                </a:lnTo>
                <a:lnTo>
                  <a:pt x="5623" y="2095"/>
                </a:lnTo>
                <a:lnTo>
                  <a:pt x="5639" y="2162"/>
                </a:lnTo>
                <a:lnTo>
                  <a:pt x="5644" y="2232"/>
                </a:lnTo>
                <a:lnTo>
                  <a:pt x="5639" y="2300"/>
                </a:lnTo>
                <a:lnTo>
                  <a:pt x="5623" y="2367"/>
                </a:lnTo>
                <a:lnTo>
                  <a:pt x="5601" y="2429"/>
                </a:lnTo>
                <a:lnTo>
                  <a:pt x="5569" y="2485"/>
                </a:lnTo>
                <a:lnTo>
                  <a:pt x="5529" y="2538"/>
                </a:lnTo>
                <a:lnTo>
                  <a:pt x="5483" y="2585"/>
                </a:lnTo>
                <a:lnTo>
                  <a:pt x="5432" y="2624"/>
                </a:lnTo>
                <a:lnTo>
                  <a:pt x="5374" y="2655"/>
                </a:lnTo>
                <a:lnTo>
                  <a:pt x="5312" y="2679"/>
                </a:lnTo>
                <a:lnTo>
                  <a:pt x="5247" y="2694"/>
                </a:lnTo>
                <a:lnTo>
                  <a:pt x="5177" y="2699"/>
                </a:lnTo>
                <a:lnTo>
                  <a:pt x="5162" y="2699"/>
                </a:lnTo>
                <a:lnTo>
                  <a:pt x="5162" y="4231"/>
                </a:lnTo>
                <a:lnTo>
                  <a:pt x="5227" y="4239"/>
                </a:lnTo>
                <a:lnTo>
                  <a:pt x="5290" y="4257"/>
                </a:lnTo>
                <a:lnTo>
                  <a:pt x="5348" y="4282"/>
                </a:lnTo>
                <a:lnTo>
                  <a:pt x="5401" y="4315"/>
                </a:lnTo>
                <a:lnTo>
                  <a:pt x="5451" y="4354"/>
                </a:lnTo>
                <a:lnTo>
                  <a:pt x="5493" y="4399"/>
                </a:lnTo>
                <a:lnTo>
                  <a:pt x="5529" y="4450"/>
                </a:lnTo>
                <a:lnTo>
                  <a:pt x="5560" y="4505"/>
                </a:lnTo>
                <a:lnTo>
                  <a:pt x="5581" y="4565"/>
                </a:lnTo>
                <a:lnTo>
                  <a:pt x="5594" y="4628"/>
                </a:lnTo>
                <a:lnTo>
                  <a:pt x="5600" y="4695"/>
                </a:lnTo>
                <a:lnTo>
                  <a:pt x="5594" y="4764"/>
                </a:lnTo>
                <a:lnTo>
                  <a:pt x="5581" y="4830"/>
                </a:lnTo>
                <a:lnTo>
                  <a:pt x="5557" y="4892"/>
                </a:lnTo>
                <a:lnTo>
                  <a:pt x="5524" y="4949"/>
                </a:lnTo>
                <a:lnTo>
                  <a:pt x="5485" y="5002"/>
                </a:lnTo>
                <a:lnTo>
                  <a:pt x="5439" y="5048"/>
                </a:lnTo>
                <a:lnTo>
                  <a:pt x="5387" y="5087"/>
                </a:lnTo>
                <a:lnTo>
                  <a:pt x="5329" y="5118"/>
                </a:lnTo>
                <a:lnTo>
                  <a:pt x="5268" y="5142"/>
                </a:lnTo>
                <a:lnTo>
                  <a:pt x="5203" y="5158"/>
                </a:lnTo>
                <a:lnTo>
                  <a:pt x="5133" y="5163"/>
                </a:lnTo>
                <a:lnTo>
                  <a:pt x="508" y="5163"/>
                </a:lnTo>
                <a:lnTo>
                  <a:pt x="440" y="5158"/>
                </a:lnTo>
                <a:lnTo>
                  <a:pt x="375" y="5142"/>
                </a:lnTo>
                <a:lnTo>
                  <a:pt x="311" y="5118"/>
                </a:lnTo>
                <a:lnTo>
                  <a:pt x="255" y="5087"/>
                </a:lnTo>
                <a:lnTo>
                  <a:pt x="202" y="5048"/>
                </a:lnTo>
                <a:lnTo>
                  <a:pt x="156" y="5002"/>
                </a:lnTo>
                <a:lnTo>
                  <a:pt x="118" y="4949"/>
                </a:lnTo>
                <a:lnTo>
                  <a:pt x="86" y="4892"/>
                </a:lnTo>
                <a:lnTo>
                  <a:pt x="62" y="4830"/>
                </a:lnTo>
                <a:lnTo>
                  <a:pt x="48" y="4764"/>
                </a:lnTo>
                <a:lnTo>
                  <a:pt x="43" y="4695"/>
                </a:lnTo>
                <a:lnTo>
                  <a:pt x="46" y="4628"/>
                </a:lnTo>
                <a:lnTo>
                  <a:pt x="60" y="4565"/>
                </a:lnTo>
                <a:lnTo>
                  <a:pt x="82" y="4505"/>
                </a:lnTo>
                <a:lnTo>
                  <a:pt x="111" y="4450"/>
                </a:lnTo>
                <a:lnTo>
                  <a:pt x="149" y="4399"/>
                </a:lnTo>
                <a:lnTo>
                  <a:pt x="192" y="4354"/>
                </a:lnTo>
                <a:lnTo>
                  <a:pt x="239" y="4315"/>
                </a:lnTo>
                <a:lnTo>
                  <a:pt x="294" y="4282"/>
                </a:lnTo>
                <a:lnTo>
                  <a:pt x="352" y="4257"/>
                </a:lnTo>
                <a:lnTo>
                  <a:pt x="414" y="4239"/>
                </a:lnTo>
                <a:lnTo>
                  <a:pt x="479" y="4231"/>
                </a:lnTo>
                <a:lnTo>
                  <a:pt x="479" y="2699"/>
                </a:lnTo>
                <a:lnTo>
                  <a:pt x="467" y="2699"/>
                </a:lnTo>
                <a:lnTo>
                  <a:pt x="400" y="2694"/>
                </a:lnTo>
                <a:lnTo>
                  <a:pt x="337" y="2681"/>
                </a:lnTo>
                <a:lnTo>
                  <a:pt x="277" y="2658"/>
                </a:lnTo>
                <a:lnTo>
                  <a:pt x="221" y="2628"/>
                </a:lnTo>
                <a:lnTo>
                  <a:pt x="168" y="2592"/>
                </a:lnTo>
                <a:lnTo>
                  <a:pt x="121" y="2547"/>
                </a:lnTo>
                <a:lnTo>
                  <a:pt x="82" y="2496"/>
                </a:lnTo>
                <a:lnTo>
                  <a:pt x="50" y="2441"/>
                </a:lnTo>
                <a:lnTo>
                  <a:pt x="24" y="2379"/>
                </a:lnTo>
                <a:lnTo>
                  <a:pt x="7" y="2316"/>
                </a:lnTo>
                <a:lnTo>
                  <a:pt x="0" y="2251"/>
                </a:lnTo>
                <a:lnTo>
                  <a:pt x="2" y="2186"/>
                </a:lnTo>
                <a:lnTo>
                  <a:pt x="14" y="2122"/>
                </a:lnTo>
                <a:lnTo>
                  <a:pt x="32" y="2062"/>
                </a:lnTo>
                <a:lnTo>
                  <a:pt x="60" y="2004"/>
                </a:lnTo>
                <a:lnTo>
                  <a:pt x="94" y="1951"/>
                </a:lnTo>
                <a:lnTo>
                  <a:pt x="137" y="1901"/>
                </a:lnTo>
                <a:lnTo>
                  <a:pt x="186" y="1858"/>
                </a:lnTo>
                <a:lnTo>
                  <a:pt x="2542" y="92"/>
                </a:lnTo>
                <a:lnTo>
                  <a:pt x="2593" y="60"/>
                </a:lnTo>
                <a:lnTo>
                  <a:pt x="2648" y="34"/>
                </a:lnTo>
                <a:lnTo>
                  <a:pt x="2704" y="15"/>
                </a:lnTo>
                <a:lnTo>
                  <a:pt x="2762" y="3"/>
                </a:lnTo>
                <a:lnTo>
                  <a:pt x="282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18" name="Straight Connector 17">
            <a:extLst>
              <a:ext uri="{FF2B5EF4-FFF2-40B4-BE49-F238E27FC236}">
                <a16:creationId xmlns:a16="http://schemas.microsoft.com/office/drawing/2014/main" id="{4B6AD9C7-F265-6447-AA27-48C449F644D2}"/>
              </a:ext>
            </a:extLst>
          </p:cNvPr>
          <p:cNvCxnSpPr>
            <a:cxnSpLocks/>
          </p:cNvCxnSpPr>
          <p:nvPr/>
        </p:nvCxnSpPr>
        <p:spPr>
          <a:xfrm>
            <a:off x="4444489" y="2734473"/>
            <a:ext cx="11724" cy="923330"/>
          </a:xfrm>
          <a:prstGeom prst="line">
            <a:avLst/>
          </a:prstGeom>
          <a:ln w="12700">
            <a:solidFill>
              <a:schemeClr val="accent1">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9" name="Rectangle 18">
            <a:extLst>
              <a:ext uri="{FF2B5EF4-FFF2-40B4-BE49-F238E27FC236}">
                <a16:creationId xmlns:a16="http://schemas.microsoft.com/office/drawing/2014/main" id="{1641979D-B0BA-0B4D-99D7-E35CFEBE94E6}"/>
              </a:ext>
            </a:extLst>
          </p:cNvPr>
          <p:cNvSpPr/>
          <p:nvPr/>
        </p:nvSpPr>
        <p:spPr>
          <a:xfrm>
            <a:off x="4579222" y="2805166"/>
            <a:ext cx="1574133" cy="1200329"/>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We get trapped by thinking fallacies</a:t>
            </a:r>
            <a:endParaRPr lang="en-US" dirty="0">
              <a:solidFill>
                <a:schemeClr val="bg1"/>
              </a:solidFill>
            </a:endParaRPr>
          </a:p>
        </p:txBody>
      </p:sp>
      <p:cxnSp>
        <p:nvCxnSpPr>
          <p:cNvPr id="20" name="Straight Connector 19">
            <a:extLst>
              <a:ext uri="{FF2B5EF4-FFF2-40B4-BE49-F238E27FC236}">
                <a16:creationId xmlns:a16="http://schemas.microsoft.com/office/drawing/2014/main" id="{CA0FDF4B-B3AD-6B47-9007-FB499067B769}"/>
              </a:ext>
            </a:extLst>
          </p:cNvPr>
          <p:cNvCxnSpPr>
            <a:cxnSpLocks/>
          </p:cNvCxnSpPr>
          <p:nvPr/>
        </p:nvCxnSpPr>
        <p:spPr>
          <a:xfrm>
            <a:off x="1241913" y="2715511"/>
            <a:ext cx="11724" cy="923330"/>
          </a:xfrm>
          <a:prstGeom prst="line">
            <a:avLst/>
          </a:prstGeom>
          <a:ln w="12700">
            <a:solidFill>
              <a:schemeClr val="accent1">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D67C0C2A-8AC2-AF4C-8130-53D3903155BA}"/>
              </a:ext>
            </a:extLst>
          </p:cNvPr>
          <p:cNvCxnSpPr>
            <a:cxnSpLocks/>
          </p:cNvCxnSpPr>
          <p:nvPr/>
        </p:nvCxnSpPr>
        <p:spPr>
          <a:xfrm>
            <a:off x="1253637" y="4415981"/>
            <a:ext cx="11724" cy="923330"/>
          </a:xfrm>
          <a:prstGeom prst="line">
            <a:avLst/>
          </a:prstGeom>
          <a:ln w="12700">
            <a:solidFill>
              <a:schemeClr val="accent5">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203BBE3E-248D-1B45-BCCF-21B38D7E158E}"/>
              </a:ext>
            </a:extLst>
          </p:cNvPr>
          <p:cNvCxnSpPr>
            <a:cxnSpLocks/>
          </p:cNvCxnSpPr>
          <p:nvPr/>
        </p:nvCxnSpPr>
        <p:spPr>
          <a:xfrm>
            <a:off x="4456213" y="4397019"/>
            <a:ext cx="11724" cy="923330"/>
          </a:xfrm>
          <a:prstGeom prst="line">
            <a:avLst/>
          </a:prstGeom>
          <a:ln w="12700">
            <a:solidFill>
              <a:schemeClr val="accent5">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4A601576-A127-B545-B871-E672659BDC9D}"/>
              </a:ext>
            </a:extLst>
          </p:cNvPr>
          <p:cNvCxnSpPr>
            <a:cxnSpLocks/>
          </p:cNvCxnSpPr>
          <p:nvPr/>
        </p:nvCxnSpPr>
        <p:spPr>
          <a:xfrm>
            <a:off x="7472280" y="2796260"/>
            <a:ext cx="11724" cy="923330"/>
          </a:xfrm>
          <a:prstGeom prst="line">
            <a:avLst/>
          </a:prstGeom>
          <a:ln w="1270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03FB24C6-5CBB-6544-A254-5535E460B1B5}"/>
              </a:ext>
            </a:extLst>
          </p:cNvPr>
          <p:cNvCxnSpPr>
            <a:cxnSpLocks/>
          </p:cNvCxnSpPr>
          <p:nvPr/>
        </p:nvCxnSpPr>
        <p:spPr>
          <a:xfrm>
            <a:off x="7484003" y="4415981"/>
            <a:ext cx="11724" cy="923330"/>
          </a:xfrm>
          <a:prstGeom prst="line">
            <a:avLst/>
          </a:prstGeom>
          <a:ln w="12700">
            <a:solidFill>
              <a:schemeClr val="accent5">
                <a:lumMod val="60000"/>
                <a:lumOff val="40000"/>
              </a:schemeClr>
            </a:solidFill>
          </a:ln>
        </p:spPr>
        <p:style>
          <a:lnRef idx="1">
            <a:schemeClr val="accent2"/>
          </a:lnRef>
          <a:fillRef idx="0">
            <a:schemeClr val="accent2"/>
          </a:fillRef>
          <a:effectRef idx="0">
            <a:schemeClr val="accent2"/>
          </a:effectRef>
          <a:fontRef idx="minor">
            <a:schemeClr val="tx1"/>
          </a:fontRef>
        </p:style>
      </p:cxnSp>
      <p:grpSp>
        <p:nvGrpSpPr>
          <p:cNvPr id="25" name="Group 9">
            <a:extLst>
              <a:ext uri="{FF2B5EF4-FFF2-40B4-BE49-F238E27FC236}">
                <a16:creationId xmlns:a16="http://schemas.microsoft.com/office/drawing/2014/main" id="{AE62E397-E256-6443-AA34-84B27049B71F}"/>
              </a:ext>
            </a:extLst>
          </p:cNvPr>
          <p:cNvGrpSpPr>
            <a:grpSpLocks noChangeAspect="1"/>
          </p:cNvGrpSpPr>
          <p:nvPr/>
        </p:nvGrpSpPr>
        <p:grpSpPr bwMode="auto">
          <a:xfrm>
            <a:off x="508100" y="2781541"/>
            <a:ext cx="364375" cy="794813"/>
            <a:chOff x="3660" y="1776"/>
            <a:chExt cx="1241" cy="2707"/>
          </a:xfrm>
          <a:solidFill>
            <a:schemeClr val="bg1"/>
          </a:solidFill>
        </p:grpSpPr>
        <p:sp>
          <p:nvSpPr>
            <p:cNvPr id="26" name="Freeform 11">
              <a:extLst>
                <a:ext uri="{FF2B5EF4-FFF2-40B4-BE49-F238E27FC236}">
                  <a16:creationId xmlns:a16="http://schemas.microsoft.com/office/drawing/2014/main" id="{9CB78C10-B590-244B-950D-1F2C6B5F840B}"/>
                </a:ext>
              </a:extLst>
            </p:cNvPr>
            <p:cNvSpPr>
              <a:spLocks noEditPoints="1"/>
            </p:cNvSpPr>
            <p:nvPr/>
          </p:nvSpPr>
          <p:spPr bwMode="auto">
            <a:xfrm>
              <a:off x="3660" y="2565"/>
              <a:ext cx="1241" cy="1918"/>
            </a:xfrm>
            <a:custGeom>
              <a:avLst/>
              <a:gdLst>
                <a:gd name="T0" fmla="*/ 1636 w 2483"/>
                <a:gd name="T1" fmla="*/ 3490 h 3836"/>
                <a:gd name="T2" fmla="*/ 1972 w 2483"/>
                <a:gd name="T3" fmla="*/ 3155 h 3836"/>
                <a:gd name="T4" fmla="*/ 1070 w 2483"/>
                <a:gd name="T5" fmla="*/ 3155 h 3836"/>
                <a:gd name="T6" fmla="*/ 1404 w 2483"/>
                <a:gd name="T7" fmla="*/ 3490 h 3836"/>
                <a:gd name="T8" fmla="*/ 1070 w 2483"/>
                <a:gd name="T9" fmla="*/ 3155 h 3836"/>
                <a:gd name="T10" fmla="*/ 511 w 2483"/>
                <a:gd name="T11" fmla="*/ 3490 h 3836"/>
                <a:gd name="T12" fmla="*/ 845 w 2483"/>
                <a:gd name="T13" fmla="*/ 3155 h 3836"/>
                <a:gd name="T14" fmla="*/ 1636 w 2483"/>
                <a:gd name="T15" fmla="*/ 2549 h 3836"/>
                <a:gd name="T16" fmla="*/ 1972 w 2483"/>
                <a:gd name="T17" fmla="*/ 2884 h 3836"/>
                <a:gd name="T18" fmla="*/ 1636 w 2483"/>
                <a:gd name="T19" fmla="*/ 2549 h 3836"/>
                <a:gd name="T20" fmla="*/ 1070 w 2483"/>
                <a:gd name="T21" fmla="*/ 2884 h 3836"/>
                <a:gd name="T22" fmla="*/ 1404 w 2483"/>
                <a:gd name="T23" fmla="*/ 2549 h 3836"/>
                <a:gd name="T24" fmla="*/ 511 w 2483"/>
                <a:gd name="T25" fmla="*/ 2549 h 3836"/>
                <a:gd name="T26" fmla="*/ 845 w 2483"/>
                <a:gd name="T27" fmla="*/ 2884 h 3836"/>
                <a:gd name="T28" fmla="*/ 511 w 2483"/>
                <a:gd name="T29" fmla="*/ 2549 h 3836"/>
                <a:gd name="T30" fmla="*/ 1636 w 2483"/>
                <a:gd name="T31" fmla="*/ 2304 h 3836"/>
                <a:gd name="T32" fmla="*/ 1972 w 2483"/>
                <a:gd name="T33" fmla="*/ 1970 h 3836"/>
                <a:gd name="T34" fmla="*/ 1070 w 2483"/>
                <a:gd name="T35" fmla="*/ 1970 h 3836"/>
                <a:gd name="T36" fmla="*/ 1404 w 2483"/>
                <a:gd name="T37" fmla="*/ 2304 h 3836"/>
                <a:gd name="T38" fmla="*/ 1070 w 2483"/>
                <a:gd name="T39" fmla="*/ 1970 h 3836"/>
                <a:gd name="T40" fmla="*/ 511 w 2483"/>
                <a:gd name="T41" fmla="*/ 2304 h 3836"/>
                <a:gd name="T42" fmla="*/ 845 w 2483"/>
                <a:gd name="T43" fmla="*/ 1970 h 3836"/>
                <a:gd name="T44" fmla="*/ 276 w 2483"/>
                <a:gd name="T45" fmla="*/ 1003 h 3836"/>
                <a:gd name="T46" fmla="*/ 2167 w 2483"/>
                <a:gd name="T47" fmla="*/ 1758 h 3836"/>
                <a:gd name="T48" fmla="*/ 276 w 2483"/>
                <a:gd name="T49" fmla="*/ 1003 h 3836"/>
                <a:gd name="T50" fmla="*/ 293 w 2483"/>
                <a:gd name="T51" fmla="*/ 730 h 3836"/>
                <a:gd name="T52" fmla="*/ 2190 w 2483"/>
                <a:gd name="T53" fmla="*/ 0 h 3836"/>
                <a:gd name="T54" fmla="*/ 2293 w 2483"/>
                <a:gd name="T55" fmla="*/ 35 h 3836"/>
                <a:gd name="T56" fmla="*/ 2380 w 2483"/>
                <a:gd name="T57" fmla="*/ 99 h 3836"/>
                <a:gd name="T58" fmla="*/ 2443 w 2483"/>
                <a:gd name="T59" fmla="*/ 185 h 3836"/>
                <a:gd name="T60" fmla="*/ 2478 w 2483"/>
                <a:gd name="T61" fmla="*/ 290 h 3836"/>
                <a:gd name="T62" fmla="*/ 2483 w 2483"/>
                <a:gd name="T63" fmla="*/ 3483 h 3836"/>
                <a:gd name="T64" fmla="*/ 2464 w 2483"/>
                <a:gd name="T65" fmla="*/ 3595 h 3836"/>
                <a:gd name="T66" fmla="*/ 2414 w 2483"/>
                <a:gd name="T67" fmla="*/ 3691 h 3836"/>
                <a:gd name="T68" fmla="*/ 2338 w 2483"/>
                <a:gd name="T69" fmla="*/ 3768 h 3836"/>
                <a:gd name="T70" fmla="*/ 2241 w 2483"/>
                <a:gd name="T71" fmla="*/ 3818 h 3836"/>
                <a:gd name="T72" fmla="*/ 2130 w 2483"/>
                <a:gd name="T73" fmla="*/ 3836 h 3836"/>
                <a:gd name="T74" fmla="*/ 295 w 2483"/>
                <a:gd name="T75" fmla="*/ 3831 h 3836"/>
                <a:gd name="T76" fmla="*/ 190 w 2483"/>
                <a:gd name="T77" fmla="*/ 3796 h 3836"/>
                <a:gd name="T78" fmla="*/ 103 w 2483"/>
                <a:gd name="T79" fmla="*/ 3733 h 3836"/>
                <a:gd name="T80" fmla="*/ 40 w 2483"/>
                <a:gd name="T81" fmla="*/ 3645 h 3836"/>
                <a:gd name="T82" fmla="*/ 5 w 2483"/>
                <a:gd name="T83" fmla="*/ 3541 h 3836"/>
                <a:gd name="T84" fmla="*/ 0 w 2483"/>
                <a:gd name="T85" fmla="*/ 347 h 3836"/>
                <a:gd name="T86" fmla="*/ 18 w 2483"/>
                <a:gd name="T87" fmla="*/ 237 h 3836"/>
                <a:gd name="T88" fmla="*/ 68 w 2483"/>
                <a:gd name="T89" fmla="*/ 140 h 3836"/>
                <a:gd name="T90" fmla="*/ 143 w 2483"/>
                <a:gd name="T91" fmla="*/ 64 h 3836"/>
                <a:gd name="T92" fmla="*/ 240 w 2483"/>
                <a:gd name="T93" fmla="*/ 14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83" h="3836">
                  <a:moveTo>
                    <a:pt x="1636" y="3155"/>
                  </a:moveTo>
                  <a:lnTo>
                    <a:pt x="1636" y="3490"/>
                  </a:lnTo>
                  <a:lnTo>
                    <a:pt x="1972" y="3490"/>
                  </a:lnTo>
                  <a:lnTo>
                    <a:pt x="1972" y="3155"/>
                  </a:lnTo>
                  <a:lnTo>
                    <a:pt x="1636" y="3155"/>
                  </a:lnTo>
                  <a:close/>
                  <a:moveTo>
                    <a:pt x="1070" y="3155"/>
                  </a:moveTo>
                  <a:lnTo>
                    <a:pt x="1070" y="3490"/>
                  </a:lnTo>
                  <a:lnTo>
                    <a:pt x="1404" y="3490"/>
                  </a:lnTo>
                  <a:lnTo>
                    <a:pt x="1404" y="3155"/>
                  </a:lnTo>
                  <a:lnTo>
                    <a:pt x="1070" y="3155"/>
                  </a:lnTo>
                  <a:close/>
                  <a:moveTo>
                    <a:pt x="511" y="3155"/>
                  </a:moveTo>
                  <a:lnTo>
                    <a:pt x="511" y="3490"/>
                  </a:lnTo>
                  <a:lnTo>
                    <a:pt x="845" y="3490"/>
                  </a:lnTo>
                  <a:lnTo>
                    <a:pt x="845" y="3155"/>
                  </a:lnTo>
                  <a:lnTo>
                    <a:pt x="511" y="3155"/>
                  </a:lnTo>
                  <a:close/>
                  <a:moveTo>
                    <a:pt x="1636" y="2549"/>
                  </a:moveTo>
                  <a:lnTo>
                    <a:pt x="1636" y="2884"/>
                  </a:lnTo>
                  <a:lnTo>
                    <a:pt x="1972" y="2884"/>
                  </a:lnTo>
                  <a:lnTo>
                    <a:pt x="1972" y="2549"/>
                  </a:lnTo>
                  <a:lnTo>
                    <a:pt x="1636" y="2549"/>
                  </a:lnTo>
                  <a:close/>
                  <a:moveTo>
                    <a:pt x="1070" y="2549"/>
                  </a:moveTo>
                  <a:lnTo>
                    <a:pt x="1070" y="2884"/>
                  </a:lnTo>
                  <a:lnTo>
                    <a:pt x="1404" y="2884"/>
                  </a:lnTo>
                  <a:lnTo>
                    <a:pt x="1404" y="2549"/>
                  </a:lnTo>
                  <a:lnTo>
                    <a:pt x="1070" y="2549"/>
                  </a:lnTo>
                  <a:close/>
                  <a:moveTo>
                    <a:pt x="511" y="2549"/>
                  </a:moveTo>
                  <a:lnTo>
                    <a:pt x="511" y="2884"/>
                  </a:lnTo>
                  <a:lnTo>
                    <a:pt x="845" y="2884"/>
                  </a:lnTo>
                  <a:lnTo>
                    <a:pt x="845" y="2549"/>
                  </a:lnTo>
                  <a:lnTo>
                    <a:pt x="511" y="2549"/>
                  </a:lnTo>
                  <a:close/>
                  <a:moveTo>
                    <a:pt x="1636" y="1970"/>
                  </a:moveTo>
                  <a:lnTo>
                    <a:pt x="1636" y="2304"/>
                  </a:lnTo>
                  <a:lnTo>
                    <a:pt x="1972" y="2304"/>
                  </a:lnTo>
                  <a:lnTo>
                    <a:pt x="1972" y="1970"/>
                  </a:lnTo>
                  <a:lnTo>
                    <a:pt x="1636" y="1970"/>
                  </a:lnTo>
                  <a:close/>
                  <a:moveTo>
                    <a:pt x="1070" y="1970"/>
                  </a:moveTo>
                  <a:lnTo>
                    <a:pt x="1070" y="2304"/>
                  </a:lnTo>
                  <a:lnTo>
                    <a:pt x="1404" y="2304"/>
                  </a:lnTo>
                  <a:lnTo>
                    <a:pt x="1404" y="1970"/>
                  </a:lnTo>
                  <a:lnTo>
                    <a:pt x="1070" y="1970"/>
                  </a:lnTo>
                  <a:close/>
                  <a:moveTo>
                    <a:pt x="511" y="1970"/>
                  </a:moveTo>
                  <a:lnTo>
                    <a:pt x="511" y="2304"/>
                  </a:lnTo>
                  <a:lnTo>
                    <a:pt x="845" y="2304"/>
                  </a:lnTo>
                  <a:lnTo>
                    <a:pt x="845" y="1970"/>
                  </a:lnTo>
                  <a:lnTo>
                    <a:pt x="511" y="1970"/>
                  </a:lnTo>
                  <a:close/>
                  <a:moveTo>
                    <a:pt x="276" y="1003"/>
                  </a:moveTo>
                  <a:lnTo>
                    <a:pt x="276" y="1758"/>
                  </a:lnTo>
                  <a:lnTo>
                    <a:pt x="2167" y="1758"/>
                  </a:lnTo>
                  <a:lnTo>
                    <a:pt x="2167" y="1003"/>
                  </a:lnTo>
                  <a:lnTo>
                    <a:pt x="276" y="1003"/>
                  </a:lnTo>
                  <a:close/>
                  <a:moveTo>
                    <a:pt x="293" y="0"/>
                  </a:moveTo>
                  <a:lnTo>
                    <a:pt x="293" y="730"/>
                  </a:lnTo>
                  <a:lnTo>
                    <a:pt x="2190" y="730"/>
                  </a:lnTo>
                  <a:lnTo>
                    <a:pt x="2190" y="0"/>
                  </a:lnTo>
                  <a:lnTo>
                    <a:pt x="2243" y="14"/>
                  </a:lnTo>
                  <a:lnTo>
                    <a:pt x="2293" y="35"/>
                  </a:lnTo>
                  <a:lnTo>
                    <a:pt x="2340" y="64"/>
                  </a:lnTo>
                  <a:lnTo>
                    <a:pt x="2380" y="99"/>
                  </a:lnTo>
                  <a:lnTo>
                    <a:pt x="2414" y="140"/>
                  </a:lnTo>
                  <a:lnTo>
                    <a:pt x="2443" y="185"/>
                  </a:lnTo>
                  <a:lnTo>
                    <a:pt x="2464" y="237"/>
                  </a:lnTo>
                  <a:lnTo>
                    <a:pt x="2478" y="290"/>
                  </a:lnTo>
                  <a:lnTo>
                    <a:pt x="2483" y="347"/>
                  </a:lnTo>
                  <a:lnTo>
                    <a:pt x="2483" y="3483"/>
                  </a:lnTo>
                  <a:lnTo>
                    <a:pt x="2478" y="3541"/>
                  </a:lnTo>
                  <a:lnTo>
                    <a:pt x="2464" y="3595"/>
                  </a:lnTo>
                  <a:lnTo>
                    <a:pt x="2443" y="3645"/>
                  </a:lnTo>
                  <a:lnTo>
                    <a:pt x="2414" y="3691"/>
                  </a:lnTo>
                  <a:lnTo>
                    <a:pt x="2380" y="3733"/>
                  </a:lnTo>
                  <a:lnTo>
                    <a:pt x="2338" y="3768"/>
                  </a:lnTo>
                  <a:lnTo>
                    <a:pt x="2293" y="3796"/>
                  </a:lnTo>
                  <a:lnTo>
                    <a:pt x="2241" y="3818"/>
                  </a:lnTo>
                  <a:lnTo>
                    <a:pt x="2188" y="3831"/>
                  </a:lnTo>
                  <a:lnTo>
                    <a:pt x="2130" y="3836"/>
                  </a:lnTo>
                  <a:lnTo>
                    <a:pt x="351" y="3836"/>
                  </a:lnTo>
                  <a:lnTo>
                    <a:pt x="295" y="3831"/>
                  </a:lnTo>
                  <a:lnTo>
                    <a:pt x="241" y="3818"/>
                  </a:lnTo>
                  <a:lnTo>
                    <a:pt x="190" y="3796"/>
                  </a:lnTo>
                  <a:lnTo>
                    <a:pt x="145" y="3768"/>
                  </a:lnTo>
                  <a:lnTo>
                    <a:pt x="103" y="3733"/>
                  </a:lnTo>
                  <a:lnTo>
                    <a:pt x="68" y="3691"/>
                  </a:lnTo>
                  <a:lnTo>
                    <a:pt x="40" y="3645"/>
                  </a:lnTo>
                  <a:lnTo>
                    <a:pt x="18" y="3595"/>
                  </a:lnTo>
                  <a:lnTo>
                    <a:pt x="5" y="3541"/>
                  </a:lnTo>
                  <a:lnTo>
                    <a:pt x="0" y="3483"/>
                  </a:lnTo>
                  <a:lnTo>
                    <a:pt x="0" y="347"/>
                  </a:lnTo>
                  <a:lnTo>
                    <a:pt x="5" y="290"/>
                  </a:lnTo>
                  <a:lnTo>
                    <a:pt x="18" y="237"/>
                  </a:lnTo>
                  <a:lnTo>
                    <a:pt x="38" y="185"/>
                  </a:lnTo>
                  <a:lnTo>
                    <a:pt x="68" y="140"/>
                  </a:lnTo>
                  <a:lnTo>
                    <a:pt x="103" y="99"/>
                  </a:lnTo>
                  <a:lnTo>
                    <a:pt x="143" y="64"/>
                  </a:lnTo>
                  <a:lnTo>
                    <a:pt x="190" y="35"/>
                  </a:lnTo>
                  <a:lnTo>
                    <a:pt x="240" y="14"/>
                  </a:lnTo>
                  <a:lnTo>
                    <a:pt x="29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2">
              <a:extLst>
                <a:ext uri="{FF2B5EF4-FFF2-40B4-BE49-F238E27FC236}">
                  <a16:creationId xmlns:a16="http://schemas.microsoft.com/office/drawing/2014/main" id="{0D0F73D1-4603-C04A-917B-33DACCD66668}"/>
                </a:ext>
              </a:extLst>
            </p:cNvPr>
            <p:cNvSpPr>
              <a:spLocks/>
            </p:cNvSpPr>
            <p:nvPr/>
          </p:nvSpPr>
          <p:spPr bwMode="auto">
            <a:xfrm>
              <a:off x="3887" y="1776"/>
              <a:ext cx="454" cy="1091"/>
            </a:xfrm>
            <a:custGeom>
              <a:avLst/>
              <a:gdLst>
                <a:gd name="T0" fmla="*/ 173 w 909"/>
                <a:gd name="T1" fmla="*/ 0 h 2181"/>
                <a:gd name="T2" fmla="*/ 909 w 909"/>
                <a:gd name="T3" fmla="*/ 0 h 2181"/>
                <a:gd name="T4" fmla="*/ 905 w 909"/>
                <a:gd name="T5" fmla="*/ 35 h 2181"/>
                <a:gd name="T6" fmla="*/ 905 w 909"/>
                <a:gd name="T7" fmla="*/ 2181 h 2181"/>
                <a:gd name="T8" fmla="*/ 0 w 909"/>
                <a:gd name="T9" fmla="*/ 2181 h 2181"/>
                <a:gd name="T10" fmla="*/ 0 w 909"/>
                <a:gd name="T11" fmla="*/ 173 h 2181"/>
                <a:gd name="T12" fmla="*/ 5 w 909"/>
                <a:gd name="T13" fmla="*/ 133 h 2181"/>
                <a:gd name="T14" fmla="*/ 19 w 909"/>
                <a:gd name="T15" fmla="*/ 97 h 2181"/>
                <a:gd name="T16" fmla="*/ 39 w 909"/>
                <a:gd name="T17" fmla="*/ 65 h 2181"/>
                <a:gd name="T18" fmla="*/ 65 w 909"/>
                <a:gd name="T19" fmla="*/ 38 h 2181"/>
                <a:gd name="T20" fmla="*/ 98 w 909"/>
                <a:gd name="T21" fmla="*/ 17 h 2181"/>
                <a:gd name="T22" fmla="*/ 135 w 909"/>
                <a:gd name="T23" fmla="*/ 3 h 2181"/>
                <a:gd name="T24" fmla="*/ 173 w 909"/>
                <a:gd name="T25" fmla="*/ 0 h 2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9" h="2181">
                  <a:moveTo>
                    <a:pt x="173" y="0"/>
                  </a:moveTo>
                  <a:lnTo>
                    <a:pt x="909" y="0"/>
                  </a:lnTo>
                  <a:lnTo>
                    <a:pt x="905" y="35"/>
                  </a:lnTo>
                  <a:lnTo>
                    <a:pt x="905" y="2181"/>
                  </a:lnTo>
                  <a:lnTo>
                    <a:pt x="0" y="2181"/>
                  </a:lnTo>
                  <a:lnTo>
                    <a:pt x="0" y="173"/>
                  </a:lnTo>
                  <a:lnTo>
                    <a:pt x="5" y="133"/>
                  </a:lnTo>
                  <a:lnTo>
                    <a:pt x="19" y="97"/>
                  </a:lnTo>
                  <a:lnTo>
                    <a:pt x="39" y="65"/>
                  </a:lnTo>
                  <a:lnTo>
                    <a:pt x="65" y="38"/>
                  </a:lnTo>
                  <a:lnTo>
                    <a:pt x="98" y="17"/>
                  </a:lnTo>
                  <a:lnTo>
                    <a:pt x="135" y="3"/>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3">
              <a:extLst>
                <a:ext uri="{FF2B5EF4-FFF2-40B4-BE49-F238E27FC236}">
                  <a16:creationId xmlns:a16="http://schemas.microsoft.com/office/drawing/2014/main" id="{E13F5CCA-75F6-4149-A5C2-4E5D4B8FE6C0}"/>
                </a:ext>
              </a:extLst>
            </p:cNvPr>
            <p:cNvSpPr>
              <a:spLocks/>
            </p:cNvSpPr>
            <p:nvPr/>
          </p:nvSpPr>
          <p:spPr bwMode="auto">
            <a:xfrm>
              <a:off x="4520" y="1776"/>
              <a:ext cx="154" cy="1091"/>
            </a:xfrm>
            <a:custGeom>
              <a:avLst/>
              <a:gdLst>
                <a:gd name="T0" fmla="*/ 0 w 307"/>
                <a:gd name="T1" fmla="*/ 0 h 2181"/>
                <a:gd name="T2" fmla="*/ 133 w 307"/>
                <a:gd name="T3" fmla="*/ 0 h 2181"/>
                <a:gd name="T4" fmla="*/ 173 w 307"/>
                <a:gd name="T5" fmla="*/ 3 h 2181"/>
                <a:gd name="T6" fmla="*/ 209 w 307"/>
                <a:gd name="T7" fmla="*/ 17 h 2181"/>
                <a:gd name="T8" fmla="*/ 243 w 307"/>
                <a:gd name="T9" fmla="*/ 38 h 2181"/>
                <a:gd name="T10" fmla="*/ 269 w 307"/>
                <a:gd name="T11" fmla="*/ 65 h 2181"/>
                <a:gd name="T12" fmla="*/ 289 w 307"/>
                <a:gd name="T13" fmla="*/ 97 h 2181"/>
                <a:gd name="T14" fmla="*/ 302 w 307"/>
                <a:gd name="T15" fmla="*/ 133 h 2181"/>
                <a:gd name="T16" fmla="*/ 307 w 307"/>
                <a:gd name="T17" fmla="*/ 173 h 2181"/>
                <a:gd name="T18" fmla="*/ 307 w 307"/>
                <a:gd name="T19" fmla="*/ 2181 h 2181"/>
                <a:gd name="T20" fmla="*/ 3 w 307"/>
                <a:gd name="T21" fmla="*/ 2181 h 2181"/>
                <a:gd name="T22" fmla="*/ 3 w 307"/>
                <a:gd name="T23" fmla="*/ 35 h 2181"/>
                <a:gd name="T24" fmla="*/ 0 w 307"/>
                <a:gd name="T25" fmla="*/ 0 h 2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7" h="2181">
                  <a:moveTo>
                    <a:pt x="0" y="0"/>
                  </a:moveTo>
                  <a:lnTo>
                    <a:pt x="133" y="0"/>
                  </a:lnTo>
                  <a:lnTo>
                    <a:pt x="173" y="3"/>
                  </a:lnTo>
                  <a:lnTo>
                    <a:pt x="209" y="17"/>
                  </a:lnTo>
                  <a:lnTo>
                    <a:pt x="243" y="38"/>
                  </a:lnTo>
                  <a:lnTo>
                    <a:pt x="269" y="65"/>
                  </a:lnTo>
                  <a:lnTo>
                    <a:pt x="289" y="97"/>
                  </a:lnTo>
                  <a:lnTo>
                    <a:pt x="302" y="133"/>
                  </a:lnTo>
                  <a:lnTo>
                    <a:pt x="307" y="173"/>
                  </a:lnTo>
                  <a:lnTo>
                    <a:pt x="307" y="2181"/>
                  </a:lnTo>
                  <a:lnTo>
                    <a:pt x="3" y="2181"/>
                  </a:lnTo>
                  <a:lnTo>
                    <a:pt x="3" y="3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9" name="Freeform 18">
            <a:extLst>
              <a:ext uri="{FF2B5EF4-FFF2-40B4-BE49-F238E27FC236}">
                <a16:creationId xmlns:a16="http://schemas.microsoft.com/office/drawing/2014/main" id="{3746EE58-50AC-8347-934A-DF97D6DD6A3C}"/>
              </a:ext>
            </a:extLst>
          </p:cNvPr>
          <p:cNvSpPr>
            <a:spLocks noEditPoints="1"/>
          </p:cNvSpPr>
          <p:nvPr/>
        </p:nvSpPr>
        <p:spPr bwMode="auto">
          <a:xfrm>
            <a:off x="410027" y="4640579"/>
            <a:ext cx="565299" cy="455010"/>
          </a:xfrm>
          <a:custGeom>
            <a:avLst/>
            <a:gdLst>
              <a:gd name="T0" fmla="*/ 1595 w 3514"/>
              <a:gd name="T1" fmla="*/ 1695 h 2912"/>
              <a:gd name="T2" fmla="*/ 2036 w 3514"/>
              <a:gd name="T3" fmla="*/ 1776 h 2912"/>
              <a:gd name="T4" fmla="*/ 2293 w 3514"/>
              <a:gd name="T5" fmla="*/ 1767 h 2912"/>
              <a:gd name="T6" fmla="*/ 2547 w 3514"/>
              <a:gd name="T7" fmla="*/ 1770 h 2912"/>
              <a:gd name="T8" fmla="*/ 2723 w 3514"/>
              <a:gd name="T9" fmla="*/ 1862 h 2912"/>
              <a:gd name="T10" fmla="*/ 2733 w 3514"/>
              <a:gd name="T11" fmla="*/ 2056 h 2912"/>
              <a:gd name="T12" fmla="*/ 2545 w 3514"/>
              <a:gd name="T13" fmla="*/ 2159 h 2912"/>
              <a:gd name="T14" fmla="*/ 2256 w 3514"/>
              <a:gd name="T15" fmla="*/ 2196 h 2912"/>
              <a:gd name="T16" fmla="*/ 2136 w 3514"/>
              <a:gd name="T17" fmla="*/ 2235 h 2912"/>
              <a:gd name="T18" fmla="*/ 2445 w 3514"/>
              <a:gd name="T19" fmla="*/ 2371 h 2912"/>
              <a:gd name="T20" fmla="*/ 2724 w 3514"/>
              <a:gd name="T21" fmla="*/ 2419 h 2912"/>
              <a:gd name="T22" fmla="*/ 2968 w 3514"/>
              <a:gd name="T23" fmla="*/ 2239 h 2912"/>
              <a:gd name="T24" fmla="*/ 3162 w 3514"/>
              <a:gd name="T25" fmla="*/ 1988 h 2912"/>
              <a:gd name="T26" fmla="*/ 3375 w 3514"/>
              <a:gd name="T27" fmla="*/ 1837 h 2912"/>
              <a:gd name="T28" fmla="*/ 3504 w 3514"/>
              <a:gd name="T29" fmla="*/ 1872 h 2912"/>
              <a:gd name="T30" fmla="*/ 3468 w 3514"/>
              <a:gd name="T31" fmla="*/ 2121 h 2912"/>
              <a:gd name="T32" fmla="*/ 3285 w 3514"/>
              <a:gd name="T33" fmla="*/ 2528 h 2912"/>
              <a:gd name="T34" fmla="*/ 2986 w 3514"/>
              <a:gd name="T35" fmla="*/ 2798 h 2912"/>
              <a:gd name="T36" fmla="*/ 2428 w 3514"/>
              <a:gd name="T37" fmla="*/ 2912 h 2912"/>
              <a:gd name="T38" fmla="*/ 1842 w 3514"/>
              <a:gd name="T39" fmla="*/ 2864 h 2912"/>
              <a:gd name="T40" fmla="*/ 1283 w 3514"/>
              <a:gd name="T41" fmla="*/ 2789 h 2912"/>
              <a:gd name="T42" fmla="*/ 774 w 3514"/>
              <a:gd name="T43" fmla="*/ 2821 h 2912"/>
              <a:gd name="T44" fmla="*/ 153 w 3514"/>
              <a:gd name="T45" fmla="*/ 2244 h 2912"/>
              <a:gd name="T46" fmla="*/ 558 w 3514"/>
              <a:gd name="T47" fmla="*/ 1937 h 2912"/>
              <a:gd name="T48" fmla="*/ 1022 w 3514"/>
              <a:gd name="T49" fmla="*/ 1675 h 2912"/>
              <a:gd name="T50" fmla="*/ 2331 w 3514"/>
              <a:gd name="T51" fmla="*/ 1342 h 2912"/>
              <a:gd name="T52" fmla="*/ 2483 w 3514"/>
              <a:gd name="T53" fmla="*/ 1509 h 2912"/>
              <a:gd name="T54" fmla="*/ 2427 w 3514"/>
              <a:gd name="T55" fmla="*/ 1676 h 2912"/>
              <a:gd name="T56" fmla="*/ 2090 w 3514"/>
              <a:gd name="T57" fmla="*/ 1073 h 2912"/>
              <a:gd name="T58" fmla="*/ 1855 w 3514"/>
              <a:gd name="T59" fmla="*/ 943 h 2912"/>
              <a:gd name="T60" fmla="*/ 1845 w 3514"/>
              <a:gd name="T61" fmla="*/ 716 h 2912"/>
              <a:gd name="T62" fmla="*/ 2015 w 3514"/>
              <a:gd name="T63" fmla="*/ 573 h 2912"/>
              <a:gd name="T64" fmla="*/ 2491 w 3514"/>
              <a:gd name="T65" fmla="*/ 49 h 2912"/>
              <a:gd name="T66" fmla="*/ 3004 w 3514"/>
              <a:gd name="T67" fmla="*/ 336 h 2912"/>
              <a:gd name="T68" fmla="*/ 3328 w 3514"/>
              <a:gd name="T69" fmla="*/ 821 h 2912"/>
              <a:gd name="T70" fmla="*/ 3393 w 3514"/>
              <a:gd name="T71" fmla="*/ 1409 h 2912"/>
              <a:gd name="T72" fmla="*/ 3226 w 3514"/>
              <a:gd name="T73" fmla="*/ 1813 h 2912"/>
              <a:gd name="T74" fmla="*/ 3002 w 3514"/>
              <a:gd name="T75" fmla="*/ 2055 h 2912"/>
              <a:gd name="T76" fmla="*/ 2801 w 3514"/>
              <a:gd name="T77" fmla="*/ 2284 h 2912"/>
              <a:gd name="T78" fmla="*/ 2576 w 3514"/>
              <a:gd name="T79" fmla="*/ 2328 h 2912"/>
              <a:gd name="T80" fmla="*/ 2557 w 3514"/>
              <a:gd name="T81" fmla="*/ 2243 h 2912"/>
              <a:gd name="T82" fmla="*/ 2792 w 3514"/>
              <a:gd name="T83" fmla="*/ 2121 h 2912"/>
              <a:gd name="T84" fmla="*/ 2834 w 3514"/>
              <a:gd name="T85" fmla="*/ 1900 h 2912"/>
              <a:gd name="T86" fmla="*/ 2713 w 3514"/>
              <a:gd name="T87" fmla="*/ 1738 h 2912"/>
              <a:gd name="T88" fmla="*/ 2687 w 3514"/>
              <a:gd name="T89" fmla="*/ 1479 h 2912"/>
              <a:gd name="T90" fmla="*/ 2541 w 3514"/>
              <a:gd name="T91" fmla="*/ 1227 h 2912"/>
              <a:gd name="T92" fmla="*/ 2196 w 3514"/>
              <a:gd name="T93" fmla="*/ 1094 h 2912"/>
              <a:gd name="T94" fmla="*/ 2395 w 3514"/>
              <a:gd name="T95" fmla="*/ 652 h 2912"/>
              <a:gd name="T96" fmla="*/ 2649 w 3514"/>
              <a:gd name="T97" fmla="*/ 772 h 2912"/>
              <a:gd name="T98" fmla="*/ 2495 w 3514"/>
              <a:gd name="T99" fmla="*/ 497 h 2912"/>
              <a:gd name="T100" fmla="*/ 2196 w 3514"/>
              <a:gd name="T101" fmla="*/ 257 h 2912"/>
              <a:gd name="T102" fmla="*/ 1854 w 3514"/>
              <a:gd name="T103" fmla="*/ 455 h 2912"/>
              <a:gd name="T104" fmla="*/ 1648 w 3514"/>
              <a:gd name="T105" fmla="*/ 698 h 2912"/>
              <a:gd name="T106" fmla="*/ 1662 w 3514"/>
              <a:gd name="T107" fmla="*/ 1018 h 2912"/>
              <a:gd name="T108" fmla="*/ 1909 w 3514"/>
              <a:gd name="T109" fmla="*/ 1221 h 2912"/>
              <a:gd name="T110" fmla="*/ 1945 w 3514"/>
              <a:gd name="T111" fmla="*/ 1681 h 2912"/>
              <a:gd name="T112" fmla="*/ 1595 w 3514"/>
              <a:gd name="T113" fmla="*/ 1508 h 2912"/>
              <a:gd name="T114" fmla="*/ 1276 w 3514"/>
              <a:gd name="T115" fmla="*/ 1554 h 2912"/>
              <a:gd name="T116" fmla="*/ 917 w 3514"/>
              <a:gd name="T117" fmla="*/ 1544 h 2912"/>
              <a:gd name="T118" fmla="*/ 908 w 3514"/>
              <a:gd name="T119" fmla="*/ 986 h 2912"/>
              <a:gd name="T120" fmla="*/ 1165 w 3514"/>
              <a:gd name="T121" fmla="*/ 458 h 2912"/>
              <a:gd name="T122" fmla="*/ 1631 w 3514"/>
              <a:gd name="T123" fmla="*/ 107 h 2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14" h="2912">
                <a:moveTo>
                  <a:pt x="1221" y="1639"/>
                </a:moveTo>
                <a:lnTo>
                  <a:pt x="1280" y="1640"/>
                </a:lnTo>
                <a:lnTo>
                  <a:pt x="1340" y="1646"/>
                </a:lnTo>
                <a:lnTo>
                  <a:pt x="1401" y="1654"/>
                </a:lnTo>
                <a:lnTo>
                  <a:pt x="1465" y="1666"/>
                </a:lnTo>
                <a:lnTo>
                  <a:pt x="1529" y="1679"/>
                </a:lnTo>
                <a:lnTo>
                  <a:pt x="1595" y="1695"/>
                </a:lnTo>
                <a:lnTo>
                  <a:pt x="1662" y="1711"/>
                </a:lnTo>
                <a:lnTo>
                  <a:pt x="1729" y="1727"/>
                </a:lnTo>
                <a:lnTo>
                  <a:pt x="1797" y="1741"/>
                </a:lnTo>
                <a:lnTo>
                  <a:pt x="1867" y="1755"/>
                </a:lnTo>
                <a:lnTo>
                  <a:pt x="1935" y="1766"/>
                </a:lnTo>
                <a:lnTo>
                  <a:pt x="2004" y="1774"/>
                </a:lnTo>
                <a:lnTo>
                  <a:pt x="2036" y="1776"/>
                </a:lnTo>
                <a:lnTo>
                  <a:pt x="2070" y="1777"/>
                </a:lnTo>
                <a:lnTo>
                  <a:pt x="2105" y="1777"/>
                </a:lnTo>
                <a:lnTo>
                  <a:pt x="2141" y="1776"/>
                </a:lnTo>
                <a:lnTo>
                  <a:pt x="2179" y="1774"/>
                </a:lnTo>
                <a:lnTo>
                  <a:pt x="2217" y="1772"/>
                </a:lnTo>
                <a:lnTo>
                  <a:pt x="2254" y="1769"/>
                </a:lnTo>
                <a:lnTo>
                  <a:pt x="2293" y="1767"/>
                </a:lnTo>
                <a:lnTo>
                  <a:pt x="2331" y="1764"/>
                </a:lnTo>
                <a:lnTo>
                  <a:pt x="2369" y="1762"/>
                </a:lnTo>
                <a:lnTo>
                  <a:pt x="2407" y="1762"/>
                </a:lnTo>
                <a:lnTo>
                  <a:pt x="2444" y="1762"/>
                </a:lnTo>
                <a:lnTo>
                  <a:pt x="2479" y="1763"/>
                </a:lnTo>
                <a:lnTo>
                  <a:pt x="2514" y="1766"/>
                </a:lnTo>
                <a:lnTo>
                  <a:pt x="2547" y="1770"/>
                </a:lnTo>
                <a:lnTo>
                  <a:pt x="2579" y="1776"/>
                </a:lnTo>
                <a:lnTo>
                  <a:pt x="2609" y="1783"/>
                </a:lnTo>
                <a:lnTo>
                  <a:pt x="2637" y="1794"/>
                </a:lnTo>
                <a:lnTo>
                  <a:pt x="2662" y="1807"/>
                </a:lnTo>
                <a:lnTo>
                  <a:pt x="2686" y="1822"/>
                </a:lnTo>
                <a:lnTo>
                  <a:pt x="2706" y="1840"/>
                </a:lnTo>
                <a:lnTo>
                  <a:pt x="2723" y="1862"/>
                </a:lnTo>
                <a:lnTo>
                  <a:pt x="2737" y="1888"/>
                </a:lnTo>
                <a:lnTo>
                  <a:pt x="2747" y="1916"/>
                </a:lnTo>
                <a:lnTo>
                  <a:pt x="2755" y="1949"/>
                </a:lnTo>
                <a:lnTo>
                  <a:pt x="2757" y="1980"/>
                </a:lnTo>
                <a:lnTo>
                  <a:pt x="2754" y="2008"/>
                </a:lnTo>
                <a:lnTo>
                  <a:pt x="2745" y="2034"/>
                </a:lnTo>
                <a:lnTo>
                  <a:pt x="2733" y="2056"/>
                </a:lnTo>
                <a:lnTo>
                  <a:pt x="2716" y="2077"/>
                </a:lnTo>
                <a:lnTo>
                  <a:pt x="2696" y="2096"/>
                </a:lnTo>
                <a:lnTo>
                  <a:pt x="2672" y="2112"/>
                </a:lnTo>
                <a:lnTo>
                  <a:pt x="2644" y="2127"/>
                </a:lnTo>
                <a:lnTo>
                  <a:pt x="2614" y="2139"/>
                </a:lnTo>
                <a:lnTo>
                  <a:pt x="2581" y="2150"/>
                </a:lnTo>
                <a:lnTo>
                  <a:pt x="2545" y="2159"/>
                </a:lnTo>
                <a:lnTo>
                  <a:pt x="2508" y="2168"/>
                </a:lnTo>
                <a:lnTo>
                  <a:pt x="2468" y="2174"/>
                </a:lnTo>
                <a:lnTo>
                  <a:pt x="2428" y="2180"/>
                </a:lnTo>
                <a:lnTo>
                  <a:pt x="2386" y="2184"/>
                </a:lnTo>
                <a:lnTo>
                  <a:pt x="2344" y="2189"/>
                </a:lnTo>
                <a:lnTo>
                  <a:pt x="2300" y="2193"/>
                </a:lnTo>
                <a:lnTo>
                  <a:pt x="2256" y="2196"/>
                </a:lnTo>
                <a:lnTo>
                  <a:pt x="2214" y="2199"/>
                </a:lnTo>
                <a:lnTo>
                  <a:pt x="2171" y="2201"/>
                </a:lnTo>
                <a:lnTo>
                  <a:pt x="2129" y="2204"/>
                </a:lnTo>
                <a:lnTo>
                  <a:pt x="2088" y="2208"/>
                </a:lnTo>
                <a:lnTo>
                  <a:pt x="2048" y="2211"/>
                </a:lnTo>
                <a:lnTo>
                  <a:pt x="2092" y="2221"/>
                </a:lnTo>
                <a:lnTo>
                  <a:pt x="2136" y="2235"/>
                </a:lnTo>
                <a:lnTo>
                  <a:pt x="2181" y="2251"/>
                </a:lnTo>
                <a:lnTo>
                  <a:pt x="2224" y="2270"/>
                </a:lnTo>
                <a:lnTo>
                  <a:pt x="2269" y="2290"/>
                </a:lnTo>
                <a:lnTo>
                  <a:pt x="2314" y="2311"/>
                </a:lnTo>
                <a:lnTo>
                  <a:pt x="2358" y="2332"/>
                </a:lnTo>
                <a:lnTo>
                  <a:pt x="2401" y="2352"/>
                </a:lnTo>
                <a:lnTo>
                  <a:pt x="2445" y="2371"/>
                </a:lnTo>
                <a:lnTo>
                  <a:pt x="2487" y="2389"/>
                </a:lnTo>
                <a:lnTo>
                  <a:pt x="2529" y="2403"/>
                </a:lnTo>
                <a:lnTo>
                  <a:pt x="2571" y="2415"/>
                </a:lnTo>
                <a:lnTo>
                  <a:pt x="2611" y="2423"/>
                </a:lnTo>
                <a:lnTo>
                  <a:pt x="2649" y="2428"/>
                </a:lnTo>
                <a:lnTo>
                  <a:pt x="2688" y="2425"/>
                </a:lnTo>
                <a:lnTo>
                  <a:pt x="2724" y="2419"/>
                </a:lnTo>
                <a:lnTo>
                  <a:pt x="2764" y="2405"/>
                </a:lnTo>
                <a:lnTo>
                  <a:pt x="2803" y="2387"/>
                </a:lnTo>
                <a:lnTo>
                  <a:pt x="2839" y="2363"/>
                </a:lnTo>
                <a:lnTo>
                  <a:pt x="2873" y="2337"/>
                </a:lnTo>
                <a:lnTo>
                  <a:pt x="2906" y="2307"/>
                </a:lnTo>
                <a:lnTo>
                  <a:pt x="2938" y="2274"/>
                </a:lnTo>
                <a:lnTo>
                  <a:pt x="2968" y="2239"/>
                </a:lnTo>
                <a:lnTo>
                  <a:pt x="2998" y="2203"/>
                </a:lnTo>
                <a:lnTo>
                  <a:pt x="3026" y="2167"/>
                </a:lnTo>
                <a:lnTo>
                  <a:pt x="3054" y="2129"/>
                </a:lnTo>
                <a:lnTo>
                  <a:pt x="3082" y="2092"/>
                </a:lnTo>
                <a:lnTo>
                  <a:pt x="3108" y="2056"/>
                </a:lnTo>
                <a:lnTo>
                  <a:pt x="3135" y="2020"/>
                </a:lnTo>
                <a:lnTo>
                  <a:pt x="3162" y="1988"/>
                </a:lnTo>
                <a:lnTo>
                  <a:pt x="3189" y="1957"/>
                </a:lnTo>
                <a:lnTo>
                  <a:pt x="3216" y="1930"/>
                </a:lnTo>
                <a:lnTo>
                  <a:pt x="3244" y="1905"/>
                </a:lnTo>
                <a:lnTo>
                  <a:pt x="3272" y="1885"/>
                </a:lnTo>
                <a:lnTo>
                  <a:pt x="3310" y="1864"/>
                </a:lnTo>
                <a:lnTo>
                  <a:pt x="3344" y="1849"/>
                </a:lnTo>
                <a:lnTo>
                  <a:pt x="3375" y="1837"/>
                </a:lnTo>
                <a:lnTo>
                  <a:pt x="3402" y="1830"/>
                </a:lnTo>
                <a:lnTo>
                  <a:pt x="3428" y="1828"/>
                </a:lnTo>
                <a:lnTo>
                  <a:pt x="3449" y="1830"/>
                </a:lnTo>
                <a:lnTo>
                  <a:pt x="3467" y="1835"/>
                </a:lnTo>
                <a:lnTo>
                  <a:pt x="3483" y="1843"/>
                </a:lnTo>
                <a:lnTo>
                  <a:pt x="3495" y="1856"/>
                </a:lnTo>
                <a:lnTo>
                  <a:pt x="3504" y="1872"/>
                </a:lnTo>
                <a:lnTo>
                  <a:pt x="3511" y="1891"/>
                </a:lnTo>
                <a:lnTo>
                  <a:pt x="3514" y="1912"/>
                </a:lnTo>
                <a:lnTo>
                  <a:pt x="3514" y="1936"/>
                </a:lnTo>
                <a:lnTo>
                  <a:pt x="3511" y="1963"/>
                </a:lnTo>
                <a:lnTo>
                  <a:pt x="3504" y="1992"/>
                </a:lnTo>
                <a:lnTo>
                  <a:pt x="3487" y="2057"/>
                </a:lnTo>
                <a:lnTo>
                  <a:pt x="3468" y="2121"/>
                </a:lnTo>
                <a:lnTo>
                  <a:pt x="3448" y="2184"/>
                </a:lnTo>
                <a:lnTo>
                  <a:pt x="3426" y="2247"/>
                </a:lnTo>
                <a:lnTo>
                  <a:pt x="3402" y="2307"/>
                </a:lnTo>
                <a:lnTo>
                  <a:pt x="3376" y="2364"/>
                </a:lnTo>
                <a:lnTo>
                  <a:pt x="3348" y="2421"/>
                </a:lnTo>
                <a:lnTo>
                  <a:pt x="3318" y="2476"/>
                </a:lnTo>
                <a:lnTo>
                  <a:pt x="3285" y="2528"/>
                </a:lnTo>
                <a:lnTo>
                  <a:pt x="3251" y="2576"/>
                </a:lnTo>
                <a:lnTo>
                  <a:pt x="3214" y="2622"/>
                </a:lnTo>
                <a:lnTo>
                  <a:pt x="3173" y="2664"/>
                </a:lnTo>
                <a:lnTo>
                  <a:pt x="3131" y="2704"/>
                </a:lnTo>
                <a:lnTo>
                  <a:pt x="3086" y="2739"/>
                </a:lnTo>
                <a:lnTo>
                  <a:pt x="3037" y="2771"/>
                </a:lnTo>
                <a:lnTo>
                  <a:pt x="2986" y="2798"/>
                </a:lnTo>
                <a:lnTo>
                  <a:pt x="2932" y="2821"/>
                </a:lnTo>
                <a:lnTo>
                  <a:pt x="2848" y="2849"/>
                </a:lnTo>
                <a:lnTo>
                  <a:pt x="2764" y="2871"/>
                </a:lnTo>
                <a:lnTo>
                  <a:pt x="2680" y="2888"/>
                </a:lnTo>
                <a:lnTo>
                  <a:pt x="2596" y="2899"/>
                </a:lnTo>
                <a:lnTo>
                  <a:pt x="2512" y="2908"/>
                </a:lnTo>
                <a:lnTo>
                  <a:pt x="2428" y="2912"/>
                </a:lnTo>
                <a:lnTo>
                  <a:pt x="2344" y="2912"/>
                </a:lnTo>
                <a:lnTo>
                  <a:pt x="2260" y="2910"/>
                </a:lnTo>
                <a:lnTo>
                  <a:pt x="2175" y="2904"/>
                </a:lnTo>
                <a:lnTo>
                  <a:pt x="2091" y="2897"/>
                </a:lnTo>
                <a:lnTo>
                  <a:pt x="2008" y="2888"/>
                </a:lnTo>
                <a:lnTo>
                  <a:pt x="1925" y="2877"/>
                </a:lnTo>
                <a:lnTo>
                  <a:pt x="1842" y="2864"/>
                </a:lnTo>
                <a:lnTo>
                  <a:pt x="1760" y="2853"/>
                </a:lnTo>
                <a:lnTo>
                  <a:pt x="1678" y="2840"/>
                </a:lnTo>
                <a:lnTo>
                  <a:pt x="1598" y="2828"/>
                </a:lnTo>
                <a:lnTo>
                  <a:pt x="1517" y="2816"/>
                </a:lnTo>
                <a:lnTo>
                  <a:pt x="1439" y="2805"/>
                </a:lnTo>
                <a:lnTo>
                  <a:pt x="1360" y="2796"/>
                </a:lnTo>
                <a:lnTo>
                  <a:pt x="1283" y="2789"/>
                </a:lnTo>
                <a:lnTo>
                  <a:pt x="1206" y="2782"/>
                </a:lnTo>
                <a:lnTo>
                  <a:pt x="1131" y="2780"/>
                </a:lnTo>
                <a:lnTo>
                  <a:pt x="1057" y="2780"/>
                </a:lnTo>
                <a:lnTo>
                  <a:pt x="984" y="2784"/>
                </a:lnTo>
                <a:lnTo>
                  <a:pt x="913" y="2792"/>
                </a:lnTo>
                <a:lnTo>
                  <a:pt x="843" y="2804"/>
                </a:lnTo>
                <a:lnTo>
                  <a:pt x="774" y="2821"/>
                </a:lnTo>
                <a:lnTo>
                  <a:pt x="708" y="2842"/>
                </a:lnTo>
                <a:lnTo>
                  <a:pt x="642" y="2870"/>
                </a:lnTo>
                <a:lnTo>
                  <a:pt x="579" y="2903"/>
                </a:lnTo>
                <a:lnTo>
                  <a:pt x="0" y="2331"/>
                </a:lnTo>
                <a:lnTo>
                  <a:pt x="50" y="2308"/>
                </a:lnTo>
                <a:lnTo>
                  <a:pt x="101" y="2278"/>
                </a:lnTo>
                <a:lnTo>
                  <a:pt x="153" y="2244"/>
                </a:lnTo>
                <a:lnTo>
                  <a:pt x="208" y="2208"/>
                </a:lnTo>
                <a:lnTo>
                  <a:pt x="262" y="2167"/>
                </a:lnTo>
                <a:lnTo>
                  <a:pt x="318" y="2122"/>
                </a:lnTo>
                <a:lnTo>
                  <a:pt x="377" y="2077"/>
                </a:lnTo>
                <a:lnTo>
                  <a:pt x="436" y="2031"/>
                </a:lnTo>
                <a:lnTo>
                  <a:pt x="496" y="1983"/>
                </a:lnTo>
                <a:lnTo>
                  <a:pt x="558" y="1937"/>
                </a:lnTo>
                <a:lnTo>
                  <a:pt x="621" y="1891"/>
                </a:lnTo>
                <a:lnTo>
                  <a:pt x="685" y="1847"/>
                </a:lnTo>
                <a:lnTo>
                  <a:pt x="750" y="1804"/>
                </a:lnTo>
                <a:lnTo>
                  <a:pt x="817" y="1767"/>
                </a:lnTo>
                <a:lnTo>
                  <a:pt x="884" y="1731"/>
                </a:lnTo>
                <a:lnTo>
                  <a:pt x="953" y="1700"/>
                </a:lnTo>
                <a:lnTo>
                  <a:pt x="1022" y="1675"/>
                </a:lnTo>
                <a:lnTo>
                  <a:pt x="1094" y="1656"/>
                </a:lnTo>
                <a:lnTo>
                  <a:pt x="1166" y="1643"/>
                </a:lnTo>
                <a:lnTo>
                  <a:pt x="1221" y="1639"/>
                </a:lnTo>
                <a:close/>
                <a:moveTo>
                  <a:pt x="2195" y="1297"/>
                </a:moveTo>
                <a:lnTo>
                  <a:pt x="2247" y="1312"/>
                </a:lnTo>
                <a:lnTo>
                  <a:pt x="2293" y="1327"/>
                </a:lnTo>
                <a:lnTo>
                  <a:pt x="2331" y="1342"/>
                </a:lnTo>
                <a:lnTo>
                  <a:pt x="2364" y="1358"/>
                </a:lnTo>
                <a:lnTo>
                  <a:pt x="2391" y="1375"/>
                </a:lnTo>
                <a:lnTo>
                  <a:pt x="2417" y="1396"/>
                </a:lnTo>
                <a:lnTo>
                  <a:pt x="2440" y="1420"/>
                </a:lnTo>
                <a:lnTo>
                  <a:pt x="2459" y="1448"/>
                </a:lnTo>
                <a:lnTo>
                  <a:pt x="2473" y="1477"/>
                </a:lnTo>
                <a:lnTo>
                  <a:pt x="2483" y="1509"/>
                </a:lnTo>
                <a:lnTo>
                  <a:pt x="2490" y="1543"/>
                </a:lnTo>
                <a:lnTo>
                  <a:pt x="2492" y="1581"/>
                </a:lnTo>
                <a:lnTo>
                  <a:pt x="2490" y="1615"/>
                </a:lnTo>
                <a:lnTo>
                  <a:pt x="2484" y="1647"/>
                </a:lnTo>
                <a:lnTo>
                  <a:pt x="2476" y="1677"/>
                </a:lnTo>
                <a:lnTo>
                  <a:pt x="2449" y="1677"/>
                </a:lnTo>
                <a:lnTo>
                  <a:pt x="2427" y="1676"/>
                </a:lnTo>
                <a:lnTo>
                  <a:pt x="2366" y="1677"/>
                </a:lnTo>
                <a:lnTo>
                  <a:pt x="2304" y="1680"/>
                </a:lnTo>
                <a:lnTo>
                  <a:pt x="2243" y="1684"/>
                </a:lnTo>
                <a:lnTo>
                  <a:pt x="2195" y="1688"/>
                </a:lnTo>
                <a:lnTo>
                  <a:pt x="2195" y="1297"/>
                </a:lnTo>
                <a:close/>
                <a:moveTo>
                  <a:pt x="2090" y="563"/>
                </a:moveTo>
                <a:lnTo>
                  <a:pt x="2090" y="1073"/>
                </a:lnTo>
                <a:lnTo>
                  <a:pt x="2043" y="1062"/>
                </a:lnTo>
                <a:lnTo>
                  <a:pt x="2000" y="1049"/>
                </a:lnTo>
                <a:lnTo>
                  <a:pt x="1961" y="1032"/>
                </a:lnTo>
                <a:lnTo>
                  <a:pt x="1926" y="1012"/>
                </a:lnTo>
                <a:lnTo>
                  <a:pt x="1895" y="989"/>
                </a:lnTo>
                <a:lnTo>
                  <a:pt x="1873" y="968"/>
                </a:lnTo>
                <a:lnTo>
                  <a:pt x="1855" y="943"/>
                </a:lnTo>
                <a:lnTo>
                  <a:pt x="1841" y="916"/>
                </a:lnTo>
                <a:lnTo>
                  <a:pt x="1830" y="887"/>
                </a:lnTo>
                <a:lnTo>
                  <a:pt x="1825" y="855"/>
                </a:lnTo>
                <a:lnTo>
                  <a:pt x="1823" y="820"/>
                </a:lnTo>
                <a:lnTo>
                  <a:pt x="1825" y="786"/>
                </a:lnTo>
                <a:lnTo>
                  <a:pt x="1833" y="751"/>
                </a:lnTo>
                <a:lnTo>
                  <a:pt x="1845" y="716"/>
                </a:lnTo>
                <a:lnTo>
                  <a:pt x="1862" y="683"/>
                </a:lnTo>
                <a:lnTo>
                  <a:pt x="1885" y="650"/>
                </a:lnTo>
                <a:lnTo>
                  <a:pt x="1904" y="629"/>
                </a:lnTo>
                <a:lnTo>
                  <a:pt x="1926" y="610"/>
                </a:lnTo>
                <a:lnTo>
                  <a:pt x="1952" y="594"/>
                </a:lnTo>
                <a:lnTo>
                  <a:pt x="1982" y="581"/>
                </a:lnTo>
                <a:lnTo>
                  <a:pt x="2015" y="573"/>
                </a:lnTo>
                <a:lnTo>
                  <a:pt x="2051" y="567"/>
                </a:lnTo>
                <a:lnTo>
                  <a:pt x="2090" y="563"/>
                </a:lnTo>
                <a:close/>
                <a:moveTo>
                  <a:pt x="2141" y="0"/>
                </a:moveTo>
                <a:lnTo>
                  <a:pt x="2232" y="4"/>
                </a:lnTo>
                <a:lnTo>
                  <a:pt x="2320" y="12"/>
                </a:lnTo>
                <a:lnTo>
                  <a:pt x="2407" y="28"/>
                </a:lnTo>
                <a:lnTo>
                  <a:pt x="2491" y="49"/>
                </a:lnTo>
                <a:lnTo>
                  <a:pt x="2573" y="75"/>
                </a:lnTo>
                <a:lnTo>
                  <a:pt x="2653" y="107"/>
                </a:lnTo>
                <a:lnTo>
                  <a:pt x="2729" y="144"/>
                </a:lnTo>
                <a:lnTo>
                  <a:pt x="2803" y="185"/>
                </a:lnTo>
                <a:lnTo>
                  <a:pt x="2873" y="231"/>
                </a:lnTo>
                <a:lnTo>
                  <a:pt x="2940" y="281"/>
                </a:lnTo>
                <a:lnTo>
                  <a:pt x="3004" y="336"/>
                </a:lnTo>
                <a:lnTo>
                  <a:pt x="3064" y="395"/>
                </a:lnTo>
                <a:lnTo>
                  <a:pt x="3119" y="458"/>
                </a:lnTo>
                <a:lnTo>
                  <a:pt x="3170" y="525"/>
                </a:lnTo>
                <a:lnTo>
                  <a:pt x="3217" y="594"/>
                </a:lnTo>
                <a:lnTo>
                  <a:pt x="3258" y="667"/>
                </a:lnTo>
                <a:lnTo>
                  <a:pt x="3296" y="742"/>
                </a:lnTo>
                <a:lnTo>
                  <a:pt x="3328" y="821"/>
                </a:lnTo>
                <a:lnTo>
                  <a:pt x="3354" y="901"/>
                </a:lnTo>
                <a:lnTo>
                  <a:pt x="3376" y="986"/>
                </a:lnTo>
                <a:lnTo>
                  <a:pt x="3392" y="1071"/>
                </a:lnTo>
                <a:lnTo>
                  <a:pt x="3400" y="1158"/>
                </a:lnTo>
                <a:lnTo>
                  <a:pt x="3403" y="1247"/>
                </a:lnTo>
                <a:lnTo>
                  <a:pt x="3401" y="1329"/>
                </a:lnTo>
                <a:lnTo>
                  <a:pt x="3393" y="1409"/>
                </a:lnTo>
                <a:lnTo>
                  <a:pt x="3380" y="1488"/>
                </a:lnTo>
                <a:lnTo>
                  <a:pt x="3362" y="1564"/>
                </a:lnTo>
                <a:lnTo>
                  <a:pt x="3338" y="1640"/>
                </a:lnTo>
                <a:lnTo>
                  <a:pt x="3312" y="1713"/>
                </a:lnTo>
                <a:lnTo>
                  <a:pt x="3280" y="1783"/>
                </a:lnTo>
                <a:lnTo>
                  <a:pt x="3253" y="1797"/>
                </a:lnTo>
                <a:lnTo>
                  <a:pt x="3226" y="1813"/>
                </a:lnTo>
                <a:lnTo>
                  <a:pt x="3191" y="1837"/>
                </a:lnTo>
                <a:lnTo>
                  <a:pt x="3157" y="1867"/>
                </a:lnTo>
                <a:lnTo>
                  <a:pt x="3125" y="1899"/>
                </a:lnTo>
                <a:lnTo>
                  <a:pt x="3093" y="1935"/>
                </a:lnTo>
                <a:lnTo>
                  <a:pt x="3063" y="1973"/>
                </a:lnTo>
                <a:lnTo>
                  <a:pt x="3033" y="2014"/>
                </a:lnTo>
                <a:lnTo>
                  <a:pt x="3002" y="2055"/>
                </a:lnTo>
                <a:lnTo>
                  <a:pt x="2974" y="2092"/>
                </a:lnTo>
                <a:lnTo>
                  <a:pt x="2946" y="2129"/>
                </a:lnTo>
                <a:lnTo>
                  <a:pt x="2919" y="2163"/>
                </a:lnTo>
                <a:lnTo>
                  <a:pt x="2890" y="2198"/>
                </a:lnTo>
                <a:lnTo>
                  <a:pt x="2861" y="2230"/>
                </a:lnTo>
                <a:lnTo>
                  <a:pt x="2831" y="2259"/>
                </a:lnTo>
                <a:lnTo>
                  <a:pt x="2801" y="2284"/>
                </a:lnTo>
                <a:lnTo>
                  <a:pt x="2769" y="2307"/>
                </a:lnTo>
                <a:lnTo>
                  <a:pt x="2736" y="2324"/>
                </a:lnTo>
                <a:lnTo>
                  <a:pt x="2702" y="2336"/>
                </a:lnTo>
                <a:lnTo>
                  <a:pt x="2674" y="2341"/>
                </a:lnTo>
                <a:lnTo>
                  <a:pt x="2643" y="2340"/>
                </a:lnTo>
                <a:lnTo>
                  <a:pt x="2611" y="2336"/>
                </a:lnTo>
                <a:lnTo>
                  <a:pt x="2576" y="2328"/>
                </a:lnTo>
                <a:lnTo>
                  <a:pt x="2540" y="2316"/>
                </a:lnTo>
                <a:lnTo>
                  <a:pt x="2501" y="2301"/>
                </a:lnTo>
                <a:lnTo>
                  <a:pt x="2462" y="2284"/>
                </a:lnTo>
                <a:lnTo>
                  <a:pt x="2421" y="2267"/>
                </a:lnTo>
                <a:lnTo>
                  <a:pt x="2468" y="2260"/>
                </a:lnTo>
                <a:lnTo>
                  <a:pt x="2514" y="2253"/>
                </a:lnTo>
                <a:lnTo>
                  <a:pt x="2557" y="2243"/>
                </a:lnTo>
                <a:lnTo>
                  <a:pt x="2599" y="2233"/>
                </a:lnTo>
                <a:lnTo>
                  <a:pt x="2639" y="2220"/>
                </a:lnTo>
                <a:lnTo>
                  <a:pt x="2675" y="2205"/>
                </a:lnTo>
                <a:lnTo>
                  <a:pt x="2709" y="2189"/>
                </a:lnTo>
                <a:lnTo>
                  <a:pt x="2740" y="2170"/>
                </a:lnTo>
                <a:lnTo>
                  <a:pt x="2768" y="2147"/>
                </a:lnTo>
                <a:lnTo>
                  <a:pt x="2792" y="2121"/>
                </a:lnTo>
                <a:lnTo>
                  <a:pt x="2811" y="2095"/>
                </a:lnTo>
                <a:lnTo>
                  <a:pt x="2825" y="2067"/>
                </a:lnTo>
                <a:lnTo>
                  <a:pt x="2836" y="2036"/>
                </a:lnTo>
                <a:lnTo>
                  <a:pt x="2842" y="2004"/>
                </a:lnTo>
                <a:lnTo>
                  <a:pt x="2843" y="1971"/>
                </a:lnTo>
                <a:lnTo>
                  <a:pt x="2840" y="1936"/>
                </a:lnTo>
                <a:lnTo>
                  <a:pt x="2834" y="1900"/>
                </a:lnTo>
                <a:lnTo>
                  <a:pt x="2823" y="1869"/>
                </a:lnTo>
                <a:lnTo>
                  <a:pt x="2810" y="1839"/>
                </a:lnTo>
                <a:lnTo>
                  <a:pt x="2794" y="1814"/>
                </a:lnTo>
                <a:lnTo>
                  <a:pt x="2777" y="1791"/>
                </a:lnTo>
                <a:lnTo>
                  <a:pt x="2757" y="1771"/>
                </a:lnTo>
                <a:lnTo>
                  <a:pt x="2736" y="1753"/>
                </a:lnTo>
                <a:lnTo>
                  <a:pt x="2713" y="1738"/>
                </a:lnTo>
                <a:lnTo>
                  <a:pt x="2689" y="1724"/>
                </a:lnTo>
                <a:lnTo>
                  <a:pt x="2664" y="1714"/>
                </a:lnTo>
                <a:lnTo>
                  <a:pt x="2675" y="1671"/>
                </a:lnTo>
                <a:lnTo>
                  <a:pt x="2683" y="1627"/>
                </a:lnTo>
                <a:lnTo>
                  <a:pt x="2688" y="1578"/>
                </a:lnTo>
                <a:lnTo>
                  <a:pt x="2689" y="1528"/>
                </a:lnTo>
                <a:lnTo>
                  <a:pt x="2687" y="1479"/>
                </a:lnTo>
                <a:lnTo>
                  <a:pt x="2680" y="1434"/>
                </a:lnTo>
                <a:lnTo>
                  <a:pt x="2669" y="1392"/>
                </a:lnTo>
                <a:lnTo>
                  <a:pt x="2653" y="1353"/>
                </a:lnTo>
                <a:lnTo>
                  <a:pt x="2631" y="1317"/>
                </a:lnTo>
                <a:lnTo>
                  <a:pt x="2606" y="1283"/>
                </a:lnTo>
                <a:lnTo>
                  <a:pt x="2576" y="1254"/>
                </a:lnTo>
                <a:lnTo>
                  <a:pt x="2541" y="1227"/>
                </a:lnTo>
                <a:lnTo>
                  <a:pt x="2512" y="1209"/>
                </a:lnTo>
                <a:lnTo>
                  <a:pt x="2476" y="1191"/>
                </a:lnTo>
                <a:lnTo>
                  <a:pt x="2433" y="1172"/>
                </a:lnTo>
                <a:lnTo>
                  <a:pt x="2383" y="1153"/>
                </a:lnTo>
                <a:lnTo>
                  <a:pt x="2328" y="1134"/>
                </a:lnTo>
                <a:lnTo>
                  <a:pt x="2265" y="1114"/>
                </a:lnTo>
                <a:lnTo>
                  <a:pt x="2196" y="1094"/>
                </a:lnTo>
                <a:lnTo>
                  <a:pt x="2196" y="566"/>
                </a:lnTo>
                <a:lnTo>
                  <a:pt x="2237" y="570"/>
                </a:lnTo>
                <a:lnTo>
                  <a:pt x="2276" y="577"/>
                </a:lnTo>
                <a:lnTo>
                  <a:pt x="2310" y="590"/>
                </a:lnTo>
                <a:lnTo>
                  <a:pt x="2342" y="606"/>
                </a:lnTo>
                <a:lnTo>
                  <a:pt x="2369" y="627"/>
                </a:lnTo>
                <a:lnTo>
                  <a:pt x="2395" y="652"/>
                </a:lnTo>
                <a:lnTo>
                  <a:pt x="2416" y="680"/>
                </a:lnTo>
                <a:lnTo>
                  <a:pt x="2433" y="712"/>
                </a:lnTo>
                <a:lnTo>
                  <a:pt x="2446" y="747"/>
                </a:lnTo>
                <a:lnTo>
                  <a:pt x="2456" y="783"/>
                </a:lnTo>
                <a:lnTo>
                  <a:pt x="2461" y="823"/>
                </a:lnTo>
                <a:lnTo>
                  <a:pt x="2654" y="823"/>
                </a:lnTo>
                <a:lnTo>
                  <a:pt x="2649" y="772"/>
                </a:lnTo>
                <a:lnTo>
                  <a:pt x="2641" y="723"/>
                </a:lnTo>
                <a:lnTo>
                  <a:pt x="2628" y="678"/>
                </a:lnTo>
                <a:lnTo>
                  <a:pt x="2611" y="636"/>
                </a:lnTo>
                <a:lnTo>
                  <a:pt x="2589" y="597"/>
                </a:lnTo>
                <a:lnTo>
                  <a:pt x="2562" y="560"/>
                </a:lnTo>
                <a:lnTo>
                  <a:pt x="2531" y="527"/>
                </a:lnTo>
                <a:lnTo>
                  <a:pt x="2495" y="497"/>
                </a:lnTo>
                <a:lnTo>
                  <a:pt x="2456" y="471"/>
                </a:lnTo>
                <a:lnTo>
                  <a:pt x="2412" y="449"/>
                </a:lnTo>
                <a:lnTo>
                  <a:pt x="2364" y="431"/>
                </a:lnTo>
                <a:lnTo>
                  <a:pt x="2312" y="416"/>
                </a:lnTo>
                <a:lnTo>
                  <a:pt x="2256" y="406"/>
                </a:lnTo>
                <a:lnTo>
                  <a:pt x="2196" y="399"/>
                </a:lnTo>
                <a:lnTo>
                  <a:pt x="2196" y="257"/>
                </a:lnTo>
                <a:lnTo>
                  <a:pt x="2091" y="257"/>
                </a:lnTo>
                <a:lnTo>
                  <a:pt x="2091" y="401"/>
                </a:lnTo>
                <a:lnTo>
                  <a:pt x="2037" y="403"/>
                </a:lnTo>
                <a:lnTo>
                  <a:pt x="1987" y="411"/>
                </a:lnTo>
                <a:lnTo>
                  <a:pt x="1939" y="421"/>
                </a:lnTo>
                <a:lnTo>
                  <a:pt x="1895" y="436"/>
                </a:lnTo>
                <a:lnTo>
                  <a:pt x="1854" y="455"/>
                </a:lnTo>
                <a:lnTo>
                  <a:pt x="1816" y="478"/>
                </a:lnTo>
                <a:lnTo>
                  <a:pt x="1780" y="506"/>
                </a:lnTo>
                <a:lnTo>
                  <a:pt x="1747" y="536"/>
                </a:lnTo>
                <a:lnTo>
                  <a:pt x="1715" y="575"/>
                </a:lnTo>
                <a:lnTo>
                  <a:pt x="1688" y="614"/>
                </a:lnTo>
                <a:lnTo>
                  <a:pt x="1665" y="655"/>
                </a:lnTo>
                <a:lnTo>
                  <a:pt x="1648" y="698"/>
                </a:lnTo>
                <a:lnTo>
                  <a:pt x="1636" y="741"/>
                </a:lnTo>
                <a:lnTo>
                  <a:pt x="1628" y="787"/>
                </a:lnTo>
                <a:lnTo>
                  <a:pt x="1626" y="833"/>
                </a:lnTo>
                <a:lnTo>
                  <a:pt x="1628" y="885"/>
                </a:lnTo>
                <a:lnTo>
                  <a:pt x="1635" y="932"/>
                </a:lnTo>
                <a:lnTo>
                  <a:pt x="1646" y="977"/>
                </a:lnTo>
                <a:lnTo>
                  <a:pt x="1662" y="1018"/>
                </a:lnTo>
                <a:lnTo>
                  <a:pt x="1684" y="1056"/>
                </a:lnTo>
                <a:lnTo>
                  <a:pt x="1709" y="1091"/>
                </a:lnTo>
                <a:lnTo>
                  <a:pt x="1739" y="1122"/>
                </a:lnTo>
                <a:lnTo>
                  <a:pt x="1774" y="1151"/>
                </a:lnTo>
                <a:lnTo>
                  <a:pt x="1815" y="1176"/>
                </a:lnTo>
                <a:lnTo>
                  <a:pt x="1859" y="1200"/>
                </a:lnTo>
                <a:lnTo>
                  <a:pt x="1909" y="1221"/>
                </a:lnTo>
                <a:lnTo>
                  <a:pt x="1965" y="1240"/>
                </a:lnTo>
                <a:lnTo>
                  <a:pt x="2025" y="1257"/>
                </a:lnTo>
                <a:lnTo>
                  <a:pt x="2091" y="1271"/>
                </a:lnTo>
                <a:lnTo>
                  <a:pt x="2091" y="1692"/>
                </a:lnTo>
                <a:lnTo>
                  <a:pt x="2051" y="1691"/>
                </a:lnTo>
                <a:lnTo>
                  <a:pt x="2013" y="1689"/>
                </a:lnTo>
                <a:lnTo>
                  <a:pt x="1945" y="1681"/>
                </a:lnTo>
                <a:lnTo>
                  <a:pt x="1878" y="1670"/>
                </a:lnTo>
                <a:lnTo>
                  <a:pt x="1810" y="1656"/>
                </a:lnTo>
                <a:lnTo>
                  <a:pt x="1804" y="1624"/>
                </a:lnTo>
                <a:lnTo>
                  <a:pt x="1797" y="1589"/>
                </a:lnTo>
                <a:lnTo>
                  <a:pt x="1792" y="1550"/>
                </a:lnTo>
                <a:lnTo>
                  <a:pt x="1789" y="1508"/>
                </a:lnTo>
                <a:lnTo>
                  <a:pt x="1595" y="1508"/>
                </a:lnTo>
                <a:lnTo>
                  <a:pt x="1596" y="1559"/>
                </a:lnTo>
                <a:lnTo>
                  <a:pt x="1600" y="1608"/>
                </a:lnTo>
                <a:lnTo>
                  <a:pt x="1533" y="1592"/>
                </a:lnTo>
                <a:lnTo>
                  <a:pt x="1467" y="1578"/>
                </a:lnTo>
                <a:lnTo>
                  <a:pt x="1402" y="1568"/>
                </a:lnTo>
                <a:lnTo>
                  <a:pt x="1339" y="1559"/>
                </a:lnTo>
                <a:lnTo>
                  <a:pt x="1276" y="1554"/>
                </a:lnTo>
                <a:lnTo>
                  <a:pt x="1214" y="1554"/>
                </a:lnTo>
                <a:lnTo>
                  <a:pt x="1154" y="1558"/>
                </a:lnTo>
                <a:lnTo>
                  <a:pt x="1099" y="1568"/>
                </a:lnTo>
                <a:lnTo>
                  <a:pt x="1044" y="1580"/>
                </a:lnTo>
                <a:lnTo>
                  <a:pt x="989" y="1596"/>
                </a:lnTo>
                <a:lnTo>
                  <a:pt x="936" y="1615"/>
                </a:lnTo>
                <a:lnTo>
                  <a:pt x="917" y="1544"/>
                </a:lnTo>
                <a:lnTo>
                  <a:pt x="901" y="1473"/>
                </a:lnTo>
                <a:lnTo>
                  <a:pt x="889" y="1399"/>
                </a:lnTo>
                <a:lnTo>
                  <a:pt x="883" y="1323"/>
                </a:lnTo>
                <a:lnTo>
                  <a:pt x="881" y="1247"/>
                </a:lnTo>
                <a:lnTo>
                  <a:pt x="884" y="1158"/>
                </a:lnTo>
                <a:lnTo>
                  <a:pt x="892" y="1071"/>
                </a:lnTo>
                <a:lnTo>
                  <a:pt x="908" y="986"/>
                </a:lnTo>
                <a:lnTo>
                  <a:pt x="930" y="901"/>
                </a:lnTo>
                <a:lnTo>
                  <a:pt x="956" y="821"/>
                </a:lnTo>
                <a:lnTo>
                  <a:pt x="988" y="742"/>
                </a:lnTo>
                <a:lnTo>
                  <a:pt x="1025" y="667"/>
                </a:lnTo>
                <a:lnTo>
                  <a:pt x="1067" y="594"/>
                </a:lnTo>
                <a:lnTo>
                  <a:pt x="1114" y="525"/>
                </a:lnTo>
                <a:lnTo>
                  <a:pt x="1165" y="458"/>
                </a:lnTo>
                <a:lnTo>
                  <a:pt x="1220" y="395"/>
                </a:lnTo>
                <a:lnTo>
                  <a:pt x="1280" y="336"/>
                </a:lnTo>
                <a:lnTo>
                  <a:pt x="1343" y="281"/>
                </a:lnTo>
                <a:lnTo>
                  <a:pt x="1410" y="231"/>
                </a:lnTo>
                <a:lnTo>
                  <a:pt x="1481" y="185"/>
                </a:lnTo>
                <a:lnTo>
                  <a:pt x="1555" y="144"/>
                </a:lnTo>
                <a:lnTo>
                  <a:pt x="1631" y="107"/>
                </a:lnTo>
                <a:lnTo>
                  <a:pt x="1710" y="75"/>
                </a:lnTo>
                <a:lnTo>
                  <a:pt x="1792" y="49"/>
                </a:lnTo>
                <a:lnTo>
                  <a:pt x="1877" y="28"/>
                </a:lnTo>
                <a:lnTo>
                  <a:pt x="1964" y="12"/>
                </a:lnTo>
                <a:lnTo>
                  <a:pt x="2052" y="4"/>
                </a:lnTo>
                <a:lnTo>
                  <a:pt x="214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9">
            <a:extLst>
              <a:ext uri="{FF2B5EF4-FFF2-40B4-BE49-F238E27FC236}">
                <a16:creationId xmlns:a16="http://schemas.microsoft.com/office/drawing/2014/main" id="{D38DBE03-0E9A-4248-B5EC-28F6E5855C16}"/>
              </a:ext>
            </a:extLst>
          </p:cNvPr>
          <p:cNvSpPr/>
          <p:nvPr/>
        </p:nvSpPr>
        <p:spPr>
          <a:xfrm>
            <a:off x="1394504" y="4438855"/>
            <a:ext cx="1540966" cy="1200329"/>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We try to change too much ( at the same time )</a:t>
            </a:r>
            <a:endParaRPr lang="en-US" dirty="0">
              <a:solidFill>
                <a:schemeClr val="bg1"/>
              </a:solidFill>
            </a:endParaRPr>
          </a:p>
        </p:txBody>
      </p:sp>
      <p:sp>
        <p:nvSpPr>
          <p:cNvPr id="31" name="Rectangle 30">
            <a:extLst>
              <a:ext uri="{FF2B5EF4-FFF2-40B4-BE49-F238E27FC236}">
                <a16:creationId xmlns:a16="http://schemas.microsoft.com/office/drawing/2014/main" id="{EA53ACC0-EB76-9648-B2FD-DED8C013E62B}"/>
              </a:ext>
            </a:extLst>
          </p:cNvPr>
          <p:cNvSpPr/>
          <p:nvPr/>
        </p:nvSpPr>
        <p:spPr>
          <a:xfrm>
            <a:off x="7689430" y="2805166"/>
            <a:ext cx="1540966" cy="1200329"/>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We try to </a:t>
            </a:r>
          </a:p>
          <a:p>
            <a:r>
              <a:rPr lang="en-US" dirty="0">
                <a:solidFill>
                  <a:schemeClr val="bg1"/>
                </a:solidFill>
                <a:latin typeface="Arial" panose="020B0604020202020204" pitchFamily="34" charset="0"/>
                <a:cs typeface="Arial" panose="020B0604020202020204" pitchFamily="34" charset="0"/>
              </a:rPr>
              <a:t>eat the </a:t>
            </a:r>
          </a:p>
          <a:p>
            <a:r>
              <a:rPr lang="en-US" dirty="0">
                <a:solidFill>
                  <a:schemeClr val="bg1"/>
                </a:solidFill>
                <a:latin typeface="Arial" panose="020B0604020202020204" pitchFamily="34" charset="0"/>
                <a:cs typeface="Arial" panose="020B0604020202020204" pitchFamily="34" charset="0"/>
              </a:rPr>
              <a:t>entire elephant</a:t>
            </a:r>
            <a:endParaRPr lang="en-US" dirty="0">
              <a:solidFill>
                <a:schemeClr val="bg1"/>
              </a:solidFill>
            </a:endParaRPr>
          </a:p>
        </p:txBody>
      </p:sp>
      <p:sp>
        <p:nvSpPr>
          <p:cNvPr id="32" name="Rectangle 31">
            <a:extLst>
              <a:ext uri="{FF2B5EF4-FFF2-40B4-BE49-F238E27FC236}">
                <a16:creationId xmlns:a16="http://schemas.microsoft.com/office/drawing/2014/main" id="{F5C14676-2075-EE47-AFCC-A9CDB661A228}"/>
              </a:ext>
            </a:extLst>
          </p:cNvPr>
          <p:cNvSpPr/>
          <p:nvPr/>
        </p:nvSpPr>
        <p:spPr>
          <a:xfrm>
            <a:off x="7689429" y="4438855"/>
            <a:ext cx="1540966" cy="1200329"/>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We forget that failure is usually a given</a:t>
            </a:r>
            <a:endParaRPr lang="en-US" dirty="0">
              <a:solidFill>
                <a:schemeClr val="bg1"/>
              </a:solidFill>
            </a:endParaRPr>
          </a:p>
        </p:txBody>
      </p:sp>
      <p:sp>
        <p:nvSpPr>
          <p:cNvPr id="33" name="Freeform 23">
            <a:extLst>
              <a:ext uri="{FF2B5EF4-FFF2-40B4-BE49-F238E27FC236}">
                <a16:creationId xmlns:a16="http://schemas.microsoft.com/office/drawing/2014/main" id="{3A9C6025-D11F-B14B-A11D-58150EA97501}"/>
              </a:ext>
            </a:extLst>
          </p:cNvPr>
          <p:cNvSpPr>
            <a:spLocks noEditPoints="1"/>
          </p:cNvSpPr>
          <p:nvPr/>
        </p:nvSpPr>
        <p:spPr bwMode="auto">
          <a:xfrm>
            <a:off x="3609863" y="4492287"/>
            <a:ext cx="550360" cy="614935"/>
          </a:xfrm>
          <a:custGeom>
            <a:avLst/>
            <a:gdLst>
              <a:gd name="T0" fmla="*/ 1875 w 3488"/>
              <a:gd name="T1" fmla="*/ 3396 h 3836"/>
              <a:gd name="T2" fmla="*/ 1876 w 3488"/>
              <a:gd name="T3" fmla="*/ 3594 h 3836"/>
              <a:gd name="T4" fmla="*/ 2059 w 3488"/>
              <a:gd name="T5" fmla="*/ 3669 h 3836"/>
              <a:gd name="T6" fmla="*/ 2198 w 3488"/>
              <a:gd name="T7" fmla="*/ 3530 h 3836"/>
              <a:gd name="T8" fmla="*/ 2123 w 3488"/>
              <a:gd name="T9" fmla="*/ 3347 h 3836"/>
              <a:gd name="T10" fmla="*/ 1149 w 3488"/>
              <a:gd name="T11" fmla="*/ 1077 h 3836"/>
              <a:gd name="T12" fmla="*/ 1054 w 3488"/>
              <a:gd name="T13" fmla="*/ 1248 h 3836"/>
              <a:gd name="T14" fmla="*/ 860 w 3488"/>
              <a:gd name="T15" fmla="*/ 1407 h 3836"/>
              <a:gd name="T16" fmla="*/ 840 w 3488"/>
              <a:gd name="T17" fmla="*/ 1616 h 3836"/>
              <a:gd name="T18" fmla="*/ 950 w 3488"/>
              <a:gd name="T19" fmla="*/ 1769 h 3836"/>
              <a:gd name="T20" fmla="*/ 1170 w 3488"/>
              <a:gd name="T21" fmla="*/ 1849 h 3836"/>
              <a:gd name="T22" fmla="*/ 1352 w 3488"/>
              <a:gd name="T23" fmla="*/ 1921 h 3836"/>
              <a:gd name="T24" fmla="*/ 1373 w 3488"/>
              <a:gd name="T25" fmla="*/ 2002 h 3836"/>
              <a:gd name="T26" fmla="*/ 1261 w 3488"/>
              <a:gd name="T27" fmla="*/ 2076 h 3836"/>
              <a:gd name="T28" fmla="*/ 1006 w 3488"/>
              <a:gd name="T29" fmla="*/ 2013 h 3836"/>
              <a:gd name="T30" fmla="*/ 878 w 3488"/>
              <a:gd name="T31" fmla="*/ 1968 h 3836"/>
              <a:gd name="T32" fmla="*/ 798 w 3488"/>
              <a:gd name="T33" fmla="*/ 2069 h 3836"/>
              <a:gd name="T34" fmla="*/ 939 w 3488"/>
              <a:gd name="T35" fmla="*/ 2211 h 3836"/>
              <a:gd name="T36" fmla="*/ 1115 w 3488"/>
              <a:gd name="T37" fmla="*/ 2392 h 3836"/>
              <a:gd name="T38" fmla="*/ 1247 w 3488"/>
              <a:gd name="T39" fmla="*/ 2427 h 3836"/>
              <a:gd name="T40" fmla="*/ 1339 w 3488"/>
              <a:gd name="T41" fmla="*/ 2264 h 3836"/>
              <a:gd name="T42" fmla="*/ 1539 w 3488"/>
              <a:gd name="T43" fmla="*/ 2146 h 3836"/>
              <a:gd name="T44" fmla="*/ 1598 w 3488"/>
              <a:gd name="T45" fmla="*/ 1957 h 3836"/>
              <a:gd name="T46" fmla="*/ 1514 w 3488"/>
              <a:gd name="T47" fmla="*/ 1757 h 3836"/>
              <a:gd name="T48" fmla="*/ 1275 w 3488"/>
              <a:gd name="T49" fmla="*/ 1651 h 3836"/>
              <a:gd name="T50" fmla="*/ 1090 w 3488"/>
              <a:gd name="T51" fmla="*/ 1587 h 3836"/>
              <a:gd name="T52" fmla="*/ 1054 w 3488"/>
              <a:gd name="T53" fmla="*/ 1514 h 3836"/>
              <a:gd name="T54" fmla="*/ 1129 w 3488"/>
              <a:gd name="T55" fmla="*/ 1433 h 3836"/>
              <a:gd name="T56" fmla="*/ 1356 w 3488"/>
              <a:gd name="T57" fmla="*/ 1470 h 3836"/>
              <a:gd name="T58" fmla="*/ 1503 w 3488"/>
              <a:gd name="T59" fmla="*/ 1500 h 3836"/>
              <a:gd name="T60" fmla="*/ 1559 w 3488"/>
              <a:gd name="T61" fmla="*/ 1382 h 3836"/>
              <a:gd name="T62" fmla="*/ 1409 w 3488"/>
              <a:gd name="T63" fmla="*/ 1267 h 3836"/>
              <a:gd name="T64" fmla="*/ 1267 w 3488"/>
              <a:gd name="T65" fmla="*/ 1092 h 3836"/>
              <a:gd name="T66" fmla="*/ 1040 w 3488"/>
              <a:gd name="T67" fmla="*/ 453 h 3836"/>
              <a:gd name="T68" fmla="*/ 2108 w 3488"/>
              <a:gd name="T69" fmla="*/ 862 h 3836"/>
              <a:gd name="T70" fmla="*/ 2323 w 3488"/>
              <a:gd name="T71" fmla="*/ 970 h 3836"/>
              <a:gd name="T72" fmla="*/ 2371 w 3488"/>
              <a:gd name="T73" fmla="*/ 2762 h 3836"/>
              <a:gd name="T74" fmla="*/ 2241 w 3488"/>
              <a:gd name="T75" fmla="*/ 2952 h 3836"/>
              <a:gd name="T76" fmla="*/ 2037 w 3488"/>
              <a:gd name="T77" fmla="*/ 2978 h 3836"/>
              <a:gd name="T78" fmla="*/ 1001 w 3488"/>
              <a:gd name="T79" fmla="*/ 2608 h 3836"/>
              <a:gd name="T80" fmla="*/ 3023 w 3488"/>
              <a:gd name="T81" fmla="*/ 465 h 3836"/>
              <a:gd name="T82" fmla="*/ 2969 w 3488"/>
              <a:gd name="T83" fmla="*/ 0 h 3836"/>
              <a:gd name="T84" fmla="*/ 3294 w 3488"/>
              <a:gd name="T85" fmla="*/ 114 h 3836"/>
              <a:gd name="T86" fmla="*/ 3474 w 3488"/>
              <a:gd name="T87" fmla="*/ 400 h 3836"/>
              <a:gd name="T88" fmla="*/ 3458 w 3488"/>
              <a:gd name="T89" fmla="*/ 3492 h 3836"/>
              <a:gd name="T90" fmla="*/ 3247 w 3488"/>
              <a:gd name="T91" fmla="*/ 3755 h 3836"/>
              <a:gd name="T92" fmla="*/ 1078 w 3488"/>
              <a:gd name="T93" fmla="*/ 3836 h 3836"/>
              <a:gd name="T94" fmla="*/ 753 w 3488"/>
              <a:gd name="T95" fmla="*/ 3722 h 3836"/>
              <a:gd name="T96" fmla="*/ 572 w 3488"/>
              <a:gd name="T97" fmla="*/ 3436 h 3836"/>
              <a:gd name="T98" fmla="*/ 182 w 3488"/>
              <a:gd name="T99" fmla="*/ 2594 h 3836"/>
              <a:gd name="T100" fmla="*/ 14 w 3488"/>
              <a:gd name="T101" fmla="*/ 2427 h 3836"/>
              <a:gd name="T102" fmla="*/ 30 w 3488"/>
              <a:gd name="T103" fmla="*/ 1005 h 3836"/>
              <a:gd name="T104" fmla="*/ 223 w 3488"/>
              <a:gd name="T105" fmla="*/ 865 h 3836"/>
              <a:gd name="T106" fmla="*/ 588 w 3488"/>
              <a:gd name="T107" fmla="*/ 344 h 3836"/>
              <a:gd name="T108" fmla="*/ 800 w 3488"/>
              <a:gd name="T109" fmla="*/ 81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88" h="3836">
                <a:moveTo>
                  <a:pt x="2024" y="3317"/>
                </a:moveTo>
                <a:lnTo>
                  <a:pt x="1987" y="3320"/>
                </a:lnTo>
                <a:lnTo>
                  <a:pt x="1953" y="3331"/>
                </a:lnTo>
                <a:lnTo>
                  <a:pt x="1924" y="3347"/>
                </a:lnTo>
                <a:lnTo>
                  <a:pt x="1897" y="3369"/>
                </a:lnTo>
                <a:lnTo>
                  <a:pt x="1875" y="3396"/>
                </a:lnTo>
                <a:lnTo>
                  <a:pt x="1859" y="3425"/>
                </a:lnTo>
                <a:lnTo>
                  <a:pt x="1849" y="3459"/>
                </a:lnTo>
                <a:lnTo>
                  <a:pt x="1846" y="3495"/>
                </a:lnTo>
                <a:lnTo>
                  <a:pt x="1849" y="3530"/>
                </a:lnTo>
                <a:lnTo>
                  <a:pt x="1859" y="3564"/>
                </a:lnTo>
                <a:lnTo>
                  <a:pt x="1876" y="3594"/>
                </a:lnTo>
                <a:lnTo>
                  <a:pt x="1897" y="3620"/>
                </a:lnTo>
                <a:lnTo>
                  <a:pt x="1924" y="3642"/>
                </a:lnTo>
                <a:lnTo>
                  <a:pt x="1955" y="3659"/>
                </a:lnTo>
                <a:lnTo>
                  <a:pt x="1987" y="3669"/>
                </a:lnTo>
                <a:lnTo>
                  <a:pt x="2024" y="3673"/>
                </a:lnTo>
                <a:lnTo>
                  <a:pt x="2059" y="3669"/>
                </a:lnTo>
                <a:lnTo>
                  <a:pt x="2093" y="3659"/>
                </a:lnTo>
                <a:lnTo>
                  <a:pt x="2123" y="3642"/>
                </a:lnTo>
                <a:lnTo>
                  <a:pt x="2150" y="3620"/>
                </a:lnTo>
                <a:lnTo>
                  <a:pt x="2171" y="3594"/>
                </a:lnTo>
                <a:lnTo>
                  <a:pt x="2187" y="3564"/>
                </a:lnTo>
                <a:lnTo>
                  <a:pt x="2198" y="3530"/>
                </a:lnTo>
                <a:lnTo>
                  <a:pt x="2201" y="3495"/>
                </a:lnTo>
                <a:lnTo>
                  <a:pt x="2198" y="3459"/>
                </a:lnTo>
                <a:lnTo>
                  <a:pt x="2187" y="3425"/>
                </a:lnTo>
                <a:lnTo>
                  <a:pt x="2171" y="3395"/>
                </a:lnTo>
                <a:lnTo>
                  <a:pt x="2150" y="3369"/>
                </a:lnTo>
                <a:lnTo>
                  <a:pt x="2123" y="3347"/>
                </a:lnTo>
                <a:lnTo>
                  <a:pt x="2093" y="3331"/>
                </a:lnTo>
                <a:lnTo>
                  <a:pt x="2059" y="3320"/>
                </a:lnTo>
                <a:lnTo>
                  <a:pt x="2024" y="3317"/>
                </a:lnTo>
                <a:close/>
                <a:moveTo>
                  <a:pt x="1198" y="1064"/>
                </a:moveTo>
                <a:lnTo>
                  <a:pt x="1172" y="1067"/>
                </a:lnTo>
                <a:lnTo>
                  <a:pt x="1149" y="1077"/>
                </a:lnTo>
                <a:lnTo>
                  <a:pt x="1130" y="1092"/>
                </a:lnTo>
                <a:lnTo>
                  <a:pt x="1115" y="1112"/>
                </a:lnTo>
                <a:lnTo>
                  <a:pt x="1104" y="1135"/>
                </a:lnTo>
                <a:lnTo>
                  <a:pt x="1101" y="1161"/>
                </a:lnTo>
                <a:lnTo>
                  <a:pt x="1101" y="1236"/>
                </a:lnTo>
                <a:lnTo>
                  <a:pt x="1054" y="1248"/>
                </a:lnTo>
                <a:lnTo>
                  <a:pt x="1012" y="1263"/>
                </a:lnTo>
                <a:lnTo>
                  <a:pt x="972" y="1284"/>
                </a:lnTo>
                <a:lnTo>
                  <a:pt x="937" y="1309"/>
                </a:lnTo>
                <a:lnTo>
                  <a:pt x="906" y="1338"/>
                </a:lnTo>
                <a:lnTo>
                  <a:pt x="880" y="1371"/>
                </a:lnTo>
                <a:lnTo>
                  <a:pt x="860" y="1407"/>
                </a:lnTo>
                <a:lnTo>
                  <a:pt x="844" y="1447"/>
                </a:lnTo>
                <a:lnTo>
                  <a:pt x="835" y="1489"/>
                </a:lnTo>
                <a:lnTo>
                  <a:pt x="832" y="1535"/>
                </a:lnTo>
                <a:lnTo>
                  <a:pt x="832" y="1538"/>
                </a:lnTo>
                <a:lnTo>
                  <a:pt x="834" y="1578"/>
                </a:lnTo>
                <a:lnTo>
                  <a:pt x="840" y="1616"/>
                </a:lnTo>
                <a:lnTo>
                  <a:pt x="849" y="1649"/>
                </a:lnTo>
                <a:lnTo>
                  <a:pt x="862" y="1679"/>
                </a:lnTo>
                <a:lnTo>
                  <a:pt x="880" y="1705"/>
                </a:lnTo>
                <a:lnTo>
                  <a:pt x="899" y="1729"/>
                </a:lnTo>
                <a:lnTo>
                  <a:pt x="924" y="1750"/>
                </a:lnTo>
                <a:lnTo>
                  <a:pt x="950" y="1769"/>
                </a:lnTo>
                <a:lnTo>
                  <a:pt x="980" y="1785"/>
                </a:lnTo>
                <a:lnTo>
                  <a:pt x="1013" y="1800"/>
                </a:lnTo>
                <a:lnTo>
                  <a:pt x="1048" y="1813"/>
                </a:lnTo>
                <a:lnTo>
                  <a:pt x="1087" y="1826"/>
                </a:lnTo>
                <a:lnTo>
                  <a:pt x="1126" y="1838"/>
                </a:lnTo>
                <a:lnTo>
                  <a:pt x="1170" y="1849"/>
                </a:lnTo>
                <a:lnTo>
                  <a:pt x="1216" y="1862"/>
                </a:lnTo>
                <a:lnTo>
                  <a:pt x="1256" y="1874"/>
                </a:lnTo>
                <a:lnTo>
                  <a:pt x="1289" y="1885"/>
                </a:lnTo>
                <a:lnTo>
                  <a:pt x="1316" y="1897"/>
                </a:lnTo>
                <a:lnTo>
                  <a:pt x="1337" y="1909"/>
                </a:lnTo>
                <a:lnTo>
                  <a:pt x="1352" y="1921"/>
                </a:lnTo>
                <a:lnTo>
                  <a:pt x="1363" y="1933"/>
                </a:lnTo>
                <a:lnTo>
                  <a:pt x="1370" y="1947"/>
                </a:lnTo>
                <a:lnTo>
                  <a:pt x="1374" y="1963"/>
                </a:lnTo>
                <a:lnTo>
                  <a:pt x="1376" y="1979"/>
                </a:lnTo>
                <a:lnTo>
                  <a:pt x="1376" y="1981"/>
                </a:lnTo>
                <a:lnTo>
                  <a:pt x="1373" y="2002"/>
                </a:lnTo>
                <a:lnTo>
                  <a:pt x="1365" y="2022"/>
                </a:lnTo>
                <a:lnTo>
                  <a:pt x="1353" y="2038"/>
                </a:lnTo>
                <a:lnTo>
                  <a:pt x="1336" y="2051"/>
                </a:lnTo>
                <a:lnTo>
                  <a:pt x="1315" y="2063"/>
                </a:lnTo>
                <a:lnTo>
                  <a:pt x="1290" y="2071"/>
                </a:lnTo>
                <a:lnTo>
                  <a:pt x="1261" y="2076"/>
                </a:lnTo>
                <a:lnTo>
                  <a:pt x="1228" y="2077"/>
                </a:lnTo>
                <a:lnTo>
                  <a:pt x="1179" y="2075"/>
                </a:lnTo>
                <a:lnTo>
                  <a:pt x="1133" y="2066"/>
                </a:lnTo>
                <a:lnTo>
                  <a:pt x="1089" y="2052"/>
                </a:lnTo>
                <a:lnTo>
                  <a:pt x="1047" y="2035"/>
                </a:lnTo>
                <a:lnTo>
                  <a:pt x="1006" y="2013"/>
                </a:lnTo>
                <a:lnTo>
                  <a:pt x="967" y="1986"/>
                </a:lnTo>
                <a:lnTo>
                  <a:pt x="954" y="1978"/>
                </a:lnTo>
                <a:lnTo>
                  <a:pt x="940" y="1972"/>
                </a:lnTo>
                <a:lnTo>
                  <a:pt x="923" y="1967"/>
                </a:lnTo>
                <a:lnTo>
                  <a:pt x="903" y="1965"/>
                </a:lnTo>
                <a:lnTo>
                  <a:pt x="878" y="1968"/>
                </a:lnTo>
                <a:lnTo>
                  <a:pt x="856" y="1975"/>
                </a:lnTo>
                <a:lnTo>
                  <a:pt x="837" y="1988"/>
                </a:lnTo>
                <a:lnTo>
                  <a:pt x="821" y="2003"/>
                </a:lnTo>
                <a:lnTo>
                  <a:pt x="808" y="2023"/>
                </a:lnTo>
                <a:lnTo>
                  <a:pt x="801" y="2044"/>
                </a:lnTo>
                <a:lnTo>
                  <a:pt x="798" y="2069"/>
                </a:lnTo>
                <a:lnTo>
                  <a:pt x="801" y="2094"/>
                </a:lnTo>
                <a:lnTo>
                  <a:pt x="809" y="2118"/>
                </a:lnTo>
                <a:lnTo>
                  <a:pt x="823" y="2138"/>
                </a:lnTo>
                <a:lnTo>
                  <a:pt x="840" y="2153"/>
                </a:lnTo>
                <a:lnTo>
                  <a:pt x="889" y="2184"/>
                </a:lnTo>
                <a:lnTo>
                  <a:pt x="939" y="2211"/>
                </a:lnTo>
                <a:lnTo>
                  <a:pt x="992" y="2233"/>
                </a:lnTo>
                <a:lnTo>
                  <a:pt x="1046" y="2250"/>
                </a:lnTo>
                <a:lnTo>
                  <a:pt x="1101" y="2263"/>
                </a:lnTo>
                <a:lnTo>
                  <a:pt x="1101" y="2343"/>
                </a:lnTo>
                <a:lnTo>
                  <a:pt x="1104" y="2369"/>
                </a:lnTo>
                <a:lnTo>
                  <a:pt x="1115" y="2392"/>
                </a:lnTo>
                <a:lnTo>
                  <a:pt x="1130" y="2412"/>
                </a:lnTo>
                <a:lnTo>
                  <a:pt x="1149" y="2427"/>
                </a:lnTo>
                <a:lnTo>
                  <a:pt x="1172" y="2436"/>
                </a:lnTo>
                <a:lnTo>
                  <a:pt x="1198" y="2440"/>
                </a:lnTo>
                <a:lnTo>
                  <a:pt x="1223" y="2436"/>
                </a:lnTo>
                <a:lnTo>
                  <a:pt x="1247" y="2427"/>
                </a:lnTo>
                <a:lnTo>
                  <a:pt x="1267" y="2412"/>
                </a:lnTo>
                <a:lnTo>
                  <a:pt x="1282" y="2392"/>
                </a:lnTo>
                <a:lnTo>
                  <a:pt x="1291" y="2369"/>
                </a:lnTo>
                <a:lnTo>
                  <a:pt x="1295" y="2343"/>
                </a:lnTo>
                <a:lnTo>
                  <a:pt x="1295" y="2271"/>
                </a:lnTo>
                <a:lnTo>
                  <a:pt x="1339" y="2264"/>
                </a:lnTo>
                <a:lnTo>
                  <a:pt x="1380" y="2252"/>
                </a:lnTo>
                <a:lnTo>
                  <a:pt x="1419" y="2238"/>
                </a:lnTo>
                <a:lnTo>
                  <a:pt x="1454" y="2220"/>
                </a:lnTo>
                <a:lnTo>
                  <a:pt x="1487" y="2198"/>
                </a:lnTo>
                <a:lnTo>
                  <a:pt x="1515" y="2174"/>
                </a:lnTo>
                <a:lnTo>
                  <a:pt x="1539" y="2146"/>
                </a:lnTo>
                <a:lnTo>
                  <a:pt x="1560" y="2115"/>
                </a:lnTo>
                <a:lnTo>
                  <a:pt x="1577" y="2080"/>
                </a:lnTo>
                <a:lnTo>
                  <a:pt x="1588" y="2043"/>
                </a:lnTo>
                <a:lnTo>
                  <a:pt x="1596" y="2003"/>
                </a:lnTo>
                <a:lnTo>
                  <a:pt x="1598" y="1960"/>
                </a:lnTo>
                <a:lnTo>
                  <a:pt x="1598" y="1957"/>
                </a:lnTo>
                <a:lnTo>
                  <a:pt x="1596" y="1915"/>
                </a:lnTo>
                <a:lnTo>
                  <a:pt x="1588" y="1876"/>
                </a:lnTo>
                <a:lnTo>
                  <a:pt x="1577" y="1841"/>
                </a:lnTo>
                <a:lnTo>
                  <a:pt x="1560" y="1811"/>
                </a:lnTo>
                <a:lnTo>
                  <a:pt x="1539" y="1783"/>
                </a:lnTo>
                <a:lnTo>
                  <a:pt x="1514" y="1757"/>
                </a:lnTo>
                <a:lnTo>
                  <a:pt x="1484" y="1735"/>
                </a:lnTo>
                <a:lnTo>
                  <a:pt x="1450" y="1715"/>
                </a:lnTo>
                <a:lnTo>
                  <a:pt x="1413" y="1696"/>
                </a:lnTo>
                <a:lnTo>
                  <a:pt x="1371" y="1680"/>
                </a:lnTo>
                <a:lnTo>
                  <a:pt x="1324" y="1665"/>
                </a:lnTo>
                <a:lnTo>
                  <a:pt x="1275" y="1651"/>
                </a:lnTo>
                <a:lnTo>
                  <a:pt x="1229" y="1639"/>
                </a:lnTo>
                <a:lnTo>
                  <a:pt x="1191" y="1629"/>
                </a:lnTo>
                <a:lnTo>
                  <a:pt x="1158" y="1618"/>
                </a:lnTo>
                <a:lnTo>
                  <a:pt x="1130" y="1608"/>
                </a:lnTo>
                <a:lnTo>
                  <a:pt x="1108" y="1598"/>
                </a:lnTo>
                <a:lnTo>
                  <a:pt x="1090" y="1587"/>
                </a:lnTo>
                <a:lnTo>
                  <a:pt x="1076" y="1576"/>
                </a:lnTo>
                <a:lnTo>
                  <a:pt x="1066" y="1563"/>
                </a:lnTo>
                <a:lnTo>
                  <a:pt x="1060" y="1549"/>
                </a:lnTo>
                <a:lnTo>
                  <a:pt x="1055" y="1534"/>
                </a:lnTo>
                <a:lnTo>
                  <a:pt x="1054" y="1518"/>
                </a:lnTo>
                <a:lnTo>
                  <a:pt x="1054" y="1514"/>
                </a:lnTo>
                <a:lnTo>
                  <a:pt x="1056" y="1497"/>
                </a:lnTo>
                <a:lnTo>
                  <a:pt x="1063" y="1479"/>
                </a:lnTo>
                <a:lnTo>
                  <a:pt x="1074" y="1464"/>
                </a:lnTo>
                <a:lnTo>
                  <a:pt x="1088" y="1451"/>
                </a:lnTo>
                <a:lnTo>
                  <a:pt x="1107" y="1441"/>
                </a:lnTo>
                <a:lnTo>
                  <a:pt x="1129" y="1433"/>
                </a:lnTo>
                <a:lnTo>
                  <a:pt x="1156" y="1428"/>
                </a:lnTo>
                <a:lnTo>
                  <a:pt x="1186" y="1426"/>
                </a:lnTo>
                <a:lnTo>
                  <a:pt x="1228" y="1429"/>
                </a:lnTo>
                <a:lnTo>
                  <a:pt x="1270" y="1437"/>
                </a:lnTo>
                <a:lnTo>
                  <a:pt x="1312" y="1451"/>
                </a:lnTo>
                <a:lnTo>
                  <a:pt x="1356" y="1470"/>
                </a:lnTo>
                <a:lnTo>
                  <a:pt x="1400" y="1494"/>
                </a:lnTo>
                <a:lnTo>
                  <a:pt x="1418" y="1503"/>
                </a:lnTo>
                <a:lnTo>
                  <a:pt x="1436" y="1508"/>
                </a:lnTo>
                <a:lnTo>
                  <a:pt x="1457" y="1510"/>
                </a:lnTo>
                <a:lnTo>
                  <a:pt x="1481" y="1507"/>
                </a:lnTo>
                <a:lnTo>
                  <a:pt x="1503" y="1500"/>
                </a:lnTo>
                <a:lnTo>
                  <a:pt x="1523" y="1487"/>
                </a:lnTo>
                <a:lnTo>
                  <a:pt x="1539" y="1472"/>
                </a:lnTo>
                <a:lnTo>
                  <a:pt x="1551" y="1452"/>
                </a:lnTo>
                <a:lnTo>
                  <a:pt x="1559" y="1431"/>
                </a:lnTo>
                <a:lnTo>
                  <a:pt x="1562" y="1407"/>
                </a:lnTo>
                <a:lnTo>
                  <a:pt x="1559" y="1382"/>
                </a:lnTo>
                <a:lnTo>
                  <a:pt x="1551" y="1361"/>
                </a:lnTo>
                <a:lnTo>
                  <a:pt x="1541" y="1343"/>
                </a:lnTo>
                <a:lnTo>
                  <a:pt x="1526" y="1329"/>
                </a:lnTo>
                <a:lnTo>
                  <a:pt x="1512" y="1318"/>
                </a:lnTo>
                <a:lnTo>
                  <a:pt x="1462" y="1290"/>
                </a:lnTo>
                <a:lnTo>
                  <a:pt x="1409" y="1267"/>
                </a:lnTo>
                <a:lnTo>
                  <a:pt x="1353" y="1249"/>
                </a:lnTo>
                <a:lnTo>
                  <a:pt x="1295" y="1238"/>
                </a:lnTo>
                <a:lnTo>
                  <a:pt x="1295" y="1161"/>
                </a:lnTo>
                <a:lnTo>
                  <a:pt x="1291" y="1135"/>
                </a:lnTo>
                <a:lnTo>
                  <a:pt x="1282" y="1112"/>
                </a:lnTo>
                <a:lnTo>
                  <a:pt x="1267" y="1092"/>
                </a:lnTo>
                <a:lnTo>
                  <a:pt x="1247" y="1077"/>
                </a:lnTo>
                <a:lnTo>
                  <a:pt x="1223" y="1067"/>
                </a:lnTo>
                <a:lnTo>
                  <a:pt x="1198" y="1064"/>
                </a:lnTo>
                <a:close/>
                <a:moveTo>
                  <a:pt x="1078" y="443"/>
                </a:moveTo>
                <a:lnTo>
                  <a:pt x="1057" y="445"/>
                </a:lnTo>
                <a:lnTo>
                  <a:pt x="1040" y="453"/>
                </a:lnTo>
                <a:lnTo>
                  <a:pt x="1023" y="465"/>
                </a:lnTo>
                <a:lnTo>
                  <a:pt x="1012" y="480"/>
                </a:lnTo>
                <a:lnTo>
                  <a:pt x="1005" y="499"/>
                </a:lnTo>
                <a:lnTo>
                  <a:pt x="1001" y="519"/>
                </a:lnTo>
                <a:lnTo>
                  <a:pt x="1001" y="862"/>
                </a:lnTo>
                <a:lnTo>
                  <a:pt x="2108" y="862"/>
                </a:lnTo>
                <a:lnTo>
                  <a:pt x="2151" y="865"/>
                </a:lnTo>
                <a:lnTo>
                  <a:pt x="2192" y="875"/>
                </a:lnTo>
                <a:lnTo>
                  <a:pt x="2231" y="891"/>
                </a:lnTo>
                <a:lnTo>
                  <a:pt x="2265" y="913"/>
                </a:lnTo>
                <a:lnTo>
                  <a:pt x="2296" y="939"/>
                </a:lnTo>
                <a:lnTo>
                  <a:pt x="2323" y="970"/>
                </a:lnTo>
                <a:lnTo>
                  <a:pt x="2344" y="1005"/>
                </a:lnTo>
                <a:lnTo>
                  <a:pt x="2361" y="1043"/>
                </a:lnTo>
                <a:lnTo>
                  <a:pt x="2370" y="1084"/>
                </a:lnTo>
                <a:lnTo>
                  <a:pt x="2373" y="1127"/>
                </a:lnTo>
                <a:lnTo>
                  <a:pt x="2373" y="2722"/>
                </a:lnTo>
                <a:lnTo>
                  <a:pt x="2371" y="2762"/>
                </a:lnTo>
                <a:lnTo>
                  <a:pt x="2362" y="2802"/>
                </a:lnTo>
                <a:lnTo>
                  <a:pt x="2348" y="2838"/>
                </a:lnTo>
                <a:lnTo>
                  <a:pt x="2328" y="2872"/>
                </a:lnTo>
                <a:lnTo>
                  <a:pt x="2303" y="2902"/>
                </a:lnTo>
                <a:lnTo>
                  <a:pt x="2274" y="2929"/>
                </a:lnTo>
                <a:lnTo>
                  <a:pt x="2241" y="2952"/>
                </a:lnTo>
                <a:lnTo>
                  <a:pt x="2205" y="2970"/>
                </a:lnTo>
                <a:lnTo>
                  <a:pt x="2173" y="2979"/>
                </a:lnTo>
                <a:lnTo>
                  <a:pt x="2141" y="2985"/>
                </a:lnTo>
                <a:lnTo>
                  <a:pt x="2108" y="2987"/>
                </a:lnTo>
                <a:lnTo>
                  <a:pt x="2072" y="2985"/>
                </a:lnTo>
                <a:lnTo>
                  <a:pt x="2037" y="2978"/>
                </a:lnTo>
                <a:lnTo>
                  <a:pt x="2003" y="2965"/>
                </a:lnTo>
                <a:lnTo>
                  <a:pt x="1970" y="2949"/>
                </a:lnTo>
                <a:lnTo>
                  <a:pt x="1939" y="2928"/>
                </a:lnTo>
                <a:lnTo>
                  <a:pt x="1913" y="2902"/>
                </a:lnTo>
                <a:lnTo>
                  <a:pt x="1640" y="2608"/>
                </a:lnTo>
                <a:lnTo>
                  <a:pt x="1001" y="2608"/>
                </a:lnTo>
                <a:lnTo>
                  <a:pt x="1001" y="3111"/>
                </a:lnTo>
                <a:lnTo>
                  <a:pt x="3045" y="3111"/>
                </a:lnTo>
                <a:lnTo>
                  <a:pt x="3045" y="519"/>
                </a:lnTo>
                <a:lnTo>
                  <a:pt x="3043" y="499"/>
                </a:lnTo>
                <a:lnTo>
                  <a:pt x="3034" y="480"/>
                </a:lnTo>
                <a:lnTo>
                  <a:pt x="3023" y="465"/>
                </a:lnTo>
                <a:lnTo>
                  <a:pt x="3008" y="453"/>
                </a:lnTo>
                <a:lnTo>
                  <a:pt x="2989" y="445"/>
                </a:lnTo>
                <a:lnTo>
                  <a:pt x="2969" y="443"/>
                </a:lnTo>
                <a:lnTo>
                  <a:pt x="1078" y="443"/>
                </a:lnTo>
                <a:close/>
                <a:moveTo>
                  <a:pt x="1078" y="0"/>
                </a:moveTo>
                <a:lnTo>
                  <a:pt x="2969" y="0"/>
                </a:lnTo>
                <a:lnTo>
                  <a:pt x="3030" y="4"/>
                </a:lnTo>
                <a:lnTo>
                  <a:pt x="3088" y="13"/>
                </a:lnTo>
                <a:lnTo>
                  <a:pt x="3144" y="31"/>
                </a:lnTo>
                <a:lnTo>
                  <a:pt x="3197" y="53"/>
                </a:lnTo>
                <a:lnTo>
                  <a:pt x="3247" y="81"/>
                </a:lnTo>
                <a:lnTo>
                  <a:pt x="3294" y="114"/>
                </a:lnTo>
                <a:lnTo>
                  <a:pt x="3336" y="152"/>
                </a:lnTo>
                <a:lnTo>
                  <a:pt x="3374" y="194"/>
                </a:lnTo>
                <a:lnTo>
                  <a:pt x="3408" y="241"/>
                </a:lnTo>
                <a:lnTo>
                  <a:pt x="3436" y="291"/>
                </a:lnTo>
                <a:lnTo>
                  <a:pt x="3458" y="344"/>
                </a:lnTo>
                <a:lnTo>
                  <a:pt x="3474" y="400"/>
                </a:lnTo>
                <a:lnTo>
                  <a:pt x="3485" y="458"/>
                </a:lnTo>
                <a:lnTo>
                  <a:pt x="3488" y="519"/>
                </a:lnTo>
                <a:lnTo>
                  <a:pt x="3488" y="3318"/>
                </a:lnTo>
                <a:lnTo>
                  <a:pt x="3485" y="3378"/>
                </a:lnTo>
                <a:lnTo>
                  <a:pt x="3474" y="3436"/>
                </a:lnTo>
                <a:lnTo>
                  <a:pt x="3458" y="3492"/>
                </a:lnTo>
                <a:lnTo>
                  <a:pt x="3436" y="3545"/>
                </a:lnTo>
                <a:lnTo>
                  <a:pt x="3408" y="3596"/>
                </a:lnTo>
                <a:lnTo>
                  <a:pt x="3374" y="3641"/>
                </a:lnTo>
                <a:lnTo>
                  <a:pt x="3336" y="3684"/>
                </a:lnTo>
                <a:lnTo>
                  <a:pt x="3294" y="3722"/>
                </a:lnTo>
                <a:lnTo>
                  <a:pt x="3247" y="3755"/>
                </a:lnTo>
                <a:lnTo>
                  <a:pt x="3197" y="3783"/>
                </a:lnTo>
                <a:lnTo>
                  <a:pt x="3144" y="3806"/>
                </a:lnTo>
                <a:lnTo>
                  <a:pt x="3088" y="3822"/>
                </a:lnTo>
                <a:lnTo>
                  <a:pt x="3030" y="3832"/>
                </a:lnTo>
                <a:lnTo>
                  <a:pt x="2969" y="3836"/>
                </a:lnTo>
                <a:lnTo>
                  <a:pt x="1078" y="3836"/>
                </a:lnTo>
                <a:lnTo>
                  <a:pt x="1018" y="3832"/>
                </a:lnTo>
                <a:lnTo>
                  <a:pt x="959" y="3822"/>
                </a:lnTo>
                <a:lnTo>
                  <a:pt x="903" y="3806"/>
                </a:lnTo>
                <a:lnTo>
                  <a:pt x="850" y="3783"/>
                </a:lnTo>
                <a:lnTo>
                  <a:pt x="800" y="3755"/>
                </a:lnTo>
                <a:lnTo>
                  <a:pt x="753" y="3722"/>
                </a:lnTo>
                <a:lnTo>
                  <a:pt x="711" y="3684"/>
                </a:lnTo>
                <a:lnTo>
                  <a:pt x="672" y="3641"/>
                </a:lnTo>
                <a:lnTo>
                  <a:pt x="640" y="3596"/>
                </a:lnTo>
                <a:lnTo>
                  <a:pt x="612" y="3545"/>
                </a:lnTo>
                <a:lnTo>
                  <a:pt x="588" y="3492"/>
                </a:lnTo>
                <a:lnTo>
                  <a:pt x="572" y="3436"/>
                </a:lnTo>
                <a:lnTo>
                  <a:pt x="561" y="3378"/>
                </a:lnTo>
                <a:lnTo>
                  <a:pt x="558" y="3318"/>
                </a:lnTo>
                <a:lnTo>
                  <a:pt x="558" y="2608"/>
                </a:lnTo>
                <a:lnTo>
                  <a:pt x="267" y="2608"/>
                </a:lnTo>
                <a:lnTo>
                  <a:pt x="223" y="2605"/>
                </a:lnTo>
                <a:lnTo>
                  <a:pt x="182" y="2594"/>
                </a:lnTo>
                <a:lnTo>
                  <a:pt x="144" y="2579"/>
                </a:lnTo>
                <a:lnTo>
                  <a:pt x="110" y="2557"/>
                </a:lnTo>
                <a:lnTo>
                  <a:pt x="78" y="2530"/>
                </a:lnTo>
                <a:lnTo>
                  <a:pt x="51" y="2499"/>
                </a:lnTo>
                <a:lnTo>
                  <a:pt x="30" y="2464"/>
                </a:lnTo>
                <a:lnTo>
                  <a:pt x="14" y="2427"/>
                </a:lnTo>
                <a:lnTo>
                  <a:pt x="3" y="2386"/>
                </a:lnTo>
                <a:lnTo>
                  <a:pt x="0" y="2343"/>
                </a:lnTo>
                <a:lnTo>
                  <a:pt x="0" y="1127"/>
                </a:lnTo>
                <a:lnTo>
                  <a:pt x="3" y="1084"/>
                </a:lnTo>
                <a:lnTo>
                  <a:pt x="14" y="1043"/>
                </a:lnTo>
                <a:lnTo>
                  <a:pt x="30" y="1005"/>
                </a:lnTo>
                <a:lnTo>
                  <a:pt x="51" y="970"/>
                </a:lnTo>
                <a:lnTo>
                  <a:pt x="78" y="939"/>
                </a:lnTo>
                <a:lnTo>
                  <a:pt x="110" y="913"/>
                </a:lnTo>
                <a:lnTo>
                  <a:pt x="144" y="891"/>
                </a:lnTo>
                <a:lnTo>
                  <a:pt x="182" y="875"/>
                </a:lnTo>
                <a:lnTo>
                  <a:pt x="223" y="865"/>
                </a:lnTo>
                <a:lnTo>
                  <a:pt x="267" y="862"/>
                </a:lnTo>
                <a:lnTo>
                  <a:pt x="558" y="862"/>
                </a:lnTo>
                <a:lnTo>
                  <a:pt x="558" y="519"/>
                </a:lnTo>
                <a:lnTo>
                  <a:pt x="561" y="458"/>
                </a:lnTo>
                <a:lnTo>
                  <a:pt x="572" y="400"/>
                </a:lnTo>
                <a:lnTo>
                  <a:pt x="588" y="344"/>
                </a:lnTo>
                <a:lnTo>
                  <a:pt x="612" y="291"/>
                </a:lnTo>
                <a:lnTo>
                  <a:pt x="640" y="241"/>
                </a:lnTo>
                <a:lnTo>
                  <a:pt x="672" y="194"/>
                </a:lnTo>
                <a:lnTo>
                  <a:pt x="711" y="152"/>
                </a:lnTo>
                <a:lnTo>
                  <a:pt x="753" y="114"/>
                </a:lnTo>
                <a:lnTo>
                  <a:pt x="800" y="81"/>
                </a:lnTo>
                <a:lnTo>
                  <a:pt x="850" y="53"/>
                </a:lnTo>
                <a:lnTo>
                  <a:pt x="903" y="31"/>
                </a:lnTo>
                <a:lnTo>
                  <a:pt x="959" y="13"/>
                </a:lnTo>
                <a:lnTo>
                  <a:pt x="1018" y="4"/>
                </a:lnTo>
                <a:lnTo>
                  <a:pt x="107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33">
            <a:extLst>
              <a:ext uri="{FF2B5EF4-FFF2-40B4-BE49-F238E27FC236}">
                <a16:creationId xmlns:a16="http://schemas.microsoft.com/office/drawing/2014/main" id="{8072DC5A-79B6-AF42-AD62-7F0D4D722D76}"/>
              </a:ext>
            </a:extLst>
          </p:cNvPr>
          <p:cNvSpPr/>
          <p:nvPr/>
        </p:nvSpPr>
        <p:spPr>
          <a:xfrm>
            <a:off x="4661638" y="4438855"/>
            <a:ext cx="1513322" cy="923330"/>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We under</a:t>
            </a:r>
          </a:p>
          <a:p>
            <a:r>
              <a:rPr lang="en-US" dirty="0">
                <a:solidFill>
                  <a:schemeClr val="bg1"/>
                </a:solidFill>
                <a:latin typeface="Arial" panose="020B0604020202020204" pitchFamily="34" charset="0"/>
                <a:cs typeface="Arial" panose="020B0604020202020204" pitchFamily="34" charset="0"/>
              </a:rPr>
              <a:t>estimate the process</a:t>
            </a:r>
            <a:endParaRPr lang="en-US" dirty="0">
              <a:solidFill>
                <a:schemeClr val="bg1"/>
              </a:solidFill>
            </a:endParaRPr>
          </a:p>
        </p:txBody>
      </p:sp>
      <p:grpSp>
        <p:nvGrpSpPr>
          <p:cNvPr id="35" name="Group 26">
            <a:extLst>
              <a:ext uri="{FF2B5EF4-FFF2-40B4-BE49-F238E27FC236}">
                <a16:creationId xmlns:a16="http://schemas.microsoft.com/office/drawing/2014/main" id="{42401D43-1658-DC44-BA75-5EF981DFF22B}"/>
              </a:ext>
            </a:extLst>
          </p:cNvPr>
          <p:cNvGrpSpPr>
            <a:grpSpLocks noChangeAspect="1"/>
          </p:cNvGrpSpPr>
          <p:nvPr/>
        </p:nvGrpSpPr>
        <p:grpSpPr bwMode="auto">
          <a:xfrm>
            <a:off x="6495869" y="2810679"/>
            <a:ext cx="721305" cy="646090"/>
            <a:chOff x="3648" y="1995"/>
            <a:chExt cx="2455" cy="2199"/>
          </a:xfrm>
          <a:solidFill>
            <a:schemeClr val="bg1"/>
          </a:solidFill>
        </p:grpSpPr>
        <p:sp>
          <p:nvSpPr>
            <p:cNvPr id="36" name="Freeform 28">
              <a:extLst>
                <a:ext uri="{FF2B5EF4-FFF2-40B4-BE49-F238E27FC236}">
                  <a16:creationId xmlns:a16="http://schemas.microsoft.com/office/drawing/2014/main" id="{1286E803-11AB-A341-8A4A-E33AFB952AF8}"/>
                </a:ext>
              </a:extLst>
            </p:cNvPr>
            <p:cNvSpPr>
              <a:spLocks noEditPoints="1"/>
            </p:cNvSpPr>
            <p:nvPr/>
          </p:nvSpPr>
          <p:spPr bwMode="auto">
            <a:xfrm>
              <a:off x="3648" y="1995"/>
              <a:ext cx="2455" cy="2199"/>
            </a:xfrm>
            <a:custGeom>
              <a:avLst/>
              <a:gdLst>
                <a:gd name="T0" fmla="*/ 1372 w 4910"/>
                <a:gd name="T1" fmla="*/ 1541 h 4399"/>
                <a:gd name="T2" fmla="*/ 1378 w 4910"/>
                <a:gd name="T3" fmla="*/ 1593 h 4399"/>
                <a:gd name="T4" fmla="*/ 3507 w 4910"/>
                <a:gd name="T5" fmla="*/ 3740 h 4399"/>
                <a:gd name="T6" fmla="*/ 3508 w 4910"/>
                <a:gd name="T7" fmla="*/ 1562 h 4399"/>
                <a:gd name="T8" fmla="*/ 2443 w 4910"/>
                <a:gd name="T9" fmla="*/ 738 h 4399"/>
                <a:gd name="T10" fmla="*/ 2509 w 4910"/>
                <a:gd name="T11" fmla="*/ 6 h 4399"/>
                <a:gd name="T12" fmla="*/ 2596 w 4910"/>
                <a:gd name="T13" fmla="*/ 37 h 4399"/>
                <a:gd name="T14" fmla="*/ 4778 w 4910"/>
                <a:gd name="T15" fmla="*/ 1652 h 4399"/>
                <a:gd name="T16" fmla="*/ 4846 w 4910"/>
                <a:gd name="T17" fmla="*/ 1719 h 4399"/>
                <a:gd name="T18" fmla="*/ 4891 w 4910"/>
                <a:gd name="T19" fmla="*/ 1800 h 4399"/>
                <a:gd name="T20" fmla="*/ 4910 w 4910"/>
                <a:gd name="T21" fmla="*/ 1890 h 4399"/>
                <a:gd name="T22" fmla="*/ 4904 w 4910"/>
                <a:gd name="T23" fmla="*/ 1981 h 4399"/>
                <a:gd name="T24" fmla="*/ 4873 w 4910"/>
                <a:gd name="T25" fmla="*/ 2069 h 4399"/>
                <a:gd name="T26" fmla="*/ 4818 w 4910"/>
                <a:gd name="T27" fmla="*/ 2145 h 4399"/>
                <a:gd name="T28" fmla="*/ 4748 w 4910"/>
                <a:gd name="T29" fmla="*/ 2201 h 4399"/>
                <a:gd name="T30" fmla="*/ 4669 w 4910"/>
                <a:gd name="T31" fmla="*/ 2234 h 4399"/>
                <a:gd name="T32" fmla="*/ 4584 w 4910"/>
                <a:gd name="T33" fmla="*/ 2244 h 4399"/>
                <a:gd name="T34" fmla="*/ 4502 w 4910"/>
                <a:gd name="T35" fmla="*/ 2235 h 4399"/>
                <a:gd name="T36" fmla="*/ 4425 w 4910"/>
                <a:gd name="T37" fmla="*/ 2204 h 4399"/>
                <a:gd name="T38" fmla="*/ 4162 w 4910"/>
                <a:gd name="T39" fmla="*/ 2011 h 4399"/>
                <a:gd name="T40" fmla="*/ 4157 w 4910"/>
                <a:gd name="T41" fmla="*/ 4122 h 4399"/>
                <a:gd name="T42" fmla="*/ 4124 w 4910"/>
                <a:gd name="T43" fmla="*/ 4221 h 4399"/>
                <a:gd name="T44" fmla="*/ 4066 w 4910"/>
                <a:gd name="T45" fmla="*/ 4302 h 4399"/>
                <a:gd name="T46" fmla="*/ 3985 w 4910"/>
                <a:gd name="T47" fmla="*/ 4361 h 4399"/>
                <a:gd name="T48" fmla="*/ 3886 w 4910"/>
                <a:gd name="T49" fmla="*/ 4394 h 4399"/>
                <a:gd name="T50" fmla="*/ 1050 w 4910"/>
                <a:gd name="T51" fmla="*/ 4399 h 4399"/>
                <a:gd name="T52" fmla="*/ 946 w 4910"/>
                <a:gd name="T53" fmla="*/ 4381 h 4399"/>
                <a:gd name="T54" fmla="*/ 857 w 4910"/>
                <a:gd name="T55" fmla="*/ 4334 h 4399"/>
                <a:gd name="T56" fmla="*/ 786 w 4910"/>
                <a:gd name="T57" fmla="*/ 4264 h 4399"/>
                <a:gd name="T58" fmla="*/ 739 w 4910"/>
                <a:gd name="T59" fmla="*/ 4173 h 4399"/>
                <a:gd name="T60" fmla="*/ 723 w 4910"/>
                <a:gd name="T61" fmla="*/ 4070 h 4399"/>
                <a:gd name="T62" fmla="*/ 524 w 4910"/>
                <a:gd name="T63" fmla="*/ 2180 h 4399"/>
                <a:gd name="T64" fmla="*/ 439 w 4910"/>
                <a:gd name="T65" fmla="*/ 2225 h 4399"/>
                <a:gd name="T66" fmla="*/ 348 w 4910"/>
                <a:gd name="T67" fmla="*/ 2244 h 4399"/>
                <a:gd name="T68" fmla="*/ 257 w 4910"/>
                <a:gd name="T69" fmla="*/ 2237 h 4399"/>
                <a:gd name="T70" fmla="*/ 173 w 4910"/>
                <a:gd name="T71" fmla="*/ 2205 h 4399"/>
                <a:gd name="T72" fmla="*/ 97 w 4910"/>
                <a:gd name="T73" fmla="*/ 2150 h 4399"/>
                <a:gd name="T74" fmla="*/ 39 w 4910"/>
                <a:gd name="T75" fmla="*/ 2072 h 4399"/>
                <a:gd name="T76" fmla="*/ 7 w 4910"/>
                <a:gd name="T77" fmla="*/ 1984 h 4399"/>
                <a:gd name="T78" fmla="*/ 1 w 4910"/>
                <a:gd name="T79" fmla="*/ 1891 h 4399"/>
                <a:gd name="T80" fmla="*/ 21 w 4910"/>
                <a:gd name="T81" fmla="*/ 1801 h 4399"/>
                <a:gd name="T82" fmla="*/ 64 w 4910"/>
                <a:gd name="T83" fmla="*/ 1721 h 4399"/>
                <a:gd name="T84" fmla="*/ 131 w 4910"/>
                <a:gd name="T85" fmla="*/ 1652 h 4399"/>
                <a:gd name="T86" fmla="*/ 2285 w 4910"/>
                <a:gd name="T87" fmla="*/ 39 h 4399"/>
                <a:gd name="T88" fmla="*/ 2373 w 4910"/>
                <a:gd name="T89" fmla="*/ 6 h 4399"/>
                <a:gd name="T90" fmla="*/ 2464 w 4910"/>
                <a:gd name="T91" fmla="*/ 0 h 4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10" h="4399">
                  <a:moveTo>
                    <a:pt x="2443" y="738"/>
                  </a:moveTo>
                  <a:lnTo>
                    <a:pt x="1372" y="1541"/>
                  </a:lnTo>
                  <a:lnTo>
                    <a:pt x="1376" y="1566"/>
                  </a:lnTo>
                  <a:lnTo>
                    <a:pt x="1378" y="1593"/>
                  </a:lnTo>
                  <a:lnTo>
                    <a:pt x="1378" y="3740"/>
                  </a:lnTo>
                  <a:lnTo>
                    <a:pt x="3507" y="3740"/>
                  </a:lnTo>
                  <a:lnTo>
                    <a:pt x="3507" y="1593"/>
                  </a:lnTo>
                  <a:lnTo>
                    <a:pt x="3508" y="1562"/>
                  </a:lnTo>
                  <a:lnTo>
                    <a:pt x="3513" y="1531"/>
                  </a:lnTo>
                  <a:lnTo>
                    <a:pt x="2443" y="738"/>
                  </a:lnTo>
                  <a:close/>
                  <a:moveTo>
                    <a:pt x="2464" y="0"/>
                  </a:moveTo>
                  <a:lnTo>
                    <a:pt x="2509" y="6"/>
                  </a:lnTo>
                  <a:lnTo>
                    <a:pt x="2553" y="18"/>
                  </a:lnTo>
                  <a:lnTo>
                    <a:pt x="2596" y="37"/>
                  </a:lnTo>
                  <a:lnTo>
                    <a:pt x="2637" y="63"/>
                  </a:lnTo>
                  <a:lnTo>
                    <a:pt x="4778" y="1652"/>
                  </a:lnTo>
                  <a:lnTo>
                    <a:pt x="4815" y="1683"/>
                  </a:lnTo>
                  <a:lnTo>
                    <a:pt x="4846" y="1719"/>
                  </a:lnTo>
                  <a:lnTo>
                    <a:pt x="4871" y="1758"/>
                  </a:lnTo>
                  <a:lnTo>
                    <a:pt x="4891" y="1800"/>
                  </a:lnTo>
                  <a:lnTo>
                    <a:pt x="4903" y="1845"/>
                  </a:lnTo>
                  <a:lnTo>
                    <a:pt x="4910" y="1890"/>
                  </a:lnTo>
                  <a:lnTo>
                    <a:pt x="4910" y="1939"/>
                  </a:lnTo>
                  <a:lnTo>
                    <a:pt x="4904" y="1981"/>
                  </a:lnTo>
                  <a:lnTo>
                    <a:pt x="4892" y="2026"/>
                  </a:lnTo>
                  <a:lnTo>
                    <a:pt x="4873" y="2069"/>
                  </a:lnTo>
                  <a:lnTo>
                    <a:pt x="4848" y="2111"/>
                  </a:lnTo>
                  <a:lnTo>
                    <a:pt x="4818" y="2145"/>
                  </a:lnTo>
                  <a:lnTo>
                    <a:pt x="4785" y="2175"/>
                  </a:lnTo>
                  <a:lnTo>
                    <a:pt x="4748" y="2201"/>
                  </a:lnTo>
                  <a:lnTo>
                    <a:pt x="4709" y="2220"/>
                  </a:lnTo>
                  <a:lnTo>
                    <a:pt x="4669" y="2234"/>
                  </a:lnTo>
                  <a:lnTo>
                    <a:pt x="4626" y="2243"/>
                  </a:lnTo>
                  <a:lnTo>
                    <a:pt x="4584" y="2244"/>
                  </a:lnTo>
                  <a:lnTo>
                    <a:pt x="4542" y="2243"/>
                  </a:lnTo>
                  <a:lnTo>
                    <a:pt x="4502" y="2235"/>
                  </a:lnTo>
                  <a:lnTo>
                    <a:pt x="4464" y="2222"/>
                  </a:lnTo>
                  <a:lnTo>
                    <a:pt x="4425" y="2204"/>
                  </a:lnTo>
                  <a:lnTo>
                    <a:pt x="4389" y="2181"/>
                  </a:lnTo>
                  <a:lnTo>
                    <a:pt x="4162" y="2011"/>
                  </a:lnTo>
                  <a:lnTo>
                    <a:pt x="4162" y="4070"/>
                  </a:lnTo>
                  <a:lnTo>
                    <a:pt x="4157" y="4122"/>
                  </a:lnTo>
                  <a:lnTo>
                    <a:pt x="4145" y="4173"/>
                  </a:lnTo>
                  <a:lnTo>
                    <a:pt x="4124" y="4221"/>
                  </a:lnTo>
                  <a:lnTo>
                    <a:pt x="4099" y="4264"/>
                  </a:lnTo>
                  <a:lnTo>
                    <a:pt x="4066" y="4302"/>
                  </a:lnTo>
                  <a:lnTo>
                    <a:pt x="4028" y="4334"/>
                  </a:lnTo>
                  <a:lnTo>
                    <a:pt x="3985" y="4361"/>
                  </a:lnTo>
                  <a:lnTo>
                    <a:pt x="3937" y="4381"/>
                  </a:lnTo>
                  <a:lnTo>
                    <a:pt x="3886" y="4394"/>
                  </a:lnTo>
                  <a:lnTo>
                    <a:pt x="3834" y="4399"/>
                  </a:lnTo>
                  <a:lnTo>
                    <a:pt x="1050" y="4399"/>
                  </a:lnTo>
                  <a:lnTo>
                    <a:pt x="997" y="4394"/>
                  </a:lnTo>
                  <a:lnTo>
                    <a:pt x="946" y="4381"/>
                  </a:lnTo>
                  <a:lnTo>
                    <a:pt x="900" y="4361"/>
                  </a:lnTo>
                  <a:lnTo>
                    <a:pt x="857" y="4334"/>
                  </a:lnTo>
                  <a:lnTo>
                    <a:pt x="818" y="4302"/>
                  </a:lnTo>
                  <a:lnTo>
                    <a:pt x="786" y="4264"/>
                  </a:lnTo>
                  <a:lnTo>
                    <a:pt x="759" y="4221"/>
                  </a:lnTo>
                  <a:lnTo>
                    <a:pt x="739" y="4173"/>
                  </a:lnTo>
                  <a:lnTo>
                    <a:pt x="728" y="4122"/>
                  </a:lnTo>
                  <a:lnTo>
                    <a:pt x="723" y="4070"/>
                  </a:lnTo>
                  <a:lnTo>
                    <a:pt x="723" y="2030"/>
                  </a:lnTo>
                  <a:lnTo>
                    <a:pt x="524" y="2180"/>
                  </a:lnTo>
                  <a:lnTo>
                    <a:pt x="482" y="2205"/>
                  </a:lnTo>
                  <a:lnTo>
                    <a:pt x="439" y="2225"/>
                  </a:lnTo>
                  <a:lnTo>
                    <a:pt x="394" y="2237"/>
                  </a:lnTo>
                  <a:lnTo>
                    <a:pt x="348" y="2244"/>
                  </a:lnTo>
                  <a:lnTo>
                    <a:pt x="304" y="2244"/>
                  </a:lnTo>
                  <a:lnTo>
                    <a:pt x="257" y="2237"/>
                  </a:lnTo>
                  <a:lnTo>
                    <a:pt x="214" y="2225"/>
                  </a:lnTo>
                  <a:lnTo>
                    <a:pt x="173" y="2205"/>
                  </a:lnTo>
                  <a:lnTo>
                    <a:pt x="132" y="2181"/>
                  </a:lnTo>
                  <a:lnTo>
                    <a:pt x="97" y="2150"/>
                  </a:lnTo>
                  <a:lnTo>
                    <a:pt x="65" y="2113"/>
                  </a:lnTo>
                  <a:lnTo>
                    <a:pt x="39" y="2072"/>
                  </a:lnTo>
                  <a:lnTo>
                    <a:pt x="19" y="2029"/>
                  </a:lnTo>
                  <a:lnTo>
                    <a:pt x="7" y="1984"/>
                  </a:lnTo>
                  <a:lnTo>
                    <a:pt x="0" y="1938"/>
                  </a:lnTo>
                  <a:lnTo>
                    <a:pt x="1" y="1891"/>
                  </a:lnTo>
                  <a:lnTo>
                    <a:pt x="7" y="1846"/>
                  </a:lnTo>
                  <a:lnTo>
                    <a:pt x="21" y="1801"/>
                  </a:lnTo>
                  <a:lnTo>
                    <a:pt x="39" y="1759"/>
                  </a:lnTo>
                  <a:lnTo>
                    <a:pt x="64" y="1721"/>
                  </a:lnTo>
                  <a:lnTo>
                    <a:pt x="95" y="1683"/>
                  </a:lnTo>
                  <a:lnTo>
                    <a:pt x="131" y="1652"/>
                  </a:lnTo>
                  <a:lnTo>
                    <a:pt x="2247" y="64"/>
                  </a:lnTo>
                  <a:lnTo>
                    <a:pt x="2285" y="39"/>
                  </a:lnTo>
                  <a:lnTo>
                    <a:pt x="2329" y="19"/>
                  </a:lnTo>
                  <a:lnTo>
                    <a:pt x="2373" y="6"/>
                  </a:lnTo>
                  <a:lnTo>
                    <a:pt x="2418" y="0"/>
                  </a:lnTo>
                  <a:lnTo>
                    <a:pt x="24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29">
              <a:extLst>
                <a:ext uri="{FF2B5EF4-FFF2-40B4-BE49-F238E27FC236}">
                  <a16:creationId xmlns:a16="http://schemas.microsoft.com/office/drawing/2014/main" id="{29D8A46E-1C9E-9744-98A8-5017026F271B}"/>
                </a:ext>
              </a:extLst>
            </p:cNvPr>
            <p:cNvSpPr>
              <a:spLocks noEditPoints="1"/>
            </p:cNvSpPr>
            <p:nvPr/>
          </p:nvSpPr>
          <p:spPr bwMode="auto">
            <a:xfrm>
              <a:off x="4584" y="2642"/>
              <a:ext cx="597" cy="1098"/>
            </a:xfrm>
            <a:custGeom>
              <a:avLst/>
              <a:gdLst>
                <a:gd name="T0" fmla="*/ 666 w 1195"/>
                <a:gd name="T1" fmla="*/ 1311 h 2195"/>
                <a:gd name="T2" fmla="*/ 653 w 1195"/>
                <a:gd name="T3" fmla="*/ 1480 h 2195"/>
                <a:gd name="T4" fmla="*/ 684 w 1195"/>
                <a:gd name="T5" fmla="*/ 1646 h 2195"/>
                <a:gd name="T6" fmla="*/ 788 w 1195"/>
                <a:gd name="T7" fmla="*/ 1641 h 2195"/>
                <a:gd name="T8" fmla="*/ 861 w 1195"/>
                <a:gd name="T9" fmla="*/ 1495 h 2195"/>
                <a:gd name="T10" fmla="*/ 818 w 1195"/>
                <a:gd name="T11" fmla="*/ 1314 h 2195"/>
                <a:gd name="T12" fmla="*/ 470 w 1195"/>
                <a:gd name="T13" fmla="*/ 442 h 2195"/>
                <a:gd name="T14" fmla="*/ 361 w 1195"/>
                <a:gd name="T15" fmla="*/ 513 h 2195"/>
                <a:gd name="T16" fmla="*/ 345 w 1195"/>
                <a:gd name="T17" fmla="*/ 705 h 2195"/>
                <a:gd name="T18" fmla="*/ 470 w 1195"/>
                <a:gd name="T19" fmla="*/ 826 h 2195"/>
                <a:gd name="T20" fmla="*/ 525 w 1195"/>
                <a:gd name="T21" fmla="*/ 757 h 2195"/>
                <a:gd name="T22" fmla="*/ 535 w 1195"/>
                <a:gd name="T23" fmla="*/ 593 h 2195"/>
                <a:gd name="T24" fmla="*/ 486 w 1195"/>
                <a:gd name="T25" fmla="*/ 451 h 2195"/>
                <a:gd name="T26" fmla="*/ 643 w 1195"/>
                <a:gd name="T27" fmla="*/ 35 h 2195"/>
                <a:gd name="T28" fmla="*/ 689 w 1195"/>
                <a:gd name="T29" fmla="*/ 136 h 2195"/>
                <a:gd name="T30" fmla="*/ 866 w 1195"/>
                <a:gd name="T31" fmla="*/ 210 h 2195"/>
                <a:gd name="T32" fmla="*/ 1078 w 1195"/>
                <a:gd name="T33" fmla="*/ 374 h 2195"/>
                <a:gd name="T34" fmla="*/ 1132 w 1195"/>
                <a:gd name="T35" fmla="*/ 585 h 2195"/>
                <a:gd name="T36" fmla="*/ 1009 w 1195"/>
                <a:gd name="T37" fmla="*/ 676 h 2195"/>
                <a:gd name="T38" fmla="*/ 849 w 1195"/>
                <a:gd name="T39" fmla="*/ 618 h 2195"/>
                <a:gd name="T40" fmla="*/ 797 w 1195"/>
                <a:gd name="T41" fmla="*/ 492 h 2195"/>
                <a:gd name="T42" fmla="*/ 696 w 1195"/>
                <a:gd name="T43" fmla="*/ 467 h 2195"/>
                <a:gd name="T44" fmla="*/ 653 w 1195"/>
                <a:gd name="T45" fmla="*/ 632 h 2195"/>
                <a:gd name="T46" fmla="*/ 726 w 1195"/>
                <a:gd name="T47" fmla="*/ 865 h 2195"/>
                <a:gd name="T48" fmla="*/ 956 w 1195"/>
                <a:gd name="T49" fmla="*/ 1010 h 2195"/>
                <a:gd name="T50" fmla="*/ 1142 w 1195"/>
                <a:gd name="T51" fmla="*/ 1187 h 2195"/>
                <a:gd name="T52" fmla="*/ 1192 w 1195"/>
                <a:gd name="T53" fmla="*/ 1480 h 2195"/>
                <a:gd name="T54" fmla="*/ 1096 w 1195"/>
                <a:gd name="T55" fmla="*/ 1745 h 2195"/>
                <a:gd name="T56" fmla="*/ 873 w 1195"/>
                <a:gd name="T57" fmla="*/ 1905 h 2195"/>
                <a:gd name="T58" fmla="*/ 690 w 1195"/>
                <a:gd name="T59" fmla="*/ 1996 h 2195"/>
                <a:gd name="T60" fmla="*/ 645 w 1195"/>
                <a:gd name="T61" fmla="*/ 2135 h 2195"/>
                <a:gd name="T62" fmla="*/ 580 w 1195"/>
                <a:gd name="T63" fmla="*/ 2191 h 2195"/>
                <a:gd name="T64" fmla="*/ 537 w 1195"/>
                <a:gd name="T65" fmla="*/ 2075 h 2195"/>
                <a:gd name="T66" fmla="*/ 434 w 1195"/>
                <a:gd name="T67" fmla="*/ 1953 h 2195"/>
                <a:gd name="T68" fmla="*/ 220 w 1195"/>
                <a:gd name="T69" fmla="*/ 1873 h 2195"/>
                <a:gd name="T70" fmla="*/ 46 w 1195"/>
                <a:gd name="T71" fmla="*/ 1692 h 2195"/>
                <a:gd name="T72" fmla="*/ 15 w 1195"/>
                <a:gd name="T73" fmla="*/ 1472 h 2195"/>
                <a:gd name="T74" fmla="*/ 146 w 1195"/>
                <a:gd name="T75" fmla="*/ 1381 h 2195"/>
                <a:gd name="T76" fmla="*/ 299 w 1195"/>
                <a:gd name="T77" fmla="*/ 1439 h 2195"/>
                <a:gd name="T78" fmla="*/ 354 w 1195"/>
                <a:gd name="T79" fmla="*/ 1585 h 2195"/>
                <a:gd name="T80" fmla="*/ 473 w 1195"/>
                <a:gd name="T81" fmla="*/ 1656 h 2195"/>
                <a:gd name="T82" fmla="*/ 534 w 1195"/>
                <a:gd name="T83" fmla="*/ 1525 h 2195"/>
                <a:gd name="T84" fmla="*/ 526 w 1195"/>
                <a:gd name="T85" fmla="*/ 1249 h 2195"/>
                <a:gd name="T86" fmla="*/ 440 w 1195"/>
                <a:gd name="T87" fmla="*/ 1146 h 2195"/>
                <a:gd name="T88" fmla="*/ 195 w 1195"/>
                <a:gd name="T89" fmla="*/ 1028 h 2195"/>
                <a:gd name="T90" fmla="*/ 59 w 1195"/>
                <a:gd name="T91" fmla="*/ 854 h 2195"/>
                <a:gd name="T92" fmla="*/ 27 w 1195"/>
                <a:gd name="T93" fmla="*/ 615 h 2195"/>
                <a:gd name="T94" fmla="*/ 104 w 1195"/>
                <a:gd name="T95" fmla="*/ 382 h 2195"/>
                <a:gd name="T96" fmla="*/ 300 w 1195"/>
                <a:gd name="T97" fmla="*/ 210 h 2195"/>
                <a:gd name="T98" fmla="*/ 498 w 1195"/>
                <a:gd name="T99" fmla="*/ 148 h 2195"/>
                <a:gd name="T100" fmla="*/ 547 w 1195"/>
                <a:gd name="T101" fmla="*/ 33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95" h="2195">
                  <a:moveTo>
                    <a:pt x="711" y="1243"/>
                  </a:moveTo>
                  <a:lnTo>
                    <a:pt x="698" y="1249"/>
                  </a:lnTo>
                  <a:lnTo>
                    <a:pt x="686" y="1263"/>
                  </a:lnTo>
                  <a:lnTo>
                    <a:pt x="675" y="1284"/>
                  </a:lnTo>
                  <a:lnTo>
                    <a:pt x="666" y="1311"/>
                  </a:lnTo>
                  <a:lnTo>
                    <a:pt x="659" y="1342"/>
                  </a:lnTo>
                  <a:lnTo>
                    <a:pt x="654" y="1380"/>
                  </a:lnTo>
                  <a:lnTo>
                    <a:pt x="653" y="1420"/>
                  </a:lnTo>
                  <a:lnTo>
                    <a:pt x="653" y="1420"/>
                  </a:lnTo>
                  <a:lnTo>
                    <a:pt x="653" y="1480"/>
                  </a:lnTo>
                  <a:lnTo>
                    <a:pt x="654" y="1522"/>
                  </a:lnTo>
                  <a:lnTo>
                    <a:pt x="659" y="1559"/>
                  </a:lnTo>
                  <a:lnTo>
                    <a:pt x="665" y="1594"/>
                  </a:lnTo>
                  <a:lnTo>
                    <a:pt x="674" y="1622"/>
                  </a:lnTo>
                  <a:lnTo>
                    <a:pt x="684" y="1646"/>
                  </a:lnTo>
                  <a:lnTo>
                    <a:pt x="696" y="1662"/>
                  </a:lnTo>
                  <a:lnTo>
                    <a:pt x="709" y="1671"/>
                  </a:lnTo>
                  <a:lnTo>
                    <a:pt x="723" y="1671"/>
                  </a:lnTo>
                  <a:lnTo>
                    <a:pt x="760" y="1658"/>
                  </a:lnTo>
                  <a:lnTo>
                    <a:pt x="788" y="1641"/>
                  </a:lnTo>
                  <a:lnTo>
                    <a:pt x="812" y="1622"/>
                  </a:lnTo>
                  <a:lnTo>
                    <a:pt x="830" y="1597"/>
                  </a:lnTo>
                  <a:lnTo>
                    <a:pt x="845" y="1567"/>
                  </a:lnTo>
                  <a:lnTo>
                    <a:pt x="855" y="1532"/>
                  </a:lnTo>
                  <a:lnTo>
                    <a:pt x="861" y="1495"/>
                  </a:lnTo>
                  <a:lnTo>
                    <a:pt x="863" y="1451"/>
                  </a:lnTo>
                  <a:lnTo>
                    <a:pt x="860" y="1411"/>
                  </a:lnTo>
                  <a:lnTo>
                    <a:pt x="852" y="1375"/>
                  </a:lnTo>
                  <a:lnTo>
                    <a:pt x="837" y="1342"/>
                  </a:lnTo>
                  <a:lnTo>
                    <a:pt x="818" y="1314"/>
                  </a:lnTo>
                  <a:lnTo>
                    <a:pt x="794" y="1287"/>
                  </a:lnTo>
                  <a:lnTo>
                    <a:pt x="765" y="1267"/>
                  </a:lnTo>
                  <a:lnTo>
                    <a:pt x="726" y="1246"/>
                  </a:lnTo>
                  <a:lnTo>
                    <a:pt x="711" y="1243"/>
                  </a:lnTo>
                  <a:close/>
                  <a:moveTo>
                    <a:pt x="470" y="442"/>
                  </a:moveTo>
                  <a:lnTo>
                    <a:pt x="454" y="442"/>
                  </a:lnTo>
                  <a:lnTo>
                    <a:pt x="427" y="453"/>
                  </a:lnTo>
                  <a:lnTo>
                    <a:pt x="403" y="467"/>
                  </a:lnTo>
                  <a:lnTo>
                    <a:pt x="382" y="485"/>
                  </a:lnTo>
                  <a:lnTo>
                    <a:pt x="361" y="513"/>
                  </a:lnTo>
                  <a:lnTo>
                    <a:pt x="345" y="548"/>
                  </a:lnTo>
                  <a:lnTo>
                    <a:pt x="336" y="587"/>
                  </a:lnTo>
                  <a:lnTo>
                    <a:pt x="333" y="632"/>
                  </a:lnTo>
                  <a:lnTo>
                    <a:pt x="336" y="669"/>
                  </a:lnTo>
                  <a:lnTo>
                    <a:pt x="345" y="705"/>
                  </a:lnTo>
                  <a:lnTo>
                    <a:pt x="360" y="736"/>
                  </a:lnTo>
                  <a:lnTo>
                    <a:pt x="381" y="766"/>
                  </a:lnTo>
                  <a:lnTo>
                    <a:pt x="407" y="792"/>
                  </a:lnTo>
                  <a:lnTo>
                    <a:pt x="436" y="810"/>
                  </a:lnTo>
                  <a:lnTo>
                    <a:pt x="470" y="826"/>
                  </a:lnTo>
                  <a:lnTo>
                    <a:pt x="483" y="828"/>
                  </a:lnTo>
                  <a:lnTo>
                    <a:pt x="495" y="820"/>
                  </a:lnTo>
                  <a:lnTo>
                    <a:pt x="507" y="807"/>
                  </a:lnTo>
                  <a:lnTo>
                    <a:pt x="518" y="784"/>
                  </a:lnTo>
                  <a:lnTo>
                    <a:pt x="525" y="757"/>
                  </a:lnTo>
                  <a:lnTo>
                    <a:pt x="531" y="724"/>
                  </a:lnTo>
                  <a:lnTo>
                    <a:pt x="535" y="687"/>
                  </a:lnTo>
                  <a:lnTo>
                    <a:pt x="537" y="647"/>
                  </a:lnTo>
                  <a:lnTo>
                    <a:pt x="537" y="635"/>
                  </a:lnTo>
                  <a:lnTo>
                    <a:pt x="535" y="593"/>
                  </a:lnTo>
                  <a:lnTo>
                    <a:pt x="531" y="554"/>
                  </a:lnTo>
                  <a:lnTo>
                    <a:pt x="522" y="519"/>
                  </a:lnTo>
                  <a:lnTo>
                    <a:pt x="512" y="489"/>
                  </a:lnTo>
                  <a:lnTo>
                    <a:pt x="500" y="467"/>
                  </a:lnTo>
                  <a:lnTo>
                    <a:pt x="486" y="451"/>
                  </a:lnTo>
                  <a:lnTo>
                    <a:pt x="470" y="442"/>
                  </a:lnTo>
                  <a:close/>
                  <a:moveTo>
                    <a:pt x="595" y="0"/>
                  </a:moveTo>
                  <a:lnTo>
                    <a:pt x="613" y="5"/>
                  </a:lnTo>
                  <a:lnTo>
                    <a:pt x="629" y="17"/>
                  </a:lnTo>
                  <a:lnTo>
                    <a:pt x="643" y="35"/>
                  </a:lnTo>
                  <a:lnTo>
                    <a:pt x="650" y="56"/>
                  </a:lnTo>
                  <a:lnTo>
                    <a:pt x="653" y="82"/>
                  </a:lnTo>
                  <a:lnTo>
                    <a:pt x="657" y="100"/>
                  </a:lnTo>
                  <a:lnTo>
                    <a:pt x="669" y="118"/>
                  </a:lnTo>
                  <a:lnTo>
                    <a:pt x="689" y="136"/>
                  </a:lnTo>
                  <a:lnTo>
                    <a:pt x="714" y="151"/>
                  </a:lnTo>
                  <a:lnTo>
                    <a:pt x="742" y="166"/>
                  </a:lnTo>
                  <a:lnTo>
                    <a:pt x="776" y="180"/>
                  </a:lnTo>
                  <a:lnTo>
                    <a:pt x="812" y="190"/>
                  </a:lnTo>
                  <a:lnTo>
                    <a:pt x="866" y="210"/>
                  </a:lnTo>
                  <a:lnTo>
                    <a:pt x="915" y="232"/>
                  </a:lnTo>
                  <a:lnTo>
                    <a:pt x="958" y="259"/>
                  </a:lnTo>
                  <a:lnTo>
                    <a:pt x="1004" y="293"/>
                  </a:lnTo>
                  <a:lnTo>
                    <a:pt x="1044" y="331"/>
                  </a:lnTo>
                  <a:lnTo>
                    <a:pt x="1078" y="374"/>
                  </a:lnTo>
                  <a:lnTo>
                    <a:pt x="1107" y="422"/>
                  </a:lnTo>
                  <a:lnTo>
                    <a:pt x="1131" y="476"/>
                  </a:lnTo>
                  <a:lnTo>
                    <a:pt x="1139" y="515"/>
                  </a:lnTo>
                  <a:lnTo>
                    <a:pt x="1139" y="552"/>
                  </a:lnTo>
                  <a:lnTo>
                    <a:pt x="1132" y="585"/>
                  </a:lnTo>
                  <a:lnTo>
                    <a:pt x="1117" y="615"/>
                  </a:lnTo>
                  <a:lnTo>
                    <a:pt x="1095" y="641"/>
                  </a:lnTo>
                  <a:lnTo>
                    <a:pt x="1070" y="660"/>
                  </a:lnTo>
                  <a:lnTo>
                    <a:pt x="1040" y="672"/>
                  </a:lnTo>
                  <a:lnTo>
                    <a:pt x="1009" y="676"/>
                  </a:lnTo>
                  <a:lnTo>
                    <a:pt x="967" y="673"/>
                  </a:lnTo>
                  <a:lnTo>
                    <a:pt x="928" y="666"/>
                  </a:lnTo>
                  <a:lnTo>
                    <a:pt x="895" y="652"/>
                  </a:lnTo>
                  <a:lnTo>
                    <a:pt x="869" y="636"/>
                  </a:lnTo>
                  <a:lnTo>
                    <a:pt x="849" y="618"/>
                  </a:lnTo>
                  <a:lnTo>
                    <a:pt x="840" y="597"/>
                  </a:lnTo>
                  <a:lnTo>
                    <a:pt x="833" y="567"/>
                  </a:lnTo>
                  <a:lnTo>
                    <a:pt x="826" y="542"/>
                  </a:lnTo>
                  <a:lnTo>
                    <a:pt x="817" y="521"/>
                  </a:lnTo>
                  <a:lnTo>
                    <a:pt x="797" y="492"/>
                  </a:lnTo>
                  <a:lnTo>
                    <a:pt x="775" y="470"/>
                  </a:lnTo>
                  <a:lnTo>
                    <a:pt x="748" y="451"/>
                  </a:lnTo>
                  <a:lnTo>
                    <a:pt x="730" y="448"/>
                  </a:lnTo>
                  <a:lnTo>
                    <a:pt x="712" y="452"/>
                  </a:lnTo>
                  <a:lnTo>
                    <a:pt x="696" y="467"/>
                  </a:lnTo>
                  <a:lnTo>
                    <a:pt x="683" y="489"/>
                  </a:lnTo>
                  <a:lnTo>
                    <a:pt x="671" y="518"/>
                  </a:lnTo>
                  <a:lnTo>
                    <a:pt x="660" y="552"/>
                  </a:lnTo>
                  <a:lnTo>
                    <a:pt x="654" y="590"/>
                  </a:lnTo>
                  <a:lnTo>
                    <a:pt x="653" y="632"/>
                  </a:lnTo>
                  <a:lnTo>
                    <a:pt x="653" y="679"/>
                  </a:lnTo>
                  <a:lnTo>
                    <a:pt x="657" y="729"/>
                  </a:lnTo>
                  <a:lnTo>
                    <a:pt x="672" y="777"/>
                  </a:lnTo>
                  <a:lnTo>
                    <a:pt x="696" y="823"/>
                  </a:lnTo>
                  <a:lnTo>
                    <a:pt x="726" y="865"/>
                  </a:lnTo>
                  <a:lnTo>
                    <a:pt x="760" y="902"/>
                  </a:lnTo>
                  <a:lnTo>
                    <a:pt x="800" y="934"/>
                  </a:lnTo>
                  <a:lnTo>
                    <a:pt x="843" y="958"/>
                  </a:lnTo>
                  <a:lnTo>
                    <a:pt x="904" y="985"/>
                  </a:lnTo>
                  <a:lnTo>
                    <a:pt x="956" y="1010"/>
                  </a:lnTo>
                  <a:lnTo>
                    <a:pt x="1000" y="1036"/>
                  </a:lnTo>
                  <a:lnTo>
                    <a:pt x="1034" y="1059"/>
                  </a:lnTo>
                  <a:lnTo>
                    <a:pt x="1077" y="1097"/>
                  </a:lnTo>
                  <a:lnTo>
                    <a:pt x="1113" y="1140"/>
                  </a:lnTo>
                  <a:lnTo>
                    <a:pt x="1142" y="1187"/>
                  </a:lnTo>
                  <a:lnTo>
                    <a:pt x="1165" y="1238"/>
                  </a:lnTo>
                  <a:lnTo>
                    <a:pt x="1181" y="1293"/>
                  </a:lnTo>
                  <a:lnTo>
                    <a:pt x="1192" y="1351"/>
                  </a:lnTo>
                  <a:lnTo>
                    <a:pt x="1195" y="1416"/>
                  </a:lnTo>
                  <a:lnTo>
                    <a:pt x="1192" y="1480"/>
                  </a:lnTo>
                  <a:lnTo>
                    <a:pt x="1184" y="1541"/>
                  </a:lnTo>
                  <a:lnTo>
                    <a:pt x="1169" y="1598"/>
                  </a:lnTo>
                  <a:lnTo>
                    <a:pt x="1151" y="1652"/>
                  </a:lnTo>
                  <a:lnTo>
                    <a:pt x="1126" y="1700"/>
                  </a:lnTo>
                  <a:lnTo>
                    <a:pt x="1096" y="1745"/>
                  </a:lnTo>
                  <a:lnTo>
                    <a:pt x="1061" y="1787"/>
                  </a:lnTo>
                  <a:lnTo>
                    <a:pt x="1020" y="1823"/>
                  </a:lnTo>
                  <a:lnTo>
                    <a:pt x="973" y="1855"/>
                  </a:lnTo>
                  <a:lnTo>
                    <a:pt x="925" y="1882"/>
                  </a:lnTo>
                  <a:lnTo>
                    <a:pt x="873" y="1905"/>
                  </a:lnTo>
                  <a:lnTo>
                    <a:pt x="820" y="1924"/>
                  </a:lnTo>
                  <a:lnTo>
                    <a:pt x="782" y="1936"/>
                  </a:lnTo>
                  <a:lnTo>
                    <a:pt x="747" y="1954"/>
                  </a:lnTo>
                  <a:lnTo>
                    <a:pt x="717" y="1974"/>
                  </a:lnTo>
                  <a:lnTo>
                    <a:pt x="690" y="1996"/>
                  </a:lnTo>
                  <a:lnTo>
                    <a:pt x="671" y="2020"/>
                  </a:lnTo>
                  <a:lnTo>
                    <a:pt x="657" y="2047"/>
                  </a:lnTo>
                  <a:lnTo>
                    <a:pt x="653" y="2074"/>
                  </a:lnTo>
                  <a:lnTo>
                    <a:pt x="651" y="2107"/>
                  </a:lnTo>
                  <a:lnTo>
                    <a:pt x="645" y="2135"/>
                  </a:lnTo>
                  <a:lnTo>
                    <a:pt x="637" y="2159"/>
                  </a:lnTo>
                  <a:lnTo>
                    <a:pt x="625" y="2179"/>
                  </a:lnTo>
                  <a:lnTo>
                    <a:pt x="610" y="2191"/>
                  </a:lnTo>
                  <a:lnTo>
                    <a:pt x="595" y="2195"/>
                  </a:lnTo>
                  <a:lnTo>
                    <a:pt x="580" y="2191"/>
                  </a:lnTo>
                  <a:lnTo>
                    <a:pt x="565" y="2179"/>
                  </a:lnTo>
                  <a:lnTo>
                    <a:pt x="553" y="2161"/>
                  </a:lnTo>
                  <a:lnTo>
                    <a:pt x="544" y="2135"/>
                  </a:lnTo>
                  <a:lnTo>
                    <a:pt x="538" y="2107"/>
                  </a:lnTo>
                  <a:lnTo>
                    <a:pt x="537" y="2075"/>
                  </a:lnTo>
                  <a:lnTo>
                    <a:pt x="532" y="2047"/>
                  </a:lnTo>
                  <a:lnTo>
                    <a:pt x="518" y="2022"/>
                  </a:lnTo>
                  <a:lnTo>
                    <a:pt x="497" y="1996"/>
                  </a:lnTo>
                  <a:lnTo>
                    <a:pt x="468" y="1974"/>
                  </a:lnTo>
                  <a:lnTo>
                    <a:pt x="434" y="1953"/>
                  </a:lnTo>
                  <a:lnTo>
                    <a:pt x="397" y="1936"/>
                  </a:lnTo>
                  <a:lnTo>
                    <a:pt x="355" y="1923"/>
                  </a:lnTo>
                  <a:lnTo>
                    <a:pt x="305" y="1909"/>
                  </a:lnTo>
                  <a:lnTo>
                    <a:pt x="260" y="1891"/>
                  </a:lnTo>
                  <a:lnTo>
                    <a:pt x="220" y="1873"/>
                  </a:lnTo>
                  <a:lnTo>
                    <a:pt x="186" y="1852"/>
                  </a:lnTo>
                  <a:lnTo>
                    <a:pt x="143" y="1820"/>
                  </a:lnTo>
                  <a:lnTo>
                    <a:pt x="105" y="1782"/>
                  </a:lnTo>
                  <a:lnTo>
                    <a:pt x="73" y="1740"/>
                  </a:lnTo>
                  <a:lnTo>
                    <a:pt x="46" y="1692"/>
                  </a:lnTo>
                  <a:lnTo>
                    <a:pt x="24" y="1641"/>
                  </a:lnTo>
                  <a:lnTo>
                    <a:pt x="6" y="1585"/>
                  </a:lnTo>
                  <a:lnTo>
                    <a:pt x="0" y="1544"/>
                  </a:lnTo>
                  <a:lnTo>
                    <a:pt x="4" y="1507"/>
                  </a:lnTo>
                  <a:lnTo>
                    <a:pt x="15" y="1472"/>
                  </a:lnTo>
                  <a:lnTo>
                    <a:pt x="32" y="1442"/>
                  </a:lnTo>
                  <a:lnTo>
                    <a:pt x="55" y="1417"/>
                  </a:lnTo>
                  <a:lnTo>
                    <a:pt x="83" y="1398"/>
                  </a:lnTo>
                  <a:lnTo>
                    <a:pt x="113" y="1386"/>
                  </a:lnTo>
                  <a:lnTo>
                    <a:pt x="146" y="1381"/>
                  </a:lnTo>
                  <a:lnTo>
                    <a:pt x="183" y="1384"/>
                  </a:lnTo>
                  <a:lnTo>
                    <a:pt x="218" y="1392"/>
                  </a:lnTo>
                  <a:lnTo>
                    <a:pt x="250" y="1404"/>
                  </a:lnTo>
                  <a:lnTo>
                    <a:pt x="276" y="1420"/>
                  </a:lnTo>
                  <a:lnTo>
                    <a:pt x="299" y="1439"/>
                  </a:lnTo>
                  <a:lnTo>
                    <a:pt x="314" y="1460"/>
                  </a:lnTo>
                  <a:lnTo>
                    <a:pt x="323" y="1484"/>
                  </a:lnTo>
                  <a:lnTo>
                    <a:pt x="332" y="1526"/>
                  </a:lnTo>
                  <a:lnTo>
                    <a:pt x="342" y="1559"/>
                  </a:lnTo>
                  <a:lnTo>
                    <a:pt x="354" y="1585"/>
                  </a:lnTo>
                  <a:lnTo>
                    <a:pt x="375" y="1613"/>
                  </a:lnTo>
                  <a:lnTo>
                    <a:pt x="401" y="1637"/>
                  </a:lnTo>
                  <a:lnTo>
                    <a:pt x="434" y="1656"/>
                  </a:lnTo>
                  <a:lnTo>
                    <a:pt x="454" y="1661"/>
                  </a:lnTo>
                  <a:lnTo>
                    <a:pt x="473" y="1656"/>
                  </a:lnTo>
                  <a:lnTo>
                    <a:pt x="489" y="1644"/>
                  </a:lnTo>
                  <a:lnTo>
                    <a:pt x="506" y="1624"/>
                  </a:lnTo>
                  <a:lnTo>
                    <a:pt x="518" y="1595"/>
                  </a:lnTo>
                  <a:lnTo>
                    <a:pt x="528" y="1562"/>
                  </a:lnTo>
                  <a:lnTo>
                    <a:pt x="534" y="1525"/>
                  </a:lnTo>
                  <a:lnTo>
                    <a:pt x="537" y="1484"/>
                  </a:lnTo>
                  <a:lnTo>
                    <a:pt x="537" y="1381"/>
                  </a:lnTo>
                  <a:lnTo>
                    <a:pt x="535" y="1333"/>
                  </a:lnTo>
                  <a:lnTo>
                    <a:pt x="532" y="1288"/>
                  </a:lnTo>
                  <a:lnTo>
                    <a:pt x="526" y="1249"/>
                  </a:lnTo>
                  <a:lnTo>
                    <a:pt x="519" y="1215"/>
                  </a:lnTo>
                  <a:lnTo>
                    <a:pt x="510" y="1188"/>
                  </a:lnTo>
                  <a:lnTo>
                    <a:pt x="500" y="1170"/>
                  </a:lnTo>
                  <a:lnTo>
                    <a:pt x="488" y="1161"/>
                  </a:lnTo>
                  <a:lnTo>
                    <a:pt x="440" y="1146"/>
                  </a:lnTo>
                  <a:lnTo>
                    <a:pt x="376" y="1125"/>
                  </a:lnTo>
                  <a:lnTo>
                    <a:pt x="317" y="1103"/>
                  </a:lnTo>
                  <a:lnTo>
                    <a:pt x="265" y="1077"/>
                  </a:lnTo>
                  <a:lnTo>
                    <a:pt x="230" y="1055"/>
                  </a:lnTo>
                  <a:lnTo>
                    <a:pt x="195" y="1028"/>
                  </a:lnTo>
                  <a:lnTo>
                    <a:pt x="162" y="997"/>
                  </a:lnTo>
                  <a:lnTo>
                    <a:pt x="131" y="962"/>
                  </a:lnTo>
                  <a:lnTo>
                    <a:pt x="102" y="926"/>
                  </a:lnTo>
                  <a:lnTo>
                    <a:pt x="79" y="890"/>
                  </a:lnTo>
                  <a:lnTo>
                    <a:pt x="59" y="854"/>
                  </a:lnTo>
                  <a:lnTo>
                    <a:pt x="46" y="823"/>
                  </a:lnTo>
                  <a:lnTo>
                    <a:pt x="34" y="774"/>
                  </a:lnTo>
                  <a:lnTo>
                    <a:pt x="27" y="723"/>
                  </a:lnTo>
                  <a:lnTo>
                    <a:pt x="24" y="669"/>
                  </a:lnTo>
                  <a:lnTo>
                    <a:pt x="27" y="615"/>
                  </a:lnTo>
                  <a:lnTo>
                    <a:pt x="32" y="563"/>
                  </a:lnTo>
                  <a:lnTo>
                    <a:pt x="44" y="513"/>
                  </a:lnTo>
                  <a:lnTo>
                    <a:pt x="61" y="467"/>
                  </a:lnTo>
                  <a:lnTo>
                    <a:pt x="80" y="422"/>
                  </a:lnTo>
                  <a:lnTo>
                    <a:pt x="104" y="382"/>
                  </a:lnTo>
                  <a:lnTo>
                    <a:pt x="132" y="343"/>
                  </a:lnTo>
                  <a:lnTo>
                    <a:pt x="163" y="308"/>
                  </a:lnTo>
                  <a:lnTo>
                    <a:pt x="207" y="269"/>
                  </a:lnTo>
                  <a:lnTo>
                    <a:pt x="253" y="237"/>
                  </a:lnTo>
                  <a:lnTo>
                    <a:pt x="300" y="210"/>
                  </a:lnTo>
                  <a:lnTo>
                    <a:pt x="351" y="190"/>
                  </a:lnTo>
                  <a:lnTo>
                    <a:pt x="393" y="180"/>
                  </a:lnTo>
                  <a:lnTo>
                    <a:pt x="443" y="171"/>
                  </a:lnTo>
                  <a:lnTo>
                    <a:pt x="473" y="163"/>
                  </a:lnTo>
                  <a:lnTo>
                    <a:pt x="498" y="148"/>
                  </a:lnTo>
                  <a:lnTo>
                    <a:pt x="519" y="129"/>
                  </a:lnTo>
                  <a:lnTo>
                    <a:pt x="532" y="106"/>
                  </a:lnTo>
                  <a:lnTo>
                    <a:pt x="537" y="81"/>
                  </a:lnTo>
                  <a:lnTo>
                    <a:pt x="540" y="56"/>
                  </a:lnTo>
                  <a:lnTo>
                    <a:pt x="547" y="33"/>
                  </a:lnTo>
                  <a:lnTo>
                    <a:pt x="561" y="17"/>
                  </a:lnTo>
                  <a:lnTo>
                    <a:pt x="577" y="5"/>
                  </a:lnTo>
                  <a:lnTo>
                    <a:pt x="5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8" name="Freeform 34">
            <a:extLst>
              <a:ext uri="{FF2B5EF4-FFF2-40B4-BE49-F238E27FC236}">
                <a16:creationId xmlns:a16="http://schemas.microsoft.com/office/drawing/2014/main" id="{80B9A994-DA39-094A-9638-4AC7968C40A9}"/>
              </a:ext>
            </a:extLst>
          </p:cNvPr>
          <p:cNvSpPr>
            <a:spLocks noEditPoints="1"/>
          </p:cNvSpPr>
          <p:nvPr/>
        </p:nvSpPr>
        <p:spPr bwMode="auto">
          <a:xfrm>
            <a:off x="6478614" y="4437653"/>
            <a:ext cx="679624" cy="724201"/>
          </a:xfrm>
          <a:custGeom>
            <a:avLst/>
            <a:gdLst>
              <a:gd name="T0" fmla="*/ 2286 w 3989"/>
              <a:gd name="T1" fmla="*/ 2536 h 4234"/>
              <a:gd name="T2" fmla="*/ 1645 w 3989"/>
              <a:gd name="T3" fmla="*/ 3176 h 4234"/>
              <a:gd name="T4" fmla="*/ 1494 w 3989"/>
              <a:gd name="T5" fmla="*/ 2992 h 4234"/>
              <a:gd name="T6" fmla="*/ 2035 w 3989"/>
              <a:gd name="T7" fmla="*/ 1540 h 4234"/>
              <a:gd name="T8" fmla="*/ 2620 w 3989"/>
              <a:gd name="T9" fmla="*/ 1223 h 4234"/>
              <a:gd name="T10" fmla="*/ 3246 w 3989"/>
              <a:gd name="T11" fmla="*/ 1803 h 4234"/>
              <a:gd name="T12" fmla="*/ 3351 w 3989"/>
              <a:gd name="T13" fmla="*/ 2680 h 4234"/>
              <a:gd name="T14" fmla="*/ 2872 w 3989"/>
              <a:gd name="T15" fmla="*/ 3391 h 4234"/>
              <a:gd name="T16" fmla="*/ 2028 w 3989"/>
              <a:gd name="T17" fmla="*/ 3629 h 4234"/>
              <a:gd name="T18" fmla="*/ 1245 w 3989"/>
              <a:gd name="T19" fmla="*/ 3265 h 4234"/>
              <a:gd name="T20" fmla="*/ 881 w 3989"/>
              <a:gd name="T21" fmla="*/ 2481 h 4234"/>
              <a:gd name="T22" fmla="*/ 979 w 3989"/>
              <a:gd name="T23" fmla="*/ 2379 h 4234"/>
              <a:gd name="T24" fmla="*/ 1286 w 3989"/>
              <a:gd name="T25" fmla="*/ 3158 h 4234"/>
              <a:gd name="T26" fmla="*/ 2033 w 3989"/>
              <a:gd name="T27" fmla="*/ 3526 h 4234"/>
              <a:gd name="T28" fmla="*/ 2841 w 3989"/>
              <a:gd name="T29" fmla="*/ 3285 h 4234"/>
              <a:gd name="T30" fmla="*/ 3266 w 3989"/>
              <a:gd name="T31" fmla="*/ 2575 h 4234"/>
              <a:gd name="T32" fmla="*/ 3093 w 3989"/>
              <a:gd name="T33" fmla="*/ 1746 h 4234"/>
              <a:gd name="T34" fmla="*/ 2422 w 3989"/>
              <a:gd name="T35" fmla="*/ 1265 h 4234"/>
              <a:gd name="T36" fmla="*/ 2090 w 3989"/>
              <a:gd name="T37" fmla="*/ 1145 h 4234"/>
              <a:gd name="T38" fmla="*/ 1450 w 3989"/>
              <a:gd name="T39" fmla="*/ 1453 h 4234"/>
              <a:gd name="T40" fmla="*/ 1573 w 3989"/>
              <a:gd name="T41" fmla="*/ 1174 h 4234"/>
              <a:gd name="T42" fmla="*/ 1335 w 3989"/>
              <a:gd name="T43" fmla="*/ 1046 h 4234"/>
              <a:gd name="T44" fmla="*/ 2962 w 3989"/>
              <a:gd name="T45" fmla="*/ 720 h 4234"/>
              <a:gd name="T46" fmla="*/ 3735 w 3989"/>
              <a:gd name="T47" fmla="*/ 1443 h 4234"/>
              <a:gd name="T48" fmla="*/ 3985 w 3989"/>
              <a:gd name="T49" fmla="*/ 2506 h 4234"/>
              <a:gd name="T50" fmla="*/ 3602 w 3989"/>
              <a:gd name="T51" fmla="*/ 3511 h 4234"/>
              <a:gd name="T52" fmla="*/ 2741 w 3989"/>
              <a:gd name="T53" fmla="*/ 4130 h 4234"/>
              <a:gd name="T54" fmla="*/ 1640 w 3989"/>
              <a:gd name="T55" fmla="*/ 4167 h 4234"/>
              <a:gd name="T56" fmla="*/ 740 w 3989"/>
              <a:gd name="T57" fmla="*/ 3606 h 4234"/>
              <a:gd name="T58" fmla="*/ 293 w 3989"/>
              <a:gd name="T59" fmla="*/ 2638 h 4234"/>
              <a:gd name="T60" fmla="*/ 623 w 3989"/>
              <a:gd name="T61" fmla="*/ 2723 h 4234"/>
              <a:gd name="T62" fmla="*/ 1119 w 3989"/>
              <a:gd name="T63" fmla="*/ 3547 h 4234"/>
              <a:gd name="T64" fmla="*/ 2016 w 3989"/>
              <a:gd name="T65" fmla="*/ 3921 h 4234"/>
              <a:gd name="T66" fmla="*/ 2973 w 3989"/>
              <a:gd name="T67" fmla="*/ 3675 h 4234"/>
              <a:gd name="T68" fmla="*/ 3577 w 3989"/>
              <a:gd name="T69" fmla="*/ 2929 h 4234"/>
              <a:gd name="T70" fmla="*/ 3614 w 3989"/>
              <a:gd name="T71" fmla="*/ 1932 h 4234"/>
              <a:gd name="T72" fmla="*/ 3062 w 3989"/>
              <a:gd name="T73" fmla="*/ 1144 h 4234"/>
              <a:gd name="T74" fmla="*/ 2131 w 3989"/>
              <a:gd name="T75" fmla="*/ 833 h 4234"/>
              <a:gd name="T76" fmla="*/ 1992 w 3989"/>
              <a:gd name="T77" fmla="*/ 610 h 4234"/>
              <a:gd name="T78" fmla="*/ 956 w 3989"/>
              <a:gd name="T79" fmla="*/ 408 h 4234"/>
              <a:gd name="T80" fmla="*/ 818 w 3989"/>
              <a:gd name="T81" fmla="*/ 664 h 4234"/>
              <a:gd name="T82" fmla="*/ 1056 w 3989"/>
              <a:gd name="T83" fmla="*/ 794 h 4234"/>
              <a:gd name="T84" fmla="*/ 1480 w 3989"/>
              <a:gd name="T85" fmla="*/ 169 h 4234"/>
              <a:gd name="T86" fmla="*/ 1790 w 3989"/>
              <a:gd name="T87" fmla="*/ 395 h 4234"/>
              <a:gd name="T88" fmla="*/ 1520 w 3989"/>
              <a:gd name="T89" fmla="*/ 479 h 4234"/>
              <a:gd name="T90" fmla="*/ 1337 w 3989"/>
              <a:gd name="T91" fmla="*/ 807 h 4234"/>
              <a:gd name="T92" fmla="*/ 1779 w 3989"/>
              <a:gd name="T93" fmla="*/ 942 h 4234"/>
              <a:gd name="T94" fmla="*/ 1842 w 3989"/>
              <a:gd name="T95" fmla="*/ 1413 h 4234"/>
              <a:gd name="T96" fmla="*/ 1580 w 3989"/>
              <a:gd name="T97" fmla="*/ 1682 h 4234"/>
              <a:gd name="T98" fmla="*/ 1039 w 3989"/>
              <a:gd name="T99" fmla="*/ 1708 h 4234"/>
              <a:gd name="T100" fmla="*/ 600 w 3989"/>
              <a:gd name="T101" fmla="*/ 1575 h 4234"/>
              <a:gd name="T102" fmla="*/ 789 w 3989"/>
              <a:gd name="T103" fmla="*/ 1236 h 4234"/>
              <a:gd name="T104" fmla="*/ 915 w 3989"/>
              <a:gd name="T105" fmla="*/ 1461 h 4234"/>
              <a:gd name="T106" fmla="*/ 819 w 3989"/>
              <a:gd name="T107" fmla="*/ 1010 h 4234"/>
              <a:gd name="T108" fmla="*/ 547 w 3989"/>
              <a:gd name="T109" fmla="*/ 760 h 4234"/>
              <a:gd name="T110" fmla="*/ 597 w 3989"/>
              <a:gd name="T111" fmla="*/ 305 h 4234"/>
              <a:gd name="T112" fmla="*/ 1014 w 3989"/>
              <a:gd name="T113" fmla="*/ 158 h 4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89" h="4234">
                <a:moveTo>
                  <a:pt x="2131" y="1506"/>
                </a:moveTo>
                <a:lnTo>
                  <a:pt x="2168" y="1510"/>
                </a:lnTo>
                <a:lnTo>
                  <a:pt x="2199" y="1522"/>
                </a:lnTo>
                <a:lnTo>
                  <a:pt x="2229" y="1540"/>
                </a:lnTo>
                <a:lnTo>
                  <a:pt x="2252" y="1565"/>
                </a:lnTo>
                <a:lnTo>
                  <a:pt x="2271" y="1593"/>
                </a:lnTo>
                <a:lnTo>
                  <a:pt x="2282" y="1626"/>
                </a:lnTo>
                <a:lnTo>
                  <a:pt x="2286" y="1661"/>
                </a:lnTo>
                <a:lnTo>
                  <a:pt x="2286" y="2536"/>
                </a:lnTo>
                <a:lnTo>
                  <a:pt x="2283" y="2566"/>
                </a:lnTo>
                <a:lnTo>
                  <a:pt x="2275" y="2595"/>
                </a:lnTo>
                <a:lnTo>
                  <a:pt x="2260" y="2621"/>
                </a:lnTo>
                <a:lnTo>
                  <a:pt x="2241" y="2646"/>
                </a:lnTo>
                <a:lnTo>
                  <a:pt x="1756" y="3131"/>
                </a:lnTo>
                <a:lnTo>
                  <a:pt x="1731" y="3150"/>
                </a:lnTo>
                <a:lnTo>
                  <a:pt x="1704" y="3165"/>
                </a:lnTo>
                <a:lnTo>
                  <a:pt x="1675" y="3173"/>
                </a:lnTo>
                <a:lnTo>
                  <a:pt x="1645" y="3176"/>
                </a:lnTo>
                <a:lnTo>
                  <a:pt x="1615" y="3173"/>
                </a:lnTo>
                <a:lnTo>
                  <a:pt x="1587" y="3165"/>
                </a:lnTo>
                <a:lnTo>
                  <a:pt x="1561" y="3151"/>
                </a:lnTo>
                <a:lnTo>
                  <a:pt x="1536" y="3131"/>
                </a:lnTo>
                <a:lnTo>
                  <a:pt x="1516" y="3106"/>
                </a:lnTo>
                <a:lnTo>
                  <a:pt x="1502" y="3079"/>
                </a:lnTo>
                <a:lnTo>
                  <a:pt x="1494" y="3050"/>
                </a:lnTo>
                <a:lnTo>
                  <a:pt x="1491" y="3022"/>
                </a:lnTo>
                <a:lnTo>
                  <a:pt x="1494" y="2992"/>
                </a:lnTo>
                <a:lnTo>
                  <a:pt x="1502" y="2963"/>
                </a:lnTo>
                <a:lnTo>
                  <a:pt x="1516" y="2936"/>
                </a:lnTo>
                <a:lnTo>
                  <a:pt x="1536" y="2911"/>
                </a:lnTo>
                <a:lnTo>
                  <a:pt x="1977" y="2472"/>
                </a:lnTo>
                <a:lnTo>
                  <a:pt x="1977" y="1661"/>
                </a:lnTo>
                <a:lnTo>
                  <a:pt x="1981" y="1626"/>
                </a:lnTo>
                <a:lnTo>
                  <a:pt x="1993" y="1593"/>
                </a:lnTo>
                <a:lnTo>
                  <a:pt x="2011" y="1565"/>
                </a:lnTo>
                <a:lnTo>
                  <a:pt x="2035" y="1540"/>
                </a:lnTo>
                <a:lnTo>
                  <a:pt x="2064" y="1522"/>
                </a:lnTo>
                <a:lnTo>
                  <a:pt x="2097" y="1510"/>
                </a:lnTo>
                <a:lnTo>
                  <a:pt x="2131" y="1506"/>
                </a:lnTo>
                <a:close/>
                <a:moveTo>
                  <a:pt x="2131" y="1123"/>
                </a:moveTo>
                <a:lnTo>
                  <a:pt x="2234" y="1129"/>
                </a:lnTo>
                <a:lnTo>
                  <a:pt x="2335" y="1141"/>
                </a:lnTo>
                <a:lnTo>
                  <a:pt x="2433" y="1160"/>
                </a:lnTo>
                <a:lnTo>
                  <a:pt x="2527" y="1189"/>
                </a:lnTo>
                <a:lnTo>
                  <a:pt x="2620" y="1223"/>
                </a:lnTo>
                <a:lnTo>
                  <a:pt x="2707" y="1264"/>
                </a:lnTo>
                <a:lnTo>
                  <a:pt x="2792" y="1313"/>
                </a:lnTo>
                <a:lnTo>
                  <a:pt x="2872" y="1366"/>
                </a:lnTo>
                <a:lnTo>
                  <a:pt x="2949" y="1427"/>
                </a:lnTo>
                <a:lnTo>
                  <a:pt x="3018" y="1492"/>
                </a:lnTo>
                <a:lnTo>
                  <a:pt x="3084" y="1563"/>
                </a:lnTo>
                <a:lnTo>
                  <a:pt x="3145" y="1638"/>
                </a:lnTo>
                <a:lnTo>
                  <a:pt x="3198" y="1718"/>
                </a:lnTo>
                <a:lnTo>
                  <a:pt x="3246" y="1803"/>
                </a:lnTo>
                <a:lnTo>
                  <a:pt x="3288" y="1891"/>
                </a:lnTo>
                <a:lnTo>
                  <a:pt x="3322" y="1983"/>
                </a:lnTo>
                <a:lnTo>
                  <a:pt x="3351" y="2078"/>
                </a:lnTo>
                <a:lnTo>
                  <a:pt x="3370" y="2176"/>
                </a:lnTo>
                <a:lnTo>
                  <a:pt x="3382" y="2275"/>
                </a:lnTo>
                <a:lnTo>
                  <a:pt x="3386" y="2379"/>
                </a:lnTo>
                <a:lnTo>
                  <a:pt x="3382" y="2481"/>
                </a:lnTo>
                <a:lnTo>
                  <a:pt x="3370" y="2582"/>
                </a:lnTo>
                <a:lnTo>
                  <a:pt x="3351" y="2680"/>
                </a:lnTo>
                <a:lnTo>
                  <a:pt x="3322" y="2774"/>
                </a:lnTo>
                <a:lnTo>
                  <a:pt x="3288" y="2866"/>
                </a:lnTo>
                <a:lnTo>
                  <a:pt x="3246" y="2955"/>
                </a:lnTo>
                <a:lnTo>
                  <a:pt x="3198" y="3038"/>
                </a:lnTo>
                <a:lnTo>
                  <a:pt x="3145" y="3118"/>
                </a:lnTo>
                <a:lnTo>
                  <a:pt x="3084" y="3195"/>
                </a:lnTo>
                <a:lnTo>
                  <a:pt x="3018" y="3265"/>
                </a:lnTo>
                <a:lnTo>
                  <a:pt x="2949" y="3331"/>
                </a:lnTo>
                <a:lnTo>
                  <a:pt x="2872" y="3391"/>
                </a:lnTo>
                <a:lnTo>
                  <a:pt x="2792" y="3444"/>
                </a:lnTo>
                <a:lnTo>
                  <a:pt x="2707" y="3493"/>
                </a:lnTo>
                <a:lnTo>
                  <a:pt x="2620" y="3534"/>
                </a:lnTo>
                <a:lnTo>
                  <a:pt x="2527" y="3569"/>
                </a:lnTo>
                <a:lnTo>
                  <a:pt x="2433" y="3596"/>
                </a:lnTo>
                <a:lnTo>
                  <a:pt x="2335" y="3617"/>
                </a:lnTo>
                <a:lnTo>
                  <a:pt x="2234" y="3629"/>
                </a:lnTo>
                <a:lnTo>
                  <a:pt x="2131" y="3633"/>
                </a:lnTo>
                <a:lnTo>
                  <a:pt x="2028" y="3629"/>
                </a:lnTo>
                <a:lnTo>
                  <a:pt x="1928" y="3617"/>
                </a:lnTo>
                <a:lnTo>
                  <a:pt x="1831" y="3596"/>
                </a:lnTo>
                <a:lnTo>
                  <a:pt x="1735" y="3569"/>
                </a:lnTo>
                <a:lnTo>
                  <a:pt x="1644" y="3534"/>
                </a:lnTo>
                <a:lnTo>
                  <a:pt x="1555" y="3493"/>
                </a:lnTo>
                <a:lnTo>
                  <a:pt x="1471" y="3444"/>
                </a:lnTo>
                <a:lnTo>
                  <a:pt x="1390" y="3391"/>
                </a:lnTo>
                <a:lnTo>
                  <a:pt x="1315" y="3331"/>
                </a:lnTo>
                <a:lnTo>
                  <a:pt x="1245" y="3265"/>
                </a:lnTo>
                <a:lnTo>
                  <a:pt x="1179" y="3195"/>
                </a:lnTo>
                <a:lnTo>
                  <a:pt x="1119" y="3118"/>
                </a:lnTo>
                <a:lnTo>
                  <a:pt x="1065" y="3038"/>
                </a:lnTo>
                <a:lnTo>
                  <a:pt x="1017" y="2955"/>
                </a:lnTo>
                <a:lnTo>
                  <a:pt x="975" y="2866"/>
                </a:lnTo>
                <a:lnTo>
                  <a:pt x="941" y="2774"/>
                </a:lnTo>
                <a:lnTo>
                  <a:pt x="913" y="2680"/>
                </a:lnTo>
                <a:lnTo>
                  <a:pt x="893" y="2582"/>
                </a:lnTo>
                <a:lnTo>
                  <a:pt x="881" y="2481"/>
                </a:lnTo>
                <a:lnTo>
                  <a:pt x="877" y="2379"/>
                </a:lnTo>
                <a:lnTo>
                  <a:pt x="881" y="2359"/>
                </a:lnTo>
                <a:lnTo>
                  <a:pt x="892" y="2342"/>
                </a:lnTo>
                <a:lnTo>
                  <a:pt x="908" y="2331"/>
                </a:lnTo>
                <a:lnTo>
                  <a:pt x="928" y="2327"/>
                </a:lnTo>
                <a:lnTo>
                  <a:pt x="947" y="2331"/>
                </a:lnTo>
                <a:lnTo>
                  <a:pt x="964" y="2342"/>
                </a:lnTo>
                <a:lnTo>
                  <a:pt x="975" y="2359"/>
                </a:lnTo>
                <a:lnTo>
                  <a:pt x="979" y="2379"/>
                </a:lnTo>
                <a:lnTo>
                  <a:pt x="983" y="2478"/>
                </a:lnTo>
                <a:lnTo>
                  <a:pt x="997" y="2575"/>
                </a:lnTo>
                <a:lnTo>
                  <a:pt x="1017" y="2669"/>
                </a:lnTo>
                <a:lnTo>
                  <a:pt x="1044" y="2760"/>
                </a:lnTo>
                <a:lnTo>
                  <a:pt x="1080" y="2847"/>
                </a:lnTo>
                <a:lnTo>
                  <a:pt x="1122" y="2932"/>
                </a:lnTo>
                <a:lnTo>
                  <a:pt x="1170" y="3012"/>
                </a:lnTo>
                <a:lnTo>
                  <a:pt x="1224" y="3087"/>
                </a:lnTo>
                <a:lnTo>
                  <a:pt x="1286" y="3158"/>
                </a:lnTo>
                <a:lnTo>
                  <a:pt x="1351" y="3225"/>
                </a:lnTo>
                <a:lnTo>
                  <a:pt x="1422" y="3285"/>
                </a:lnTo>
                <a:lnTo>
                  <a:pt x="1498" y="3339"/>
                </a:lnTo>
                <a:lnTo>
                  <a:pt x="1577" y="3388"/>
                </a:lnTo>
                <a:lnTo>
                  <a:pt x="1662" y="3429"/>
                </a:lnTo>
                <a:lnTo>
                  <a:pt x="1750" y="3464"/>
                </a:lnTo>
                <a:lnTo>
                  <a:pt x="1840" y="3493"/>
                </a:lnTo>
                <a:lnTo>
                  <a:pt x="1936" y="3513"/>
                </a:lnTo>
                <a:lnTo>
                  <a:pt x="2033" y="3526"/>
                </a:lnTo>
                <a:lnTo>
                  <a:pt x="2131" y="3530"/>
                </a:lnTo>
                <a:lnTo>
                  <a:pt x="2230" y="3526"/>
                </a:lnTo>
                <a:lnTo>
                  <a:pt x="2327" y="3513"/>
                </a:lnTo>
                <a:lnTo>
                  <a:pt x="2422" y="3493"/>
                </a:lnTo>
                <a:lnTo>
                  <a:pt x="2514" y="3464"/>
                </a:lnTo>
                <a:lnTo>
                  <a:pt x="2601" y="3429"/>
                </a:lnTo>
                <a:lnTo>
                  <a:pt x="2686" y="3388"/>
                </a:lnTo>
                <a:lnTo>
                  <a:pt x="2766" y="3339"/>
                </a:lnTo>
                <a:lnTo>
                  <a:pt x="2841" y="3285"/>
                </a:lnTo>
                <a:lnTo>
                  <a:pt x="2912" y="3225"/>
                </a:lnTo>
                <a:lnTo>
                  <a:pt x="2977" y="3158"/>
                </a:lnTo>
                <a:lnTo>
                  <a:pt x="3039" y="3087"/>
                </a:lnTo>
                <a:lnTo>
                  <a:pt x="3093" y="3012"/>
                </a:lnTo>
                <a:lnTo>
                  <a:pt x="3141" y="2932"/>
                </a:lnTo>
                <a:lnTo>
                  <a:pt x="3183" y="2847"/>
                </a:lnTo>
                <a:lnTo>
                  <a:pt x="3219" y="2760"/>
                </a:lnTo>
                <a:lnTo>
                  <a:pt x="3246" y="2669"/>
                </a:lnTo>
                <a:lnTo>
                  <a:pt x="3266" y="2575"/>
                </a:lnTo>
                <a:lnTo>
                  <a:pt x="3279" y="2478"/>
                </a:lnTo>
                <a:lnTo>
                  <a:pt x="3284" y="2379"/>
                </a:lnTo>
                <a:lnTo>
                  <a:pt x="3279" y="2280"/>
                </a:lnTo>
                <a:lnTo>
                  <a:pt x="3266" y="2183"/>
                </a:lnTo>
                <a:lnTo>
                  <a:pt x="3246" y="2089"/>
                </a:lnTo>
                <a:lnTo>
                  <a:pt x="3219" y="1998"/>
                </a:lnTo>
                <a:lnTo>
                  <a:pt x="3183" y="1909"/>
                </a:lnTo>
                <a:lnTo>
                  <a:pt x="3141" y="1825"/>
                </a:lnTo>
                <a:lnTo>
                  <a:pt x="3093" y="1746"/>
                </a:lnTo>
                <a:lnTo>
                  <a:pt x="3039" y="1669"/>
                </a:lnTo>
                <a:lnTo>
                  <a:pt x="2977" y="1599"/>
                </a:lnTo>
                <a:lnTo>
                  <a:pt x="2912" y="1533"/>
                </a:lnTo>
                <a:lnTo>
                  <a:pt x="2841" y="1472"/>
                </a:lnTo>
                <a:lnTo>
                  <a:pt x="2766" y="1417"/>
                </a:lnTo>
                <a:lnTo>
                  <a:pt x="2686" y="1370"/>
                </a:lnTo>
                <a:lnTo>
                  <a:pt x="2601" y="1328"/>
                </a:lnTo>
                <a:lnTo>
                  <a:pt x="2514" y="1292"/>
                </a:lnTo>
                <a:lnTo>
                  <a:pt x="2422" y="1265"/>
                </a:lnTo>
                <a:lnTo>
                  <a:pt x="2327" y="1245"/>
                </a:lnTo>
                <a:lnTo>
                  <a:pt x="2230" y="1231"/>
                </a:lnTo>
                <a:lnTo>
                  <a:pt x="2131" y="1227"/>
                </a:lnTo>
                <a:lnTo>
                  <a:pt x="2112" y="1223"/>
                </a:lnTo>
                <a:lnTo>
                  <a:pt x="2095" y="1212"/>
                </a:lnTo>
                <a:lnTo>
                  <a:pt x="2084" y="1196"/>
                </a:lnTo>
                <a:lnTo>
                  <a:pt x="2080" y="1175"/>
                </a:lnTo>
                <a:lnTo>
                  <a:pt x="2083" y="1160"/>
                </a:lnTo>
                <a:lnTo>
                  <a:pt x="2090" y="1145"/>
                </a:lnTo>
                <a:lnTo>
                  <a:pt x="2101" y="1134"/>
                </a:lnTo>
                <a:lnTo>
                  <a:pt x="2116" y="1126"/>
                </a:lnTo>
                <a:lnTo>
                  <a:pt x="2131" y="1123"/>
                </a:lnTo>
                <a:close/>
                <a:moveTo>
                  <a:pt x="1276" y="1044"/>
                </a:moveTo>
                <a:lnTo>
                  <a:pt x="1276" y="1473"/>
                </a:lnTo>
                <a:lnTo>
                  <a:pt x="1315" y="1473"/>
                </a:lnTo>
                <a:lnTo>
                  <a:pt x="1366" y="1471"/>
                </a:lnTo>
                <a:lnTo>
                  <a:pt x="1411" y="1464"/>
                </a:lnTo>
                <a:lnTo>
                  <a:pt x="1450" y="1453"/>
                </a:lnTo>
                <a:lnTo>
                  <a:pt x="1485" y="1437"/>
                </a:lnTo>
                <a:lnTo>
                  <a:pt x="1513" y="1416"/>
                </a:lnTo>
                <a:lnTo>
                  <a:pt x="1538" y="1392"/>
                </a:lnTo>
                <a:lnTo>
                  <a:pt x="1555" y="1362"/>
                </a:lnTo>
                <a:lnTo>
                  <a:pt x="1569" y="1329"/>
                </a:lnTo>
                <a:lnTo>
                  <a:pt x="1577" y="1289"/>
                </a:lnTo>
                <a:lnTo>
                  <a:pt x="1580" y="1247"/>
                </a:lnTo>
                <a:lnTo>
                  <a:pt x="1577" y="1208"/>
                </a:lnTo>
                <a:lnTo>
                  <a:pt x="1573" y="1174"/>
                </a:lnTo>
                <a:lnTo>
                  <a:pt x="1565" y="1144"/>
                </a:lnTo>
                <a:lnTo>
                  <a:pt x="1554" y="1119"/>
                </a:lnTo>
                <a:lnTo>
                  <a:pt x="1539" y="1099"/>
                </a:lnTo>
                <a:lnTo>
                  <a:pt x="1521" y="1084"/>
                </a:lnTo>
                <a:lnTo>
                  <a:pt x="1498" y="1072"/>
                </a:lnTo>
                <a:lnTo>
                  <a:pt x="1468" y="1062"/>
                </a:lnTo>
                <a:lnTo>
                  <a:pt x="1430" y="1054"/>
                </a:lnTo>
                <a:lnTo>
                  <a:pt x="1386" y="1048"/>
                </a:lnTo>
                <a:lnTo>
                  <a:pt x="1335" y="1046"/>
                </a:lnTo>
                <a:lnTo>
                  <a:pt x="1276" y="1044"/>
                </a:lnTo>
                <a:close/>
                <a:moveTo>
                  <a:pt x="2131" y="523"/>
                </a:moveTo>
                <a:lnTo>
                  <a:pt x="2259" y="528"/>
                </a:lnTo>
                <a:lnTo>
                  <a:pt x="2383" y="540"/>
                </a:lnTo>
                <a:lnTo>
                  <a:pt x="2506" y="561"/>
                </a:lnTo>
                <a:lnTo>
                  <a:pt x="2624" y="590"/>
                </a:lnTo>
                <a:lnTo>
                  <a:pt x="2741" y="626"/>
                </a:lnTo>
                <a:lnTo>
                  <a:pt x="2853" y="670"/>
                </a:lnTo>
                <a:lnTo>
                  <a:pt x="2962" y="720"/>
                </a:lnTo>
                <a:lnTo>
                  <a:pt x="3069" y="777"/>
                </a:lnTo>
                <a:lnTo>
                  <a:pt x="3169" y="840"/>
                </a:lnTo>
                <a:lnTo>
                  <a:pt x="3265" y="911"/>
                </a:lnTo>
                <a:lnTo>
                  <a:pt x="3358" y="986"/>
                </a:lnTo>
                <a:lnTo>
                  <a:pt x="3443" y="1068"/>
                </a:lnTo>
                <a:lnTo>
                  <a:pt x="3525" y="1153"/>
                </a:lnTo>
                <a:lnTo>
                  <a:pt x="3602" y="1246"/>
                </a:lnTo>
                <a:lnTo>
                  <a:pt x="3671" y="1343"/>
                </a:lnTo>
                <a:lnTo>
                  <a:pt x="3735" y="1443"/>
                </a:lnTo>
                <a:lnTo>
                  <a:pt x="3792" y="1548"/>
                </a:lnTo>
                <a:lnTo>
                  <a:pt x="3843" y="1657"/>
                </a:lnTo>
                <a:lnTo>
                  <a:pt x="3887" y="1770"/>
                </a:lnTo>
                <a:lnTo>
                  <a:pt x="3922" y="1886"/>
                </a:lnTo>
                <a:lnTo>
                  <a:pt x="3951" y="2006"/>
                </a:lnTo>
                <a:lnTo>
                  <a:pt x="3971" y="2127"/>
                </a:lnTo>
                <a:lnTo>
                  <a:pt x="3985" y="2252"/>
                </a:lnTo>
                <a:lnTo>
                  <a:pt x="3989" y="2379"/>
                </a:lnTo>
                <a:lnTo>
                  <a:pt x="3985" y="2506"/>
                </a:lnTo>
                <a:lnTo>
                  <a:pt x="3971" y="2630"/>
                </a:lnTo>
                <a:lnTo>
                  <a:pt x="3951" y="2752"/>
                </a:lnTo>
                <a:lnTo>
                  <a:pt x="3922" y="2871"/>
                </a:lnTo>
                <a:lnTo>
                  <a:pt x="3887" y="2988"/>
                </a:lnTo>
                <a:lnTo>
                  <a:pt x="3843" y="3099"/>
                </a:lnTo>
                <a:lnTo>
                  <a:pt x="3792" y="3208"/>
                </a:lnTo>
                <a:lnTo>
                  <a:pt x="3735" y="3315"/>
                </a:lnTo>
                <a:lnTo>
                  <a:pt x="3671" y="3415"/>
                </a:lnTo>
                <a:lnTo>
                  <a:pt x="3602" y="3511"/>
                </a:lnTo>
                <a:lnTo>
                  <a:pt x="3525" y="3603"/>
                </a:lnTo>
                <a:lnTo>
                  <a:pt x="3443" y="3689"/>
                </a:lnTo>
                <a:lnTo>
                  <a:pt x="3358" y="3771"/>
                </a:lnTo>
                <a:lnTo>
                  <a:pt x="3265" y="3847"/>
                </a:lnTo>
                <a:lnTo>
                  <a:pt x="3169" y="3916"/>
                </a:lnTo>
                <a:lnTo>
                  <a:pt x="3069" y="3980"/>
                </a:lnTo>
                <a:lnTo>
                  <a:pt x="2962" y="4038"/>
                </a:lnTo>
                <a:lnTo>
                  <a:pt x="2853" y="4088"/>
                </a:lnTo>
                <a:lnTo>
                  <a:pt x="2741" y="4130"/>
                </a:lnTo>
                <a:lnTo>
                  <a:pt x="2624" y="4167"/>
                </a:lnTo>
                <a:lnTo>
                  <a:pt x="2506" y="4196"/>
                </a:lnTo>
                <a:lnTo>
                  <a:pt x="2383" y="4216"/>
                </a:lnTo>
                <a:lnTo>
                  <a:pt x="2259" y="4230"/>
                </a:lnTo>
                <a:lnTo>
                  <a:pt x="2131" y="4234"/>
                </a:lnTo>
                <a:lnTo>
                  <a:pt x="2005" y="4230"/>
                </a:lnTo>
                <a:lnTo>
                  <a:pt x="1880" y="4216"/>
                </a:lnTo>
                <a:lnTo>
                  <a:pt x="1759" y="4196"/>
                </a:lnTo>
                <a:lnTo>
                  <a:pt x="1640" y="4167"/>
                </a:lnTo>
                <a:lnTo>
                  <a:pt x="1524" y="4132"/>
                </a:lnTo>
                <a:lnTo>
                  <a:pt x="1411" y="4088"/>
                </a:lnTo>
                <a:lnTo>
                  <a:pt x="1302" y="4038"/>
                </a:lnTo>
                <a:lnTo>
                  <a:pt x="1197" y="3982"/>
                </a:lnTo>
                <a:lnTo>
                  <a:pt x="1096" y="3918"/>
                </a:lnTo>
                <a:lnTo>
                  <a:pt x="1001" y="3848"/>
                </a:lnTo>
                <a:lnTo>
                  <a:pt x="909" y="3773"/>
                </a:lnTo>
                <a:lnTo>
                  <a:pt x="822" y="3693"/>
                </a:lnTo>
                <a:lnTo>
                  <a:pt x="740" y="3606"/>
                </a:lnTo>
                <a:lnTo>
                  <a:pt x="665" y="3515"/>
                </a:lnTo>
                <a:lnTo>
                  <a:pt x="596" y="3419"/>
                </a:lnTo>
                <a:lnTo>
                  <a:pt x="532" y="3319"/>
                </a:lnTo>
                <a:lnTo>
                  <a:pt x="474" y="3214"/>
                </a:lnTo>
                <a:lnTo>
                  <a:pt x="424" y="3106"/>
                </a:lnTo>
                <a:lnTo>
                  <a:pt x="379" y="2993"/>
                </a:lnTo>
                <a:lnTo>
                  <a:pt x="344" y="2877"/>
                </a:lnTo>
                <a:lnTo>
                  <a:pt x="314" y="2759"/>
                </a:lnTo>
                <a:lnTo>
                  <a:pt x="293" y="2638"/>
                </a:lnTo>
                <a:lnTo>
                  <a:pt x="279" y="2514"/>
                </a:lnTo>
                <a:lnTo>
                  <a:pt x="275" y="2387"/>
                </a:lnTo>
                <a:lnTo>
                  <a:pt x="0" y="2387"/>
                </a:lnTo>
                <a:lnTo>
                  <a:pt x="413" y="1769"/>
                </a:lnTo>
                <a:lnTo>
                  <a:pt x="825" y="2387"/>
                </a:lnTo>
                <a:lnTo>
                  <a:pt x="585" y="2387"/>
                </a:lnTo>
                <a:lnTo>
                  <a:pt x="589" y="2502"/>
                </a:lnTo>
                <a:lnTo>
                  <a:pt x="603" y="2615"/>
                </a:lnTo>
                <a:lnTo>
                  <a:pt x="623" y="2723"/>
                </a:lnTo>
                <a:lnTo>
                  <a:pt x="652" y="2831"/>
                </a:lnTo>
                <a:lnTo>
                  <a:pt x="688" y="2935"/>
                </a:lnTo>
                <a:lnTo>
                  <a:pt x="731" y="3035"/>
                </a:lnTo>
                <a:lnTo>
                  <a:pt x="781" y="3132"/>
                </a:lnTo>
                <a:lnTo>
                  <a:pt x="837" y="3225"/>
                </a:lnTo>
                <a:lnTo>
                  <a:pt x="900" y="3312"/>
                </a:lnTo>
                <a:lnTo>
                  <a:pt x="968" y="3396"/>
                </a:lnTo>
                <a:lnTo>
                  <a:pt x="1041" y="3474"/>
                </a:lnTo>
                <a:lnTo>
                  <a:pt x="1119" y="3547"/>
                </a:lnTo>
                <a:lnTo>
                  <a:pt x="1204" y="3615"/>
                </a:lnTo>
                <a:lnTo>
                  <a:pt x="1292" y="3677"/>
                </a:lnTo>
                <a:lnTo>
                  <a:pt x="1385" y="3733"/>
                </a:lnTo>
                <a:lnTo>
                  <a:pt x="1482" y="3782"/>
                </a:lnTo>
                <a:lnTo>
                  <a:pt x="1583" y="3824"/>
                </a:lnTo>
                <a:lnTo>
                  <a:pt x="1686" y="3859"/>
                </a:lnTo>
                <a:lnTo>
                  <a:pt x="1794" y="3888"/>
                </a:lnTo>
                <a:lnTo>
                  <a:pt x="1904" y="3908"/>
                </a:lnTo>
                <a:lnTo>
                  <a:pt x="2016" y="3921"/>
                </a:lnTo>
                <a:lnTo>
                  <a:pt x="2131" y="3925"/>
                </a:lnTo>
                <a:lnTo>
                  <a:pt x="2247" y="3921"/>
                </a:lnTo>
                <a:lnTo>
                  <a:pt x="2360" y="3908"/>
                </a:lnTo>
                <a:lnTo>
                  <a:pt x="2470" y="3888"/>
                </a:lnTo>
                <a:lnTo>
                  <a:pt x="2578" y="3859"/>
                </a:lnTo>
                <a:lnTo>
                  <a:pt x="2683" y="3824"/>
                </a:lnTo>
                <a:lnTo>
                  <a:pt x="2784" y="3780"/>
                </a:lnTo>
                <a:lnTo>
                  <a:pt x="2880" y="3731"/>
                </a:lnTo>
                <a:lnTo>
                  <a:pt x="2973" y="3675"/>
                </a:lnTo>
                <a:lnTo>
                  <a:pt x="3062" y="3613"/>
                </a:lnTo>
                <a:lnTo>
                  <a:pt x="3146" y="3545"/>
                </a:lnTo>
                <a:lnTo>
                  <a:pt x="3225" y="3471"/>
                </a:lnTo>
                <a:lnTo>
                  <a:pt x="3299" y="3392"/>
                </a:lnTo>
                <a:lnTo>
                  <a:pt x="3367" y="3309"/>
                </a:lnTo>
                <a:lnTo>
                  <a:pt x="3430" y="3219"/>
                </a:lnTo>
                <a:lnTo>
                  <a:pt x="3486" y="3127"/>
                </a:lnTo>
                <a:lnTo>
                  <a:pt x="3535" y="3030"/>
                </a:lnTo>
                <a:lnTo>
                  <a:pt x="3577" y="2929"/>
                </a:lnTo>
                <a:lnTo>
                  <a:pt x="3614" y="2824"/>
                </a:lnTo>
                <a:lnTo>
                  <a:pt x="3641" y="2717"/>
                </a:lnTo>
                <a:lnTo>
                  <a:pt x="3662" y="2606"/>
                </a:lnTo>
                <a:lnTo>
                  <a:pt x="3675" y="2493"/>
                </a:lnTo>
                <a:lnTo>
                  <a:pt x="3679" y="2379"/>
                </a:lnTo>
                <a:lnTo>
                  <a:pt x="3675" y="2263"/>
                </a:lnTo>
                <a:lnTo>
                  <a:pt x="3662" y="2150"/>
                </a:lnTo>
                <a:lnTo>
                  <a:pt x="3641" y="2040"/>
                </a:lnTo>
                <a:lnTo>
                  <a:pt x="3614" y="1932"/>
                </a:lnTo>
                <a:lnTo>
                  <a:pt x="3577" y="1829"/>
                </a:lnTo>
                <a:lnTo>
                  <a:pt x="3535" y="1728"/>
                </a:lnTo>
                <a:lnTo>
                  <a:pt x="3486" y="1630"/>
                </a:lnTo>
                <a:lnTo>
                  <a:pt x="3430" y="1537"/>
                </a:lnTo>
                <a:lnTo>
                  <a:pt x="3367" y="1449"/>
                </a:lnTo>
                <a:lnTo>
                  <a:pt x="3299" y="1364"/>
                </a:lnTo>
                <a:lnTo>
                  <a:pt x="3225" y="1285"/>
                </a:lnTo>
                <a:lnTo>
                  <a:pt x="3146" y="1212"/>
                </a:lnTo>
                <a:lnTo>
                  <a:pt x="3062" y="1144"/>
                </a:lnTo>
                <a:lnTo>
                  <a:pt x="2973" y="1082"/>
                </a:lnTo>
                <a:lnTo>
                  <a:pt x="2880" y="1027"/>
                </a:lnTo>
                <a:lnTo>
                  <a:pt x="2784" y="976"/>
                </a:lnTo>
                <a:lnTo>
                  <a:pt x="2683" y="934"/>
                </a:lnTo>
                <a:lnTo>
                  <a:pt x="2578" y="899"/>
                </a:lnTo>
                <a:lnTo>
                  <a:pt x="2470" y="870"/>
                </a:lnTo>
                <a:lnTo>
                  <a:pt x="2360" y="850"/>
                </a:lnTo>
                <a:lnTo>
                  <a:pt x="2247" y="837"/>
                </a:lnTo>
                <a:lnTo>
                  <a:pt x="2131" y="833"/>
                </a:lnTo>
                <a:lnTo>
                  <a:pt x="2097" y="829"/>
                </a:lnTo>
                <a:lnTo>
                  <a:pt x="2064" y="817"/>
                </a:lnTo>
                <a:lnTo>
                  <a:pt x="2035" y="799"/>
                </a:lnTo>
                <a:lnTo>
                  <a:pt x="2011" y="775"/>
                </a:lnTo>
                <a:lnTo>
                  <a:pt x="1992" y="746"/>
                </a:lnTo>
                <a:lnTo>
                  <a:pt x="1981" y="713"/>
                </a:lnTo>
                <a:lnTo>
                  <a:pt x="1977" y="678"/>
                </a:lnTo>
                <a:lnTo>
                  <a:pt x="1981" y="643"/>
                </a:lnTo>
                <a:lnTo>
                  <a:pt x="1992" y="610"/>
                </a:lnTo>
                <a:lnTo>
                  <a:pt x="2011" y="581"/>
                </a:lnTo>
                <a:lnTo>
                  <a:pt x="2035" y="557"/>
                </a:lnTo>
                <a:lnTo>
                  <a:pt x="2064" y="539"/>
                </a:lnTo>
                <a:lnTo>
                  <a:pt x="2097" y="527"/>
                </a:lnTo>
                <a:lnTo>
                  <a:pt x="2131" y="523"/>
                </a:lnTo>
                <a:close/>
                <a:moveTo>
                  <a:pt x="1092" y="399"/>
                </a:moveTo>
                <a:lnTo>
                  <a:pt x="1052" y="399"/>
                </a:lnTo>
                <a:lnTo>
                  <a:pt x="1001" y="402"/>
                </a:lnTo>
                <a:lnTo>
                  <a:pt x="956" y="408"/>
                </a:lnTo>
                <a:lnTo>
                  <a:pt x="917" y="421"/>
                </a:lnTo>
                <a:lnTo>
                  <a:pt x="883" y="437"/>
                </a:lnTo>
                <a:lnTo>
                  <a:pt x="856" y="459"/>
                </a:lnTo>
                <a:lnTo>
                  <a:pt x="836" y="485"/>
                </a:lnTo>
                <a:lnTo>
                  <a:pt x="821" y="516"/>
                </a:lnTo>
                <a:lnTo>
                  <a:pt x="811" y="551"/>
                </a:lnTo>
                <a:lnTo>
                  <a:pt x="808" y="592"/>
                </a:lnTo>
                <a:lnTo>
                  <a:pt x="811" y="630"/>
                </a:lnTo>
                <a:lnTo>
                  <a:pt x="818" y="664"/>
                </a:lnTo>
                <a:lnTo>
                  <a:pt x="830" y="694"/>
                </a:lnTo>
                <a:lnTo>
                  <a:pt x="848" y="722"/>
                </a:lnTo>
                <a:lnTo>
                  <a:pt x="870" y="743"/>
                </a:lnTo>
                <a:lnTo>
                  <a:pt x="896" y="761"/>
                </a:lnTo>
                <a:lnTo>
                  <a:pt x="927" y="776"/>
                </a:lnTo>
                <a:lnTo>
                  <a:pt x="964" y="786"/>
                </a:lnTo>
                <a:lnTo>
                  <a:pt x="1005" y="792"/>
                </a:lnTo>
                <a:lnTo>
                  <a:pt x="1051" y="794"/>
                </a:lnTo>
                <a:lnTo>
                  <a:pt x="1056" y="794"/>
                </a:lnTo>
                <a:lnTo>
                  <a:pt x="1070" y="795"/>
                </a:lnTo>
                <a:lnTo>
                  <a:pt x="1092" y="797"/>
                </a:lnTo>
                <a:lnTo>
                  <a:pt x="1092" y="399"/>
                </a:lnTo>
                <a:close/>
                <a:moveTo>
                  <a:pt x="1092" y="0"/>
                </a:moveTo>
                <a:lnTo>
                  <a:pt x="1276" y="0"/>
                </a:lnTo>
                <a:lnTo>
                  <a:pt x="1276" y="156"/>
                </a:lnTo>
                <a:lnTo>
                  <a:pt x="1350" y="158"/>
                </a:lnTo>
                <a:lnTo>
                  <a:pt x="1418" y="162"/>
                </a:lnTo>
                <a:lnTo>
                  <a:pt x="1480" y="169"/>
                </a:lnTo>
                <a:lnTo>
                  <a:pt x="1535" y="178"/>
                </a:lnTo>
                <a:lnTo>
                  <a:pt x="1585" y="192"/>
                </a:lnTo>
                <a:lnTo>
                  <a:pt x="1629" y="207"/>
                </a:lnTo>
                <a:lnTo>
                  <a:pt x="1666" y="225"/>
                </a:lnTo>
                <a:lnTo>
                  <a:pt x="1697" y="245"/>
                </a:lnTo>
                <a:lnTo>
                  <a:pt x="1727" y="274"/>
                </a:lnTo>
                <a:lnTo>
                  <a:pt x="1753" y="308"/>
                </a:lnTo>
                <a:lnTo>
                  <a:pt x="1774" y="348"/>
                </a:lnTo>
                <a:lnTo>
                  <a:pt x="1790" y="395"/>
                </a:lnTo>
                <a:lnTo>
                  <a:pt x="1802" y="448"/>
                </a:lnTo>
                <a:lnTo>
                  <a:pt x="1809" y="506"/>
                </a:lnTo>
                <a:lnTo>
                  <a:pt x="1812" y="572"/>
                </a:lnTo>
                <a:lnTo>
                  <a:pt x="1812" y="609"/>
                </a:lnTo>
                <a:lnTo>
                  <a:pt x="1546" y="609"/>
                </a:lnTo>
                <a:lnTo>
                  <a:pt x="1546" y="580"/>
                </a:lnTo>
                <a:lnTo>
                  <a:pt x="1543" y="542"/>
                </a:lnTo>
                <a:lnTo>
                  <a:pt x="1534" y="509"/>
                </a:lnTo>
                <a:lnTo>
                  <a:pt x="1520" y="479"/>
                </a:lnTo>
                <a:lnTo>
                  <a:pt x="1501" y="455"/>
                </a:lnTo>
                <a:lnTo>
                  <a:pt x="1475" y="436"/>
                </a:lnTo>
                <a:lnTo>
                  <a:pt x="1445" y="419"/>
                </a:lnTo>
                <a:lnTo>
                  <a:pt x="1408" y="408"/>
                </a:lnTo>
                <a:lnTo>
                  <a:pt x="1367" y="402"/>
                </a:lnTo>
                <a:lnTo>
                  <a:pt x="1320" y="399"/>
                </a:lnTo>
                <a:lnTo>
                  <a:pt x="1276" y="399"/>
                </a:lnTo>
                <a:lnTo>
                  <a:pt x="1276" y="805"/>
                </a:lnTo>
                <a:lnTo>
                  <a:pt x="1337" y="807"/>
                </a:lnTo>
                <a:lnTo>
                  <a:pt x="1411" y="813"/>
                </a:lnTo>
                <a:lnTo>
                  <a:pt x="1478" y="820"/>
                </a:lnTo>
                <a:lnTo>
                  <a:pt x="1539" y="831"/>
                </a:lnTo>
                <a:lnTo>
                  <a:pt x="1594" y="843"/>
                </a:lnTo>
                <a:lnTo>
                  <a:pt x="1643" y="856"/>
                </a:lnTo>
                <a:lnTo>
                  <a:pt x="1685" y="874"/>
                </a:lnTo>
                <a:lnTo>
                  <a:pt x="1720" y="893"/>
                </a:lnTo>
                <a:lnTo>
                  <a:pt x="1750" y="914"/>
                </a:lnTo>
                <a:lnTo>
                  <a:pt x="1779" y="942"/>
                </a:lnTo>
                <a:lnTo>
                  <a:pt x="1804" y="978"/>
                </a:lnTo>
                <a:lnTo>
                  <a:pt x="1823" y="1018"/>
                </a:lnTo>
                <a:lnTo>
                  <a:pt x="1838" y="1065"/>
                </a:lnTo>
                <a:lnTo>
                  <a:pt x="1849" y="1118"/>
                </a:lnTo>
                <a:lnTo>
                  <a:pt x="1855" y="1176"/>
                </a:lnTo>
                <a:lnTo>
                  <a:pt x="1857" y="1242"/>
                </a:lnTo>
                <a:lnTo>
                  <a:pt x="1855" y="1304"/>
                </a:lnTo>
                <a:lnTo>
                  <a:pt x="1850" y="1362"/>
                </a:lnTo>
                <a:lnTo>
                  <a:pt x="1842" y="1413"/>
                </a:lnTo>
                <a:lnTo>
                  <a:pt x="1828" y="1461"/>
                </a:lnTo>
                <a:lnTo>
                  <a:pt x="1812" y="1503"/>
                </a:lnTo>
                <a:lnTo>
                  <a:pt x="1791" y="1541"/>
                </a:lnTo>
                <a:lnTo>
                  <a:pt x="1768" y="1574"/>
                </a:lnTo>
                <a:lnTo>
                  <a:pt x="1741" y="1603"/>
                </a:lnTo>
                <a:lnTo>
                  <a:pt x="1708" y="1627"/>
                </a:lnTo>
                <a:lnTo>
                  <a:pt x="1671" y="1649"/>
                </a:lnTo>
                <a:lnTo>
                  <a:pt x="1629" y="1667"/>
                </a:lnTo>
                <a:lnTo>
                  <a:pt x="1580" y="1682"/>
                </a:lnTo>
                <a:lnTo>
                  <a:pt x="1527" y="1693"/>
                </a:lnTo>
                <a:lnTo>
                  <a:pt x="1468" y="1701"/>
                </a:lnTo>
                <a:lnTo>
                  <a:pt x="1403" y="1706"/>
                </a:lnTo>
                <a:lnTo>
                  <a:pt x="1333" y="1708"/>
                </a:lnTo>
                <a:lnTo>
                  <a:pt x="1276" y="1708"/>
                </a:lnTo>
                <a:lnTo>
                  <a:pt x="1276" y="1889"/>
                </a:lnTo>
                <a:lnTo>
                  <a:pt x="1092" y="1889"/>
                </a:lnTo>
                <a:lnTo>
                  <a:pt x="1092" y="1708"/>
                </a:lnTo>
                <a:lnTo>
                  <a:pt x="1039" y="1708"/>
                </a:lnTo>
                <a:lnTo>
                  <a:pt x="969" y="1706"/>
                </a:lnTo>
                <a:lnTo>
                  <a:pt x="905" y="1701"/>
                </a:lnTo>
                <a:lnTo>
                  <a:pt x="847" y="1693"/>
                </a:lnTo>
                <a:lnTo>
                  <a:pt x="792" y="1682"/>
                </a:lnTo>
                <a:lnTo>
                  <a:pt x="744" y="1668"/>
                </a:lnTo>
                <a:lnTo>
                  <a:pt x="701" y="1650"/>
                </a:lnTo>
                <a:lnTo>
                  <a:pt x="664" y="1631"/>
                </a:lnTo>
                <a:lnTo>
                  <a:pt x="631" y="1607"/>
                </a:lnTo>
                <a:lnTo>
                  <a:pt x="600" y="1575"/>
                </a:lnTo>
                <a:lnTo>
                  <a:pt x="574" y="1539"/>
                </a:lnTo>
                <a:lnTo>
                  <a:pt x="552" y="1495"/>
                </a:lnTo>
                <a:lnTo>
                  <a:pt x="536" y="1446"/>
                </a:lnTo>
                <a:lnTo>
                  <a:pt x="523" y="1392"/>
                </a:lnTo>
                <a:lnTo>
                  <a:pt x="515" y="1330"/>
                </a:lnTo>
                <a:lnTo>
                  <a:pt x="514" y="1262"/>
                </a:lnTo>
                <a:lnTo>
                  <a:pt x="515" y="1208"/>
                </a:lnTo>
                <a:lnTo>
                  <a:pt x="789" y="1208"/>
                </a:lnTo>
                <a:lnTo>
                  <a:pt x="789" y="1236"/>
                </a:lnTo>
                <a:lnTo>
                  <a:pt x="791" y="1283"/>
                </a:lnTo>
                <a:lnTo>
                  <a:pt x="795" y="1324"/>
                </a:lnTo>
                <a:lnTo>
                  <a:pt x="802" y="1359"/>
                </a:lnTo>
                <a:lnTo>
                  <a:pt x="810" y="1389"/>
                </a:lnTo>
                <a:lnTo>
                  <a:pt x="822" y="1412"/>
                </a:lnTo>
                <a:lnTo>
                  <a:pt x="837" y="1428"/>
                </a:lnTo>
                <a:lnTo>
                  <a:pt x="856" y="1442"/>
                </a:lnTo>
                <a:lnTo>
                  <a:pt x="882" y="1453"/>
                </a:lnTo>
                <a:lnTo>
                  <a:pt x="915" y="1461"/>
                </a:lnTo>
                <a:lnTo>
                  <a:pt x="953" y="1468"/>
                </a:lnTo>
                <a:lnTo>
                  <a:pt x="999" y="1471"/>
                </a:lnTo>
                <a:lnTo>
                  <a:pt x="1051" y="1472"/>
                </a:lnTo>
                <a:lnTo>
                  <a:pt x="1092" y="1473"/>
                </a:lnTo>
                <a:lnTo>
                  <a:pt x="1092" y="1033"/>
                </a:lnTo>
                <a:lnTo>
                  <a:pt x="1014" y="1032"/>
                </a:lnTo>
                <a:lnTo>
                  <a:pt x="942" y="1028"/>
                </a:lnTo>
                <a:lnTo>
                  <a:pt x="878" y="1021"/>
                </a:lnTo>
                <a:lnTo>
                  <a:pt x="819" y="1010"/>
                </a:lnTo>
                <a:lnTo>
                  <a:pt x="766" y="998"/>
                </a:lnTo>
                <a:lnTo>
                  <a:pt x="721" y="982"/>
                </a:lnTo>
                <a:lnTo>
                  <a:pt x="682" y="963"/>
                </a:lnTo>
                <a:lnTo>
                  <a:pt x="649" y="941"/>
                </a:lnTo>
                <a:lnTo>
                  <a:pt x="622" y="915"/>
                </a:lnTo>
                <a:lnTo>
                  <a:pt x="597" y="884"/>
                </a:lnTo>
                <a:lnTo>
                  <a:pt x="577" y="847"/>
                </a:lnTo>
                <a:lnTo>
                  <a:pt x="560" y="806"/>
                </a:lnTo>
                <a:lnTo>
                  <a:pt x="547" y="760"/>
                </a:lnTo>
                <a:lnTo>
                  <a:pt x="538" y="708"/>
                </a:lnTo>
                <a:lnTo>
                  <a:pt x="533" y="652"/>
                </a:lnTo>
                <a:lnTo>
                  <a:pt x="530" y="590"/>
                </a:lnTo>
                <a:lnTo>
                  <a:pt x="533" y="530"/>
                </a:lnTo>
                <a:lnTo>
                  <a:pt x="538" y="475"/>
                </a:lnTo>
                <a:lnTo>
                  <a:pt x="547" y="425"/>
                </a:lnTo>
                <a:lnTo>
                  <a:pt x="560" y="380"/>
                </a:lnTo>
                <a:lnTo>
                  <a:pt x="577" y="340"/>
                </a:lnTo>
                <a:lnTo>
                  <a:pt x="597" y="305"/>
                </a:lnTo>
                <a:lnTo>
                  <a:pt x="622" y="275"/>
                </a:lnTo>
                <a:lnTo>
                  <a:pt x="649" y="249"/>
                </a:lnTo>
                <a:lnTo>
                  <a:pt x="682" y="227"/>
                </a:lnTo>
                <a:lnTo>
                  <a:pt x="721" y="208"/>
                </a:lnTo>
                <a:lnTo>
                  <a:pt x="767" y="193"/>
                </a:lnTo>
                <a:lnTo>
                  <a:pt x="819" y="180"/>
                </a:lnTo>
                <a:lnTo>
                  <a:pt x="878" y="170"/>
                </a:lnTo>
                <a:lnTo>
                  <a:pt x="942" y="162"/>
                </a:lnTo>
                <a:lnTo>
                  <a:pt x="1014" y="158"/>
                </a:lnTo>
                <a:lnTo>
                  <a:pt x="1092" y="156"/>
                </a:lnTo>
                <a:lnTo>
                  <a:pt x="109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42">
            <a:extLst>
              <a:ext uri="{FF2B5EF4-FFF2-40B4-BE49-F238E27FC236}">
                <a16:creationId xmlns:a16="http://schemas.microsoft.com/office/drawing/2014/main" id="{4A92073D-34FF-C348-BDBA-DF5859169F2B}"/>
              </a:ext>
            </a:extLst>
          </p:cNvPr>
          <p:cNvSpPr/>
          <p:nvPr/>
        </p:nvSpPr>
        <p:spPr>
          <a:xfrm>
            <a:off x="9105471" y="2364865"/>
            <a:ext cx="3063240" cy="1662546"/>
          </a:xfrm>
          <a:prstGeom prst="rect">
            <a:avLst/>
          </a:prstGeom>
          <a:solidFill>
            <a:schemeClr val="accent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D36DBDF1-C28D-5948-9BC3-B6EBF7A0ACC2}"/>
              </a:ext>
            </a:extLst>
          </p:cNvPr>
          <p:cNvSpPr/>
          <p:nvPr/>
        </p:nvSpPr>
        <p:spPr>
          <a:xfrm>
            <a:off x="9105471" y="4027411"/>
            <a:ext cx="3063240" cy="1662546"/>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47DD5DD3-E706-A141-B3CC-6BF1C34FC153}"/>
              </a:ext>
            </a:extLst>
          </p:cNvPr>
          <p:cNvCxnSpPr>
            <a:cxnSpLocks/>
          </p:cNvCxnSpPr>
          <p:nvPr/>
        </p:nvCxnSpPr>
        <p:spPr>
          <a:xfrm>
            <a:off x="10500214" y="2796260"/>
            <a:ext cx="11724" cy="923330"/>
          </a:xfrm>
          <a:prstGeom prst="line">
            <a:avLst/>
          </a:prstGeom>
          <a:ln w="1270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46" name="Straight Connector 45">
            <a:extLst>
              <a:ext uri="{FF2B5EF4-FFF2-40B4-BE49-F238E27FC236}">
                <a16:creationId xmlns:a16="http://schemas.microsoft.com/office/drawing/2014/main" id="{5B3C537F-171C-2E45-89F0-6CD25B543BC0}"/>
              </a:ext>
            </a:extLst>
          </p:cNvPr>
          <p:cNvCxnSpPr>
            <a:cxnSpLocks/>
          </p:cNvCxnSpPr>
          <p:nvPr/>
        </p:nvCxnSpPr>
        <p:spPr>
          <a:xfrm>
            <a:off x="10511937" y="4415981"/>
            <a:ext cx="11724" cy="923330"/>
          </a:xfrm>
          <a:prstGeom prst="line">
            <a:avLst/>
          </a:prstGeom>
          <a:ln w="12700">
            <a:solidFill>
              <a:schemeClr val="accent5">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47" name="Rectangle 46">
            <a:extLst>
              <a:ext uri="{FF2B5EF4-FFF2-40B4-BE49-F238E27FC236}">
                <a16:creationId xmlns:a16="http://schemas.microsoft.com/office/drawing/2014/main" id="{5C12DC58-7C96-5F49-B2F4-100269DE9B2C}"/>
              </a:ext>
            </a:extLst>
          </p:cNvPr>
          <p:cNvSpPr/>
          <p:nvPr/>
        </p:nvSpPr>
        <p:spPr>
          <a:xfrm>
            <a:off x="10717364" y="2805166"/>
            <a:ext cx="1540966" cy="646331"/>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We neglect the toolbox</a:t>
            </a:r>
            <a:endParaRPr lang="en-US" dirty="0">
              <a:solidFill>
                <a:schemeClr val="bg1"/>
              </a:solidFill>
            </a:endParaRPr>
          </a:p>
        </p:txBody>
      </p:sp>
      <p:sp>
        <p:nvSpPr>
          <p:cNvPr id="48" name="Rectangle 47">
            <a:extLst>
              <a:ext uri="{FF2B5EF4-FFF2-40B4-BE49-F238E27FC236}">
                <a16:creationId xmlns:a16="http://schemas.microsoft.com/office/drawing/2014/main" id="{A3A137E7-D856-8F4A-BABF-50A99EB019B6}"/>
              </a:ext>
            </a:extLst>
          </p:cNvPr>
          <p:cNvSpPr/>
          <p:nvPr/>
        </p:nvSpPr>
        <p:spPr>
          <a:xfrm>
            <a:off x="10717363" y="4438855"/>
            <a:ext cx="1540966" cy="923330"/>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We don’t make a commitment</a:t>
            </a:r>
            <a:endParaRPr lang="en-US" dirty="0">
              <a:solidFill>
                <a:schemeClr val="bg1"/>
              </a:solidFill>
            </a:endParaRPr>
          </a:p>
        </p:txBody>
      </p:sp>
      <p:grpSp>
        <p:nvGrpSpPr>
          <p:cNvPr id="49" name="Group 26">
            <a:extLst>
              <a:ext uri="{FF2B5EF4-FFF2-40B4-BE49-F238E27FC236}">
                <a16:creationId xmlns:a16="http://schemas.microsoft.com/office/drawing/2014/main" id="{DA1EB566-5CC2-884D-9072-1E2247072269}"/>
              </a:ext>
            </a:extLst>
          </p:cNvPr>
          <p:cNvGrpSpPr>
            <a:grpSpLocks noChangeAspect="1"/>
          </p:cNvGrpSpPr>
          <p:nvPr/>
        </p:nvGrpSpPr>
        <p:grpSpPr bwMode="auto">
          <a:xfrm>
            <a:off x="9523803" y="2810679"/>
            <a:ext cx="721305" cy="646090"/>
            <a:chOff x="3648" y="1995"/>
            <a:chExt cx="2455" cy="2199"/>
          </a:xfrm>
          <a:solidFill>
            <a:schemeClr val="bg1"/>
          </a:solidFill>
        </p:grpSpPr>
        <p:sp>
          <p:nvSpPr>
            <p:cNvPr id="50" name="Freeform 28">
              <a:extLst>
                <a:ext uri="{FF2B5EF4-FFF2-40B4-BE49-F238E27FC236}">
                  <a16:creationId xmlns:a16="http://schemas.microsoft.com/office/drawing/2014/main" id="{1472C83A-D234-7542-A4D9-AABA40D33C0F}"/>
                </a:ext>
              </a:extLst>
            </p:cNvPr>
            <p:cNvSpPr>
              <a:spLocks noEditPoints="1"/>
            </p:cNvSpPr>
            <p:nvPr/>
          </p:nvSpPr>
          <p:spPr bwMode="auto">
            <a:xfrm>
              <a:off x="3648" y="1995"/>
              <a:ext cx="2455" cy="2199"/>
            </a:xfrm>
            <a:custGeom>
              <a:avLst/>
              <a:gdLst>
                <a:gd name="T0" fmla="*/ 1372 w 4910"/>
                <a:gd name="T1" fmla="*/ 1541 h 4399"/>
                <a:gd name="T2" fmla="*/ 1378 w 4910"/>
                <a:gd name="T3" fmla="*/ 1593 h 4399"/>
                <a:gd name="T4" fmla="*/ 3507 w 4910"/>
                <a:gd name="T5" fmla="*/ 3740 h 4399"/>
                <a:gd name="T6" fmla="*/ 3508 w 4910"/>
                <a:gd name="T7" fmla="*/ 1562 h 4399"/>
                <a:gd name="T8" fmla="*/ 2443 w 4910"/>
                <a:gd name="T9" fmla="*/ 738 h 4399"/>
                <a:gd name="T10" fmla="*/ 2509 w 4910"/>
                <a:gd name="T11" fmla="*/ 6 h 4399"/>
                <a:gd name="T12" fmla="*/ 2596 w 4910"/>
                <a:gd name="T13" fmla="*/ 37 h 4399"/>
                <a:gd name="T14" fmla="*/ 4778 w 4910"/>
                <a:gd name="T15" fmla="*/ 1652 h 4399"/>
                <a:gd name="T16" fmla="*/ 4846 w 4910"/>
                <a:gd name="T17" fmla="*/ 1719 h 4399"/>
                <a:gd name="T18" fmla="*/ 4891 w 4910"/>
                <a:gd name="T19" fmla="*/ 1800 h 4399"/>
                <a:gd name="T20" fmla="*/ 4910 w 4910"/>
                <a:gd name="T21" fmla="*/ 1890 h 4399"/>
                <a:gd name="T22" fmla="*/ 4904 w 4910"/>
                <a:gd name="T23" fmla="*/ 1981 h 4399"/>
                <a:gd name="T24" fmla="*/ 4873 w 4910"/>
                <a:gd name="T25" fmla="*/ 2069 h 4399"/>
                <a:gd name="T26" fmla="*/ 4818 w 4910"/>
                <a:gd name="T27" fmla="*/ 2145 h 4399"/>
                <a:gd name="T28" fmla="*/ 4748 w 4910"/>
                <a:gd name="T29" fmla="*/ 2201 h 4399"/>
                <a:gd name="T30" fmla="*/ 4669 w 4910"/>
                <a:gd name="T31" fmla="*/ 2234 h 4399"/>
                <a:gd name="T32" fmla="*/ 4584 w 4910"/>
                <a:gd name="T33" fmla="*/ 2244 h 4399"/>
                <a:gd name="T34" fmla="*/ 4502 w 4910"/>
                <a:gd name="T35" fmla="*/ 2235 h 4399"/>
                <a:gd name="T36" fmla="*/ 4425 w 4910"/>
                <a:gd name="T37" fmla="*/ 2204 h 4399"/>
                <a:gd name="T38" fmla="*/ 4162 w 4910"/>
                <a:gd name="T39" fmla="*/ 2011 h 4399"/>
                <a:gd name="T40" fmla="*/ 4157 w 4910"/>
                <a:gd name="T41" fmla="*/ 4122 h 4399"/>
                <a:gd name="T42" fmla="*/ 4124 w 4910"/>
                <a:gd name="T43" fmla="*/ 4221 h 4399"/>
                <a:gd name="T44" fmla="*/ 4066 w 4910"/>
                <a:gd name="T45" fmla="*/ 4302 h 4399"/>
                <a:gd name="T46" fmla="*/ 3985 w 4910"/>
                <a:gd name="T47" fmla="*/ 4361 h 4399"/>
                <a:gd name="T48" fmla="*/ 3886 w 4910"/>
                <a:gd name="T49" fmla="*/ 4394 h 4399"/>
                <a:gd name="T50" fmla="*/ 1050 w 4910"/>
                <a:gd name="T51" fmla="*/ 4399 h 4399"/>
                <a:gd name="T52" fmla="*/ 946 w 4910"/>
                <a:gd name="T53" fmla="*/ 4381 h 4399"/>
                <a:gd name="T54" fmla="*/ 857 w 4910"/>
                <a:gd name="T55" fmla="*/ 4334 h 4399"/>
                <a:gd name="T56" fmla="*/ 786 w 4910"/>
                <a:gd name="T57" fmla="*/ 4264 h 4399"/>
                <a:gd name="T58" fmla="*/ 739 w 4910"/>
                <a:gd name="T59" fmla="*/ 4173 h 4399"/>
                <a:gd name="T60" fmla="*/ 723 w 4910"/>
                <a:gd name="T61" fmla="*/ 4070 h 4399"/>
                <a:gd name="T62" fmla="*/ 524 w 4910"/>
                <a:gd name="T63" fmla="*/ 2180 h 4399"/>
                <a:gd name="T64" fmla="*/ 439 w 4910"/>
                <a:gd name="T65" fmla="*/ 2225 h 4399"/>
                <a:gd name="T66" fmla="*/ 348 w 4910"/>
                <a:gd name="T67" fmla="*/ 2244 h 4399"/>
                <a:gd name="T68" fmla="*/ 257 w 4910"/>
                <a:gd name="T69" fmla="*/ 2237 h 4399"/>
                <a:gd name="T70" fmla="*/ 173 w 4910"/>
                <a:gd name="T71" fmla="*/ 2205 h 4399"/>
                <a:gd name="T72" fmla="*/ 97 w 4910"/>
                <a:gd name="T73" fmla="*/ 2150 h 4399"/>
                <a:gd name="T74" fmla="*/ 39 w 4910"/>
                <a:gd name="T75" fmla="*/ 2072 h 4399"/>
                <a:gd name="T76" fmla="*/ 7 w 4910"/>
                <a:gd name="T77" fmla="*/ 1984 h 4399"/>
                <a:gd name="T78" fmla="*/ 1 w 4910"/>
                <a:gd name="T79" fmla="*/ 1891 h 4399"/>
                <a:gd name="T80" fmla="*/ 21 w 4910"/>
                <a:gd name="T81" fmla="*/ 1801 h 4399"/>
                <a:gd name="T82" fmla="*/ 64 w 4910"/>
                <a:gd name="T83" fmla="*/ 1721 h 4399"/>
                <a:gd name="T84" fmla="*/ 131 w 4910"/>
                <a:gd name="T85" fmla="*/ 1652 h 4399"/>
                <a:gd name="T86" fmla="*/ 2285 w 4910"/>
                <a:gd name="T87" fmla="*/ 39 h 4399"/>
                <a:gd name="T88" fmla="*/ 2373 w 4910"/>
                <a:gd name="T89" fmla="*/ 6 h 4399"/>
                <a:gd name="T90" fmla="*/ 2464 w 4910"/>
                <a:gd name="T91" fmla="*/ 0 h 4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10" h="4399">
                  <a:moveTo>
                    <a:pt x="2443" y="738"/>
                  </a:moveTo>
                  <a:lnTo>
                    <a:pt x="1372" y="1541"/>
                  </a:lnTo>
                  <a:lnTo>
                    <a:pt x="1376" y="1566"/>
                  </a:lnTo>
                  <a:lnTo>
                    <a:pt x="1378" y="1593"/>
                  </a:lnTo>
                  <a:lnTo>
                    <a:pt x="1378" y="3740"/>
                  </a:lnTo>
                  <a:lnTo>
                    <a:pt x="3507" y="3740"/>
                  </a:lnTo>
                  <a:lnTo>
                    <a:pt x="3507" y="1593"/>
                  </a:lnTo>
                  <a:lnTo>
                    <a:pt x="3508" y="1562"/>
                  </a:lnTo>
                  <a:lnTo>
                    <a:pt x="3513" y="1531"/>
                  </a:lnTo>
                  <a:lnTo>
                    <a:pt x="2443" y="738"/>
                  </a:lnTo>
                  <a:close/>
                  <a:moveTo>
                    <a:pt x="2464" y="0"/>
                  </a:moveTo>
                  <a:lnTo>
                    <a:pt x="2509" y="6"/>
                  </a:lnTo>
                  <a:lnTo>
                    <a:pt x="2553" y="18"/>
                  </a:lnTo>
                  <a:lnTo>
                    <a:pt x="2596" y="37"/>
                  </a:lnTo>
                  <a:lnTo>
                    <a:pt x="2637" y="63"/>
                  </a:lnTo>
                  <a:lnTo>
                    <a:pt x="4778" y="1652"/>
                  </a:lnTo>
                  <a:lnTo>
                    <a:pt x="4815" y="1683"/>
                  </a:lnTo>
                  <a:lnTo>
                    <a:pt x="4846" y="1719"/>
                  </a:lnTo>
                  <a:lnTo>
                    <a:pt x="4871" y="1758"/>
                  </a:lnTo>
                  <a:lnTo>
                    <a:pt x="4891" y="1800"/>
                  </a:lnTo>
                  <a:lnTo>
                    <a:pt x="4903" y="1845"/>
                  </a:lnTo>
                  <a:lnTo>
                    <a:pt x="4910" y="1890"/>
                  </a:lnTo>
                  <a:lnTo>
                    <a:pt x="4910" y="1939"/>
                  </a:lnTo>
                  <a:lnTo>
                    <a:pt x="4904" y="1981"/>
                  </a:lnTo>
                  <a:lnTo>
                    <a:pt x="4892" y="2026"/>
                  </a:lnTo>
                  <a:lnTo>
                    <a:pt x="4873" y="2069"/>
                  </a:lnTo>
                  <a:lnTo>
                    <a:pt x="4848" y="2111"/>
                  </a:lnTo>
                  <a:lnTo>
                    <a:pt x="4818" y="2145"/>
                  </a:lnTo>
                  <a:lnTo>
                    <a:pt x="4785" y="2175"/>
                  </a:lnTo>
                  <a:lnTo>
                    <a:pt x="4748" y="2201"/>
                  </a:lnTo>
                  <a:lnTo>
                    <a:pt x="4709" y="2220"/>
                  </a:lnTo>
                  <a:lnTo>
                    <a:pt x="4669" y="2234"/>
                  </a:lnTo>
                  <a:lnTo>
                    <a:pt x="4626" y="2243"/>
                  </a:lnTo>
                  <a:lnTo>
                    <a:pt x="4584" y="2244"/>
                  </a:lnTo>
                  <a:lnTo>
                    <a:pt x="4542" y="2243"/>
                  </a:lnTo>
                  <a:lnTo>
                    <a:pt x="4502" y="2235"/>
                  </a:lnTo>
                  <a:lnTo>
                    <a:pt x="4464" y="2222"/>
                  </a:lnTo>
                  <a:lnTo>
                    <a:pt x="4425" y="2204"/>
                  </a:lnTo>
                  <a:lnTo>
                    <a:pt x="4389" y="2181"/>
                  </a:lnTo>
                  <a:lnTo>
                    <a:pt x="4162" y="2011"/>
                  </a:lnTo>
                  <a:lnTo>
                    <a:pt x="4162" y="4070"/>
                  </a:lnTo>
                  <a:lnTo>
                    <a:pt x="4157" y="4122"/>
                  </a:lnTo>
                  <a:lnTo>
                    <a:pt x="4145" y="4173"/>
                  </a:lnTo>
                  <a:lnTo>
                    <a:pt x="4124" y="4221"/>
                  </a:lnTo>
                  <a:lnTo>
                    <a:pt x="4099" y="4264"/>
                  </a:lnTo>
                  <a:lnTo>
                    <a:pt x="4066" y="4302"/>
                  </a:lnTo>
                  <a:lnTo>
                    <a:pt x="4028" y="4334"/>
                  </a:lnTo>
                  <a:lnTo>
                    <a:pt x="3985" y="4361"/>
                  </a:lnTo>
                  <a:lnTo>
                    <a:pt x="3937" y="4381"/>
                  </a:lnTo>
                  <a:lnTo>
                    <a:pt x="3886" y="4394"/>
                  </a:lnTo>
                  <a:lnTo>
                    <a:pt x="3834" y="4399"/>
                  </a:lnTo>
                  <a:lnTo>
                    <a:pt x="1050" y="4399"/>
                  </a:lnTo>
                  <a:lnTo>
                    <a:pt x="997" y="4394"/>
                  </a:lnTo>
                  <a:lnTo>
                    <a:pt x="946" y="4381"/>
                  </a:lnTo>
                  <a:lnTo>
                    <a:pt x="900" y="4361"/>
                  </a:lnTo>
                  <a:lnTo>
                    <a:pt x="857" y="4334"/>
                  </a:lnTo>
                  <a:lnTo>
                    <a:pt x="818" y="4302"/>
                  </a:lnTo>
                  <a:lnTo>
                    <a:pt x="786" y="4264"/>
                  </a:lnTo>
                  <a:lnTo>
                    <a:pt x="759" y="4221"/>
                  </a:lnTo>
                  <a:lnTo>
                    <a:pt x="739" y="4173"/>
                  </a:lnTo>
                  <a:lnTo>
                    <a:pt x="728" y="4122"/>
                  </a:lnTo>
                  <a:lnTo>
                    <a:pt x="723" y="4070"/>
                  </a:lnTo>
                  <a:lnTo>
                    <a:pt x="723" y="2030"/>
                  </a:lnTo>
                  <a:lnTo>
                    <a:pt x="524" y="2180"/>
                  </a:lnTo>
                  <a:lnTo>
                    <a:pt x="482" y="2205"/>
                  </a:lnTo>
                  <a:lnTo>
                    <a:pt x="439" y="2225"/>
                  </a:lnTo>
                  <a:lnTo>
                    <a:pt x="394" y="2237"/>
                  </a:lnTo>
                  <a:lnTo>
                    <a:pt x="348" y="2244"/>
                  </a:lnTo>
                  <a:lnTo>
                    <a:pt x="304" y="2244"/>
                  </a:lnTo>
                  <a:lnTo>
                    <a:pt x="257" y="2237"/>
                  </a:lnTo>
                  <a:lnTo>
                    <a:pt x="214" y="2225"/>
                  </a:lnTo>
                  <a:lnTo>
                    <a:pt x="173" y="2205"/>
                  </a:lnTo>
                  <a:lnTo>
                    <a:pt x="132" y="2181"/>
                  </a:lnTo>
                  <a:lnTo>
                    <a:pt x="97" y="2150"/>
                  </a:lnTo>
                  <a:lnTo>
                    <a:pt x="65" y="2113"/>
                  </a:lnTo>
                  <a:lnTo>
                    <a:pt x="39" y="2072"/>
                  </a:lnTo>
                  <a:lnTo>
                    <a:pt x="19" y="2029"/>
                  </a:lnTo>
                  <a:lnTo>
                    <a:pt x="7" y="1984"/>
                  </a:lnTo>
                  <a:lnTo>
                    <a:pt x="0" y="1938"/>
                  </a:lnTo>
                  <a:lnTo>
                    <a:pt x="1" y="1891"/>
                  </a:lnTo>
                  <a:lnTo>
                    <a:pt x="7" y="1846"/>
                  </a:lnTo>
                  <a:lnTo>
                    <a:pt x="21" y="1801"/>
                  </a:lnTo>
                  <a:lnTo>
                    <a:pt x="39" y="1759"/>
                  </a:lnTo>
                  <a:lnTo>
                    <a:pt x="64" y="1721"/>
                  </a:lnTo>
                  <a:lnTo>
                    <a:pt x="95" y="1683"/>
                  </a:lnTo>
                  <a:lnTo>
                    <a:pt x="131" y="1652"/>
                  </a:lnTo>
                  <a:lnTo>
                    <a:pt x="2247" y="64"/>
                  </a:lnTo>
                  <a:lnTo>
                    <a:pt x="2285" y="39"/>
                  </a:lnTo>
                  <a:lnTo>
                    <a:pt x="2329" y="19"/>
                  </a:lnTo>
                  <a:lnTo>
                    <a:pt x="2373" y="6"/>
                  </a:lnTo>
                  <a:lnTo>
                    <a:pt x="2418" y="0"/>
                  </a:lnTo>
                  <a:lnTo>
                    <a:pt x="24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9">
              <a:extLst>
                <a:ext uri="{FF2B5EF4-FFF2-40B4-BE49-F238E27FC236}">
                  <a16:creationId xmlns:a16="http://schemas.microsoft.com/office/drawing/2014/main" id="{7E1A1CD0-AE89-D84B-ACBA-F48D59E42242}"/>
                </a:ext>
              </a:extLst>
            </p:cNvPr>
            <p:cNvSpPr>
              <a:spLocks noEditPoints="1"/>
            </p:cNvSpPr>
            <p:nvPr/>
          </p:nvSpPr>
          <p:spPr bwMode="auto">
            <a:xfrm>
              <a:off x="4584" y="2642"/>
              <a:ext cx="597" cy="1098"/>
            </a:xfrm>
            <a:custGeom>
              <a:avLst/>
              <a:gdLst>
                <a:gd name="T0" fmla="*/ 666 w 1195"/>
                <a:gd name="T1" fmla="*/ 1311 h 2195"/>
                <a:gd name="T2" fmla="*/ 653 w 1195"/>
                <a:gd name="T3" fmla="*/ 1480 h 2195"/>
                <a:gd name="T4" fmla="*/ 684 w 1195"/>
                <a:gd name="T5" fmla="*/ 1646 h 2195"/>
                <a:gd name="T6" fmla="*/ 788 w 1195"/>
                <a:gd name="T7" fmla="*/ 1641 h 2195"/>
                <a:gd name="T8" fmla="*/ 861 w 1195"/>
                <a:gd name="T9" fmla="*/ 1495 h 2195"/>
                <a:gd name="T10" fmla="*/ 818 w 1195"/>
                <a:gd name="T11" fmla="*/ 1314 h 2195"/>
                <a:gd name="T12" fmla="*/ 470 w 1195"/>
                <a:gd name="T13" fmla="*/ 442 h 2195"/>
                <a:gd name="T14" fmla="*/ 361 w 1195"/>
                <a:gd name="T15" fmla="*/ 513 h 2195"/>
                <a:gd name="T16" fmla="*/ 345 w 1195"/>
                <a:gd name="T17" fmla="*/ 705 h 2195"/>
                <a:gd name="T18" fmla="*/ 470 w 1195"/>
                <a:gd name="T19" fmla="*/ 826 h 2195"/>
                <a:gd name="T20" fmla="*/ 525 w 1195"/>
                <a:gd name="T21" fmla="*/ 757 h 2195"/>
                <a:gd name="T22" fmla="*/ 535 w 1195"/>
                <a:gd name="T23" fmla="*/ 593 h 2195"/>
                <a:gd name="T24" fmla="*/ 486 w 1195"/>
                <a:gd name="T25" fmla="*/ 451 h 2195"/>
                <a:gd name="T26" fmla="*/ 643 w 1195"/>
                <a:gd name="T27" fmla="*/ 35 h 2195"/>
                <a:gd name="T28" fmla="*/ 689 w 1195"/>
                <a:gd name="T29" fmla="*/ 136 h 2195"/>
                <a:gd name="T30" fmla="*/ 866 w 1195"/>
                <a:gd name="T31" fmla="*/ 210 h 2195"/>
                <a:gd name="T32" fmla="*/ 1078 w 1195"/>
                <a:gd name="T33" fmla="*/ 374 h 2195"/>
                <a:gd name="T34" fmla="*/ 1132 w 1195"/>
                <a:gd name="T35" fmla="*/ 585 h 2195"/>
                <a:gd name="T36" fmla="*/ 1009 w 1195"/>
                <a:gd name="T37" fmla="*/ 676 h 2195"/>
                <a:gd name="T38" fmla="*/ 849 w 1195"/>
                <a:gd name="T39" fmla="*/ 618 h 2195"/>
                <a:gd name="T40" fmla="*/ 797 w 1195"/>
                <a:gd name="T41" fmla="*/ 492 h 2195"/>
                <a:gd name="T42" fmla="*/ 696 w 1195"/>
                <a:gd name="T43" fmla="*/ 467 h 2195"/>
                <a:gd name="T44" fmla="*/ 653 w 1195"/>
                <a:gd name="T45" fmla="*/ 632 h 2195"/>
                <a:gd name="T46" fmla="*/ 726 w 1195"/>
                <a:gd name="T47" fmla="*/ 865 h 2195"/>
                <a:gd name="T48" fmla="*/ 956 w 1195"/>
                <a:gd name="T49" fmla="*/ 1010 h 2195"/>
                <a:gd name="T50" fmla="*/ 1142 w 1195"/>
                <a:gd name="T51" fmla="*/ 1187 h 2195"/>
                <a:gd name="T52" fmla="*/ 1192 w 1195"/>
                <a:gd name="T53" fmla="*/ 1480 h 2195"/>
                <a:gd name="T54" fmla="*/ 1096 w 1195"/>
                <a:gd name="T55" fmla="*/ 1745 h 2195"/>
                <a:gd name="T56" fmla="*/ 873 w 1195"/>
                <a:gd name="T57" fmla="*/ 1905 h 2195"/>
                <a:gd name="T58" fmla="*/ 690 w 1195"/>
                <a:gd name="T59" fmla="*/ 1996 h 2195"/>
                <a:gd name="T60" fmla="*/ 645 w 1195"/>
                <a:gd name="T61" fmla="*/ 2135 h 2195"/>
                <a:gd name="T62" fmla="*/ 580 w 1195"/>
                <a:gd name="T63" fmla="*/ 2191 h 2195"/>
                <a:gd name="T64" fmla="*/ 537 w 1195"/>
                <a:gd name="T65" fmla="*/ 2075 h 2195"/>
                <a:gd name="T66" fmla="*/ 434 w 1195"/>
                <a:gd name="T67" fmla="*/ 1953 h 2195"/>
                <a:gd name="T68" fmla="*/ 220 w 1195"/>
                <a:gd name="T69" fmla="*/ 1873 h 2195"/>
                <a:gd name="T70" fmla="*/ 46 w 1195"/>
                <a:gd name="T71" fmla="*/ 1692 h 2195"/>
                <a:gd name="T72" fmla="*/ 15 w 1195"/>
                <a:gd name="T73" fmla="*/ 1472 h 2195"/>
                <a:gd name="T74" fmla="*/ 146 w 1195"/>
                <a:gd name="T75" fmla="*/ 1381 h 2195"/>
                <a:gd name="T76" fmla="*/ 299 w 1195"/>
                <a:gd name="T77" fmla="*/ 1439 h 2195"/>
                <a:gd name="T78" fmla="*/ 354 w 1195"/>
                <a:gd name="T79" fmla="*/ 1585 h 2195"/>
                <a:gd name="T80" fmla="*/ 473 w 1195"/>
                <a:gd name="T81" fmla="*/ 1656 h 2195"/>
                <a:gd name="T82" fmla="*/ 534 w 1195"/>
                <a:gd name="T83" fmla="*/ 1525 h 2195"/>
                <a:gd name="T84" fmla="*/ 526 w 1195"/>
                <a:gd name="T85" fmla="*/ 1249 h 2195"/>
                <a:gd name="T86" fmla="*/ 440 w 1195"/>
                <a:gd name="T87" fmla="*/ 1146 h 2195"/>
                <a:gd name="T88" fmla="*/ 195 w 1195"/>
                <a:gd name="T89" fmla="*/ 1028 h 2195"/>
                <a:gd name="T90" fmla="*/ 59 w 1195"/>
                <a:gd name="T91" fmla="*/ 854 h 2195"/>
                <a:gd name="T92" fmla="*/ 27 w 1195"/>
                <a:gd name="T93" fmla="*/ 615 h 2195"/>
                <a:gd name="T94" fmla="*/ 104 w 1195"/>
                <a:gd name="T95" fmla="*/ 382 h 2195"/>
                <a:gd name="T96" fmla="*/ 300 w 1195"/>
                <a:gd name="T97" fmla="*/ 210 h 2195"/>
                <a:gd name="T98" fmla="*/ 498 w 1195"/>
                <a:gd name="T99" fmla="*/ 148 h 2195"/>
                <a:gd name="T100" fmla="*/ 547 w 1195"/>
                <a:gd name="T101" fmla="*/ 33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95" h="2195">
                  <a:moveTo>
                    <a:pt x="711" y="1243"/>
                  </a:moveTo>
                  <a:lnTo>
                    <a:pt x="698" y="1249"/>
                  </a:lnTo>
                  <a:lnTo>
                    <a:pt x="686" y="1263"/>
                  </a:lnTo>
                  <a:lnTo>
                    <a:pt x="675" y="1284"/>
                  </a:lnTo>
                  <a:lnTo>
                    <a:pt x="666" y="1311"/>
                  </a:lnTo>
                  <a:lnTo>
                    <a:pt x="659" y="1342"/>
                  </a:lnTo>
                  <a:lnTo>
                    <a:pt x="654" y="1380"/>
                  </a:lnTo>
                  <a:lnTo>
                    <a:pt x="653" y="1420"/>
                  </a:lnTo>
                  <a:lnTo>
                    <a:pt x="653" y="1420"/>
                  </a:lnTo>
                  <a:lnTo>
                    <a:pt x="653" y="1480"/>
                  </a:lnTo>
                  <a:lnTo>
                    <a:pt x="654" y="1522"/>
                  </a:lnTo>
                  <a:lnTo>
                    <a:pt x="659" y="1559"/>
                  </a:lnTo>
                  <a:lnTo>
                    <a:pt x="665" y="1594"/>
                  </a:lnTo>
                  <a:lnTo>
                    <a:pt x="674" y="1622"/>
                  </a:lnTo>
                  <a:lnTo>
                    <a:pt x="684" y="1646"/>
                  </a:lnTo>
                  <a:lnTo>
                    <a:pt x="696" y="1662"/>
                  </a:lnTo>
                  <a:lnTo>
                    <a:pt x="709" y="1671"/>
                  </a:lnTo>
                  <a:lnTo>
                    <a:pt x="723" y="1671"/>
                  </a:lnTo>
                  <a:lnTo>
                    <a:pt x="760" y="1658"/>
                  </a:lnTo>
                  <a:lnTo>
                    <a:pt x="788" y="1641"/>
                  </a:lnTo>
                  <a:lnTo>
                    <a:pt x="812" y="1622"/>
                  </a:lnTo>
                  <a:lnTo>
                    <a:pt x="830" y="1597"/>
                  </a:lnTo>
                  <a:lnTo>
                    <a:pt x="845" y="1567"/>
                  </a:lnTo>
                  <a:lnTo>
                    <a:pt x="855" y="1532"/>
                  </a:lnTo>
                  <a:lnTo>
                    <a:pt x="861" y="1495"/>
                  </a:lnTo>
                  <a:lnTo>
                    <a:pt x="863" y="1451"/>
                  </a:lnTo>
                  <a:lnTo>
                    <a:pt x="860" y="1411"/>
                  </a:lnTo>
                  <a:lnTo>
                    <a:pt x="852" y="1375"/>
                  </a:lnTo>
                  <a:lnTo>
                    <a:pt x="837" y="1342"/>
                  </a:lnTo>
                  <a:lnTo>
                    <a:pt x="818" y="1314"/>
                  </a:lnTo>
                  <a:lnTo>
                    <a:pt x="794" y="1287"/>
                  </a:lnTo>
                  <a:lnTo>
                    <a:pt x="765" y="1267"/>
                  </a:lnTo>
                  <a:lnTo>
                    <a:pt x="726" y="1246"/>
                  </a:lnTo>
                  <a:lnTo>
                    <a:pt x="711" y="1243"/>
                  </a:lnTo>
                  <a:close/>
                  <a:moveTo>
                    <a:pt x="470" y="442"/>
                  </a:moveTo>
                  <a:lnTo>
                    <a:pt x="454" y="442"/>
                  </a:lnTo>
                  <a:lnTo>
                    <a:pt x="427" y="453"/>
                  </a:lnTo>
                  <a:lnTo>
                    <a:pt x="403" y="467"/>
                  </a:lnTo>
                  <a:lnTo>
                    <a:pt x="382" y="485"/>
                  </a:lnTo>
                  <a:lnTo>
                    <a:pt x="361" y="513"/>
                  </a:lnTo>
                  <a:lnTo>
                    <a:pt x="345" y="548"/>
                  </a:lnTo>
                  <a:lnTo>
                    <a:pt x="336" y="587"/>
                  </a:lnTo>
                  <a:lnTo>
                    <a:pt x="333" y="632"/>
                  </a:lnTo>
                  <a:lnTo>
                    <a:pt x="336" y="669"/>
                  </a:lnTo>
                  <a:lnTo>
                    <a:pt x="345" y="705"/>
                  </a:lnTo>
                  <a:lnTo>
                    <a:pt x="360" y="736"/>
                  </a:lnTo>
                  <a:lnTo>
                    <a:pt x="381" y="766"/>
                  </a:lnTo>
                  <a:lnTo>
                    <a:pt x="407" y="792"/>
                  </a:lnTo>
                  <a:lnTo>
                    <a:pt x="436" y="810"/>
                  </a:lnTo>
                  <a:lnTo>
                    <a:pt x="470" y="826"/>
                  </a:lnTo>
                  <a:lnTo>
                    <a:pt x="483" y="828"/>
                  </a:lnTo>
                  <a:lnTo>
                    <a:pt x="495" y="820"/>
                  </a:lnTo>
                  <a:lnTo>
                    <a:pt x="507" y="807"/>
                  </a:lnTo>
                  <a:lnTo>
                    <a:pt x="518" y="784"/>
                  </a:lnTo>
                  <a:lnTo>
                    <a:pt x="525" y="757"/>
                  </a:lnTo>
                  <a:lnTo>
                    <a:pt x="531" y="724"/>
                  </a:lnTo>
                  <a:lnTo>
                    <a:pt x="535" y="687"/>
                  </a:lnTo>
                  <a:lnTo>
                    <a:pt x="537" y="647"/>
                  </a:lnTo>
                  <a:lnTo>
                    <a:pt x="537" y="635"/>
                  </a:lnTo>
                  <a:lnTo>
                    <a:pt x="535" y="593"/>
                  </a:lnTo>
                  <a:lnTo>
                    <a:pt x="531" y="554"/>
                  </a:lnTo>
                  <a:lnTo>
                    <a:pt x="522" y="519"/>
                  </a:lnTo>
                  <a:lnTo>
                    <a:pt x="512" y="489"/>
                  </a:lnTo>
                  <a:lnTo>
                    <a:pt x="500" y="467"/>
                  </a:lnTo>
                  <a:lnTo>
                    <a:pt x="486" y="451"/>
                  </a:lnTo>
                  <a:lnTo>
                    <a:pt x="470" y="442"/>
                  </a:lnTo>
                  <a:close/>
                  <a:moveTo>
                    <a:pt x="595" y="0"/>
                  </a:moveTo>
                  <a:lnTo>
                    <a:pt x="613" y="5"/>
                  </a:lnTo>
                  <a:lnTo>
                    <a:pt x="629" y="17"/>
                  </a:lnTo>
                  <a:lnTo>
                    <a:pt x="643" y="35"/>
                  </a:lnTo>
                  <a:lnTo>
                    <a:pt x="650" y="56"/>
                  </a:lnTo>
                  <a:lnTo>
                    <a:pt x="653" y="82"/>
                  </a:lnTo>
                  <a:lnTo>
                    <a:pt x="657" y="100"/>
                  </a:lnTo>
                  <a:lnTo>
                    <a:pt x="669" y="118"/>
                  </a:lnTo>
                  <a:lnTo>
                    <a:pt x="689" y="136"/>
                  </a:lnTo>
                  <a:lnTo>
                    <a:pt x="714" y="151"/>
                  </a:lnTo>
                  <a:lnTo>
                    <a:pt x="742" y="166"/>
                  </a:lnTo>
                  <a:lnTo>
                    <a:pt x="776" y="180"/>
                  </a:lnTo>
                  <a:lnTo>
                    <a:pt x="812" y="190"/>
                  </a:lnTo>
                  <a:lnTo>
                    <a:pt x="866" y="210"/>
                  </a:lnTo>
                  <a:lnTo>
                    <a:pt x="915" y="232"/>
                  </a:lnTo>
                  <a:lnTo>
                    <a:pt x="958" y="259"/>
                  </a:lnTo>
                  <a:lnTo>
                    <a:pt x="1004" y="293"/>
                  </a:lnTo>
                  <a:lnTo>
                    <a:pt x="1044" y="331"/>
                  </a:lnTo>
                  <a:lnTo>
                    <a:pt x="1078" y="374"/>
                  </a:lnTo>
                  <a:lnTo>
                    <a:pt x="1107" y="422"/>
                  </a:lnTo>
                  <a:lnTo>
                    <a:pt x="1131" y="476"/>
                  </a:lnTo>
                  <a:lnTo>
                    <a:pt x="1139" y="515"/>
                  </a:lnTo>
                  <a:lnTo>
                    <a:pt x="1139" y="552"/>
                  </a:lnTo>
                  <a:lnTo>
                    <a:pt x="1132" y="585"/>
                  </a:lnTo>
                  <a:lnTo>
                    <a:pt x="1117" y="615"/>
                  </a:lnTo>
                  <a:lnTo>
                    <a:pt x="1095" y="641"/>
                  </a:lnTo>
                  <a:lnTo>
                    <a:pt x="1070" y="660"/>
                  </a:lnTo>
                  <a:lnTo>
                    <a:pt x="1040" y="672"/>
                  </a:lnTo>
                  <a:lnTo>
                    <a:pt x="1009" y="676"/>
                  </a:lnTo>
                  <a:lnTo>
                    <a:pt x="967" y="673"/>
                  </a:lnTo>
                  <a:lnTo>
                    <a:pt x="928" y="666"/>
                  </a:lnTo>
                  <a:lnTo>
                    <a:pt x="895" y="652"/>
                  </a:lnTo>
                  <a:lnTo>
                    <a:pt x="869" y="636"/>
                  </a:lnTo>
                  <a:lnTo>
                    <a:pt x="849" y="618"/>
                  </a:lnTo>
                  <a:lnTo>
                    <a:pt x="840" y="597"/>
                  </a:lnTo>
                  <a:lnTo>
                    <a:pt x="833" y="567"/>
                  </a:lnTo>
                  <a:lnTo>
                    <a:pt x="826" y="542"/>
                  </a:lnTo>
                  <a:lnTo>
                    <a:pt x="817" y="521"/>
                  </a:lnTo>
                  <a:lnTo>
                    <a:pt x="797" y="492"/>
                  </a:lnTo>
                  <a:lnTo>
                    <a:pt x="775" y="470"/>
                  </a:lnTo>
                  <a:lnTo>
                    <a:pt x="748" y="451"/>
                  </a:lnTo>
                  <a:lnTo>
                    <a:pt x="730" y="448"/>
                  </a:lnTo>
                  <a:lnTo>
                    <a:pt x="712" y="452"/>
                  </a:lnTo>
                  <a:lnTo>
                    <a:pt x="696" y="467"/>
                  </a:lnTo>
                  <a:lnTo>
                    <a:pt x="683" y="489"/>
                  </a:lnTo>
                  <a:lnTo>
                    <a:pt x="671" y="518"/>
                  </a:lnTo>
                  <a:lnTo>
                    <a:pt x="660" y="552"/>
                  </a:lnTo>
                  <a:lnTo>
                    <a:pt x="654" y="590"/>
                  </a:lnTo>
                  <a:lnTo>
                    <a:pt x="653" y="632"/>
                  </a:lnTo>
                  <a:lnTo>
                    <a:pt x="653" y="679"/>
                  </a:lnTo>
                  <a:lnTo>
                    <a:pt x="657" y="729"/>
                  </a:lnTo>
                  <a:lnTo>
                    <a:pt x="672" y="777"/>
                  </a:lnTo>
                  <a:lnTo>
                    <a:pt x="696" y="823"/>
                  </a:lnTo>
                  <a:lnTo>
                    <a:pt x="726" y="865"/>
                  </a:lnTo>
                  <a:lnTo>
                    <a:pt x="760" y="902"/>
                  </a:lnTo>
                  <a:lnTo>
                    <a:pt x="800" y="934"/>
                  </a:lnTo>
                  <a:lnTo>
                    <a:pt x="843" y="958"/>
                  </a:lnTo>
                  <a:lnTo>
                    <a:pt x="904" y="985"/>
                  </a:lnTo>
                  <a:lnTo>
                    <a:pt x="956" y="1010"/>
                  </a:lnTo>
                  <a:lnTo>
                    <a:pt x="1000" y="1036"/>
                  </a:lnTo>
                  <a:lnTo>
                    <a:pt x="1034" y="1059"/>
                  </a:lnTo>
                  <a:lnTo>
                    <a:pt x="1077" y="1097"/>
                  </a:lnTo>
                  <a:lnTo>
                    <a:pt x="1113" y="1140"/>
                  </a:lnTo>
                  <a:lnTo>
                    <a:pt x="1142" y="1187"/>
                  </a:lnTo>
                  <a:lnTo>
                    <a:pt x="1165" y="1238"/>
                  </a:lnTo>
                  <a:lnTo>
                    <a:pt x="1181" y="1293"/>
                  </a:lnTo>
                  <a:lnTo>
                    <a:pt x="1192" y="1351"/>
                  </a:lnTo>
                  <a:lnTo>
                    <a:pt x="1195" y="1416"/>
                  </a:lnTo>
                  <a:lnTo>
                    <a:pt x="1192" y="1480"/>
                  </a:lnTo>
                  <a:lnTo>
                    <a:pt x="1184" y="1541"/>
                  </a:lnTo>
                  <a:lnTo>
                    <a:pt x="1169" y="1598"/>
                  </a:lnTo>
                  <a:lnTo>
                    <a:pt x="1151" y="1652"/>
                  </a:lnTo>
                  <a:lnTo>
                    <a:pt x="1126" y="1700"/>
                  </a:lnTo>
                  <a:lnTo>
                    <a:pt x="1096" y="1745"/>
                  </a:lnTo>
                  <a:lnTo>
                    <a:pt x="1061" y="1787"/>
                  </a:lnTo>
                  <a:lnTo>
                    <a:pt x="1020" y="1823"/>
                  </a:lnTo>
                  <a:lnTo>
                    <a:pt x="973" y="1855"/>
                  </a:lnTo>
                  <a:lnTo>
                    <a:pt x="925" y="1882"/>
                  </a:lnTo>
                  <a:lnTo>
                    <a:pt x="873" y="1905"/>
                  </a:lnTo>
                  <a:lnTo>
                    <a:pt x="820" y="1924"/>
                  </a:lnTo>
                  <a:lnTo>
                    <a:pt x="782" y="1936"/>
                  </a:lnTo>
                  <a:lnTo>
                    <a:pt x="747" y="1954"/>
                  </a:lnTo>
                  <a:lnTo>
                    <a:pt x="717" y="1974"/>
                  </a:lnTo>
                  <a:lnTo>
                    <a:pt x="690" y="1996"/>
                  </a:lnTo>
                  <a:lnTo>
                    <a:pt x="671" y="2020"/>
                  </a:lnTo>
                  <a:lnTo>
                    <a:pt x="657" y="2047"/>
                  </a:lnTo>
                  <a:lnTo>
                    <a:pt x="653" y="2074"/>
                  </a:lnTo>
                  <a:lnTo>
                    <a:pt x="651" y="2107"/>
                  </a:lnTo>
                  <a:lnTo>
                    <a:pt x="645" y="2135"/>
                  </a:lnTo>
                  <a:lnTo>
                    <a:pt x="637" y="2159"/>
                  </a:lnTo>
                  <a:lnTo>
                    <a:pt x="625" y="2179"/>
                  </a:lnTo>
                  <a:lnTo>
                    <a:pt x="610" y="2191"/>
                  </a:lnTo>
                  <a:lnTo>
                    <a:pt x="595" y="2195"/>
                  </a:lnTo>
                  <a:lnTo>
                    <a:pt x="580" y="2191"/>
                  </a:lnTo>
                  <a:lnTo>
                    <a:pt x="565" y="2179"/>
                  </a:lnTo>
                  <a:lnTo>
                    <a:pt x="553" y="2161"/>
                  </a:lnTo>
                  <a:lnTo>
                    <a:pt x="544" y="2135"/>
                  </a:lnTo>
                  <a:lnTo>
                    <a:pt x="538" y="2107"/>
                  </a:lnTo>
                  <a:lnTo>
                    <a:pt x="537" y="2075"/>
                  </a:lnTo>
                  <a:lnTo>
                    <a:pt x="532" y="2047"/>
                  </a:lnTo>
                  <a:lnTo>
                    <a:pt x="518" y="2022"/>
                  </a:lnTo>
                  <a:lnTo>
                    <a:pt x="497" y="1996"/>
                  </a:lnTo>
                  <a:lnTo>
                    <a:pt x="468" y="1974"/>
                  </a:lnTo>
                  <a:lnTo>
                    <a:pt x="434" y="1953"/>
                  </a:lnTo>
                  <a:lnTo>
                    <a:pt x="397" y="1936"/>
                  </a:lnTo>
                  <a:lnTo>
                    <a:pt x="355" y="1923"/>
                  </a:lnTo>
                  <a:lnTo>
                    <a:pt x="305" y="1909"/>
                  </a:lnTo>
                  <a:lnTo>
                    <a:pt x="260" y="1891"/>
                  </a:lnTo>
                  <a:lnTo>
                    <a:pt x="220" y="1873"/>
                  </a:lnTo>
                  <a:lnTo>
                    <a:pt x="186" y="1852"/>
                  </a:lnTo>
                  <a:lnTo>
                    <a:pt x="143" y="1820"/>
                  </a:lnTo>
                  <a:lnTo>
                    <a:pt x="105" y="1782"/>
                  </a:lnTo>
                  <a:lnTo>
                    <a:pt x="73" y="1740"/>
                  </a:lnTo>
                  <a:lnTo>
                    <a:pt x="46" y="1692"/>
                  </a:lnTo>
                  <a:lnTo>
                    <a:pt x="24" y="1641"/>
                  </a:lnTo>
                  <a:lnTo>
                    <a:pt x="6" y="1585"/>
                  </a:lnTo>
                  <a:lnTo>
                    <a:pt x="0" y="1544"/>
                  </a:lnTo>
                  <a:lnTo>
                    <a:pt x="4" y="1507"/>
                  </a:lnTo>
                  <a:lnTo>
                    <a:pt x="15" y="1472"/>
                  </a:lnTo>
                  <a:lnTo>
                    <a:pt x="32" y="1442"/>
                  </a:lnTo>
                  <a:lnTo>
                    <a:pt x="55" y="1417"/>
                  </a:lnTo>
                  <a:lnTo>
                    <a:pt x="83" y="1398"/>
                  </a:lnTo>
                  <a:lnTo>
                    <a:pt x="113" y="1386"/>
                  </a:lnTo>
                  <a:lnTo>
                    <a:pt x="146" y="1381"/>
                  </a:lnTo>
                  <a:lnTo>
                    <a:pt x="183" y="1384"/>
                  </a:lnTo>
                  <a:lnTo>
                    <a:pt x="218" y="1392"/>
                  </a:lnTo>
                  <a:lnTo>
                    <a:pt x="250" y="1404"/>
                  </a:lnTo>
                  <a:lnTo>
                    <a:pt x="276" y="1420"/>
                  </a:lnTo>
                  <a:lnTo>
                    <a:pt x="299" y="1439"/>
                  </a:lnTo>
                  <a:lnTo>
                    <a:pt x="314" y="1460"/>
                  </a:lnTo>
                  <a:lnTo>
                    <a:pt x="323" y="1484"/>
                  </a:lnTo>
                  <a:lnTo>
                    <a:pt x="332" y="1526"/>
                  </a:lnTo>
                  <a:lnTo>
                    <a:pt x="342" y="1559"/>
                  </a:lnTo>
                  <a:lnTo>
                    <a:pt x="354" y="1585"/>
                  </a:lnTo>
                  <a:lnTo>
                    <a:pt x="375" y="1613"/>
                  </a:lnTo>
                  <a:lnTo>
                    <a:pt x="401" y="1637"/>
                  </a:lnTo>
                  <a:lnTo>
                    <a:pt x="434" y="1656"/>
                  </a:lnTo>
                  <a:lnTo>
                    <a:pt x="454" y="1661"/>
                  </a:lnTo>
                  <a:lnTo>
                    <a:pt x="473" y="1656"/>
                  </a:lnTo>
                  <a:lnTo>
                    <a:pt x="489" y="1644"/>
                  </a:lnTo>
                  <a:lnTo>
                    <a:pt x="506" y="1624"/>
                  </a:lnTo>
                  <a:lnTo>
                    <a:pt x="518" y="1595"/>
                  </a:lnTo>
                  <a:lnTo>
                    <a:pt x="528" y="1562"/>
                  </a:lnTo>
                  <a:lnTo>
                    <a:pt x="534" y="1525"/>
                  </a:lnTo>
                  <a:lnTo>
                    <a:pt x="537" y="1484"/>
                  </a:lnTo>
                  <a:lnTo>
                    <a:pt x="537" y="1381"/>
                  </a:lnTo>
                  <a:lnTo>
                    <a:pt x="535" y="1333"/>
                  </a:lnTo>
                  <a:lnTo>
                    <a:pt x="532" y="1288"/>
                  </a:lnTo>
                  <a:lnTo>
                    <a:pt x="526" y="1249"/>
                  </a:lnTo>
                  <a:lnTo>
                    <a:pt x="519" y="1215"/>
                  </a:lnTo>
                  <a:lnTo>
                    <a:pt x="510" y="1188"/>
                  </a:lnTo>
                  <a:lnTo>
                    <a:pt x="500" y="1170"/>
                  </a:lnTo>
                  <a:lnTo>
                    <a:pt x="488" y="1161"/>
                  </a:lnTo>
                  <a:lnTo>
                    <a:pt x="440" y="1146"/>
                  </a:lnTo>
                  <a:lnTo>
                    <a:pt x="376" y="1125"/>
                  </a:lnTo>
                  <a:lnTo>
                    <a:pt x="317" y="1103"/>
                  </a:lnTo>
                  <a:lnTo>
                    <a:pt x="265" y="1077"/>
                  </a:lnTo>
                  <a:lnTo>
                    <a:pt x="230" y="1055"/>
                  </a:lnTo>
                  <a:lnTo>
                    <a:pt x="195" y="1028"/>
                  </a:lnTo>
                  <a:lnTo>
                    <a:pt x="162" y="997"/>
                  </a:lnTo>
                  <a:lnTo>
                    <a:pt x="131" y="962"/>
                  </a:lnTo>
                  <a:lnTo>
                    <a:pt x="102" y="926"/>
                  </a:lnTo>
                  <a:lnTo>
                    <a:pt x="79" y="890"/>
                  </a:lnTo>
                  <a:lnTo>
                    <a:pt x="59" y="854"/>
                  </a:lnTo>
                  <a:lnTo>
                    <a:pt x="46" y="823"/>
                  </a:lnTo>
                  <a:lnTo>
                    <a:pt x="34" y="774"/>
                  </a:lnTo>
                  <a:lnTo>
                    <a:pt x="27" y="723"/>
                  </a:lnTo>
                  <a:lnTo>
                    <a:pt x="24" y="669"/>
                  </a:lnTo>
                  <a:lnTo>
                    <a:pt x="27" y="615"/>
                  </a:lnTo>
                  <a:lnTo>
                    <a:pt x="32" y="563"/>
                  </a:lnTo>
                  <a:lnTo>
                    <a:pt x="44" y="513"/>
                  </a:lnTo>
                  <a:lnTo>
                    <a:pt x="61" y="467"/>
                  </a:lnTo>
                  <a:lnTo>
                    <a:pt x="80" y="422"/>
                  </a:lnTo>
                  <a:lnTo>
                    <a:pt x="104" y="382"/>
                  </a:lnTo>
                  <a:lnTo>
                    <a:pt x="132" y="343"/>
                  </a:lnTo>
                  <a:lnTo>
                    <a:pt x="163" y="308"/>
                  </a:lnTo>
                  <a:lnTo>
                    <a:pt x="207" y="269"/>
                  </a:lnTo>
                  <a:lnTo>
                    <a:pt x="253" y="237"/>
                  </a:lnTo>
                  <a:lnTo>
                    <a:pt x="300" y="210"/>
                  </a:lnTo>
                  <a:lnTo>
                    <a:pt x="351" y="190"/>
                  </a:lnTo>
                  <a:lnTo>
                    <a:pt x="393" y="180"/>
                  </a:lnTo>
                  <a:lnTo>
                    <a:pt x="443" y="171"/>
                  </a:lnTo>
                  <a:lnTo>
                    <a:pt x="473" y="163"/>
                  </a:lnTo>
                  <a:lnTo>
                    <a:pt x="498" y="148"/>
                  </a:lnTo>
                  <a:lnTo>
                    <a:pt x="519" y="129"/>
                  </a:lnTo>
                  <a:lnTo>
                    <a:pt x="532" y="106"/>
                  </a:lnTo>
                  <a:lnTo>
                    <a:pt x="537" y="81"/>
                  </a:lnTo>
                  <a:lnTo>
                    <a:pt x="540" y="56"/>
                  </a:lnTo>
                  <a:lnTo>
                    <a:pt x="547" y="33"/>
                  </a:lnTo>
                  <a:lnTo>
                    <a:pt x="561" y="17"/>
                  </a:lnTo>
                  <a:lnTo>
                    <a:pt x="577" y="5"/>
                  </a:lnTo>
                  <a:lnTo>
                    <a:pt x="5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2" name="Freeform 34">
            <a:extLst>
              <a:ext uri="{FF2B5EF4-FFF2-40B4-BE49-F238E27FC236}">
                <a16:creationId xmlns:a16="http://schemas.microsoft.com/office/drawing/2014/main" id="{9E8F6140-EA49-E345-9EF0-BBC6EEEF4E6C}"/>
              </a:ext>
            </a:extLst>
          </p:cNvPr>
          <p:cNvSpPr>
            <a:spLocks noEditPoints="1"/>
          </p:cNvSpPr>
          <p:nvPr/>
        </p:nvSpPr>
        <p:spPr bwMode="auto">
          <a:xfrm>
            <a:off x="9506548" y="4437653"/>
            <a:ext cx="679624" cy="724201"/>
          </a:xfrm>
          <a:custGeom>
            <a:avLst/>
            <a:gdLst>
              <a:gd name="T0" fmla="*/ 2286 w 3989"/>
              <a:gd name="T1" fmla="*/ 2536 h 4234"/>
              <a:gd name="T2" fmla="*/ 1645 w 3989"/>
              <a:gd name="T3" fmla="*/ 3176 h 4234"/>
              <a:gd name="T4" fmla="*/ 1494 w 3989"/>
              <a:gd name="T5" fmla="*/ 2992 h 4234"/>
              <a:gd name="T6" fmla="*/ 2035 w 3989"/>
              <a:gd name="T7" fmla="*/ 1540 h 4234"/>
              <a:gd name="T8" fmla="*/ 2620 w 3989"/>
              <a:gd name="T9" fmla="*/ 1223 h 4234"/>
              <a:gd name="T10" fmla="*/ 3246 w 3989"/>
              <a:gd name="T11" fmla="*/ 1803 h 4234"/>
              <a:gd name="T12" fmla="*/ 3351 w 3989"/>
              <a:gd name="T13" fmla="*/ 2680 h 4234"/>
              <a:gd name="T14" fmla="*/ 2872 w 3989"/>
              <a:gd name="T15" fmla="*/ 3391 h 4234"/>
              <a:gd name="T16" fmla="*/ 2028 w 3989"/>
              <a:gd name="T17" fmla="*/ 3629 h 4234"/>
              <a:gd name="T18" fmla="*/ 1245 w 3989"/>
              <a:gd name="T19" fmla="*/ 3265 h 4234"/>
              <a:gd name="T20" fmla="*/ 881 w 3989"/>
              <a:gd name="T21" fmla="*/ 2481 h 4234"/>
              <a:gd name="T22" fmla="*/ 979 w 3989"/>
              <a:gd name="T23" fmla="*/ 2379 h 4234"/>
              <a:gd name="T24" fmla="*/ 1286 w 3989"/>
              <a:gd name="T25" fmla="*/ 3158 h 4234"/>
              <a:gd name="T26" fmla="*/ 2033 w 3989"/>
              <a:gd name="T27" fmla="*/ 3526 h 4234"/>
              <a:gd name="T28" fmla="*/ 2841 w 3989"/>
              <a:gd name="T29" fmla="*/ 3285 h 4234"/>
              <a:gd name="T30" fmla="*/ 3266 w 3989"/>
              <a:gd name="T31" fmla="*/ 2575 h 4234"/>
              <a:gd name="T32" fmla="*/ 3093 w 3989"/>
              <a:gd name="T33" fmla="*/ 1746 h 4234"/>
              <a:gd name="T34" fmla="*/ 2422 w 3989"/>
              <a:gd name="T35" fmla="*/ 1265 h 4234"/>
              <a:gd name="T36" fmla="*/ 2090 w 3989"/>
              <a:gd name="T37" fmla="*/ 1145 h 4234"/>
              <a:gd name="T38" fmla="*/ 1450 w 3989"/>
              <a:gd name="T39" fmla="*/ 1453 h 4234"/>
              <a:gd name="T40" fmla="*/ 1573 w 3989"/>
              <a:gd name="T41" fmla="*/ 1174 h 4234"/>
              <a:gd name="T42" fmla="*/ 1335 w 3989"/>
              <a:gd name="T43" fmla="*/ 1046 h 4234"/>
              <a:gd name="T44" fmla="*/ 2962 w 3989"/>
              <a:gd name="T45" fmla="*/ 720 h 4234"/>
              <a:gd name="T46" fmla="*/ 3735 w 3989"/>
              <a:gd name="T47" fmla="*/ 1443 h 4234"/>
              <a:gd name="T48" fmla="*/ 3985 w 3989"/>
              <a:gd name="T49" fmla="*/ 2506 h 4234"/>
              <a:gd name="T50" fmla="*/ 3602 w 3989"/>
              <a:gd name="T51" fmla="*/ 3511 h 4234"/>
              <a:gd name="T52" fmla="*/ 2741 w 3989"/>
              <a:gd name="T53" fmla="*/ 4130 h 4234"/>
              <a:gd name="T54" fmla="*/ 1640 w 3989"/>
              <a:gd name="T55" fmla="*/ 4167 h 4234"/>
              <a:gd name="T56" fmla="*/ 740 w 3989"/>
              <a:gd name="T57" fmla="*/ 3606 h 4234"/>
              <a:gd name="T58" fmla="*/ 293 w 3989"/>
              <a:gd name="T59" fmla="*/ 2638 h 4234"/>
              <a:gd name="T60" fmla="*/ 623 w 3989"/>
              <a:gd name="T61" fmla="*/ 2723 h 4234"/>
              <a:gd name="T62" fmla="*/ 1119 w 3989"/>
              <a:gd name="T63" fmla="*/ 3547 h 4234"/>
              <a:gd name="T64" fmla="*/ 2016 w 3989"/>
              <a:gd name="T65" fmla="*/ 3921 h 4234"/>
              <a:gd name="T66" fmla="*/ 2973 w 3989"/>
              <a:gd name="T67" fmla="*/ 3675 h 4234"/>
              <a:gd name="T68" fmla="*/ 3577 w 3989"/>
              <a:gd name="T69" fmla="*/ 2929 h 4234"/>
              <a:gd name="T70" fmla="*/ 3614 w 3989"/>
              <a:gd name="T71" fmla="*/ 1932 h 4234"/>
              <a:gd name="T72" fmla="*/ 3062 w 3989"/>
              <a:gd name="T73" fmla="*/ 1144 h 4234"/>
              <a:gd name="T74" fmla="*/ 2131 w 3989"/>
              <a:gd name="T75" fmla="*/ 833 h 4234"/>
              <a:gd name="T76" fmla="*/ 1992 w 3989"/>
              <a:gd name="T77" fmla="*/ 610 h 4234"/>
              <a:gd name="T78" fmla="*/ 956 w 3989"/>
              <a:gd name="T79" fmla="*/ 408 h 4234"/>
              <a:gd name="T80" fmla="*/ 818 w 3989"/>
              <a:gd name="T81" fmla="*/ 664 h 4234"/>
              <a:gd name="T82" fmla="*/ 1056 w 3989"/>
              <a:gd name="T83" fmla="*/ 794 h 4234"/>
              <a:gd name="T84" fmla="*/ 1480 w 3989"/>
              <a:gd name="T85" fmla="*/ 169 h 4234"/>
              <a:gd name="T86" fmla="*/ 1790 w 3989"/>
              <a:gd name="T87" fmla="*/ 395 h 4234"/>
              <a:gd name="T88" fmla="*/ 1520 w 3989"/>
              <a:gd name="T89" fmla="*/ 479 h 4234"/>
              <a:gd name="T90" fmla="*/ 1337 w 3989"/>
              <a:gd name="T91" fmla="*/ 807 h 4234"/>
              <a:gd name="T92" fmla="*/ 1779 w 3989"/>
              <a:gd name="T93" fmla="*/ 942 h 4234"/>
              <a:gd name="T94" fmla="*/ 1842 w 3989"/>
              <a:gd name="T95" fmla="*/ 1413 h 4234"/>
              <a:gd name="T96" fmla="*/ 1580 w 3989"/>
              <a:gd name="T97" fmla="*/ 1682 h 4234"/>
              <a:gd name="T98" fmla="*/ 1039 w 3989"/>
              <a:gd name="T99" fmla="*/ 1708 h 4234"/>
              <a:gd name="T100" fmla="*/ 600 w 3989"/>
              <a:gd name="T101" fmla="*/ 1575 h 4234"/>
              <a:gd name="T102" fmla="*/ 789 w 3989"/>
              <a:gd name="T103" fmla="*/ 1236 h 4234"/>
              <a:gd name="T104" fmla="*/ 915 w 3989"/>
              <a:gd name="T105" fmla="*/ 1461 h 4234"/>
              <a:gd name="T106" fmla="*/ 819 w 3989"/>
              <a:gd name="T107" fmla="*/ 1010 h 4234"/>
              <a:gd name="T108" fmla="*/ 547 w 3989"/>
              <a:gd name="T109" fmla="*/ 760 h 4234"/>
              <a:gd name="T110" fmla="*/ 597 w 3989"/>
              <a:gd name="T111" fmla="*/ 305 h 4234"/>
              <a:gd name="T112" fmla="*/ 1014 w 3989"/>
              <a:gd name="T113" fmla="*/ 158 h 4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89" h="4234">
                <a:moveTo>
                  <a:pt x="2131" y="1506"/>
                </a:moveTo>
                <a:lnTo>
                  <a:pt x="2168" y="1510"/>
                </a:lnTo>
                <a:lnTo>
                  <a:pt x="2199" y="1522"/>
                </a:lnTo>
                <a:lnTo>
                  <a:pt x="2229" y="1540"/>
                </a:lnTo>
                <a:lnTo>
                  <a:pt x="2252" y="1565"/>
                </a:lnTo>
                <a:lnTo>
                  <a:pt x="2271" y="1593"/>
                </a:lnTo>
                <a:lnTo>
                  <a:pt x="2282" y="1626"/>
                </a:lnTo>
                <a:lnTo>
                  <a:pt x="2286" y="1661"/>
                </a:lnTo>
                <a:lnTo>
                  <a:pt x="2286" y="2536"/>
                </a:lnTo>
                <a:lnTo>
                  <a:pt x="2283" y="2566"/>
                </a:lnTo>
                <a:lnTo>
                  <a:pt x="2275" y="2595"/>
                </a:lnTo>
                <a:lnTo>
                  <a:pt x="2260" y="2621"/>
                </a:lnTo>
                <a:lnTo>
                  <a:pt x="2241" y="2646"/>
                </a:lnTo>
                <a:lnTo>
                  <a:pt x="1756" y="3131"/>
                </a:lnTo>
                <a:lnTo>
                  <a:pt x="1731" y="3150"/>
                </a:lnTo>
                <a:lnTo>
                  <a:pt x="1704" y="3165"/>
                </a:lnTo>
                <a:lnTo>
                  <a:pt x="1675" y="3173"/>
                </a:lnTo>
                <a:lnTo>
                  <a:pt x="1645" y="3176"/>
                </a:lnTo>
                <a:lnTo>
                  <a:pt x="1615" y="3173"/>
                </a:lnTo>
                <a:lnTo>
                  <a:pt x="1587" y="3165"/>
                </a:lnTo>
                <a:lnTo>
                  <a:pt x="1561" y="3151"/>
                </a:lnTo>
                <a:lnTo>
                  <a:pt x="1536" y="3131"/>
                </a:lnTo>
                <a:lnTo>
                  <a:pt x="1516" y="3106"/>
                </a:lnTo>
                <a:lnTo>
                  <a:pt x="1502" y="3079"/>
                </a:lnTo>
                <a:lnTo>
                  <a:pt x="1494" y="3050"/>
                </a:lnTo>
                <a:lnTo>
                  <a:pt x="1491" y="3022"/>
                </a:lnTo>
                <a:lnTo>
                  <a:pt x="1494" y="2992"/>
                </a:lnTo>
                <a:lnTo>
                  <a:pt x="1502" y="2963"/>
                </a:lnTo>
                <a:lnTo>
                  <a:pt x="1516" y="2936"/>
                </a:lnTo>
                <a:lnTo>
                  <a:pt x="1536" y="2911"/>
                </a:lnTo>
                <a:lnTo>
                  <a:pt x="1977" y="2472"/>
                </a:lnTo>
                <a:lnTo>
                  <a:pt x="1977" y="1661"/>
                </a:lnTo>
                <a:lnTo>
                  <a:pt x="1981" y="1626"/>
                </a:lnTo>
                <a:lnTo>
                  <a:pt x="1993" y="1593"/>
                </a:lnTo>
                <a:lnTo>
                  <a:pt x="2011" y="1565"/>
                </a:lnTo>
                <a:lnTo>
                  <a:pt x="2035" y="1540"/>
                </a:lnTo>
                <a:lnTo>
                  <a:pt x="2064" y="1522"/>
                </a:lnTo>
                <a:lnTo>
                  <a:pt x="2097" y="1510"/>
                </a:lnTo>
                <a:lnTo>
                  <a:pt x="2131" y="1506"/>
                </a:lnTo>
                <a:close/>
                <a:moveTo>
                  <a:pt x="2131" y="1123"/>
                </a:moveTo>
                <a:lnTo>
                  <a:pt x="2234" y="1129"/>
                </a:lnTo>
                <a:lnTo>
                  <a:pt x="2335" y="1141"/>
                </a:lnTo>
                <a:lnTo>
                  <a:pt x="2433" y="1160"/>
                </a:lnTo>
                <a:lnTo>
                  <a:pt x="2527" y="1189"/>
                </a:lnTo>
                <a:lnTo>
                  <a:pt x="2620" y="1223"/>
                </a:lnTo>
                <a:lnTo>
                  <a:pt x="2707" y="1264"/>
                </a:lnTo>
                <a:lnTo>
                  <a:pt x="2792" y="1313"/>
                </a:lnTo>
                <a:lnTo>
                  <a:pt x="2872" y="1366"/>
                </a:lnTo>
                <a:lnTo>
                  <a:pt x="2949" y="1427"/>
                </a:lnTo>
                <a:lnTo>
                  <a:pt x="3018" y="1492"/>
                </a:lnTo>
                <a:lnTo>
                  <a:pt x="3084" y="1563"/>
                </a:lnTo>
                <a:lnTo>
                  <a:pt x="3145" y="1638"/>
                </a:lnTo>
                <a:lnTo>
                  <a:pt x="3198" y="1718"/>
                </a:lnTo>
                <a:lnTo>
                  <a:pt x="3246" y="1803"/>
                </a:lnTo>
                <a:lnTo>
                  <a:pt x="3288" y="1891"/>
                </a:lnTo>
                <a:lnTo>
                  <a:pt x="3322" y="1983"/>
                </a:lnTo>
                <a:lnTo>
                  <a:pt x="3351" y="2078"/>
                </a:lnTo>
                <a:lnTo>
                  <a:pt x="3370" y="2176"/>
                </a:lnTo>
                <a:lnTo>
                  <a:pt x="3382" y="2275"/>
                </a:lnTo>
                <a:lnTo>
                  <a:pt x="3386" y="2379"/>
                </a:lnTo>
                <a:lnTo>
                  <a:pt x="3382" y="2481"/>
                </a:lnTo>
                <a:lnTo>
                  <a:pt x="3370" y="2582"/>
                </a:lnTo>
                <a:lnTo>
                  <a:pt x="3351" y="2680"/>
                </a:lnTo>
                <a:lnTo>
                  <a:pt x="3322" y="2774"/>
                </a:lnTo>
                <a:lnTo>
                  <a:pt x="3288" y="2866"/>
                </a:lnTo>
                <a:lnTo>
                  <a:pt x="3246" y="2955"/>
                </a:lnTo>
                <a:lnTo>
                  <a:pt x="3198" y="3038"/>
                </a:lnTo>
                <a:lnTo>
                  <a:pt x="3145" y="3118"/>
                </a:lnTo>
                <a:lnTo>
                  <a:pt x="3084" y="3195"/>
                </a:lnTo>
                <a:lnTo>
                  <a:pt x="3018" y="3265"/>
                </a:lnTo>
                <a:lnTo>
                  <a:pt x="2949" y="3331"/>
                </a:lnTo>
                <a:lnTo>
                  <a:pt x="2872" y="3391"/>
                </a:lnTo>
                <a:lnTo>
                  <a:pt x="2792" y="3444"/>
                </a:lnTo>
                <a:lnTo>
                  <a:pt x="2707" y="3493"/>
                </a:lnTo>
                <a:lnTo>
                  <a:pt x="2620" y="3534"/>
                </a:lnTo>
                <a:lnTo>
                  <a:pt x="2527" y="3569"/>
                </a:lnTo>
                <a:lnTo>
                  <a:pt x="2433" y="3596"/>
                </a:lnTo>
                <a:lnTo>
                  <a:pt x="2335" y="3617"/>
                </a:lnTo>
                <a:lnTo>
                  <a:pt x="2234" y="3629"/>
                </a:lnTo>
                <a:lnTo>
                  <a:pt x="2131" y="3633"/>
                </a:lnTo>
                <a:lnTo>
                  <a:pt x="2028" y="3629"/>
                </a:lnTo>
                <a:lnTo>
                  <a:pt x="1928" y="3617"/>
                </a:lnTo>
                <a:lnTo>
                  <a:pt x="1831" y="3596"/>
                </a:lnTo>
                <a:lnTo>
                  <a:pt x="1735" y="3569"/>
                </a:lnTo>
                <a:lnTo>
                  <a:pt x="1644" y="3534"/>
                </a:lnTo>
                <a:lnTo>
                  <a:pt x="1555" y="3493"/>
                </a:lnTo>
                <a:lnTo>
                  <a:pt x="1471" y="3444"/>
                </a:lnTo>
                <a:lnTo>
                  <a:pt x="1390" y="3391"/>
                </a:lnTo>
                <a:lnTo>
                  <a:pt x="1315" y="3331"/>
                </a:lnTo>
                <a:lnTo>
                  <a:pt x="1245" y="3265"/>
                </a:lnTo>
                <a:lnTo>
                  <a:pt x="1179" y="3195"/>
                </a:lnTo>
                <a:lnTo>
                  <a:pt x="1119" y="3118"/>
                </a:lnTo>
                <a:lnTo>
                  <a:pt x="1065" y="3038"/>
                </a:lnTo>
                <a:lnTo>
                  <a:pt x="1017" y="2955"/>
                </a:lnTo>
                <a:lnTo>
                  <a:pt x="975" y="2866"/>
                </a:lnTo>
                <a:lnTo>
                  <a:pt x="941" y="2774"/>
                </a:lnTo>
                <a:lnTo>
                  <a:pt x="913" y="2680"/>
                </a:lnTo>
                <a:lnTo>
                  <a:pt x="893" y="2582"/>
                </a:lnTo>
                <a:lnTo>
                  <a:pt x="881" y="2481"/>
                </a:lnTo>
                <a:lnTo>
                  <a:pt x="877" y="2379"/>
                </a:lnTo>
                <a:lnTo>
                  <a:pt x="881" y="2359"/>
                </a:lnTo>
                <a:lnTo>
                  <a:pt x="892" y="2342"/>
                </a:lnTo>
                <a:lnTo>
                  <a:pt x="908" y="2331"/>
                </a:lnTo>
                <a:lnTo>
                  <a:pt x="928" y="2327"/>
                </a:lnTo>
                <a:lnTo>
                  <a:pt x="947" y="2331"/>
                </a:lnTo>
                <a:lnTo>
                  <a:pt x="964" y="2342"/>
                </a:lnTo>
                <a:lnTo>
                  <a:pt x="975" y="2359"/>
                </a:lnTo>
                <a:lnTo>
                  <a:pt x="979" y="2379"/>
                </a:lnTo>
                <a:lnTo>
                  <a:pt x="983" y="2478"/>
                </a:lnTo>
                <a:lnTo>
                  <a:pt x="997" y="2575"/>
                </a:lnTo>
                <a:lnTo>
                  <a:pt x="1017" y="2669"/>
                </a:lnTo>
                <a:lnTo>
                  <a:pt x="1044" y="2760"/>
                </a:lnTo>
                <a:lnTo>
                  <a:pt x="1080" y="2847"/>
                </a:lnTo>
                <a:lnTo>
                  <a:pt x="1122" y="2932"/>
                </a:lnTo>
                <a:lnTo>
                  <a:pt x="1170" y="3012"/>
                </a:lnTo>
                <a:lnTo>
                  <a:pt x="1224" y="3087"/>
                </a:lnTo>
                <a:lnTo>
                  <a:pt x="1286" y="3158"/>
                </a:lnTo>
                <a:lnTo>
                  <a:pt x="1351" y="3225"/>
                </a:lnTo>
                <a:lnTo>
                  <a:pt x="1422" y="3285"/>
                </a:lnTo>
                <a:lnTo>
                  <a:pt x="1498" y="3339"/>
                </a:lnTo>
                <a:lnTo>
                  <a:pt x="1577" y="3388"/>
                </a:lnTo>
                <a:lnTo>
                  <a:pt x="1662" y="3429"/>
                </a:lnTo>
                <a:lnTo>
                  <a:pt x="1750" y="3464"/>
                </a:lnTo>
                <a:lnTo>
                  <a:pt x="1840" y="3493"/>
                </a:lnTo>
                <a:lnTo>
                  <a:pt x="1936" y="3513"/>
                </a:lnTo>
                <a:lnTo>
                  <a:pt x="2033" y="3526"/>
                </a:lnTo>
                <a:lnTo>
                  <a:pt x="2131" y="3530"/>
                </a:lnTo>
                <a:lnTo>
                  <a:pt x="2230" y="3526"/>
                </a:lnTo>
                <a:lnTo>
                  <a:pt x="2327" y="3513"/>
                </a:lnTo>
                <a:lnTo>
                  <a:pt x="2422" y="3493"/>
                </a:lnTo>
                <a:lnTo>
                  <a:pt x="2514" y="3464"/>
                </a:lnTo>
                <a:lnTo>
                  <a:pt x="2601" y="3429"/>
                </a:lnTo>
                <a:lnTo>
                  <a:pt x="2686" y="3388"/>
                </a:lnTo>
                <a:lnTo>
                  <a:pt x="2766" y="3339"/>
                </a:lnTo>
                <a:lnTo>
                  <a:pt x="2841" y="3285"/>
                </a:lnTo>
                <a:lnTo>
                  <a:pt x="2912" y="3225"/>
                </a:lnTo>
                <a:lnTo>
                  <a:pt x="2977" y="3158"/>
                </a:lnTo>
                <a:lnTo>
                  <a:pt x="3039" y="3087"/>
                </a:lnTo>
                <a:lnTo>
                  <a:pt x="3093" y="3012"/>
                </a:lnTo>
                <a:lnTo>
                  <a:pt x="3141" y="2932"/>
                </a:lnTo>
                <a:lnTo>
                  <a:pt x="3183" y="2847"/>
                </a:lnTo>
                <a:lnTo>
                  <a:pt x="3219" y="2760"/>
                </a:lnTo>
                <a:lnTo>
                  <a:pt x="3246" y="2669"/>
                </a:lnTo>
                <a:lnTo>
                  <a:pt x="3266" y="2575"/>
                </a:lnTo>
                <a:lnTo>
                  <a:pt x="3279" y="2478"/>
                </a:lnTo>
                <a:lnTo>
                  <a:pt x="3284" y="2379"/>
                </a:lnTo>
                <a:lnTo>
                  <a:pt x="3279" y="2280"/>
                </a:lnTo>
                <a:lnTo>
                  <a:pt x="3266" y="2183"/>
                </a:lnTo>
                <a:lnTo>
                  <a:pt x="3246" y="2089"/>
                </a:lnTo>
                <a:lnTo>
                  <a:pt x="3219" y="1998"/>
                </a:lnTo>
                <a:lnTo>
                  <a:pt x="3183" y="1909"/>
                </a:lnTo>
                <a:lnTo>
                  <a:pt x="3141" y="1825"/>
                </a:lnTo>
                <a:lnTo>
                  <a:pt x="3093" y="1746"/>
                </a:lnTo>
                <a:lnTo>
                  <a:pt x="3039" y="1669"/>
                </a:lnTo>
                <a:lnTo>
                  <a:pt x="2977" y="1599"/>
                </a:lnTo>
                <a:lnTo>
                  <a:pt x="2912" y="1533"/>
                </a:lnTo>
                <a:lnTo>
                  <a:pt x="2841" y="1472"/>
                </a:lnTo>
                <a:lnTo>
                  <a:pt x="2766" y="1417"/>
                </a:lnTo>
                <a:lnTo>
                  <a:pt x="2686" y="1370"/>
                </a:lnTo>
                <a:lnTo>
                  <a:pt x="2601" y="1328"/>
                </a:lnTo>
                <a:lnTo>
                  <a:pt x="2514" y="1292"/>
                </a:lnTo>
                <a:lnTo>
                  <a:pt x="2422" y="1265"/>
                </a:lnTo>
                <a:lnTo>
                  <a:pt x="2327" y="1245"/>
                </a:lnTo>
                <a:lnTo>
                  <a:pt x="2230" y="1231"/>
                </a:lnTo>
                <a:lnTo>
                  <a:pt x="2131" y="1227"/>
                </a:lnTo>
                <a:lnTo>
                  <a:pt x="2112" y="1223"/>
                </a:lnTo>
                <a:lnTo>
                  <a:pt x="2095" y="1212"/>
                </a:lnTo>
                <a:lnTo>
                  <a:pt x="2084" y="1196"/>
                </a:lnTo>
                <a:lnTo>
                  <a:pt x="2080" y="1175"/>
                </a:lnTo>
                <a:lnTo>
                  <a:pt x="2083" y="1160"/>
                </a:lnTo>
                <a:lnTo>
                  <a:pt x="2090" y="1145"/>
                </a:lnTo>
                <a:lnTo>
                  <a:pt x="2101" y="1134"/>
                </a:lnTo>
                <a:lnTo>
                  <a:pt x="2116" y="1126"/>
                </a:lnTo>
                <a:lnTo>
                  <a:pt x="2131" y="1123"/>
                </a:lnTo>
                <a:close/>
                <a:moveTo>
                  <a:pt x="1276" y="1044"/>
                </a:moveTo>
                <a:lnTo>
                  <a:pt x="1276" y="1473"/>
                </a:lnTo>
                <a:lnTo>
                  <a:pt x="1315" y="1473"/>
                </a:lnTo>
                <a:lnTo>
                  <a:pt x="1366" y="1471"/>
                </a:lnTo>
                <a:lnTo>
                  <a:pt x="1411" y="1464"/>
                </a:lnTo>
                <a:lnTo>
                  <a:pt x="1450" y="1453"/>
                </a:lnTo>
                <a:lnTo>
                  <a:pt x="1485" y="1437"/>
                </a:lnTo>
                <a:lnTo>
                  <a:pt x="1513" y="1416"/>
                </a:lnTo>
                <a:lnTo>
                  <a:pt x="1538" y="1392"/>
                </a:lnTo>
                <a:lnTo>
                  <a:pt x="1555" y="1362"/>
                </a:lnTo>
                <a:lnTo>
                  <a:pt x="1569" y="1329"/>
                </a:lnTo>
                <a:lnTo>
                  <a:pt x="1577" y="1289"/>
                </a:lnTo>
                <a:lnTo>
                  <a:pt x="1580" y="1247"/>
                </a:lnTo>
                <a:lnTo>
                  <a:pt x="1577" y="1208"/>
                </a:lnTo>
                <a:lnTo>
                  <a:pt x="1573" y="1174"/>
                </a:lnTo>
                <a:lnTo>
                  <a:pt x="1565" y="1144"/>
                </a:lnTo>
                <a:lnTo>
                  <a:pt x="1554" y="1119"/>
                </a:lnTo>
                <a:lnTo>
                  <a:pt x="1539" y="1099"/>
                </a:lnTo>
                <a:lnTo>
                  <a:pt x="1521" y="1084"/>
                </a:lnTo>
                <a:lnTo>
                  <a:pt x="1498" y="1072"/>
                </a:lnTo>
                <a:lnTo>
                  <a:pt x="1468" y="1062"/>
                </a:lnTo>
                <a:lnTo>
                  <a:pt x="1430" y="1054"/>
                </a:lnTo>
                <a:lnTo>
                  <a:pt x="1386" y="1048"/>
                </a:lnTo>
                <a:lnTo>
                  <a:pt x="1335" y="1046"/>
                </a:lnTo>
                <a:lnTo>
                  <a:pt x="1276" y="1044"/>
                </a:lnTo>
                <a:close/>
                <a:moveTo>
                  <a:pt x="2131" y="523"/>
                </a:moveTo>
                <a:lnTo>
                  <a:pt x="2259" y="528"/>
                </a:lnTo>
                <a:lnTo>
                  <a:pt x="2383" y="540"/>
                </a:lnTo>
                <a:lnTo>
                  <a:pt x="2506" y="561"/>
                </a:lnTo>
                <a:lnTo>
                  <a:pt x="2624" y="590"/>
                </a:lnTo>
                <a:lnTo>
                  <a:pt x="2741" y="626"/>
                </a:lnTo>
                <a:lnTo>
                  <a:pt x="2853" y="670"/>
                </a:lnTo>
                <a:lnTo>
                  <a:pt x="2962" y="720"/>
                </a:lnTo>
                <a:lnTo>
                  <a:pt x="3069" y="777"/>
                </a:lnTo>
                <a:lnTo>
                  <a:pt x="3169" y="840"/>
                </a:lnTo>
                <a:lnTo>
                  <a:pt x="3265" y="911"/>
                </a:lnTo>
                <a:lnTo>
                  <a:pt x="3358" y="986"/>
                </a:lnTo>
                <a:lnTo>
                  <a:pt x="3443" y="1068"/>
                </a:lnTo>
                <a:lnTo>
                  <a:pt x="3525" y="1153"/>
                </a:lnTo>
                <a:lnTo>
                  <a:pt x="3602" y="1246"/>
                </a:lnTo>
                <a:lnTo>
                  <a:pt x="3671" y="1343"/>
                </a:lnTo>
                <a:lnTo>
                  <a:pt x="3735" y="1443"/>
                </a:lnTo>
                <a:lnTo>
                  <a:pt x="3792" y="1548"/>
                </a:lnTo>
                <a:lnTo>
                  <a:pt x="3843" y="1657"/>
                </a:lnTo>
                <a:lnTo>
                  <a:pt x="3887" y="1770"/>
                </a:lnTo>
                <a:lnTo>
                  <a:pt x="3922" y="1886"/>
                </a:lnTo>
                <a:lnTo>
                  <a:pt x="3951" y="2006"/>
                </a:lnTo>
                <a:lnTo>
                  <a:pt x="3971" y="2127"/>
                </a:lnTo>
                <a:lnTo>
                  <a:pt x="3985" y="2252"/>
                </a:lnTo>
                <a:lnTo>
                  <a:pt x="3989" y="2379"/>
                </a:lnTo>
                <a:lnTo>
                  <a:pt x="3985" y="2506"/>
                </a:lnTo>
                <a:lnTo>
                  <a:pt x="3971" y="2630"/>
                </a:lnTo>
                <a:lnTo>
                  <a:pt x="3951" y="2752"/>
                </a:lnTo>
                <a:lnTo>
                  <a:pt x="3922" y="2871"/>
                </a:lnTo>
                <a:lnTo>
                  <a:pt x="3887" y="2988"/>
                </a:lnTo>
                <a:lnTo>
                  <a:pt x="3843" y="3099"/>
                </a:lnTo>
                <a:lnTo>
                  <a:pt x="3792" y="3208"/>
                </a:lnTo>
                <a:lnTo>
                  <a:pt x="3735" y="3315"/>
                </a:lnTo>
                <a:lnTo>
                  <a:pt x="3671" y="3415"/>
                </a:lnTo>
                <a:lnTo>
                  <a:pt x="3602" y="3511"/>
                </a:lnTo>
                <a:lnTo>
                  <a:pt x="3525" y="3603"/>
                </a:lnTo>
                <a:lnTo>
                  <a:pt x="3443" y="3689"/>
                </a:lnTo>
                <a:lnTo>
                  <a:pt x="3358" y="3771"/>
                </a:lnTo>
                <a:lnTo>
                  <a:pt x="3265" y="3847"/>
                </a:lnTo>
                <a:lnTo>
                  <a:pt x="3169" y="3916"/>
                </a:lnTo>
                <a:lnTo>
                  <a:pt x="3069" y="3980"/>
                </a:lnTo>
                <a:lnTo>
                  <a:pt x="2962" y="4038"/>
                </a:lnTo>
                <a:lnTo>
                  <a:pt x="2853" y="4088"/>
                </a:lnTo>
                <a:lnTo>
                  <a:pt x="2741" y="4130"/>
                </a:lnTo>
                <a:lnTo>
                  <a:pt x="2624" y="4167"/>
                </a:lnTo>
                <a:lnTo>
                  <a:pt x="2506" y="4196"/>
                </a:lnTo>
                <a:lnTo>
                  <a:pt x="2383" y="4216"/>
                </a:lnTo>
                <a:lnTo>
                  <a:pt x="2259" y="4230"/>
                </a:lnTo>
                <a:lnTo>
                  <a:pt x="2131" y="4234"/>
                </a:lnTo>
                <a:lnTo>
                  <a:pt x="2005" y="4230"/>
                </a:lnTo>
                <a:lnTo>
                  <a:pt x="1880" y="4216"/>
                </a:lnTo>
                <a:lnTo>
                  <a:pt x="1759" y="4196"/>
                </a:lnTo>
                <a:lnTo>
                  <a:pt x="1640" y="4167"/>
                </a:lnTo>
                <a:lnTo>
                  <a:pt x="1524" y="4132"/>
                </a:lnTo>
                <a:lnTo>
                  <a:pt x="1411" y="4088"/>
                </a:lnTo>
                <a:lnTo>
                  <a:pt x="1302" y="4038"/>
                </a:lnTo>
                <a:lnTo>
                  <a:pt x="1197" y="3982"/>
                </a:lnTo>
                <a:lnTo>
                  <a:pt x="1096" y="3918"/>
                </a:lnTo>
                <a:lnTo>
                  <a:pt x="1001" y="3848"/>
                </a:lnTo>
                <a:lnTo>
                  <a:pt x="909" y="3773"/>
                </a:lnTo>
                <a:lnTo>
                  <a:pt x="822" y="3693"/>
                </a:lnTo>
                <a:lnTo>
                  <a:pt x="740" y="3606"/>
                </a:lnTo>
                <a:lnTo>
                  <a:pt x="665" y="3515"/>
                </a:lnTo>
                <a:lnTo>
                  <a:pt x="596" y="3419"/>
                </a:lnTo>
                <a:lnTo>
                  <a:pt x="532" y="3319"/>
                </a:lnTo>
                <a:lnTo>
                  <a:pt x="474" y="3214"/>
                </a:lnTo>
                <a:lnTo>
                  <a:pt x="424" y="3106"/>
                </a:lnTo>
                <a:lnTo>
                  <a:pt x="379" y="2993"/>
                </a:lnTo>
                <a:lnTo>
                  <a:pt x="344" y="2877"/>
                </a:lnTo>
                <a:lnTo>
                  <a:pt x="314" y="2759"/>
                </a:lnTo>
                <a:lnTo>
                  <a:pt x="293" y="2638"/>
                </a:lnTo>
                <a:lnTo>
                  <a:pt x="279" y="2514"/>
                </a:lnTo>
                <a:lnTo>
                  <a:pt x="275" y="2387"/>
                </a:lnTo>
                <a:lnTo>
                  <a:pt x="0" y="2387"/>
                </a:lnTo>
                <a:lnTo>
                  <a:pt x="413" y="1769"/>
                </a:lnTo>
                <a:lnTo>
                  <a:pt x="825" y="2387"/>
                </a:lnTo>
                <a:lnTo>
                  <a:pt x="585" y="2387"/>
                </a:lnTo>
                <a:lnTo>
                  <a:pt x="589" y="2502"/>
                </a:lnTo>
                <a:lnTo>
                  <a:pt x="603" y="2615"/>
                </a:lnTo>
                <a:lnTo>
                  <a:pt x="623" y="2723"/>
                </a:lnTo>
                <a:lnTo>
                  <a:pt x="652" y="2831"/>
                </a:lnTo>
                <a:lnTo>
                  <a:pt x="688" y="2935"/>
                </a:lnTo>
                <a:lnTo>
                  <a:pt x="731" y="3035"/>
                </a:lnTo>
                <a:lnTo>
                  <a:pt x="781" y="3132"/>
                </a:lnTo>
                <a:lnTo>
                  <a:pt x="837" y="3225"/>
                </a:lnTo>
                <a:lnTo>
                  <a:pt x="900" y="3312"/>
                </a:lnTo>
                <a:lnTo>
                  <a:pt x="968" y="3396"/>
                </a:lnTo>
                <a:lnTo>
                  <a:pt x="1041" y="3474"/>
                </a:lnTo>
                <a:lnTo>
                  <a:pt x="1119" y="3547"/>
                </a:lnTo>
                <a:lnTo>
                  <a:pt x="1204" y="3615"/>
                </a:lnTo>
                <a:lnTo>
                  <a:pt x="1292" y="3677"/>
                </a:lnTo>
                <a:lnTo>
                  <a:pt x="1385" y="3733"/>
                </a:lnTo>
                <a:lnTo>
                  <a:pt x="1482" y="3782"/>
                </a:lnTo>
                <a:lnTo>
                  <a:pt x="1583" y="3824"/>
                </a:lnTo>
                <a:lnTo>
                  <a:pt x="1686" y="3859"/>
                </a:lnTo>
                <a:lnTo>
                  <a:pt x="1794" y="3888"/>
                </a:lnTo>
                <a:lnTo>
                  <a:pt x="1904" y="3908"/>
                </a:lnTo>
                <a:lnTo>
                  <a:pt x="2016" y="3921"/>
                </a:lnTo>
                <a:lnTo>
                  <a:pt x="2131" y="3925"/>
                </a:lnTo>
                <a:lnTo>
                  <a:pt x="2247" y="3921"/>
                </a:lnTo>
                <a:lnTo>
                  <a:pt x="2360" y="3908"/>
                </a:lnTo>
                <a:lnTo>
                  <a:pt x="2470" y="3888"/>
                </a:lnTo>
                <a:lnTo>
                  <a:pt x="2578" y="3859"/>
                </a:lnTo>
                <a:lnTo>
                  <a:pt x="2683" y="3824"/>
                </a:lnTo>
                <a:lnTo>
                  <a:pt x="2784" y="3780"/>
                </a:lnTo>
                <a:lnTo>
                  <a:pt x="2880" y="3731"/>
                </a:lnTo>
                <a:lnTo>
                  <a:pt x="2973" y="3675"/>
                </a:lnTo>
                <a:lnTo>
                  <a:pt x="3062" y="3613"/>
                </a:lnTo>
                <a:lnTo>
                  <a:pt x="3146" y="3545"/>
                </a:lnTo>
                <a:lnTo>
                  <a:pt x="3225" y="3471"/>
                </a:lnTo>
                <a:lnTo>
                  <a:pt x="3299" y="3392"/>
                </a:lnTo>
                <a:lnTo>
                  <a:pt x="3367" y="3309"/>
                </a:lnTo>
                <a:lnTo>
                  <a:pt x="3430" y="3219"/>
                </a:lnTo>
                <a:lnTo>
                  <a:pt x="3486" y="3127"/>
                </a:lnTo>
                <a:lnTo>
                  <a:pt x="3535" y="3030"/>
                </a:lnTo>
                <a:lnTo>
                  <a:pt x="3577" y="2929"/>
                </a:lnTo>
                <a:lnTo>
                  <a:pt x="3614" y="2824"/>
                </a:lnTo>
                <a:lnTo>
                  <a:pt x="3641" y="2717"/>
                </a:lnTo>
                <a:lnTo>
                  <a:pt x="3662" y="2606"/>
                </a:lnTo>
                <a:lnTo>
                  <a:pt x="3675" y="2493"/>
                </a:lnTo>
                <a:lnTo>
                  <a:pt x="3679" y="2379"/>
                </a:lnTo>
                <a:lnTo>
                  <a:pt x="3675" y="2263"/>
                </a:lnTo>
                <a:lnTo>
                  <a:pt x="3662" y="2150"/>
                </a:lnTo>
                <a:lnTo>
                  <a:pt x="3641" y="2040"/>
                </a:lnTo>
                <a:lnTo>
                  <a:pt x="3614" y="1932"/>
                </a:lnTo>
                <a:lnTo>
                  <a:pt x="3577" y="1829"/>
                </a:lnTo>
                <a:lnTo>
                  <a:pt x="3535" y="1728"/>
                </a:lnTo>
                <a:lnTo>
                  <a:pt x="3486" y="1630"/>
                </a:lnTo>
                <a:lnTo>
                  <a:pt x="3430" y="1537"/>
                </a:lnTo>
                <a:lnTo>
                  <a:pt x="3367" y="1449"/>
                </a:lnTo>
                <a:lnTo>
                  <a:pt x="3299" y="1364"/>
                </a:lnTo>
                <a:lnTo>
                  <a:pt x="3225" y="1285"/>
                </a:lnTo>
                <a:lnTo>
                  <a:pt x="3146" y="1212"/>
                </a:lnTo>
                <a:lnTo>
                  <a:pt x="3062" y="1144"/>
                </a:lnTo>
                <a:lnTo>
                  <a:pt x="2973" y="1082"/>
                </a:lnTo>
                <a:lnTo>
                  <a:pt x="2880" y="1027"/>
                </a:lnTo>
                <a:lnTo>
                  <a:pt x="2784" y="976"/>
                </a:lnTo>
                <a:lnTo>
                  <a:pt x="2683" y="934"/>
                </a:lnTo>
                <a:lnTo>
                  <a:pt x="2578" y="899"/>
                </a:lnTo>
                <a:lnTo>
                  <a:pt x="2470" y="870"/>
                </a:lnTo>
                <a:lnTo>
                  <a:pt x="2360" y="850"/>
                </a:lnTo>
                <a:lnTo>
                  <a:pt x="2247" y="837"/>
                </a:lnTo>
                <a:lnTo>
                  <a:pt x="2131" y="833"/>
                </a:lnTo>
                <a:lnTo>
                  <a:pt x="2097" y="829"/>
                </a:lnTo>
                <a:lnTo>
                  <a:pt x="2064" y="817"/>
                </a:lnTo>
                <a:lnTo>
                  <a:pt x="2035" y="799"/>
                </a:lnTo>
                <a:lnTo>
                  <a:pt x="2011" y="775"/>
                </a:lnTo>
                <a:lnTo>
                  <a:pt x="1992" y="746"/>
                </a:lnTo>
                <a:lnTo>
                  <a:pt x="1981" y="713"/>
                </a:lnTo>
                <a:lnTo>
                  <a:pt x="1977" y="678"/>
                </a:lnTo>
                <a:lnTo>
                  <a:pt x="1981" y="643"/>
                </a:lnTo>
                <a:lnTo>
                  <a:pt x="1992" y="610"/>
                </a:lnTo>
                <a:lnTo>
                  <a:pt x="2011" y="581"/>
                </a:lnTo>
                <a:lnTo>
                  <a:pt x="2035" y="557"/>
                </a:lnTo>
                <a:lnTo>
                  <a:pt x="2064" y="539"/>
                </a:lnTo>
                <a:lnTo>
                  <a:pt x="2097" y="527"/>
                </a:lnTo>
                <a:lnTo>
                  <a:pt x="2131" y="523"/>
                </a:lnTo>
                <a:close/>
                <a:moveTo>
                  <a:pt x="1092" y="399"/>
                </a:moveTo>
                <a:lnTo>
                  <a:pt x="1052" y="399"/>
                </a:lnTo>
                <a:lnTo>
                  <a:pt x="1001" y="402"/>
                </a:lnTo>
                <a:lnTo>
                  <a:pt x="956" y="408"/>
                </a:lnTo>
                <a:lnTo>
                  <a:pt x="917" y="421"/>
                </a:lnTo>
                <a:lnTo>
                  <a:pt x="883" y="437"/>
                </a:lnTo>
                <a:lnTo>
                  <a:pt x="856" y="459"/>
                </a:lnTo>
                <a:lnTo>
                  <a:pt x="836" y="485"/>
                </a:lnTo>
                <a:lnTo>
                  <a:pt x="821" y="516"/>
                </a:lnTo>
                <a:lnTo>
                  <a:pt x="811" y="551"/>
                </a:lnTo>
                <a:lnTo>
                  <a:pt x="808" y="592"/>
                </a:lnTo>
                <a:lnTo>
                  <a:pt x="811" y="630"/>
                </a:lnTo>
                <a:lnTo>
                  <a:pt x="818" y="664"/>
                </a:lnTo>
                <a:lnTo>
                  <a:pt x="830" y="694"/>
                </a:lnTo>
                <a:lnTo>
                  <a:pt x="848" y="722"/>
                </a:lnTo>
                <a:lnTo>
                  <a:pt x="870" y="743"/>
                </a:lnTo>
                <a:lnTo>
                  <a:pt x="896" y="761"/>
                </a:lnTo>
                <a:lnTo>
                  <a:pt x="927" y="776"/>
                </a:lnTo>
                <a:lnTo>
                  <a:pt x="964" y="786"/>
                </a:lnTo>
                <a:lnTo>
                  <a:pt x="1005" y="792"/>
                </a:lnTo>
                <a:lnTo>
                  <a:pt x="1051" y="794"/>
                </a:lnTo>
                <a:lnTo>
                  <a:pt x="1056" y="794"/>
                </a:lnTo>
                <a:lnTo>
                  <a:pt x="1070" y="795"/>
                </a:lnTo>
                <a:lnTo>
                  <a:pt x="1092" y="797"/>
                </a:lnTo>
                <a:lnTo>
                  <a:pt x="1092" y="399"/>
                </a:lnTo>
                <a:close/>
                <a:moveTo>
                  <a:pt x="1092" y="0"/>
                </a:moveTo>
                <a:lnTo>
                  <a:pt x="1276" y="0"/>
                </a:lnTo>
                <a:lnTo>
                  <a:pt x="1276" y="156"/>
                </a:lnTo>
                <a:lnTo>
                  <a:pt x="1350" y="158"/>
                </a:lnTo>
                <a:lnTo>
                  <a:pt x="1418" y="162"/>
                </a:lnTo>
                <a:lnTo>
                  <a:pt x="1480" y="169"/>
                </a:lnTo>
                <a:lnTo>
                  <a:pt x="1535" y="178"/>
                </a:lnTo>
                <a:lnTo>
                  <a:pt x="1585" y="192"/>
                </a:lnTo>
                <a:lnTo>
                  <a:pt x="1629" y="207"/>
                </a:lnTo>
                <a:lnTo>
                  <a:pt x="1666" y="225"/>
                </a:lnTo>
                <a:lnTo>
                  <a:pt x="1697" y="245"/>
                </a:lnTo>
                <a:lnTo>
                  <a:pt x="1727" y="274"/>
                </a:lnTo>
                <a:lnTo>
                  <a:pt x="1753" y="308"/>
                </a:lnTo>
                <a:lnTo>
                  <a:pt x="1774" y="348"/>
                </a:lnTo>
                <a:lnTo>
                  <a:pt x="1790" y="395"/>
                </a:lnTo>
                <a:lnTo>
                  <a:pt x="1802" y="448"/>
                </a:lnTo>
                <a:lnTo>
                  <a:pt x="1809" y="506"/>
                </a:lnTo>
                <a:lnTo>
                  <a:pt x="1812" y="572"/>
                </a:lnTo>
                <a:lnTo>
                  <a:pt x="1812" y="609"/>
                </a:lnTo>
                <a:lnTo>
                  <a:pt x="1546" y="609"/>
                </a:lnTo>
                <a:lnTo>
                  <a:pt x="1546" y="580"/>
                </a:lnTo>
                <a:lnTo>
                  <a:pt x="1543" y="542"/>
                </a:lnTo>
                <a:lnTo>
                  <a:pt x="1534" y="509"/>
                </a:lnTo>
                <a:lnTo>
                  <a:pt x="1520" y="479"/>
                </a:lnTo>
                <a:lnTo>
                  <a:pt x="1501" y="455"/>
                </a:lnTo>
                <a:lnTo>
                  <a:pt x="1475" y="436"/>
                </a:lnTo>
                <a:lnTo>
                  <a:pt x="1445" y="419"/>
                </a:lnTo>
                <a:lnTo>
                  <a:pt x="1408" y="408"/>
                </a:lnTo>
                <a:lnTo>
                  <a:pt x="1367" y="402"/>
                </a:lnTo>
                <a:lnTo>
                  <a:pt x="1320" y="399"/>
                </a:lnTo>
                <a:lnTo>
                  <a:pt x="1276" y="399"/>
                </a:lnTo>
                <a:lnTo>
                  <a:pt x="1276" y="805"/>
                </a:lnTo>
                <a:lnTo>
                  <a:pt x="1337" y="807"/>
                </a:lnTo>
                <a:lnTo>
                  <a:pt x="1411" y="813"/>
                </a:lnTo>
                <a:lnTo>
                  <a:pt x="1478" y="820"/>
                </a:lnTo>
                <a:lnTo>
                  <a:pt x="1539" y="831"/>
                </a:lnTo>
                <a:lnTo>
                  <a:pt x="1594" y="843"/>
                </a:lnTo>
                <a:lnTo>
                  <a:pt x="1643" y="856"/>
                </a:lnTo>
                <a:lnTo>
                  <a:pt x="1685" y="874"/>
                </a:lnTo>
                <a:lnTo>
                  <a:pt x="1720" y="893"/>
                </a:lnTo>
                <a:lnTo>
                  <a:pt x="1750" y="914"/>
                </a:lnTo>
                <a:lnTo>
                  <a:pt x="1779" y="942"/>
                </a:lnTo>
                <a:lnTo>
                  <a:pt x="1804" y="978"/>
                </a:lnTo>
                <a:lnTo>
                  <a:pt x="1823" y="1018"/>
                </a:lnTo>
                <a:lnTo>
                  <a:pt x="1838" y="1065"/>
                </a:lnTo>
                <a:lnTo>
                  <a:pt x="1849" y="1118"/>
                </a:lnTo>
                <a:lnTo>
                  <a:pt x="1855" y="1176"/>
                </a:lnTo>
                <a:lnTo>
                  <a:pt x="1857" y="1242"/>
                </a:lnTo>
                <a:lnTo>
                  <a:pt x="1855" y="1304"/>
                </a:lnTo>
                <a:lnTo>
                  <a:pt x="1850" y="1362"/>
                </a:lnTo>
                <a:lnTo>
                  <a:pt x="1842" y="1413"/>
                </a:lnTo>
                <a:lnTo>
                  <a:pt x="1828" y="1461"/>
                </a:lnTo>
                <a:lnTo>
                  <a:pt x="1812" y="1503"/>
                </a:lnTo>
                <a:lnTo>
                  <a:pt x="1791" y="1541"/>
                </a:lnTo>
                <a:lnTo>
                  <a:pt x="1768" y="1574"/>
                </a:lnTo>
                <a:lnTo>
                  <a:pt x="1741" y="1603"/>
                </a:lnTo>
                <a:lnTo>
                  <a:pt x="1708" y="1627"/>
                </a:lnTo>
                <a:lnTo>
                  <a:pt x="1671" y="1649"/>
                </a:lnTo>
                <a:lnTo>
                  <a:pt x="1629" y="1667"/>
                </a:lnTo>
                <a:lnTo>
                  <a:pt x="1580" y="1682"/>
                </a:lnTo>
                <a:lnTo>
                  <a:pt x="1527" y="1693"/>
                </a:lnTo>
                <a:lnTo>
                  <a:pt x="1468" y="1701"/>
                </a:lnTo>
                <a:lnTo>
                  <a:pt x="1403" y="1706"/>
                </a:lnTo>
                <a:lnTo>
                  <a:pt x="1333" y="1708"/>
                </a:lnTo>
                <a:lnTo>
                  <a:pt x="1276" y="1708"/>
                </a:lnTo>
                <a:lnTo>
                  <a:pt x="1276" y="1889"/>
                </a:lnTo>
                <a:lnTo>
                  <a:pt x="1092" y="1889"/>
                </a:lnTo>
                <a:lnTo>
                  <a:pt x="1092" y="1708"/>
                </a:lnTo>
                <a:lnTo>
                  <a:pt x="1039" y="1708"/>
                </a:lnTo>
                <a:lnTo>
                  <a:pt x="969" y="1706"/>
                </a:lnTo>
                <a:lnTo>
                  <a:pt x="905" y="1701"/>
                </a:lnTo>
                <a:lnTo>
                  <a:pt x="847" y="1693"/>
                </a:lnTo>
                <a:lnTo>
                  <a:pt x="792" y="1682"/>
                </a:lnTo>
                <a:lnTo>
                  <a:pt x="744" y="1668"/>
                </a:lnTo>
                <a:lnTo>
                  <a:pt x="701" y="1650"/>
                </a:lnTo>
                <a:lnTo>
                  <a:pt x="664" y="1631"/>
                </a:lnTo>
                <a:lnTo>
                  <a:pt x="631" y="1607"/>
                </a:lnTo>
                <a:lnTo>
                  <a:pt x="600" y="1575"/>
                </a:lnTo>
                <a:lnTo>
                  <a:pt x="574" y="1539"/>
                </a:lnTo>
                <a:lnTo>
                  <a:pt x="552" y="1495"/>
                </a:lnTo>
                <a:lnTo>
                  <a:pt x="536" y="1446"/>
                </a:lnTo>
                <a:lnTo>
                  <a:pt x="523" y="1392"/>
                </a:lnTo>
                <a:lnTo>
                  <a:pt x="515" y="1330"/>
                </a:lnTo>
                <a:lnTo>
                  <a:pt x="514" y="1262"/>
                </a:lnTo>
                <a:lnTo>
                  <a:pt x="515" y="1208"/>
                </a:lnTo>
                <a:lnTo>
                  <a:pt x="789" y="1208"/>
                </a:lnTo>
                <a:lnTo>
                  <a:pt x="789" y="1236"/>
                </a:lnTo>
                <a:lnTo>
                  <a:pt x="791" y="1283"/>
                </a:lnTo>
                <a:lnTo>
                  <a:pt x="795" y="1324"/>
                </a:lnTo>
                <a:lnTo>
                  <a:pt x="802" y="1359"/>
                </a:lnTo>
                <a:lnTo>
                  <a:pt x="810" y="1389"/>
                </a:lnTo>
                <a:lnTo>
                  <a:pt x="822" y="1412"/>
                </a:lnTo>
                <a:lnTo>
                  <a:pt x="837" y="1428"/>
                </a:lnTo>
                <a:lnTo>
                  <a:pt x="856" y="1442"/>
                </a:lnTo>
                <a:lnTo>
                  <a:pt x="882" y="1453"/>
                </a:lnTo>
                <a:lnTo>
                  <a:pt x="915" y="1461"/>
                </a:lnTo>
                <a:lnTo>
                  <a:pt x="953" y="1468"/>
                </a:lnTo>
                <a:lnTo>
                  <a:pt x="999" y="1471"/>
                </a:lnTo>
                <a:lnTo>
                  <a:pt x="1051" y="1472"/>
                </a:lnTo>
                <a:lnTo>
                  <a:pt x="1092" y="1473"/>
                </a:lnTo>
                <a:lnTo>
                  <a:pt x="1092" y="1033"/>
                </a:lnTo>
                <a:lnTo>
                  <a:pt x="1014" y="1032"/>
                </a:lnTo>
                <a:lnTo>
                  <a:pt x="942" y="1028"/>
                </a:lnTo>
                <a:lnTo>
                  <a:pt x="878" y="1021"/>
                </a:lnTo>
                <a:lnTo>
                  <a:pt x="819" y="1010"/>
                </a:lnTo>
                <a:lnTo>
                  <a:pt x="766" y="998"/>
                </a:lnTo>
                <a:lnTo>
                  <a:pt x="721" y="982"/>
                </a:lnTo>
                <a:lnTo>
                  <a:pt x="682" y="963"/>
                </a:lnTo>
                <a:lnTo>
                  <a:pt x="649" y="941"/>
                </a:lnTo>
                <a:lnTo>
                  <a:pt x="622" y="915"/>
                </a:lnTo>
                <a:lnTo>
                  <a:pt x="597" y="884"/>
                </a:lnTo>
                <a:lnTo>
                  <a:pt x="577" y="847"/>
                </a:lnTo>
                <a:lnTo>
                  <a:pt x="560" y="806"/>
                </a:lnTo>
                <a:lnTo>
                  <a:pt x="547" y="760"/>
                </a:lnTo>
                <a:lnTo>
                  <a:pt x="538" y="708"/>
                </a:lnTo>
                <a:lnTo>
                  <a:pt x="533" y="652"/>
                </a:lnTo>
                <a:lnTo>
                  <a:pt x="530" y="590"/>
                </a:lnTo>
                <a:lnTo>
                  <a:pt x="533" y="530"/>
                </a:lnTo>
                <a:lnTo>
                  <a:pt x="538" y="475"/>
                </a:lnTo>
                <a:lnTo>
                  <a:pt x="547" y="425"/>
                </a:lnTo>
                <a:lnTo>
                  <a:pt x="560" y="380"/>
                </a:lnTo>
                <a:lnTo>
                  <a:pt x="577" y="340"/>
                </a:lnTo>
                <a:lnTo>
                  <a:pt x="597" y="305"/>
                </a:lnTo>
                <a:lnTo>
                  <a:pt x="622" y="275"/>
                </a:lnTo>
                <a:lnTo>
                  <a:pt x="649" y="249"/>
                </a:lnTo>
                <a:lnTo>
                  <a:pt x="682" y="227"/>
                </a:lnTo>
                <a:lnTo>
                  <a:pt x="721" y="208"/>
                </a:lnTo>
                <a:lnTo>
                  <a:pt x="767" y="193"/>
                </a:lnTo>
                <a:lnTo>
                  <a:pt x="819" y="180"/>
                </a:lnTo>
                <a:lnTo>
                  <a:pt x="878" y="170"/>
                </a:lnTo>
                <a:lnTo>
                  <a:pt x="942" y="162"/>
                </a:lnTo>
                <a:lnTo>
                  <a:pt x="1014" y="158"/>
                </a:lnTo>
                <a:lnTo>
                  <a:pt x="1092" y="156"/>
                </a:lnTo>
                <a:lnTo>
                  <a:pt x="109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53" name="Straight Connector 52">
            <a:extLst>
              <a:ext uri="{FF2B5EF4-FFF2-40B4-BE49-F238E27FC236}">
                <a16:creationId xmlns:a16="http://schemas.microsoft.com/office/drawing/2014/main" id="{C02FB270-BA36-8F40-8BDD-F43551771913}"/>
              </a:ext>
            </a:extLst>
          </p:cNvPr>
          <p:cNvCxnSpPr>
            <a:cxnSpLocks/>
          </p:cNvCxnSpPr>
          <p:nvPr/>
        </p:nvCxnSpPr>
        <p:spPr>
          <a:xfrm>
            <a:off x="10442547" y="2800376"/>
            <a:ext cx="11724" cy="923330"/>
          </a:xfrm>
          <a:prstGeom prst="line">
            <a:avLst/>
          </a:prstGeom>
          <a:ln w="12700">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F1C0D608-78BE-5840-A64B-BD9758293DB7}"/>
              </a:ext>
            </a:extLst>
          </p:cNvPr>
          <p:cNvCxnSpPr>
            <a:cxnSpLocks/>
          </p:cNvCxnSpPr>
          <p:nvPr/>
        </p:nvCxnSpPr>
        <p:spPr>
          <a:xfrm>
            <a:off x="10454270" y="4420097"/>
            <a:ext cx="11724" cy="923330"/>
          </a:xfrm>
          <a:prstGeom prst="line">
            <a:avLst/>
          </a:prstGeom>
          <a:ln w="12700">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7989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29E3C0E-A109-9143-B37D-C9D3145AC7C4}"/>
              </a:ext>
            </a:extLst>
          </p:cNvPr>
          <p:cNvSpPr/>
          <p:nvPr/>
        </p:nvSpPr>
        <p:spPr>
          <a:xfrm>
            <a:off x="0" y="2965938"/>
            <a:ext cx="12192000" cy="262597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28" name="Oval 27">
            <a:extLst>
              <a:ext uri="{FF2B5EF4-FFF2-40B4-BE49-F238E27FC236}">
                <a16:creationId xmlns:a16="http://schemas.microsoft.com/office/drawing/2014/main" id="{866BE093-07C9-9242-BBF4-EDE7BBAA5B02}"/>
              </a:ext>
            </a:extLst>
          </p:cNvPr>
          <p:cNvSpPr/>
          <p:nvPr/>
        </p:nvSpPr>
        <p:spPr>
          <a:xfrm>
            <a:off x="1273868" y="4165867"/>
            <a:ext cx="2373923" cy="2473568"/>
          </a:xfrm>
          <a:prstGeom prst="ellipse">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What is deep learning ? </a:t>
            </a:r>
          </a:p>
        </p:txBody>
      </p:sp>
      <p:sp>
        <p:nvSpPr>
          <p:cNvPr id="4" name="Oval 3">
            <a:extLst>
              <a:ext uri="{FF2B5EF4-FFF2-40B4-BE49-F238E27FC236}">
                <a16:creationId xmlns:a16="http://schemas.microsoft.com/office/drawing/2014/main" id="{CDAB7CF5-00CA-A744-BCFA-57B603F94DBE}"/>
              </a:ext>
            </a:extLst>
          </p:cNvPr>
          <p:cNvSpPr/>
          <p:nvPr/>
        </p:nvSpPr>
        <p:spPr>
          <a:xfrm>
            <a:off x="3208214" y="1981204"/>
            <a:ext cx="2373923" cy="2473568"/>
          </a:xfrm>
          <a:prstGeom prst="ellipse">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D3C3848-CB93-6744-A44D-37182C31E08B}"/>
              </a:ext>
            </a:extLst>
          </p:cNvPr>
          <p:cNvSpPr/>
          <p:nvPr/>
        </p:nvSpPr>
        <p:spPr>
          <a:xfrm>
            <a:off x="488461" y="2180492"/>
            <a:ext cx="3094893" cy="3036277"/>
          </a:xfrm>
          <a:prstGeom prst="ellips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0E87D89-D272-2149-899B-98318016C6C7}"/>
              </a:ext>
            </a:extLst>
          </p:cNvPr>
          <p:cNvSpPr/>
          <p:nvPr/>
        </p:nvSpPr>
        <p:spPr>
          <a:xfrm>
            <a:off x="3302000" y="3915508"/>
            <a:ext cx="2332892" cy="2344615"/>
          </a:xfrm>
          <a:prstGeom prst="ellipse">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82456F1F-E79C-A442-9693-8BC00AB2F040}"/>
              </a:ext>
            </a:extLst>
          </p:cNvPr>
          <p:cNvSpPr/>
          <p:nvPr/>
        </p:nvSpPr>
        <p:spPr>
          <a:xfrm>
            <a:off x="5059825" y="3151981"/>
            <a:ext cx="1863970" cy="1852246"/>
          </a:xfrm>
          <a:prstGeom prst="ellipse">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9" name="Group 4">
            <a:extLst>
              <a:ext uri="{FF2B5EF4-FFF2-40B4-BE49-F238E27FC236}">
                <a16:creationId xmlns:a16="http://schemas.microsoft.com/office/drawing/2014/main" id="{B3B18B8A-FEF4-0A4D-934E-0A9B68B16406}"/>
              </a:ext>
            </a:extLst>
          </p:cNvPr>
          <p:cNvGrpSpPr>
            <a:grpSpLocks noChangeAspect="1"/>
          </p:cNvGrpSpPr>
          <p:nvPr/>
        </p:nvGrpSpPr>
        <p:grpSpPr bwMode="auto">
          <a:xfrm>
            <a:off x="1567619" y="2792250"/>
            <a:ext cx="936576" cy="792853"/>
            <a:chOff x="1808" y="2046"/>
            <a:chExt cx="2170" cy="1837"/>
          </a:xfrm>
          <a:solidFill>
            <a:schemeClr val="bg1"/>
          </a:solidFill>
        </p:grpSpPr>
        <p:sp>
          <p:nvSpPr>
            <p:cNvPr id="10" name="Freeform 6">
              <a:extLst>
                <a:ext uri="{FF2B5EF4-FFF2-40B4-BE49-F238E27FC236}">
                  <a16:creationId xmlns:a16="http://schemas.microsoft.com/office/drawing/2014/main" id="{1D178D12-0F6E-5E4B-882D-2F4E7493BFCC}"/>
                </a:ext>
              </a:extLst>
            </p:cNvPr>
            <p:cNvSpPr>
              <a:spLocks noEditPoints="1"/>
            </p:cNvSpPr>
            <p:nvPr/>
          </p:nvSpPr>
          <p:spPr bwMode="auto">
            <a:xfrm>
              <a:off x="1808" y="2046"/>
              <a:ext cx="2170" cy="1837"/>
            </a:xfrm>
            <a:custGeom>
              <a:avLst/>
              <a:gdLst>
                <a:gd name="T0" fmla="*/ 658 w 4340"/>
                <a:gd name="T1" fmla="*/ 392 h 3676"/>
                <a:gd name="T2" fmla="*/ 611 w 4340"/>
                <a:gd name="T3" fmla="*/ 414 h 3676"/>
                <a:gd name="T4" fmla="*/ 581 w 4340"/>
                <a:gd name="T5" fmla="*/ 455 h 3676"/>
                <a:gd name="T6" fmla="*/ 569 w 4340"/>
                <a:gd name="T7" fmla="*/ 506 h 3676"/>
                <a:gd name="T8" fmla="*/ 572 w 4340"/>
                <a:gd name="T9" fmla="*/ 2601 h 3676"/>
                <a:gd name="T10" fmla="*/ 594 w 4340"/>
                <a:gd name="T11" fmla="*/ 2645 h 3676"/>
                <a:gd name="T12" fmla="*/ 634 w 4340"/>
                <a:gd name="T13" fmla="*/ 2678 h 3676"/>
                <a:gd name="T14" fmla="*/ 683 w 4340"/>
                <a:gd name="T15" fmla="*/ 2688 h 3676"/>
                <a:gd name="T16" fmla="*/ 3683 w 4340"/>
                <a:gd name="T17" fmla="*/ 2686 h 3676"/>
                <a:gd name="T18" fmla="*/ 3728 w 4340"/>
                <a:gd name="T19" fmla="*/ 2664 h 3676"/>
                <a:gd name="T20" fmla="*/ 3758 w 4340"/>
                <a:gd name="T21" fmla="*/ 2625 h 3676"/>
                <a:gd name="T22" fmla="*/ 3770 w 4340"/>
                <a:gd name="T23" fmla="*/ 2574 h 3676"/>
                <a:gd name="T24" fmla="*/ 3768 w 4340"/>
                <a:gd name="T25" fmla="*/ 479 h 3676"/>
                <a:gd name="T26" fmla="*/ 3745 w 4340"/>
                <a:gd name="T27" fmla="*/ 433 h 3676"/>
                <a:gd name="T28" fmla="*/ 3707 w 4340"/>
                <a:gd name="T29" fmla="*/ 401 h 3676"/>
                <a:gd name="T30" fmla="*/ 3657 w 4340"/>
                <a:gd name="T31" fmla="*/ 389 h 3676"/>
                <a:gd name="T32" fmla="*/ 683 w 4340"/>
                <a:gd name="T33" fmla="*/ 0 h 3676"/>
                <a:gd name="T34" fmla="*/ 3719 w 4340"/>
                <a:gd name="T35" fmla="*/ 4 h 3676"/>
                <a:gd name="T36" fmla="*/ 3835 w 4340"/>
                <a:gd name="T37" fmla="*/ 34 h 3676"/>
                <a:gd name="T38" fmla="*/ 3939 w 4340"/>
                <a:gd name="T39" fmla="*/ 92 h 3676"/>
                <a:gd name="T40" fmla="*/ 4028 w 4340"/>
                <a:gd name="T41" fmla="*/ 171 h 3676"/>
                <a:gd name="T42" fmla="*/ 4095 w 4340"/>
                <a:gd name="T43" fmla="*/ 268 h 3676"/>
                <a:gd name="T44" fmla="*/ 4137 w 4340"/>
                <a:gd name="T45" fmla="*/ 381 h 3676"/>
                <a:gd name="T46" fmla="*/ 4153 w 4340"/>
                <a:gd name="T47" fmla="*/ 506 h 3676"/>
                <a:gd name="T48" fmla="*/ 4312 w 4340"/>
                <a:gd name="T49" fmla="*/ 3193 h 3676"/>
                <a:gd name="T50" fmla="*/ 4337 w 4340"/>
                <a:gd name="T51" fmla="*/ 3287 h 3676"/>
                <a:gd name="T52" fmla="*/ 4337 w 4340"/>
                <a:gd name="T53" fmla="*/ 3382 h 3676"/>
                <a:gd name="T54" fmla="*/ 4313 w 4340"/>
                <a:gd name="T55" fmla="*/ 3476 h 3676"/>
                <a:gd name="T56" fmla="*/ 4266 w 4340"/>
                <a:gd name="T57" fmla="*/ 3558 h 3676"/>
                <a:gd name="T58" fmla="*/ 4200 w 4340"/>
                <a:gd name="T59" fmla="*/ 3621 h 3676"/>
                <a:gd name="T60" fmla="*/ 4122 w 4340"/>
                <a:gd name="T61" fmla="*/ 3661 h 3676"/>
                <a:gd name="T62" fmla="*/ 4034 w 4340"/>
                <a:gd name="T63" fmla="*/ 3676 h 3676"/>
                <a:gd name="T64" fmla="*/ 261 w 4340"/>
                <a:gd name="T65" fmla="*/ 3672 h 3676"/>
                <a:gd name="T66" fmla="*/ 178 w 4340"/>
                <a:gd name="T67" fmla="*/ 3645 h 3676"/>
                <a:gd name="T68" fmla="*/ 106 w 4340"/>
                <a:gd name="T69" fmla="*/ 3593 h 3676"/>
                <a:gd name="T70" fmla="*/ 48 w 4340"/>
                <a:gd name="T71" fmla="*/ 3519 h 3676"/>
                <a:gd name="T72" fmla="*/ 12 w 4340"/>
                <a:gd name="T73" fmla="*/ 3431 h 3676"/>
                <a:gd name="T74" fmla="*/ 0 w 4340"/>
                <a:gd name="T75" fmla="*/ 3337 h 3676"/>
                <a:gd name="T76" fmla="*/ 3 w 4340"/>
                <a:gd name="T77" fmla="*/ 3287 h 3676"/>
                <a:gd name="T78" fmla="*/ 29 w 4340"/>
                <a:gd name="T79" fmla="*/ 3193 h 3676"/>
                <a:gd name="T80" fmla="*/ 186 w 4340"/>
                <a:gd name="T81" fmla="*/ 506 h 3676"/>
                <a:gd name="T82" fmla="*/ 202 w 4340"/>
                <a:gd name="T83" fmla="*/ 381 h 3676"/>
                <a:gd name="T84" fmla="*/ 244 w 4340"/>
                <a:gd name="T85" fmla="*/ 268 h 3676"/>
                <a:gd name="T86" fmla="*/ 312 w 4340"/>
                <a:gd name="T87" fmla="*/ 171 h 3676"/>
                <a:gd name="T88" fmla="*/ 400 w 4340"/>
                <a:gd name="T89" fmla="*/ 92 h 3676"/>
                <a:gd name="T90" fmla="*/ 504 w 4340"/>
                <a:gd name="T91" fmla="*/ 34 h 3676"/>
                <a:gd name="T92" fmla="*/ 621 w 4340"/>
                <a:gd name="T93" fmla="*/ 4 h 3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40" h="3676">
                  <a:moveTo>
                    <a:pt x="683" y="389"/>
                  </a:moveTo>
                  <a:lnTo>
                    <a:pt x="658" y="392"/>
                  </a:lnTo>
                  <a:lnTo>
                    <a:pt x="633" y="401"/>
                  </a:lnTo>
                  <a:lnTo>
                    <a:pt x="611" y="414"/>
                  </a:lnTo>
                  <a:lnTo>
                    <a:pt x="594" y="433"/>
                  </a:lnTo>
                  <a:lnTo>
                    <a:pt x="581" y="455"/>
                  </a:lnTo>
                  <a:lnTo>
                    <a:pt x="572" y="479"/>
                  </a:lnTo>
                  <a:lnTo>
                    <a:pt x="569" y="506"/>
                  </a:lnTo>
                  <a:lnTo>
                    <a:pt x="569" y="2574"/>
                  </a:lnTo>
                  <a:lnTo>
                    <a:pt x="572" y="2601"/>
                  </a:lnTo>
                  <a:lnTo>
                    <a:pt x="581" y="2625"/>
                  </a:lnTo>
                  <a:lnTo>
                    <a:pt x="594" y="2645"/>
                  </a:lnTo>
                  <a:lnTo>
                    <a:pt x="611" y="2664"/>
                  </a:lnTo>
                  <a:lnTo>
                    <a:pt x="634" y="2678"/>
                  </a:lnTo>
                  <a:lnTo>
                    <a:pt x="658" y="2686"/>
                  </a:lnTo>
                  <a:lnTo>
                    <a:pt x="683" y="2688"/>
                  </a:lnTo>
                  <a:lnTo>
                    <a:pt x="3657" y="2688"/>
                  </a:lnTo>
                  <a:lnTo>
                    <a:pt x="3683" y="2686"/>
                  </a:lnTo>
                  <a:lnTo>
                    <a:pt x="3707" y="2678"/>
                  </a:lnTo>
                  <a:lnTo>
                    <a:pt x="3728" y="2664"/>
                  </a:lnTo>
                  <a:lnTo>
                    <a:pt x="3745" y="2645"/>
                  </a:lnTo>
                  <a:lnTo>
                    <a:pt x="3758" y="2625"/>
                  </a:lnTo>
                  <a:lnTo>
                    <a:pt x="3768" y="2601"/>
                  </a:lnTo>
                  <a:lnTo>
                    <a:pt x="3770" y="2574"/>
                  </a:lnTo>
                  <a:lnTo>
                    <a:pt x="3770" y="506"/>
                  </a:lnTo>
                  <a:lnTo>
                    <a:pt x="3768" y="479"/>
                  </a:lnTo>
                  <a:lnTo>
                    <a:pt x="3758" y="455"/>
                  </a:lnTo>
                  <a:lnTo>
                    <a:pt x="3745" y="433"/>
                  </a:lnTo>
                  <a:lnTo>
                    <a:pt x="3728" y="414"/>
                  </a:lnTo>
                  <a:lnTo>
                    <a:pt x="3707" y="401"/>
                  </a:lnTo>
                  <a:lnTo>
                    <a:pt x="3683" y="392"/>
                  </a:lnTo>
                  <a:lnTo>
                    <a:pt x="3657" y="389"/>
                  </a:lnTo>
                  <a:lnTo>
                    <a:pt x="683" y="389"/>
                  </a:lnTo>
                  <a:close/>
                  <a:moveTo>
                    <a:pt x="683" y="0"/>
                  </a:moveTo>
                  <a:lnTo>
                    <a:pt x="3657" y="0"/>
                  </a:lnTo>
                  <a:lnTo>
                    <a:pt x="3719" y="4"/>
                  </a:lnTo>
                  <a:lnTo>
                    <a:pt x="3778" y="15"/>
                  </a:lnTo>
                  <a:lnTo>
                    <a:pt x="3835" y="34"/>
                  </a:lnTo>
                  <a:lnTo>
                    <a:pt x="3889" y="59"/>
                  </a:lnTo>
                  <a:lnTo>
                    <a:pt x="3939" y="92"/>
                  </a:lnTo>
                  <a:lnTo>
                    <a:pt x="3986" y="128"/>
                  </a:lnTo>
                  <a:lnTo>
                    <a:pt x="4028" y="171"/>
                  </a:lnTo>
                  <a:lnTo>
                    <a:pt x="4064" y="218"/>
                  </a:lnTo>
                  <a:lnTo>
                    <a:pt x="4095" y="268"/>
                  </a:lnTo>
                  <a:lnTo>
                    <a:pt x="4120" y="323"/>
                  </a:lnTo>
                  <a:lnTo>
                    <a:pt x="4137" y="381"/>
                  </a:lnTo>
                  <a:lnTo>
                    <a:pt x="4149" y="443"/>
                  </a:lnTo>
                  <a:lnTo>
                    <a:pt x="4153" y="506"/>
                  </a:lnTo>
                  <a:lnTo>
                    <a:pt x="4153" y="2574"/>
                  </a:lnTo>
                  <a:lnTo>
                    <a:pt x="4312" y="3193"/>
                  </a:lnTo>
                  <a:lnTo>
                    <a:pt x="4326" y="3239"/>
                  </a:lnTo>
                  <a:lnTo>
                    <a:pt x="4337" y="3287"/>
                  </a:lnTo>
                  <a:lnTo>
                    <a:pt x="4340" y="3335"/>
                  </a:lnTo>
                  <a:lnTo>
                    <a:pt x="4337" y="3382"/>
                  </a:lnTo>
                  <a:lnTo>
                    <a:pt x="4328" y="3431"/>
                  </a:lnTo>
                  <a:lnTo>
                    <a:pt x="4313" y="3476"/>
                  </a:lnTo>
                  <a:lnTo>
                    <a:pt x="4292" y="3519"/>
                  </a:lnTo>
                  <a:lnTo>
                    <a:pt x="4266" y="3558"/>
                  </a:lnTo>
                  <a:lnTo>
                    <a:pt x="4234" y="3593"/>
                  </a:lnTo>
                  <a:lnTo>
                    <a:pt x="4200" y="3621"/>
                  </a:lnTo>
                  <a:lnTo>
                    <a:pt x="4163" y="3645"/>
                  </a:lnTo>
                  <a:lnTo>
                    <a:pt x="4122" y="3661"/>
                  </a:lnTo>
                  <a:lnTo>
                    <a:pt x="4079" y="3672"/>
                  </a:lnTo>
                  <a:lnTo>
                    <a:pt x="4034" y="3676"/>
                  </a:lnTo>
                  <a:lnTo>
                    <a:pt x="305" y="3676"/>
                  </a:lnTo>
                  <a:lnTo>
                    <a:pt x="261" y="3672"/>
                  </a:lnTo>
                  <a:lnTo>
                    <a:pt x="218" y="3661"/>
                  </a:lnTo>
                  <a:lnTo>
                    <a:pt x="178" y="3645"/>
                  </a:lnTo>
                  <a:lnTo>
                    <a:pt x="140" y="3621"/>
                  </a:lnTo>
                  <a:lnTo>
                    <a:pt x="106" y="3593"/>
                  </a:lnTo>
                  <a:lnTo>
                    <a:pt x="74" y="3558"/>
                  </a:lnTo>
                  <a:lnTo>
                    <a:pt x="48" y="3519"/>
                  </a:lnTo>
                  <a:lnTo>
                    <a:pt x="26" y="3476"/>
                  </a:lnTo>
                  <a:lnTo>
                    <a:pt x="12" y="3431"/>
                  </a:lnTo>
                  <a:lnTo>
                    <a:pt x="3" y="3382"/>
                  </a:lnTo>
                  <a:lnTo>
                    <a:pt x="0" y="3337"/>
                  </a:lnTo>
                  <a:lnTo>
                    <a:pt x="0" y="3334"/>
                  </a:lnTo>
                  <a:lnTo>
                    <a:pt x="3" y="3287"/>
                  </a:lnTo>
                  <a:lnTo>
                    <a:pt x="13" y="3239"/>
                  </a:lnTo>
                  <a:lnTo>
                    <a:pt x="29" y="3193"/>
                  </a:lnTo>
                  <a:lnTo>
                    <a:pt x="186" y="2574"/>
                  </a:lnTo>
                  <a:lnTo>
                    <a:pt x="186" y="506"/>
                  </a:lnTo>
                  <a:lnTo>
                    <a:pt x="190" y="443"/>
                  </a:lnTo>
                  <a:lnTo>
                    <a:pt x="202" y="381"/>
                  </a:lnTo>
                  <a:lnTo>
                    <a:pt x="221" y="323"/>
                  </a:lnTo>
                  <a:lnTo>
                    <a:pt x="244" y="268"/>
                  </a:lnTo>
                  <a:lnTo>
                    <a:pt x="276" y="218"/>
                  </a:lnTo>
                  <a:lnTo>
                    <a:pt x="312" y="171"/>
                  </a:lnTo>
                  <a:lnTo>
                    <a:pt x="354" y="128"/>
                  </a:lnTo>
                  <a:lnTo>
                    <a:pt x="400" y="92"/>
                  </a:lnTo>
                  <a:lnTo>
                    <a:pt x="450" y="59"/>
                  </a:lnTo>
                  <a:lnTo>
                    <a:pt x="504" y="34"/>
                  </a:lnTo>
                  <a:lnTo>
                    <a:pt x="561" y="15"/>
                  </a:lnTo>
                  <a:lnTo>
                    <a:pt x="621" y="4"/>
                  </a:lnTo>
                  <a:lnTo>
                    <a:pt x="68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42F6457F-1079-E148-ACB1-16D35EBA894D}"/>
                </a:ext>
              </a:extLst>
            </p:cNvPr>
            <p:cNvSpPr>
              <a:spLocks/>
            </p:cNvSpPr>
            <p:nvPr/>
          </p:nvSpPr>
          <p:spPr bwMode="auto">
            <a:xfrm>
              <a:off x="2620" y="2697"/>
              <a:ext cx="532" cy="205"/>
            </a:xfrm>
            <a:custGeom>
              <a:avLst/>
              <a:gdLst>
                <a:gd name="T0" fmla="*/ 498 w 1063"/>
                <a:gd name="T1" fmla="*/ 0 h 410"/>
                <a:gd name="T2" fmla="*/ 575 w 1063"/>
                <a:gd name="T3" fmla="*/ 1 h 410"/>
                <a:gd name="T4" fmla="*/ 650 w 1063"/>
                <a:gd name="T5" fmla="*/ 9 h 410"/>
                <a:gd name="T6" fmla="*/ 725 w 1063"/>
                <a:gd name="T7" fmla="*/ 24 h 410"/>
                <a:gd name="T8" fmla="*/ 798 w 1063"/>
                <a:gd name="T9" fmla="*/ 45 h 410"/>
                <a:gd name="T10" fmla="*/ 869 w 1063"/>
                <a:gd name="T11" fmla="*/ 74 h 410"/>
                <a:gd name="T12" fmla="*/ 939 w 1063"/>
                <a:gd name="T13" fmla="*/ 110 h 410"/>
                <a:gd name="T14" fmla="*/ 1005 w 1063"/>
                <a:gd name="T15" fmla="*/ 151 h 410"/>
                <a:gd name="T16" fmla="*/ 1028 w 1063"/>
                <a:gd name="T17" fmla="*/ 170 h 410"/>
                <a:gd name="T18" fmla="*/ 1045 w 1063"/>
                <a:gd name="T19" fmla="*/ 194 h 410"/>
                <a:gd name="T20" fmla="*/ 1057 w 1063"/>
                <a:gd name="T21" fmla="*/ 221 h 410"/>
                <a:gd name="T22" fmla="*/ 1063 w 1063"/>
                <a:gd name="T23" fmla="*/ 250 h 410"/>
                <a:gd name="T24" fmla="*/ 1063 w 1063"/>
                <a:gd name="T25" fmla="*/ 280 h 410"/>
                <a:gd name="T26" fmla="*/ 1057 w 1063"/>
                <a:gd name="T27" fmla="*/ 308 h 410"/>
                <a:gd name="T28" fmla="*/ 1044 w 1063"/>
                <a:gd name="T29" fmla="*/ 335 h 410"/>
                <a:gd name="T30" fmla="*/ 1025 w 1063"/>
                <a:gd name="T31" fmla="*/ 358 h 410"/>
                <a:gd name="T32" fmla="*/ 1013 w 1063"/>
                <a:gd name="T33" fmla="*/ 370 h 410"/>
                <a:gd name="T34" fmla="*/ 992 w 1063"/>
                <a:gd name="T35" fmla="*/ 387 h 410"/>
                <a:gd name="T36" fmla="*/ 970 w 1063"/>
                <a:gd name="T37" fmla="*/ 400 h 410"/>
                <a:gd name="T38" fmla="*/ 945 w 1063"/>
                <a:gd name="T39" fmla="*/ 407 h 410"/>
                <a:gd name="T40" fmla="*/ 919 w 1063"/>
                <a:gd name="T41" fmla="*/ 410 h 410"/>
                <a:gd name="T42" fmla="*/ 893 w 1063"/>
                <a:gd name="T43" fmla="*/ 407 h 410"/>
                <a:gd name="T44" fmla="*/ 868 w 1063"/>
                <a:gd name="T45" fmla="*/ 399 h 410"/>
                <a:gd name="T46" fmla="*/ 844 w 1063"/>
                <a:gd name="T47" fmla="*/ 387 h 410"/>
                <a:gd name="T48" fmla="*/ 791 w 1063"/>
                <a:gd name="T49" fmla="*/ 355 h 410"/>
                <a:gd name="T50" fmla="*/ 736 w 1063"/>
                <a:gd name="T51" fmla="*/ 328 h 410"/>
                <a:gd name="T52" fmla="*/ 679 w 1063"/>
                <a:gd name="T53" fmla="*/ 308 h 410"/>
                <a:gd name="T54" fmla="*/ 621 w 1063"/>
                <a:gd name="T55" fmla="*/ 295 h 410"/>
                <a:gd name="T56" fmla="*/ 562 w 1063"/>
                <a:gd name="T57" fmla="*/ 287 h 410"/>
                <a:gd name="T58" fmla="*/ 501 w 1063"/>
                <a:gd name="T59" fmla="*/ 285 h 410"/>
                <a:gd name="T60" fmla="*/ 441 w 1063"/>
                <a:gd name="T61" fmla="*/ 291 h 410"/>
                <a:gd name="T62" fmla="*/ 382 w 1063"/>
                <a:gd name="T63" fmla="*/ 301 h 410"/>
                <a:gd name="T64" fmla="*/ 324 w 1063"/>
                <a:gd name="T65" fmla="*/ 319 h 410"/>
                <a:gd name="T66" fmla="*/ 268 w 1063"/>
                <a:gd name="T67" fmla="*/ 343 h 410"/>
                <a:gd name="T68" fmla="*/ 214 w 1063"/>
                <a:gd name="T69" fmla="*/ 372 h 410"/>
                <a:gd name="T70" fmla="*/ 187 w 1063"/>
                <a:gd name="T71" fmla="*/ 386 h 410"/>
                <a:gd name="T72" fmla="*/ 157 w 1063"/>
                <a:gd name="T73" fmla="*/ 392 h 410"/>
                <a:gd name="T74" fmla="*/ 128 w 1063"/>
                <a:gd name="T75" fmla="*/ 391 h 410"/>
                <a:gd name="T76" fmla="*/ 101 w 1063"/>
                <a:gd name="T77" fmla="*/ 384 h 410"/>
                <a:gd name="T78" fmla="*/ 74 w 1063"/>
                <a:gd name="T79" fmla="*/ 372 h 410"/>
                <a:gd name="T80" fmla="*/ 51 w 1063"/>
                <a:gd name="T81" fmla="*/ 354 h 410"/>
                <a:gd name="T82" fmla="*/ 39 w 1063"/>
                <a:gd name="T83" fmla="*/ 342 h 410"/>
                <a:gd name="T84" fmla="*/ 20 w 1063"/>
                <a:gd name="T85" fmla="*/ 317 h 410"/>
                <a:gd name="T86" fmla="*/ 7 w 1063"/>
                <a:gd name="T87" fmla="*/ 289 h 410"/>
                <a:gd name="T88" fmla="*/ 0 w 1063"/>
                <a:gd name="T89" fmla="*/ 260 h 410"/>
                <a:gd name="T90" fmla="*/ 0 w 1063"/>
                <a:gd name="T91" fmla="*/ 230 h 410"/>
                <a:gd name="T92" fmla="*/ 7 w 1063"/>
                <a:gd name="T93" fmla="*/ 199 h 410"/>
                <a:gd name="T94" fmla="*/ 20 w 1063"/>
                <a:gd name="T95" fmla="*/ 173 h 410"/>
                <a:gd name="T96" fmla="*/ 39 w 1063"/>
                <a:gd name="T97" fmla="*/ 150 h 410"/>
                <a:gd name="T98" fmla="*/ 62 w 1063"/>
                <a:gd name="T99" fmla="*/ 131 h 410"/>
                <a:gd name="T100" fmla="*/ 131 w 1063"/>
                <a:gd name="T101" fmla="*/ 92 h 410"/>
                <a:gd name="T102" fmla="*/ 201 w 1063"/>
                <a:gd name="T103" fmla="*/ 60 h 410"/>
                <a:gd name="T104" fmla="*/ 274 w 1063"/>
                <a:gd name="T105" fmla="*/ 35 h 410"/>
                <a:gd name="T106" fmla="*/ 348 w 1063"/>
                <a:gd name="T107" fmla="*/ 16 h 410"/>
                <a:gd name="T108" fmla="*/ 423 w 1063"/>
                <a:gd name="T109" fmla="*/ 4 h 410"/>
                <a:gd name="T110" fmla="*/ 498 w 1063"/>
                <a:gd name="T111" fmla="*/ 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63" h="410">
                  <a:moveTo>
                    <a:pt x="498" y="0"/>
                  </a:moveTo>
                  <a:lnTo>
                    <a:pt x="575" y="1"/>
                  </a:lnTo>
                  <a:lnTo>
                    <a:pt x="650" y="9"/>
                  </a:lnTo>
                  <a:lnTo>
                    <a:pt x="725" y="24"/>
                  </a:lnTo>
                  <a:lnTo>
                    <a:pt x="798" y="45"/>
                  </a:lnTo>
                  <a:lnTo>
                    <a:pt x="869" y="74"/>
                  </a:lnTo>
                  <a:lnTo>
                    <a:pt x="939" y="110"/>
                  </a:lnTo>
                  <a:lnTo>
                    <a:pt x="1005" y="151"/>
                  </a:lnTo>
                  <a:lnTo>
                    <a:pt x="1028" y="170"/>
                  </a:lnTo>
                  <a:lnTo>
                    <a:pt x="1045" y="194"/>
                  </a:lnTo>
                  <a:lnTo>
                    <a:pt x="1057" y="221"/>
                  </a:lnTo>
                  <a:lnTo>
                    <a:pt x="1063" y="250"/>
                  </a:lnTo>
                  <a:lnTo>
                    <a:pt x="1063" y="280"/>
                  </a:lnTo>
                  <a:lnTo>
                    <a:pt x="1057" y="308"/>
                  </a:lnTo>
                  <a:lnTo>
                    <a:pt x="1044" y="335"/>
                  </a:lnTo>
                  <a:lnTo>
                    <a:pt x="1025" y="358"/>
                  </a:lnTo>
                  <a:lnTo>
                    <a:pt x="1013" y="370"/>
                  </a:lnTo>
                  <a:lnTo>
                    <a:pt x="992" y="387"/>
                  </a:lnTo>
                  <a:lnTo>
                    <a:pt x="970" y="400"/>
                  </a:lnTo>
                  <a:lnTo>
                    <a:pt x="945" y="407"/>
                  </a:lnTo>
                  <a:lnTo>
                    <a:pt x="919" y="410"/>
                  </a:lnTo>
                  <a:lnTo>
                    <a:pt x="893" y="407"/>
                  </a:lnTo>
                  <a:lnTo>
                    <a:pt x="868" y="399"/>
                  </a:lnTo>
                  <a:lnTo>
                    <a:pt x="844" y="387"/>
                  </a:lnTo>
                  <a:lnTo>
                    <a:pt x="791" y="355"/>
                  </a:lnTo>
                  <a:lnTo>
                    <a:pt x="736" y="328"/>
                  </a:lnTo>
                  <a:lnTo>
                    <a:pt x="679" y="308"/>
                  </a:lnTo>
                  <a:lnTo>
                    <a:pt x="621" y="295"/>
                  </a:lnTo>
                  <a:lnTo>
                    <a:pt x="562" y="287"/>
                  </a:lnTo>
                  <a:lnTo>
                    <a:pt x="501" y="285"/>
                  </a:lnTo>
                  <a:lnTo>
                    <a:pt x="441" y="291"/>
                  </a:lnTo>
                  <a:lnTo>
                    <a:pt x="382" y="301"/>
                  </a:lnTo>
                  <a:lnTo>
                    <a:pt x="324" y="319"/>
                  </a:lnTo>
                  <a:lnTo>
                    <a:pt x="268" y="343"/>
                  </a:lnTo>
                  <a:lnTo>
                    <a:pt x="214" y="372"/>
                  </a:lnTo>
                  <a:lnTo>
                    <a:pt x="187" y="386"/>
                  </a:lnTo>
                  <a:lnTo>
                    <a:pt x="157" y="392"/>
                  </a:lnTo>
                  <a:lnTo>
                    <a:pt x="128" y="391"/>
                  </a:lnTo>
                  <a:lnTo>
                    <a:pt x="101" y="384"/>
                  </a:lnTo>
                  <a:lnTo>
                    <a:pt x="74" y="372"/>
                  </a:lnTo>
                  <a:lnTo>
                    <a:pt x="51" y="354"/>
                  </a:lnTo>
                  <a:lnTo>
                    <a:pt x="39" y="342"/>
                  </a:lnTo>
                  <a:lnTo>
                    <a:pt x="20" y="317"/>
                  </a:lnTo>
                  <a:lnTo>
                    <a:pt x="7" y="289"/>
                  </a:lnTo>
                  <a:lnTo>
                    <a:pt x="0" y="260"/>
                  </a:lnTo>
                  <a:lnTo>
                    <a:pt x="0" y="230"/>
                  </a:lnTo>
                  <a:lnTo>
                    <a:pt x="7" y="199"/>
                  </a:lnTo>
                  <a:lnTo>
                    <a:pt x="20" y="173"/>
                  </a:lnTo>
                  <a:lnTo>
                    <a:pt x="39" y="150"/>
                  </a:lnTo>
                  <a:lnTo>
                    <a:pt x="62" y="131"/>
                  </a:lnTo>
                  <a:lnTo>
                    <a:pt x="131" y="92"/>
                  </a:lnTo>
                  <a:lnTo>
                    <a:pt x="201" y="60"/>
                  </a:lnTo>
                  <a:lnTo>
                    <a:pt x="274" y="35"/>
                  </a:lnTo>
                  <a:lnTo>
                    <a:pt x="348" y="16"/>
                  </a:lnTo>
                  <a:lnTo>
                    <a:pt x="423" y="4"/>
                  </a:lnTo>
                  <a:lnTo>
                    <a:pt x="4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a:extLst>
                <a:ext uri="{FF2B5EF4-FFF2-40B4-BE49-F238E27FC236}">
                  <a16:creationId xmlns:a16="http://schemas.microsoft.com/office/drawing/2014/main" id="{6F1B51A4-934B-F749-B06F-9EDF4A751216}"/>
                </a:ext>
              </a:extLst>
            </p:cNvPr>
            <p:cNvSpPr>
              <a:spLocks/>
            </p:cNvSpPr>
            <p:nvPr/>
          </p:nvSpPr>
          <p:spPr bwMode="auto">
            <a:xfrm>
              <a:off x="2423" y="2417"/>
              <a:ext cx="940" cy="285"/>
            </a:xfrm>
            <a:custGeom>
              <a:avLst/>
              <a:gdLst>
                <a:gd name="T0" fmla="*/ 1060 w 1881"/>
                <a:gd name="T1" fmla="*/ 6 h 569"/>
                <a:gd name="T2" fmla="*/ 1250 w 1881"/>
                <a:gd name="T3" fmla="*/ 40 h 569"/>
                <a:gd name="T4" fmla="*/ 1435 w 1881"/>
                <a:gd name="T5" fmla="*/ 99 h 569"/>
                <a:gd name="T6" fmla="*/ 1612 w 1881"/>
                <a:gd name="T7" fmla="*/ 185 h 569"/>
                <a:gd name="T8" fmla="*/ 1778 w 1881"/>
                <a:gd name="T9" fmla="*/ 296 h 569"/>
                <a:gd name="T10" fmla="*/ 1870 w 1881"/>
                <a:gd name="T11" fmla="*/ 378 h 569"/>
                <a:gd name="T12" fmla="*/ 1881 w 1881"/>
                <a:gd name="T13" fmla="*/ 416 h 569"/>
                <a:gd name="T14" fmla="*/ 1873 w 1881"/>
                <a:gd name="T15" fmla="*/ 457 h 569"/>
                <a:gd name="T16" fmla="*/ 1803 w 1881"/>
                <a:gd name="T17" fmla="*/ 530 h 569"/>
                <a:gd name="T18" fmla="*/ 1757 w 1881"/>
                <a:gd name="T19" fmla="*/ 561 h 569"/>
                <a:gd name="T20" fmla="*/ 1703 w 1881"/>
                <a:gd name="T21" fmla="*/ 569 h 569"/>
                <a:gd name="T22" fmla="*/ 1650 w 1881"/>
                <a:gd name="T23" fmla="*/ 556 h 569"/>
                <a:gd name="T24" fmla="*/ 1552 w 1881"/>
                <a:gd name="T25" fmla="*/ 485 h 569"/>
                <a:gd name="T26" fmla="*/ 1396 w 1881"/>
                <a:gd name="T27" fmla="*/ 394 h 569"/>
                <a:gd name="T28" fmla="*/ 1231 w 1881"/>
                <a:gd name="T29" fmla="*/ 331 h 569"/>
                <a:gd name="T30" fmla="*/ 1058 w 1881"/>
                <a:gd name="T31" fmla="*/ 295 h 569"/>
                <a:gd name="T32" fmla="*/ 884 w 1881"/>
                <a:gd name="T33" fmla="*/ 287 h 569"/>
                <a:gd name="T34" fmla="*/ 711 w 1881"/>
                <a:gd name="T35" fmla="*/ 305 h 569"/>
                <a:gd name="T36" fmla="*/ 541 w 1881"/>
                <a:gd name="T37" fmla="*/ 351 h 569"/>
                <a:gd name="T38" fmla="*/ 377 w 1881"/>
                <a:gd name="T39" fmla="*/ 423 h 569"/>
                <a:gd name="T40" fmla="*/ 225 w 1881"/>
                <a:gd name="T41" fmla="*/ 522 h 569"/>
                <a:gd name="T42" fmla="*/ 176 w 1881"/>
                <a:gd name="T43" fmla="*/ 546 h 569"/>
                <a:gd name="T44" fmla="*/ 122 w 1881"/>
                <a:gd name="T45" fmla="*/ 549 h 569"/>
                <a:gd name="T46" fmla="*/ 72 w 1881"/>
                <a:gd name="T47" fmla="*/ 529 h 569"/>
                <a:gd name="T48" fmla="*/ 39 w 1881"/>
                <a:gd name="T49" fmla="*/ 500 h 569"/>
                <a:gd name="T50" fmla="*/ 8 w 1881"/>
                <a:gd name="T51" fmla="*/ 451 h 569"/>
                <a:gd name="T52" fmla="*/ 0 w 1881"/>
                <a:gd name="T53" fmla="*/ 395 h 569"/>
                <a:gd name="T54" fmla="*/ 15 w 1881"/>
                <a:gd name="T55" fmla="*/ 340 h 569"/>
                <a:gd name="T56" fmla="*/ 52 w 1881"/>
                <a:gd name="T57" fmla="*/ 296 h 569"/>
                <a:gd name="T58" fmla="*/ 218 w 1881"/>
                <a:gd name="T59" fmla="*/ 185 h 569"/>
                <a:gd name="T60" fmla="*/ 395 w 1881"/>
                <a:gd name="T61" fmla="*/ 99 h 569"/>
                <a:gd name="T62" fmla="*/ 582 w 1881"/>
                <a:gd name="T63" fmla="*/ 40 h 569"/>
                <a:gd name="T64" fmla="*/ 772 w 1881"/>
                <a:gd name="T65" fmla="*/ 6 h 569"/>
                <a:gd name="T66" fmla="*/ 963 w 1881"/>
                <a:gd name="T67"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81" h="569">
                  <a:moveTo>
                    <a:pt x="963" y="0"/>
                  </a:moveTo>
                  <a:lnTo>
                    <a:pt x="1060" y="6"/>
                  </a:lnTo>
                  <a:lnTo>
                    <a:pt x="1155" y="20"/>
                  </a:lnTo>
                  <a:lnTo>
                    <a:pt x="1250" y="40"/>
                  </a:lnTo>
                  <a:lnTo>
                    <a:pt x="1344" y="65"/>
                  </a:lnTo>
                  <a:lnTo>
                    <a:pt x="1435" y="99"/>
                  </a:lnTo>
                  <a:lnTo>
                    <a:pt x="1524" y="138"/>
                  </a:lnTo>
                  <a:lnTo>
                    <a:pt x="1612" y="185"/>
                  </a:lnTo>
                  <a:lnTo>
                    <a:pt x="1697" y="237"/>
                  </a:lnTo>
                  <a:lnTo>
                    <a:pt x="1778" y="296"/>
                  </a:lnTo>
                  <a:lnTo>
                    <a:pt x="1857" y="362"/>
                  </a:lnTo>
                  <a:lnTo>
                    <a:pt x="1870" y="378"/>
                  </a:lnTo>
                  <a:lnTo>
                    <a:pt x="1878" y="396"/>
                  </a:lnTo>
                  <a:lnTo>
                    <a:pt x="1881" y="416"/>
                  </a:lnTo>
                  <a:lnTo>
                    <a:pt x="1880" y="438"/>
                  </a:lnTo>
                  <a:lnTo>
                    <a:pt x="1873" y="457"/>
                  </a:lnTo>
                  <a:lnTo>
                    <a:pt x="1860" y="473"/>
                  </a:lnTo>
                  <a:lnTo>
                    <a:pt x="1803" y="530"/>
                  </a:lnTo>
                  <a:lnTo>
                    <a:pt x="1782" y="548"/>
                  </a:lnTo>
                  <a:lnTo>
                    <a:pt x="1757" y="561"/>
                  </a:lnTo>
                  <a:lnTo>
                    <a:pt x="1730" y="568"/>
                  </a:lnTo>
                  <a:lnTo>
                    <a:pt x="1703" y="569"/>
                  </a:lnTo>
                  <a:lnTo>
                    <a:pt x="1676" y="565"/>
                  </a:lnTo>
                  <a:lnTo>
                    <a:pt x="1650" y="556"/>
                  </a:lnTo>
                  <a:lnTo>
                    <a:pt x="1626" y="540"/>
                  </a:lnTo>
                  <a:lnTo>
                    <a:pt x="1552" y="485"/>
                  </a:lnTo>
                  <a:lnTo>
                    <a:pt x="1476" y="435"/>
                  </a:lnTo>
                  <a:lnTo>
                    <a:pt x="1396" y="394"/>
                  </a:lnTo>
                  <a:lnTo>
                    <a:pt x="1314" y="359"/>
                  </a:lnTo>
                  <a:lnTo>
                    <a:pt x="1231" y="331"/>
                  </a:lnTo>
                  <a:lnTo>
                    <a:pt x="1145" y="309"/>
                  </a:lnTo>
                  <a:lnTo>
                    <a:pt x="1058" y="295"/>
                  </a:lnTo>
                  <a:lnTo>
                    <a:pt x="971" y="288"/>
                  </a:lnTo>
                  <a:lnTo>
                    <a:pt x="884" y="287"/>
                  </a:lnTo>
                  <a:lnTo>
                    <a:pt x="797" y="292"/>
                  </a:lnTo>
                  <a:lnTo>
                    <a:pt x="711" y="305"/>
                  </a:lnTo>
                  <a:lnTo>
                    <a:pt x="625" y="324"/>
                  </a:lnTo>
                  <a:lnTo>
                    <a:pt x="541" y="351"/>
                  </a:lnTo>
                  <a:lnTo>
                    <a:pt x="457" y="383"/>
                  </a:lnTo>
                  <a:lnTo>
                    <a:pt x="377" y="423"/>
                  </a:lnTo>
                  <a:lnTo>
                    <a:pt x="300" y="470"/>
                  </a:lnTo>
                  <a:lnTo>
                    <a:pt x="225" y="522"/>
                  </a:lnTo>
                  <a:lnTo>
                    <a:pt x="201" y="537"/>
                  </a:lnTo>
                  <a:lnTo>
                    <a:pt x="176" y="546"/>
                  </a:lnTo>
                  <a:lnTo>
                    <a:pt x="150" y="550"/>
                  </a:lnTo>
                  <a:lnTo>
                    <a:pt x="122" y="549"/>
                  </a:lnTo>
                  <a:lnTo>
                    <a:pt x="97" y="541"/>
                  </a:lnTo>
                  <a:lnTo>
                    <a:pt x="72" y="529"/>
                  </a:lnTo>
                  <a:lnTo>
                    <a:pt x="51" y="512"/>
                  </a:lnTo>
                  <a:lnTo>
                    <a:pt x="39" y="500"/>
                  </a:lnTo>
                  <a:lnTo>
                    <a:pt x="20" y="477"/>
                  </a:lnTo>
                  <a:lnTo>
                    <a:pt x="8" y="451"/>
                  </a:lnTo>
                  <a:lnTo>
                    <a:pt x="2" y="423"/>
                  </a:lnTo>
                  <a:lnTo>
                    <a:pt x="0" y="395"/>
                  </a:lnTo>
                  <a:lnTo>
                    <a:pt x="4" y="367"/>
                  </a:lnTo>
                  <a:lnTo>
                    <a:pt x="15" y="340"/>
                  </a:lnTo>
                  <a:lnTo>
                    <a:pt x="31" y="316"/>
                  </a:lnTo>
                  <a:lnTo>
                    <a:pt x="52" y="296"/>
                  </a:lnTo>
                  <a:lnTo>
                    <a:pt x="134" y="237"/>
                  </a:lnTo>
                  <a:lnTo>
                    <a:pt x="218" y="185"/>
                  </a:lnTo>
                  <a:lnTo>
                    <a:pt x="306" y="139"/>
                  </a:lnTo>
                  <a:lnTo>
                    <a:pt x="395" y="99"/>
                  </a:lnTo>
                  <a:lnTo>
                    <a:pt x="488" y="67"/>
                  </a:lnTo>
                  <a:lnTo>
                    <a:pt x="582" y="40"/>
                  </a:lnTo>
                  <a:lnTo>
                    <a:pt x="675" y="20"/>
                  </a:lnTo>
                  <a:lnTo>
                    <a:pt x="772" y="6"/>
                  </a:lnTo>
                  <a:lnTo>
                    <a:pt x="867" y="0"/>
                  </a:lnTo>
                  <a:lnTo>
                    <a:pt x="9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a:extLst>
                <a:ext uri="{FF2B5EF4-FFF2-40B4-BE49-F238E27FC236}">
                  <a16:creationId xmlns:a16="http://schemas.microsoft.com/office/drawing/2014/main" id="{D56B9C83-77FE-EF46-B0F1-6A2A7B8D69F6}"/>
                </a:ext>
              </a:extLst>
            </p:cNvPr>
            <p:cNvSpPr>
              <a:spLocks/>
            </p:cNvSpPr>
            <p:nvPr/>
          </p:nvSpPr>
          <p:spPr bwMode="auto">
            <a:xfrm>
              <a:off x="2759" y="2964"/>
              <a:ext cx="254" cy="257"/>
            </a:xfrm>
            <a:custGeom>
              <a:avLst/>
              <a:gdLst>
                <a:gd name="T0" fmla="*/ 254 w 507"/>
                <a:gd name="T1" fmla="*/ 0 h 515"/>
                <a:gd name="T2" fmla="*/ 298 w 507"/>
                <a:gd name="T3" fmla="*/ 6 h 515"/>
                <a:gd name="T4" fmla="*/ 342 w 507"/>
                <a:gd name="T5" fmla="*/ 17 h 515"/>
                <a:gd name="T6" fmla="*/ 380 w 507"/>
                <a:gd name="T7" fmla="*/ 37 h 515"/>
                <a:gd name="T8" fmla="*/ 416 w 507"/>
                <a:gd name="T9" fmla="*/ 62 h 515"/>
                <a:gd name="T10" fmla="*/ 446 w 507"/>
                <a:gd name="T11" fmla="*/ 93 h 515"/>
                <a:gd name="T12" fmla="*/ 471 w 507"/>
                <a:gd name="T13" fmla="*/ 128 h 515"/>
                <a:gd name="T14" fmla="*/ 491 w 507"/>
                <a:gd name="T15" fmla="*/ 168 h 515"/>
                <a:gd name="T16" fmla="*/ 502 w 507"/>
                <a:gd name="T17" fmla="*/ 212 h 515"/>
                <a:gd name="T18" fmla="*/ 507 w 507"/>
                <a:gd name="T19" fmla="*/ 258 h 515"/>
                <a:gd name="T20" fmla="*/ 502 w 507"/>
                <a:gd name="T21" fmla="*/ 305 h 515"/>
                <a:gd name="T22" fmla="*/ 491 w 507"/>
                <a:gd name="T23" fmla="*/ 347 h 515"/>
                <a:gd name="T24" fmla="*/ 471 w 507"/>
                <a:gd name="T25" fmla="*/ 388 h 515"/>
                <a:gd name="T26" fmla="*/ 446 w 507"/>
                <a:gd name="T27" fmla="*/ 424 h 515"/>
                <a:gd name="T28" fmla="*/ 416 w 507"/>
                <a:gd name="T29" fmla="*/ 455 h 515"/>
                <a:gd name="T30" fmla="*/ 380 w 507"/>
                <a:gd name="T31" fmla="*/ 480 h 515"/>
                <a:gd name="T32" fmla="*/ 342 w 507"/>
                <a:gd name="T33" fmla="*/ 499 h 515"/>
                <a:gd name="T34" fmla="*/ 298 w 507"/>
                <a:gd name="T35" fmla="*/ 511 h 515"/>
                <a:gd name="T36" fmla="*/ 254 w 507"/>
                <a:gd name="T37" fmla="*/ 515 h 515"/>
                <a:gd name="T38" fmla="*/ 207 w 507"/>
                <a:gd name="T39" fmla="*/ 511 h 515"/>
                <a:gd name="T40" fmla="*/ 165 w 507"/>
                <a:gd name="T41" fmla="*/ 499 h 515"/>
                <a:gd name="T42" fmla="*/ 125 w 507"/>
                <a:gd name="T43" fmla="*/ 480 h 515"/>
                <a:gd name="T44" fmla="*/ 90 w 507"/>
                <a:gd name="T45" fmla="*/ 455 h 515"/>
                <a:gd name="T46" fmla="*/ 59 w 507"/>
                <a:gd name="T47" fmla="*/ 424 h 515"/>
                <a:gd name="T48" fmla="*/ 34 w 507"/>
                <a:gd name="T49" fmla="*/ 388 h 515"/>
                <a:gd name="T50" fmla="*/ 16 w 507"/>
                <a:gd name="T51" fmla="*/ 347 h 515"/>
                <a:gd name="T52" fmla="*/ 4 w 507"/>
                <a:gd name="T53" fmla="*/ 305 h 515"/>
                <a:gd name="T54" fmla="*/ 0 w 507"/>
                <a:gd name="T55" fmla="*/ 258 h 515"/>
                <a:gd name="T56" fmla="*/ 4 w 507"/>
                <a:gd name="T57" fmla="*/ 212 h 515"/>
                <a:gd name="T58" fmla="*/ 16 w 507"/>
                <a:gd name="T59" fmla="*/ 168 h 515"/>
                <a:gd name="T60" fmla="*/ 34 w 507"/>
                <a:gd name="T61" fmla="*/ 128 h 515"/>
                <a:gd name="T62" fmla="*/ 59 w 507"/>
                <a:gd name="T63" fmla="*/ 93 h 515"/>
                <a:gd name="T64" fmla="*/ 90 w 507"/>
                <a:gd name="T65" fmla="*/ 62 h 515"/>
                <a:gd name="T66" fmla="*/ 125 w 507"/>
                <a:gd name="T67" fmla="*/ 37 h 515"/>
                <a:gd name="T68" fmla="*/ 165 w 507"/>
                <a:gd name="T69" fmla="*/ 17 h 515"/>
                <a:gd name="T70" fmla="*/ 207 w 507"/>
                <a:gd name="T71" fmla="*/ 6 h 515"/>
                <a:gd name="T72" fmla="*/ 254 w 507"/>
                <a:gd name="T73" fmla="*/ 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7" h="515">
                  <a:moveTo>
                    <a:pt x="254" y="0"/>
                  </a:moveTo>
                  <a:lnTo>
                    <a:pt x="298" y="6"/>
                  </a:lnTo>
                  <a:lnTo>
                    <a:pt x="342" y="17"/>
                  </a:lnTo>
                  <a:lnTo>
                    <a:pt x="380" y="37"/>
                  </a:lnTo>
                  <a:lnTo>
                    <a:pt x="416" y="62"/>
                  </a:lnTo>
                  <a:lnTo>
                    <a:pt x="446" y="93"/>
                  </a:lnTo>
                  <a:lnTo>
                    <a:pt x="471" y="128"/>
                  </a:lnTo>
                  <a:lnTo>
                    <a:pt x="491" y="168"/>
                  </a:lnTo>
                  <a:lnTo>
                    <a:pt x="502" y="212"/>
                  </a:lnTo>
                  <a:lnTo>
                    <a:pt x="507" y="258"/>
                  </a:lnTo>
                  <a:lnTo>
                    <a:pt x="502" y="305"/>
                  </a:lnTo>
                  <a:lnTo>
                    <a:pt x="491" y="347"/>
                  </a:lnTo>
                  <a:lnTo>
                    <a:pt x="471" y="388"/>
                  </a:lnTo>
                  <a:lnTo>
                    <a:pt x="446" y="424"/>
                  </a:lnTo>
                  <a:lnTo>
                    <a:pt x="416" y="455"/>
                  </a:lnTo>
                  <a:lnTo>
                    <a:pt x="380" y="480"/>
                  </a:lnTo>
                  <a:lnTo>
                    <a:pt x="342" y="499"/>
                  </a:lnTo>
                  <a:lnTo>
                    <a:pt x="298" y="511"/>
                  </a:lnTo>
                  <a:lnTo>
                    <a:pt x="254" y="515"/>
                  </a:lnTo>
                  <a:lnTo>
                    <a:pt x="207" y="511"/>
                  </a:lnTo>
                  <a:lnTo>
                    <a:pt x="165" y="499"/>
                  </a:lnTo>
                  <a:lnTo>
                    <a:pt x="125" y="480"/>
                  </a:lnTo>
                  <a:lnTo>
                    <a:pt x="90" y="455"/>
                  </a:lnTo>
                  <a:lnTo>
                    <a:pt x="59" y="424"/>
                  </a:lnTo>
                  <a:lnTo>
                    <a:pt x="34" y="388"/>
                  </a:lnTo>
                  <a:lnTo>
                    <a:pt x="16" y="347"/>
                  </a:lnTo>
                  <a:lnTo>
                    <a:pt x="4" y="305"/>
                  </a:lnTo>
                  <a:lnTo>
                    <a:pt x="0" y="258"/>
                  </a:lnTo>
                  <a:lnTo>
                    <a:pt x="4" y="212"/>
                  </a:lnTo>
                  <a:lnTo>
                    <a:pt x="16" y="168"/>
                  </a:lnTo>
                  <a:lnTo>
                    <a:pt x="34" y="128"/>
                  </a:lnTo>
                  <a:lnTo>
                    <a:pt x="59" y="93"/>
                  </a:lnTo>
                  <a:lnTo>
                    <a:pt x="90" y="62"/>
                  </a:lnTo>
                  <a:lnTo>
                    <a:pt x="125" y="37"/>
                  </a:lnTo>
                  <a:lnTo>
                    <a:pt x="165" y="17"/>
                  </a:lnTo>
                  <a:lnTo>
                    <a:pt x="207" y="6"/>
                  </a:lnTo>
                  <a:lnTo>
                    <a:pt x="2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4" name="Rectangle 13">
            <a:extLst>
              <a:ext uri="{FF2B5EF4-FFF2-40B4-BE49-F238E27FC236}">
                <a16:creationId xmlns:a16="http://schemas.microsoft.com/office/drawing/2014/main" id="{D2983722-9D26-FB43-99EF-03B176A66DB2}"/>
              </a:ext>
            </a:extLst>
          </p:cNvPr>
          <p:cNvSpPr/>
          <p:nvPr/>
        </p:nvSpPr>
        <p:spPr>
          <a:xfrm>
            <a:off x="1009367" y="3727176"/>
            <a:ext cx="2067862" cy="707886"/>
          </a:xfrm>
          <a:prstGeom prst="rect">
            <a:avLst/>
          </a:prstGeom>
        </p:spPr>
        <p:txBody>
          <a:bodyPr wrap="square">
            <a:spAutoFit/>
          </a:bodyPr>
          <a:lstStyle/>
          <a:p>
            <a:pPr algn="ctr"/>
            <a:r>
              <a:rPr lang="en-US" sz="2000" dirty="0">
                <a:solidFill>
                  <a:schemeClr val="bg1"/>
                </a:solidFill>
                <a:latin typeface="Arial" panose="020B0604020202020204" pitchFamily="34" charset="0"/>
                <a:cs typeface="Arial" panose="020B0604020202020204" pitchFamily="34" charset="0"/>
              </a:rPr>
              <a:t>Project-Based Learning</a:t>
            </a:r>
          </a:p>
        </p:txBody>
      </p:sp>
      <p:sp>
        <p:nvSpPr>
          <p:cNvPr id="15" name="Rectangle 14">
            <a:extLst>
              <a:ext uri="{FF2B5EF4-FFF2-40B4-BE49-F238E27FC236}">
                <a16:creationId xmlns:a16="http://schemas.microsoft.com/office/drawing/2014/main" id="{8FB9F42D-3B76-4D4E-88D6-40B458DF1820}"/>
              </a:ext>
            </a:extLst>
          </p:cNvPr>
          <p:cNvSpPr/>
          <p:nvPr/>
        </p:nvSpPr>
        <p:spPr>
          <a:xfrm>
            <a:off x="3583353" y="3036110"/>
            <a:ext cx="1778109" cy="707886"/>
          </a:xfrm>
          <a:prstGeom prst="rect">
            <a:avLst/>
          </a:prstGeom>
        </p:spPr>
        <p:txBody>
          <a:bodyPr wrap="square">
            <a:spAutoFit/>
          </a:bodyPr>
          <a:lstStyle/>
          <a:p>
            <a:pPr algn="ctr"/>
            <a:r>
              <a:rPr lang="en-US" sz="2000" dirty="0">
                <a:solidFill>
                  <a:schemeClr val="bg1"/>
                </a:solidFill>
                <a:latin typeface="Arial" panose="020B0604020202020204" pitchFamily="34" charset="0"/>
                <a:cs typeface="Arial" panose="020B0604020202020204" pitchFamily="34" charset="0"/>
              </a:rPr>
              <a:t>Work-Based</a:t>
            </a:r>
          </a:p>
          <a:p>
            <a:pPr algn="ctr"/>
            <a:r>
              <a:rPr lang="en-US" sz="2000" dirty="0">
                <a:solidFill>
                  <a:schemeClr val="bg1"/>
                </a:solidFill>
                <a:latin typeface="Arial" panose="020B0604020202020204" pitchFamily="34" charset="0"/>
                <a:cs typeface="Arial" panose="020B0604020202020204" pitchFamily="34" charset="0"/>
              </a:rPr>
              <a:t>Learning</a:t>
            </a:r>
          </a:p>
        </p:txBody>
      </p:sp>
      <p:sp>
        <p:nvSpPr>
          <p:cNvPr id="16" name="Rectangle 15">
            <a:extLst>
              <a:ext uri="{FF2B5EF4-FFF2-40B4-BE49-F238E27FC236}">
                <a16:creationId xmlns:a16="http://schemas.microsoft.com/office/drawing/2014/main" id="{B61E91F8-BDC8-4A4E-99F3-D941C364D3DE}"/>
              </a:ext>
            </a:extLst>
          </p:cNvPr>
          <p:cNvSpPr/>
          <p:nvPr/>
        </p:nvSpPr>
        <p:spPr>
          <a:xfrm>
            <a:off x="3583354" y="5122814"/>
            <a:ext cx="1830863" cy="707886"/>
          </a:xfrm>
          <a:prstGeom prst="rect">
            <a:avLst/>
          </a:prstGeom>
        </p:spPr>
        <p:txBody>
          <a:bodyPr wrap="square">
            <a:spAutoFit/>
          </a:bodyPr>
          <a:lstStyle/>
          <a:p>
            <a:pPr algn="ctr"/>
            <a:r>
              <a:rPr lang="en-US" sz="2000" dirty="0">
                <a:solidFill>
                  <a:schemeClr val="bg1"/>
                </a:solidFill>
                <a:latin typeface="Arial" panose="020B0604020202020204" pitchFamily="34" charset="0"/>
                <a:cs typeface="Arial" panose="020B0604020202020204" pitchFamily="34" charset="0"/>
              </a:rPr>
              <a:t>Connected Learning</a:t>
            </a:r>
            <a:endParaRPr lang="en-US" sz="2000" dirty="0">
              <a:solidFill>
                <a:schemeClr val="bg1"/>
              </a:solidFill>
            </a:endParaRPr>
          </a:p>
        </p:txBody>
      </p:sp>
      <p:sp>
        <p:nvSpPr>
          <p:cNvPr id="17" name="Rectangle 16">
            <a:extLst>
              <a:ext uri="{FF2B5EF4-FFF2-40B4-BE49-F238E27FC236}">
                <a16:creationId xmlns:a16="http://schemas.microsoft.com/office/drawing/2014/main" id="{25FCD1DA-374D-C640-BF18-72A7E8C18D12}"/>
              </a:ext>
            </a:extLst>
          </p:cNvPr>
          <p:cNvSpPr/>
          <p:nvPr/>
        </p:nvSpPr>
        <p:spPr>
          <a:xfrm>
            <a:off x="5140755" y="4083933"/>
            <a:ext cx="1764501" cy="707886"/>
          </a:xfrm>
          <a:prstGeom prst="rect">
            <a:avLst/>
          </a:prstGeom>
        </p:spPr>
        <p:txBody>
          <a:bodyPr wrap="square">
            <a:spAutoFit/>
          </a:bodyPr>
          <a:lstStyle/>
          <a:p>
            <a:pPr algn="ctr"/>
            <a:r>
              <a:rPr lang="en-US" sz="2000" dirty="0">
                <a:solidFill>
                  <a:schemeClr val="bg1"/>
                </a:solidFill>
                <a:latin typeface="Arial" panose="020B0604020202020204" pitchFamily="34" charset="0"/>
                <a:cs typeface="Arial" panose="020B0604020202020204" pitchFamily="34" charset="0"/>
              </a:rPr>
              <a:t>Inquiry-Based Learning</a:t>
            </a:r>
          </a:p>
        </p:txBody>
      </p:sp>
      <p:grpSp>
        <p:nvGrpSpPr>
          <p:cNvPr id="18" name="Group 12">
            <a:extLst>
              <a:ext uri="{FF2B5EF4-FFF2-40B4-BE49-F238E27FC236}">
                <a16:creationId xmlns:a16="http://schemas.microsoft.com/office/drawing/2014/main" id="{6B42125E-F0D4-FE44-9FD7-D06E2ACA9370}"/>
              </a:ext>
            </a:extLst>
          </p:cNvPr>
          <p:cNvGrpSpPr>
            <a:grpSpLocks noChangeAspect="1"/>
          </p:cNvGrpSpPr>
          <p:nvPr/>
        </p:nvGrpSpPr>
        <p:grpSpPr bwMode="auto">
          <a:xfrm>
            <a:off x="4168858" y="4430404"/>
            <a:ext cx="562716" cy="561739"/>
            <a:chOff x="2976" y="1295"/>
            <a:chExt cx="1727" cy="1724"/>
          </a:xfrm>
          <a:solidFill>
            <a:schemeClr val="bg1"/>
          </a:solidFill>
        </p:grpSpPr>
        <p:sp>
          <p:nvSpPr>
            <p:cNvPr id="19" name="Freeform 14">
              <a:extLst>
                <a:ext uri="{FF2B5EF4-FFF2-40B4-BE49-F238E27FC236}">
                  <a16:creationId xmlns:a16="http://schemas.microsoft.com/office/drawing/2014/main" id="{7C6CE3EB-4CE1-3143-9F45-8964088D6AB4}"/>
                </a:ext>
              </a:extLst>
            </p:cNvPr>
            <p:cNvSpPr>
              <a:spLocks/>
            </p:cNvSpPr>
            <p:nvPr/>
          </p:nvSpPr>
          <p:spPr bwMode="auto">
            <a:xfrm>
              <a:off x="2976" y="2446"/>
              <a:ext cx="574" cy="573"/>
            </a:xfrm>
            <a:custGeom>
              <a:avLst/>
              <a:gdLst>
                <a:gd name="T0" fmla="*/ 822 w 1147"/>
                <a:gd name="T1" fmla="*/ 0 h 1145"/>
                <a:gd name="T2" fmla="*/ 1147 w 1147"/>
                <a:gd name="T3" fmla="*/ 323 h 1145"/>
                <a:gd name="T4" fmla="*/ 391 w 1147"/>
                <a:gd name="T5" fmla="*/ 1078 h 1145"/>
                <a:gd name="T6" fmla="*/ 367 w 1147"/>
                <a:gd name="T7" fmla="*/ 1098 h 1145"/>
                <a:gd name="T8" fmla="*/ 342 w 1147"/>
                <a:gd name="T9" fmla="*/ 1115 h 1145"/>
                <a:gd name="T10" fmla="*/ 316 w 1147"/>
                <a:gd name="T11" fmla="*/ 1128 h 1145"/>
                <a:gd name="T12" fmla="*/ 287 w 1147"/>
                <a:gd name="T13" fmla="*/ 1138 h 1145"/>
                <a:gd name="T14" fmla="*/ 259 w 1147"/>
                <a:gd name="T15" fmla="*/ 1143 h 1145"/>
                <a:gd name="T16" fmla="*/ 229 w 1147"/>
                <a:gd name="T17" fmla="*/ 1145 h 1145"/>
                <a:gd name="T18" fmla="*/ 200 w 1147"/>
                <a:gd name="T19" fmla="*/ 1143 h 1145"/>
                <a:gd name="T20" fmla="*/ 170 w 1147"/>
                <a:gd name="T21" fmla="*/ 1138 h 1145"/>
                <a:gd name="T22" fmla="*/ 143 w 1147"/>
                <a:gd name="T23" fmla="*/ 1128 h 1145"/>
                <a:gd name="T24" fmla="*/ 116 w 1147"/>
                <a:gd name="T25" fmla="*/ 1115 h 1145"/>
                <a:gd name="T26" fmla="*/ 91 w 1147"/>
                <a:gd name="T27" fmla="*/ 1098 h 1145"/>
                <a:gd name="T28" fmla="*/ 66 w 1147"/>
                <a:gd name="T29" fmla="*/ 1078 h 1145"/>
                <a:gd name="T30" fmla="*/ 44 w 1147"/>
                <a:gd name="T31" fmla="*/ 1052 h 1145"/>
                <a:gd name="T32" fmla="*/ 26 w 1147"/>
                <a:gd name="T33" fmla="*/ 1024 h 1145"/>
                <a:gd name="T34" fmla="*/ 14 w 1147"/>
                <a:gd name="T35" fmla="*/ 995 h 1145"/>
                <a:gd name="T36" fmla="*/ 4 w 1147"/>
                <a:gd name="T37" fmla="*/ 963 h 1145"/>
                <a:gd name="T38" fmla="*/ 0 w 1147"/>
                <a:gd name="T39" fmla="*/ 932 h 1145"/>
                <a:gd name="T40" fmla="*/ 0 w 1147"/>
                <a:gd name="T41" fmla="*/ 900 h 1145"/>
                <a:gd name="T42" fmla="*/ 4 w 1147"/>
                <a:gd name="T43" fmla="*/ 868 h 1145"/>
                <a:gd name="T44" fmla="*/ 14 w 1147"/>
                <a:gd name="T45" fmla="*/ 837 h 1145"/>
                <a:gd name="T46" fmla="*/ 26 w 1147"/>
                <a:gd name="T47" fmla="*/ 808 h 1145"/>
                <a:gd name="T48" fmla="*/ 44 w 1147"/>
                <a:gd name="T49" fmla="*/ 780 h 1145"/>
                <a:gd name="T50" fmla="*/ 66 w 1147"/>
                <a:gd name="T51" fmla="*/ 754 h 1145"/>
                <a:gd name="T52" fmla="*/ 822 w 1147"/>
                <a:gd name="T53" fmla="*/ 0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47" h="1145">
                  <a:moveTo>
                    <a:pt x="822" y="0"/>
                  </a:moveTo>
                  <a:lnTo>
                    <a:pt x="1147" y="323"/>
                  </a:lnTo>
                  <a:lnTo>
                    <a:pt x="391" y="1078"/>
                  </a:lnTo>
                  <a:lnTo>
                    <a:pt x="367" y="1098"/>
                  </a:lnTo>
                  <a:lnTo>
                    <a:pt x="342" y="1115"/>
                  </a:lnTo>
                  <a:lnTo>
                    <a:pt x="316" y="1128"/>
                  </a:lnTo>
                  <a:lnTo>
                    <a:pt x="287" y="1138"/>
                  </a:lnTo>
                  <a:lnTo>
                    <a:pt x="259" y="1143"/>
                  </a:lnTo>
                  <a:lnTo>
                    <a:pt x="229" y="1145"/>
                  </a:lnTo>
                  <a:lnTo>
                    <a:pt x="200" y="1143"/>
                  </a:lnTo>
                  <a:lnTo>
                    <a:pt x="170" y="1138"/>
                  </a:lnTo>
                  <a:lnTo>
                    <a:pt x="143" y="1128"/>
                  </a:lnTo>
                  <a:lnTo>
                    <a:pt x="116" y="1115"/>
                  </a:lnTo>
                  <a:lnTo>
                    <a:pt x="91" y="1098"/>
                  </a:lnTo>
                  <a:lnTo>
                    <a:pt x="66" y="1078"/>
                  </a:lnTo>
                  <a:lnTo>
                    <a:pt x="44" y="1052"/>
                  </a:lnTo>
                  <a:lnTo>
                    <a:pt x="26" y="1024"/>
                  </a:lnTo>
                  <a:lnTo>
                    <a:pt x="14" y="995"/>
                  </a:lnTo>
                  <a:lnTo>
                    <a:pt x="4" y="963"/>
                  </a:lnTo>
                  <a:lnTo>
                    <a:pt x="0" y="932"/>
                  </a:lnTo>
                  <a:lnTo>
                    <a:pt x="0" y="900"/>
                  </a:lnTo>
                  <a:lnTo>
                    <a:pt x="4" y="868"/>
                  </a:lnTo>
                  <a:lnTo>
                    <a:pt x="14" y="837"/>
                  </a:lnTo>
                  <a:lnTo>
                    <a:pt x="26" y="808"/>
                  </a:lnTo>
                  <a:lnTo>
                    <a:pt x="44" y="780"/>
                  </a:lnTo>
                  <a:lnTo>
                    <a:pt x="66" y="754"/>
                  </a:lnTo>
                  <a:lnTo>
                    <a:pt x="8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5">
              <a:extLst>
                <a:ext uri="{FF2B5EF4-FFF2-40B4-BE49-F238E27FC236}">
                  <a16:creationId xmlns:a16="http://schemas.microsoft.com/office/drawing/2014/main" id="{BA5D835E-43BF-C64E-BF6A-0AD1CFBD2465}"/>
                </a:ext>
              </a:extLst>
            </p:cNvPr>
            <p:cNvSpPr>
              <a:spLocks noEditPoints="1"/>
            </p:cNvSpPr>
            <p:nvPr/>
          </p:nvSpPr>
          <p:spPr bwMode="auto">
            <a:xfrm>
              <a:off x="3291" y="1295"/>
              <a:ext cx="1412" cy="1409"/>
            </a:xfrm>
            <a:custGeom>
              <a:avLst/>
              <a:gdLst>
                <a:gd name="T0" fmla="*/ 1999 w 2826"/>
                <a:gd name="T1" fmla="*/ 229 h 2819"/>
                <a:gd name="T2" fmla="*/ 1966 w 2826"/>
                <a:gd name="T3" fmla="*/ 247 h 2819"/>
                <a:gd name="T4" fmla="*/ 2098 w 2826"/>
                <a:gd name="T5" fmla="*/ 1333 h 2819"/>
                <a:gd name="T6" fmla="*/ 2587 w 2826"/>
                <a:gd name="T7" fmla="*/ 840 h 2819"/>
                <a:gd name="T8" fmla="*/ 2597 w 2826"/>
                <a:gd name="T9" fmla="*/ 804 h 2819"/>
                <a:gd name="T10" fmla="*/ 2587 w 2826"/>
                <a:gd name="T11" fmla="*/ 768 h 2819"/>
                <a:gd name="T12" fmla="*/ 2069 w 2826"/>
                <a:gd name="T13" fmla="*/ 247 h 2819"/>
                <a:gd name="T14" fmla="*/ 2037 w 2826"/>
                <a:gd name="T15" fmla="*/ 229 h 2819"/>
                <a:gd name="T16" fmla="*/ 2018 w 2826"/>
                <a:gd name="T17" fmla="*/ 0 h 2819"/>
                <a:gd name="T18" fmla="*/ 2057 w 2826"/>
                <a:gd name="T19" fmla="*/ 2 h 2819"/>
                <a:gd name="T20" fmla="*/ 2132 w 2826"/>
                <a:gd name="T21" fmla="*/ 21 h 2819"/>
                <a:gd name="T22" fmla="*/ 2202 w 2826"/>
                <a:gd name="T23" fmla="*/ 59 h 2819"/>
                <a:gd name="T24" fmla="*/ 2738 w 2826"/>
                <a:gd name="T25" fmla="*/ 591 h 2819"/>
                <a:gd name="T26" fmla="*/ 2786 w 2826"/>
                <a:gd name="T27" fmla="*/ 654 h 2819"/>
                <a:gd name="T28" fmla="*/ 2815 w 2826"/>
                <a:gd name="T29" fmla="*/ 725 h 2819"/>
                <a:gd name="T30" fmla="*/ 2826 w 2826"/>
                <a:gd name="T31" fmla="*/ 804 h 2819"/>
                <a:gd name="T32" fmla="*/ 2815 w 2826"/>
                <a:gd name="T33" fmla="*/ 883 h 2819"/>
                <a:gd name="T34" fmla="*/ 2786 w 2826"/>
                <a:gd name="T35" fmla="*/ 954 h 2819"/>
                <a:gd name="T36" fmla="*/ 2738 w 2826"/>
                <a:gd name="T37" fmla="*/ 1017 h 2819"/>
                <a:gd name="T38" fmla="*/ 2278 w 2826"/>
                <a:gd name="T39" fmla="*/ 1517 h 2819"/>
                <a:gd name="T40" fmla="*/ 2302 w 2826"/>
                <a:gd name="T41" fmla="*/ 1567 h 2819"/>
                <a:gd name="T42" fmla="*/ 2310 w 2826"/>
                <a:gd name="T43" fmla="*/ 1623 h 2819"/>
                <a:gd name="T44" fmla="*/ 2301 w 2826"/>
                <a:gd name="T45" fmla="*/ 1681 h 2819"/>
                <a:gd name="T46" fmla="*/ 2275 w 2826"/>
                <a:gd name="T47" fmla="*/ 1732 h 2819"/>
                <a:gd name="T48" fmla="*/ 1245 w 2826"/>
                <a:gd name="T49" fmla="*/ 2764 h 2819"/>
                <a:gd name="T50" fmla="*/ 1196 w 2826"/>
                <a:gd name="T51" fmla="*/ 2799 h 2819"/>
                <a:gd name="T52" fmla="*/ 1141 w 2826"/>
                <a:gd name="T53" fmla="*/ 2817 h 2819"/>
                <a:gd name="T54" fmla="*/ 1083 w 2826"/>
                <a:gd name="T55" fmla="*/ 2817 h 2819"/>
                <a:gd name="T56" fmla="*/ 1028 w 2826"/>
                <a:gd name="T57" fmla="*/ 2799 h 2819"/>
                <a:gd name="T58" fmla="*/ 980 w 2826"/>
                <a:gd name="T59" fmla="*/ 2764 h 2819"/>
                <a:gd name="T60" fmla="*/ 36 w 2826"/>
                <a:gd name="T61" fmla="*/ 1818 h 2819"/>
                <a:gd name="T62" fmla="*/ 10 w 2826"/>
                <a:gd name="T63" fmla="*/ 1767 h 2819"/>
                <a:gd name="T64" fmla="*/ 0 w 2826"/>
                <a:gd name="T65" fmla="*/ 1709 h 2819"/>
                <a:gd name="T66" fmla="*/ 10 w 2826"/>
                <a:gd name="T67" fmla="*/ 1651 h 2819"/>
                <a:gd name="T68" fmla="*/ 36 w 2826"/>
                <a:gd name="T69" fmla="*/ 1599 h 2819"/>
                <a:gd name="T70" fmla="*/ 1066 w 2826"/>
                <a:gd name="T71" fmla="*/ 567 h 2819"/>
                <a:gd name="T72" fmla="*/ 1115 w 2826"/>
                <a:gd name="T73" fmla="*/ 532 h 2819"/>
                <a:gd name="T74" fmla="*/ 1170 w 2826"/>
                <a:gd name="T75" fmla="*/ 514 h 2819"/>
                <a:gd name="T76" fmla="*/ 1226 w 2826"/>
                <a:gd name="T77" fmla="*/ 514 h 2819"/>
                <a:gd name="T78" fmla="*/ 1279 w 2826"/>
                <a:gd name="T79" fmla="*/ 531 h 2819"/>
                <a:gd name="T80" fmla="*/ 1326 w 2826"/>
                <a:gd name="T81" fmla="*/ 562 h 2819"/>
                <a:gd name="T82" fmla="*/ 1835 w 2826"/>
                <a:gd name="T83" fmla="*/ 59 h 2819"/>
                <a:gd name="T84" fmla="*/ 1903 w 2826"/>
                <a:gd name="T85" fmla="*/ 21 h 2819"/>
                <a:gd name="T86" fmla="*/ 1979 w 2826"/>
                <a:gd name="T87" fmla="*/ 2 h 2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26" h="2819">
                  <a:moveTo>
                    <a:pt x="2018" y="227"/>
                  </a:moveTo>
                  <a:lnTo>
                    <a:pt x="1999" y="229"/>
                  </a:lnTo>
                  <a:lnTo>
                    <a:pt x="1982" y="237"/>
                  </a:lnTo>
                  <a:lnTo>
                    <a:pt x="1966" y="247"/>
                  </a:lnTo>
                  <a:lnTo>
                    <a:pt x="1488" y="724"/>
                  </a:lnTo>
                  <a:lnTo>
                    <a:pt x="2098" y="1333"/>
                  </a:lnTo>
                  <a:lnTo>
                    <a:pt x="2575" y="856"/>
                  </a:lnTo>
                  <a:lnTo>
                    <a:pt x="2587" y="840"/>
                  </a:lnTo>
                  <a:lnTo>
                    <a:pt x="2594" y="823"/>
                  </a:lnTo>
                  <a:lnTo>
                    <a:pt x="2597" y="804"/>
                  </a:lnTo>
                  <a:lnTo>
                    <a:pt x="2594" y="785"/>
                  </a:lnTo>
                  <a:lnTo>
                    <a:pt x="2587" y="768"/>
                  </a:lnTo>
                  <a:lnTo>
                    <a:pt x="2575" y="753"/>
                  </a:lnTo>
                  <a:lnTo>
                    <a:pt x="2069" y="247"/>
                  </a:lnTo>
                  <a:lnTo>
                    <a:pt x="2055" y="237"/>
                  </a:lnTo>
                  <a:lnTo>
                    <a:pt x="2037" y="229"/>
                  </a:lnTo>
                  <a:lnTo>
                    <a:pt x="2018" y="227"/>
                  </a:lnTo>
                  <a:close/>
                  <a:moveTo>
                    <a:pt x="2018" y="0"/>
                  </a:moveTo>
                  <a:lnTo>
                    <a:pt x="2018" y="0"/>
                  </a:lnTo>
                  <a:lnTo>
                    <a:pt x="2057" y="2"/>
                  </a:lnTo>
                  <a:lnTo>
                    <a:pt x="2096" y="10"/>
                  </a:lnTo>
                  <a:lnTo>
                    <a:pt x="2132" y="21"/>
                  </a:lnTo>
                  <a:lnTo>
                    <a:pt x="2168" y="38"/>
                  </a:lnTo>
                  <a:lnTo>
                    <a:pt x="2202" y="59"/>
                  </a:lnTo>
                  <a:lnTo>
                    <a:pt x="2231" y="85"/>
                  </a:lnTo>
                  <a:lnTo>
                    <a:pt x="2738" y="591"/>
                  </a:lnTo>
                  <a:lnTo>
                    <a:pt x="2764" y="620"/>
                  </a:lnTo>
                  <a:lnTo>
                    <a:pt x="2786" y="654"/>
                  </a:lnTo>
                  <a:lnTo>
                    <a:pt x="2803" y="689"/>
                  </a:lnTo>
                  <a:lnTo>
                    <a:pt x="2815" y="725"/>
                  </a:lnTo>
                  <a:lnTo>
                    <a:pt x="2824" y="764"/>
                  </a:lnTo>
                  <a:lnTo>
                    <a:pt x="2826" y="804"/>
                  </a:lnTo>
                  <a:lnTo>
                    <a:pt x="2824" y="844"/>
                  </a:lnTo>
                  <a:lnTo>
                    <a:pt x="2815" y="883"/>
                  </a:lnTo>
                  <a:lnTo>
                    <a:pt x="2803" y="920"/>
                  </a:lnTo>
                  <a:lnTo>
                    <a:pt x="2786" y="954"/>
                  </a:lnTo>
                  <a:lnTo>
                    <a:pt x="2764" y="988"/>
                  </a:lnTo>
                  <a:lnTo>
                    <a:pt x="2738" y="1017"/>
                  </a:lnTo>
                  <a:lnTo>
                    <a:pt x="2260" y="1495"/>
                  </a:lnTo>
                  <a:lnTo>
                    <a:pt x="2278" y="1517"/>
                  </a:lnTo>
                  <a:lnTo>
                    <a:pt x="2291" y="1541"/>
                  </a:lnTo>
                  <a:lnTo>
                    <a:pt x="2302" y="1567"/>
                  </a:lnTo>
                  <a:lnTo>
                    <a:pt x="2308" y="1594"/>
                  </a:lnTo>
                  <a:lnTo>
                    <a:pt x="2310" y="1623"/>
                  </a:lnTo>
                  <a:lnTo>
                    <a:pt x="2308" y="1652"/>
                  </a:lnTo>
                  <a:lnTo>
                    <a:pt x="2301" y="1681"/>
                  </a:lnTo>
                  <a:lnTo>
                    <a:pt x="2290" y="1707"/>
                  </a:lnTo>
                  <a:lnTo>
                    <a:pt x="2275" y="1732"/>
                  </a:lnTo>
                  <a:lnTo>
                    <a:pt x="2256" y="1755"/>
                  </a:lnTo>
                  <a:lnTo>
                    <a:pt x="1245" y="2764"/>
                  </a:lnTo>
                  <a:lnTo>
                    <a:pt x="1222" y="2784"/>
                  </a:lnTo>
                  <a:lnTo>
                    <a:pt x="1196" y="2799"/>
                  </a:lnTo>
                  <a:lnTo>
                    <a:pt x="1170" y="2810"/>
                  </a:lnTo>
                  <a:lnTo>
                    <a:pt x="1141" y="2817"/>
                  </a:lnTo>
                  <a:lnTo>
                    <a:pt x="1113" y="2819"/>
                  </a:lnTo>
                  <a:lnTo>
                    <a:pt x="1083" y="2817"/>
                  </a:lnTo>
                  <a:lnTo>
                    <a:pt x="1056" y="2810"/>
                  </a:lnTo>
                  <a:lnTo>
                    <a:pt x="1028" y="2799"/>
                  </a:lnTo>
                  <a:lnTo>
                    <a:pt x="1003" y="2784"/>
                  </a:lnTo>
                  <a:lnTo>
                    <a:pt x="980" y="2764"/>
                  </a:lnTo>
                  <a:lnTo>
                    <a:pt x="55" y="1841"/>
                  </a:lnTo>
                  <a:lnTo>
                    <a:pt x="36" y="1818"/>
                  </a:lnTo>
                  <a:lnTo>
                    <a:pt x="21" y="1794"/>
                  </a:lnTo>
                  <a:lnTo>
                    <a:pt x="10" y="1767"/>
                  </a:lnTo>
                  <a:lnTo>
                    <a:pt x="2" y="1738"/>
                  </a:lnTo>
                  <a:lnTo>
                    <a:pt x="0" y="1709"/>
                  </a:lnTo>
                  <a:lnTo>
                    <a:pt x="2" y="1680"/>
                  </a:lnTo>
                  <a:lnTo>
                    <a:pt x="10" y="1651"/>
                  </a:lnTo>
                  <a:lnTo>
                    <a:pt x="21" y="1624"/>
                  </a:lnTo>
                  <a:lnTo>
                    <a:pt x="36" y="1599"/>
                  </a:lnTo>
                  <a:lnTo>
                    <a:pt x="55" y="1577"/>
                  </a:lnTo>
                  <a:lnTo>
                    <a:pt x="1066" y="567"/>
                  </a:lnTo>
                  <a:lnTo>
                    <a:pt x="1090" y="548"/>
                  </a:lnTo>
                  <a:lnTo>
                    <a:pt x="1115" y="532"/>
                  </a:lnTo>
                  <a:lnTo>
                    <a:pt x="1142" y="521"/>
                  </a:lnTo>
                  <a:lnTo>
                    <a:pt x="1170" y="514"/>
                  </a:lnTo>
                  <a:lnTo>
                    <a:pt x="1199" y="512"/>
                  </a:lnTo>
                  <a:lnTo>
                    <a:pt x="1226" y="514"/>
                  </a:lnTo>
                  <a:lnTo>
                    <a:pt x="1253" y="520"/>
                  </a:lnTo>
                  <a:lnTo>
                    <a:pt x="1279" y="531"/>
                  </a:lnTo>
                  <a:lnTo>
                    <a:pt x="1303" y="545"/>
                  </a:lnTo>
                  <a:lnTo>
                    <a:pt x="1326" y="562"/>
                  </a:lnTo>
                  <a:lnTo>
                    <a:pt x="1804" y="85"/>
                  </a:lnTo>
                  <a:lnTo>
                    <a:pt x="1835" y="59"/>
                  </a:lnTo>
                  <a:lnTo>
                    <a:pt x="1867" y="38"/>
                  </a:lnTo>
                  <a:lnTo>
                    <a:pt x="1903" y="21"/>
                  </a:lnTo>
                  <a:lnTo>
                    <a:pt x="1940" y="10"/>
                  </a:lnTo>
                  <a:lnTo>
                    <a:pt x="1979" y="2"/>
                  </a:lnTo>
                  <a:lnTo>
                    <a:pt x="20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6">
              <a:extLst>
                <a:ext uri="{FF2B5EF4-FFF2-40B4-BE49-F238E27FC236}">
                  <a16:creationId xmlns:a16="http://schemas.microsoft.com/office/drawing/2014/main" id="{38440EDB-3539-B441-B655-39A2E9391394}"/>
                </a:ext>
              </a:extLst>
            </p:cNvPr>
            <p:cNvSpPr>
              <a:spLocks/>
            </p:cNvSpPr>
            <p:nvPr/>
          </p:nvSpPr>
          <p:spPr bwMode="auto">
            <a:xfrm>
              <a:off x="4172" y="1553"/>
              <a:ext cx="129" cy="129"/>
            </a:xfrm>
            <a:custGeom>
              <a:avLst/>
              <a:gdLst>
                <a:gd name="T0" fmla="*/ 129 w 259"/>
                <a:gd name="T1" fmla="*/ 0 h 258"/>
                <a:gd name="T2" fmla="*/ 154 w 259"/>
                <a:gd name="T3" fmla="*/ 2 h 258"/>
                <a:gd name="T4" fmla="*/ 178 w 259"/>
                <a:gd name="T5" fmla="*/ 10 h 258"/>
                <a:gd name="T6" fmla="*/ 200 w 259"/>
                <a:gd name="T7" fmla="*/ 21 h 258"/>
                <a:gd name="T8" fmla="*/ 221 w 259"/>
                <a:gd name="T9" fmla="*/ 38 h 258"/>
                <a:gd name="T10" fmla="*/ 237 w 259"/>
                <a:gd name="T11" fmla="*/ 58 h 258"/>
                <a:gd name="T12" fmla="*/ 249 w 259"/>
                <a:gd name="T13" fmla="*/ 80 h 258"/>
                <a:gd name="T14" fmla="*/ 256 w 259"/>
                <a:gd name="T15" fmla="*/ 104 h 258"/>
                <a:gd name="T16" fmla="*/ 259 w 259"/>
                <a:gd name="T17" fmla="*/ 129 h 258"/>
                <a:gd name="T18" fmla="*/ 256 w 259"/>
                <a:gd name="T19" fmla="*/ 154 h 258"/>
                <a:gd name="T20" fmla="*/ 249 w 259"/>
                <a:gd name="T21" fmla="*/ 178 h 258"/>
                <a:gd name="T22" fmla="*/ 237 w 259"/>
                <a:gd name="T23" fmla="*/ 200 h 258"/>
                <a:gd name="T24" fmla="*/ 221 w 259"/>
                <a:gd name="T25" fmla="*/ 220 h 258"/>
                <a:gd name="T26" fmla="*/ 200 w 259"/>
                <a:gd name="T27" fmla="*/ 237 h 258"/>
                <a:gd name="T28" fmla="*/ 178 w 259"/>
                <a:gd name="T29" fmla="*/ 248 h 258"/>
                <a:gd name="T30" fmla="*/ 154 w 259"/>
                <a:gd name="T31" fmla="*/ 256 h 258"/>
                <a:gd name="T32" fmla="*/ 129 w 259"/>
                <a:gd name="T33" fmla="*/ 258 h 258"/>
                <a:gd name="T34" fmla="*/ 104 w 259"/>
                <a:gd name="T35" fmla="*/ 256 h 258"/>
                <a:gd name="T36" fmla="*/ 81 w 259"/>
                <a:gd name="T37" fmla="*/ 248 h 258"/>
                <a:gd name="T38" fmla="*/ 58 w 259"/>
                <a:gd name="T39" fmla="*/ 237 h 258"/>
                <a:gd name="T40" fmla="*/ 38 w 259"/>
                <a:gd name="T41" fmla="*/ 220 h 258"/>
                <a:gd name="T42" fmla="*/ 21 w 259"/>
                <a:gd name="T43" fmla="*/ 200 h 258"/>
                <a:gd name="T44" fmla="*/ 10 w 259"/>
                <a:gd name="T45" fmla="*/ 178 h 258"/>
                <a:gd name="T46" fmla="*/ 2 w 259"/>
                <a:gd name="T47" fmla="*/ 154 h 258"/>
                <a:gd name="T48" fmla="*/ 0 w 259"/>
                <a:gd name="T49" fmla="*/ 129 h 258"/>
                <a:gd name="T50" fmla="*/ 2 w 259"/>
                <a:gd name="T51" fmla="*/ 104 h 258"/>
                <a:gd name="T52" fmla="*/ 10 w 259"/>
                <a:gd name="T53" fmla="*/ 80 h 258"/>
                <a:gd name="T54" fmla="*/ 21 w 259"/>
                <a:gd name="T55" fmla="*/ 58 h 258"/>
                <a:gd name="T56" fmla="*/ 38 w 259"/>
                <a:gd name="T57" fmla="*/ 38 h 258"/>
                <a:gd name="T58" fmla="*/ 58 w 259"/>
                <a:gd name="T59" fmla="*/ 21 h 258"/>
                <a:gd name="T60" fmla="*/ 81 w 259"/>
                <a:gd name="T61" fmla="*/ 10 h 258"/>
                <a:gd name="T62" fmla="*/ 104 w 259"/>
                <a:gd name="T63" fmla="*/ 2 h 258"/>
                <a:gd name="T64" fmla="*/ 129 w 259"/>
                <a:gd name="T65"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9" h="258">
                  <a:moveTo>
                    <a:pt x="129" y="0"/>
                  </a:moveTo>
                  <a:lnTo>
                    <a:pt x="154" y="2"/>
                  </a:lnTo>
                  <a:lnTo>
                    <a:pt x="178" y="10"/>
                  </a:lnTo>
                  <a:lnTo>
                    <a:pt x="200" y="21"/>
                  </a:lnTo>
                  <a:lnTo>
                    <a:pt x="221" y="38"/>
                  </a:lnTo>
                  <a:lnTo>
                    <a:pt x="237" y="58"/>
                  </a:lnTo>
                  <a:lnTo>
                    <a:pt x="249" y="80"/>
                  </a:lnTo>
                  <a:lnTo>
                    <a:pt x="256" y="104"/>
                  </a:lnTo>
                  <a:lnTo>
                    <a:pt x="259" y="129"/>
                  </a:lnTo>
                  <a:lnTo>
                    <a:pt x="256" y="154"/>
                  </a:lnTo>
                  <a:lnTo>
                    <a:pt x="249" y="178"/>
                  </a:lnTo>
                  <a:lnTo>
                    <a:pt x="237" y="200"/>
                  </a:lnTo>
                  <a:lnTo>
                    <a:pt x="221" y="220"/>
                  </a:lnTo>
                  <a:lnTo>
                    <a:pt x="200" y="237"/>
                  </a:lnTo>
                  <a:lnTo>
                    <a:pt x="178" y="248"/>
                  </a:lnTo>
                  <a:lnTo>
                    <a:pt x="154" y="256"/>
                  </a:lnTo>
                  <a:lnTo>
                    <a:pt x="129" y="258"/>
                  </a:lnTo>
                  <a:lnTo>
                    <a:pt x="104" y="256"/>
                  </a:lnTo>
                  <a:lnTo>
                    <a:pt x="81" y="248"/>
                  </a:lnTo>
                  <a:lnTo>
                    <a:pt x="58" y="237"/>
                  </a:lnTo>
                  <a:lnTo>
                    <a:pt x="38" y="220"/>
                  </a:lnTo>
                  <a:lnTo>
                    <a:pt x="21" y="200"/>
                  </a:lnTo>
                  <a:lnTo>
                    <a:pt x="10" y="178"/>
                  </a:lnTo>
                  <a:lnTo>
                    <a:pt x="2" y="154"/>
                  </a:lnTo>
                  <a:lnTo>
                    <a:pt x="0" y="129"/>
                  </a:lnTo>
                  <a:lnTo>
                    <a:pt x="2" y="104"/>
                  </a:lnTo>
                  <a:lnTo>
                    <a:pt x="10" y="80"/>
                  </a:lnTo>
                  <a:lnTo>
                    <a:pt x="21" y="58"/>
                  </a:lnTo>
                  <a:lnTo>
                    <a:pt x="38" y="38"/>
                  </a:lnTo>
                  <a:lnTo>
                    <a:pt x="58" y="21"/>
                  </a:lnTo>
                  <a:lnTo>
                    <a:pt x="81" y="10"/>
                  </a:lnTo>
                  <a:lnTo>
                    <a:pt x="104" y="2"/>
                  </a:lnTo>
                  <a:lnTo>
                    <a:pt x="1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7">
              <a:extLst>
                <a:ext uri="{FF2B5EF4-FFF2-40B4-BE49-F238E27FC236}">
                  <a16:creationId xmlns:a16="http://schemas.microsoft.com/office/drawing/2014/main" id="{37BF69F1-BDF7-E046-989B-7C51A24AE016}"/>
                </a:ext>
              </a:extLst>
            </p:cNvPr>
            <p:cNvSpPr>
              <a:spLocks/>
            </p:cNvSpPr>
            <p:nvPr/>
          </p:nvSpPr>
          <p:spPr bwMode="auto">
            <a:xfrm>
              <a:off x="4303" y="1684"/>
              <a:ext cx="129" cy="129"/>
            </a:xfrm>
            <a:custGeom>
              <a:avLst/>
              <a:gdLst>
                <a:gd name="T0" fmla="*/ 130 w 258"/>
                <a:gd name="T1" fmla="*/ 0 h 257"/>
                <a:gd name="T2" fmla="*/ 154 w 258"/>
                <a:gd name="T3" fmla="*/ 2 h 257"/>
                <a:gd name="T4" fmla="*/ 178 w 258"/>
                <a:gd name="T5" fmla="*/ 9 h 257"/>
                <a:gd name="T6" fmla="*/ 200 w 258"/>
                <a:gd name="T7" fmla="*/ 21 h 257"/>
                <a:gd name="T8" fmla="*/ 221 w 258"/>
                <a:gd name="T9" fmla="*/ 38 h 257"/>
                <a:gd name="T10" fmla="*/ 237 w 258"/>
                <a:gd name="T11" fmla="*/ 58 h 257"/>
                <a:gd name="T12" fmla="*/ 248 w 258"/>
                <a:gd name="T13" fmla="*/ 80 h 257"/>
                <a:gd name="T14" fmla="*/ 256 w 258"/>
                <a:gd name="T15" fmla="*/ 104 h 257"/>
                <a:gd name="T16" fmla="*/ 258 w 258"/>
                <a:gd name="T17" fmla="*/ 129 h 257"/>
                <a:gd name="T18" fmla="*/ 256 w 258"/>
                <a:gd name="T19" fmla="*/ 153 h 257"/>
                <a:gd name="T20" fmla="*/ 248 w 258"/>
                <a:gd name="T21" fmla="*/ 177 h 257"/>
                <a:gd name="T22" fmla="*/ 237 w 258"/>
                <a:gd name="T23" fmla="*/ 200 h 257"/>
                <a:gd name="T24" fmla="*/ 221 w 258"/>
                <a:gd name="T25" fmla="*/ 220 h 257"/>
                <a:gd name="T26" fmla="*/ 200 w 258"/>
                <a:gd name="T27" fmla="*/ 236 h 257"/>
                <a:gd name="T28" fmla="*/ 178 w 258"/>
                <a:gd name="T29" fmla="*/ 248 h 257"/>
                <a:gd name="T30" fmla="*/ 154 w 258"/>
                <a:gd name="T31" fmla="*/ 255 h 257"/>
                <a:gd name="T32" fmla="*/ 130 w 258"/>
                <a:gd name="T33" fmla="*/ 257 h 257"/>
                <a:gd name="T34" fmla="*/ 104 w 258"/>
                <a:gd name="T35" fmla="*/ 255 h 257"/>
                <a:gd name="T36" fmla="*/ 80 w 258"/>
                <a:gd name="T37" fmla="*/ 248 h 257"/>
                <a:gd name="T38" fmla="*/ 58 w 258"/>
                <a:gd name="T39" fmla="*/ 236 h 257"/>
                <a:gd name="T40" fmla="*/ 38 w 258"/>
                <a:gd name="T41" fmla="*/ 220 h 257"/>
                <a:gd name="T42" fmla="*/ 21 w 258"/>
                <a:gd name="T43" fmla="*/ 200 h 257"/>
                <a:gd name="T44" fmla="*/ 10 w 258"/>
                <a:gd name="T45" fmla="*/ 177 h 257"/>
                <a:gd name="T46" fmla="*/ 2 w 258"/>
                <a:gd name="T47" fmla="*/ 153 h 257"/>
                <a:gd name="T48" fmla="*/ 0 w 258"/>
                <a:gd name="T49" fmla="*/ 129 h 257"/>
                <a:gd name="T50" fmla="*/ 2 w 258"/>
                <a:gd name="T51" fmla="*/ 104 h 257"/>
                <a:gd name="T52" fmla="*/ 10 w 258"/>
                <a:gd name="T53" fmla="*/ 80 h 257"/>
                <a:gd name="T54" fmla="*/ 21 w 258"/>
                <a:gd name="T55" fmla="*/ 58 h 257"/>
                <a:gd name="T56" fmla="*/ 38 w 258"/>
                <a:gd name="T57" fmla="*/ 38 h 257"/>
                <a:gd name="T58" fmla="*/ 58 w 258"/>
                <a:gd name="T59" fmla="*/ 21 h 257"/>
                <a:gd name="T60" fmla="*/ 80 w 258"/>
                <a:gd name="T61" fmla="*/ 9 h 257"/>
                <a:gd name="T62" fmla="*/ 104 w 258"/>
                <a:gd name="T63" fmla="*/ 2 h 257"/>
                <a:gd name="T64" fmla="*/ 130 w 258"/>
                <a:gd name="T65"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8" h="257">
                  <a:moveTo>
                    <a:pt x="130" y="0"/>
                  </a:moveTo>
                  <a:lnTo>
                    <a:pt x="154" y="2"/>
                  </a:lnTo>
                  <a:lnTo>
                    <a:pt x="178" y="9"/>
                  </a:lnTo>
                  <a:lnTo>
                    <a:pt x="200" y="21"/>
                  </a:lnTo>
                  <a:lnTo>
                    <a:pt x="221" y="38"/>
                  </a:lnTo>
                  <a:lnTo>
                    <a:pt x="237" y="58"/>
                  </a:lnTo>
                  <a:lnTo>
                    <a:pt x="248" y="80"/>
                  </a:lnTo>
                  <a:lnTo>
                    <a:pt x="256" y="104"/>
                  </a:lnTo>
                  <a:lnTo>
                    <a:pt x="258" y="129"/>
                  </a:lnTo>
                  <a:lnTo>
                    <a:pt x="256" y="153"/>
                  </a:lnTo>
                  <a:lnTo>
                    <a:pt x="248" y="177"/>
                  </a:lnTo>
                  <a:lnTo>
                    <a:pt x="237" y="200"/>
                  </a:lnTo>
                  <a:lnTo>
                    <a:pt x="221" y="220"/>
                  </a:lnTo>
                  <a:lnTo>
                    <a:pt x="200" y="236"/>
                  </a:lnTo>
                  <a:lnTo>
                    <a:pt x="178" y="248"/>
                  </a:lnTo>
                  <a:lnTo>
                    <a:pt x="154" y="255"/>
                  </a:lnTo>
                  <a:lnTo>
                    <a:pt x="130" y="257"/>
                  </a:lnTo>
                  <a:lnTo>
                    <a:pt x="104" y="255"/>
                  </a:lnTo>
                  <a:lnTo>
                    <a:pt x="80" y="248"/>
                  </a:lnTo>
                  <a:lnTo>
                    <a:pt x="58" y="236"/>
                  </a:lnTo>
                  <a:lnTo>
                    <a:pt x="38" y="220"/>
                  </a:lnTo>
                  <a:lnTo>
                    <a:pt x="21" y="200"/>
                  </a:lnTo>
                  <a:lnTo>
                    <a:pt x="10" y="177"/>
                  </a:lnTo>
                  <a:lnTo>
                    <a:pt x="2" y="153"/>
                  </a:lnTo>
                  <a:lnTo>
                    <a:pt x="0" y="129"/>
                  </a:lnTo>
                  <a:lnTo>
                    <a:pt x="2" y="104"/>
                  </a:lnTo>
                  <a:lnTo>
                    <a:pt x="10" y="80"/>
                  </a:lnTo>
                  <a:lnTo>
                    <a:pt x="21" y="58"/>
                  </a:lnTo>
                  <a:lnTo>
                    <a:pt x="38" y="38"/>
                  </a:lnTo>
                  <a:lnTo>
                    <a:pt x="58" y="21"/>
                  </a:lnTo>
                  <a:lnTo>
                    <a:pt x="80" y="9"/>
                  </a:lnTo>
                  <a:lnTo>
                    <a:pt x="104" y="2"/>
                  </a:lnTo>
                  <a:lnTo>
                    <a:pt x="1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3" name="Freeform 22">
            <a:extLst>
              <a:ext uri="{FF2B5EF4-FFF2-40B4-BE49-F238E27FC236}">
                <a16:creationId xmlns:a16="http://schemas.microsoft.com/office/drawing/2014/main" id="{8D831FC7-ECDB-FD42-A7D4-B52C50D4ADBF}"/>
              </a:ext>
            </a:extLst>
          </p:cNvPr>
          <p:cNvSpPr>
            <a:spLocks noEditPoints="1"/>
          </p:cNvSpPr>
          <p:nvPr/>
        </p:nvSpPr>
        <p:spPr bwMode="auto">
          <a:xfrm>
            <a:off x="4125496" y="2452221"/>
            <a:ext cx="685900" cy="548803"/>
          </a:xfrm>
          <a:custGeom>
            <a:avLst/>
            <a:gdLst>
              <a:gd name="T0" fmla="*/ 2144 w 3857"/>
              <a:gd name="T1" fmla="*/ 2189 h 2820"/>
              <a:gd name="T2" fmla="*/ 2278 w 3857"/>
              <a:gd name="T3" fmla="*/ 2420 h 2820"/>
              <a:gd name="T4" fmla="*/ 2207 w 3857"/>
              <a:gd name="T5" fmla="*/ 2683 h 2820"/>
              <a:gd name="T6" fmla="*/ 1977 w 3857"/>
              <a:gd name="T7" fmla="*/ 2817 h 2820"/>
              <a:gd name="T8" fmla="*/ 1714 w 3857"/>
              <a:gd name="T9" fmla="*/ 2747 h 2820"/>
              <a:gd name="T10" fmla="*/ 1580 w 3857"/>
              <a:gd name="T11" fmla="*/ 2516 h 2820"/>
              <a:gd name="T12" fmla="*/ 1650 w 3857"/>
              <a:gd name="T13" fmla="*/ 2253 h 2820"/>
              <a:gd name="T14" fmla="*/ 1881 w 3857"/>
              <a:gd name="T15" fmla="*/ 2118 h 2820"/>
              <a:gd name="T16" fmla="*/ 2232 w 3857"/>
              <a:gd name="T17" fmla="*/ 1455 h 2820"/>
              <a:gd name="T18" fmla="*/ 2630 w 3857"/>
              <a:gd name="T19" fmla="*/ 1677 h 2820"/>
              <a:gd name="T20" fmla="*/ 2779 w 3857"/>
              <a:gd name="T21" fmla="*/ 1902 h 2820"/>
              <a:gd name="T22" fmla="*/ 2690 w 3857"/>
              <a:gd name="T23" fmla="*/ 2055 h 2820"/>
              <a:gd name="T24" fmla="*/ 2516 w 3857"/>
              <a:gd name="T25" fmla="*/ 2055 h 2820"/>
              <a:gd name="T26" fmla="*/ 2281 w 3857"/>
              <a:gd name="T27" fmla="*/ 1856 h 2820"/>
              <a:gd name="T28" fmla="*/ 1929 w 3857"/>
              <a:gd name="T29" fmla="*/ 1763 h 2820"/>
              <a:gd name="T30" fmla="*/ 1578 w 3857"/>
              <a:gd name="T31" fmla="*/ 1856 h 2820"/>
              <a:gd name="T32" fmla="*/ 1341 w 3857"/>
              <a:gd name="T33" fmla="*/ 2055 h 2820"/>
              <a:gd name="T34" fmla="*/ 1167 w 3857"/>
              <a:gd name="T35" fmla="*/ 2055 h 2820"/>
              <a:gd name="T36" fmla="*/ 1078 w 3857"/>
              <a:gd name="T37" fmla="*/ 1902 h 2820"/>
              <a:gd name="T38" fmla="*/ 1229 w 3857"/>
              <a:gd name="T39" fmla="*/ 1677 h 2820"/>
              <a:gd name="T40" fmla="*/ 1625 w 3857"/>
              <a:gd name="T41" fmla="*/ 1455 h 2820"/>
              <a:gd name="T42" fmla="*/ 2032 w 3857"/>
              <a:gd name="T43" fmla="*/ 709 h 2820"/>
              <a:gd name="T44" fmla="*/ 2625 w 3857"/>
              <a:gd name="T45" fmla="*/ 849 h 2820"/>
              <a:gd name="T46" fmla="*/ 3134 w 3857"/>
              <a:gd name="T47" fmla="*/ 1185 h 2820"/>
              <a:gd name="T48" fmla="*/ 3318 w 3857"/>
              <a:gd name="T49" fmla="*/ 1449 h 2820"/>
              <a:gd name="T50" fmla="*/ 3229 w 3857"/>
              <a:gd name="T51" fmla="*/ 1602 h 2820"/>
              <a:gd name="T52" fmla="*/ 3055 w 3857"/>
              <a:gd name="T53" fmla="*/ 1603 h 2820"/>
              <a:gd name="T54" fmla="*/ 2726 w 3857"/>
              <a:gd name="T55" fmla="*/ 1307 h 2820"/>
              <a:gd name="T56" fmla="*/ 2212 w 3857"/>
              <a:gd name="T57" fmla="*/ 1086 h 2820"/>
              <a:gd name="T58" fmla="*/ 1645 w 3857"/>
              <a:gd name="T59" fmla="*/ 1086 h 2820"/>
              <a:gd name="T60" fmla="*/ 1131 w 3857"/>
              <a:gd name="T61" fmla="*/ 1307 h 2820"/>
              <a:gd name="T62" fmla="*/ 802 w 3857"/>
              <a:gd name="T63" fmla="*/ 1603 h 2820"/>
              <a:gd name="T64" fmla="*/ 628 w 3857"/>
              <a:gd name="T65" fmla="*/ 1602 h 2820"/>
              <a:gd name="T66" fmla="*/ 539 w 3857"/>
              <a:gd name="T67" fmla="*/ 1449 h 2820"/>
              <a:gd name="T68" fmla="*/ 723 w 3857"/>
              <a:gd name="T69" fmla="*/ 1185 h 2820"/>
              <a:gd name="T70" fmla="*/ 1232 w 3857"/>
              <a:gd name="T71" fmla="*/ 849 h 2820"/>
              <a:gd name="T72" fmla="*/ 1825 w 3857"/>
              <a:gd name="T73" fmla="*/ 709 h 2820"/>
              <a:gd name="T74" fmla="*/ 2434 w 3857"/>
              <a:gd name="T75" fmla="*/ 52 h 2820"/>
              <a:gd name="T76" fmla="*/ 3136 w 3857"/>
              <a:gd name="T77" fmla="*/ 317 h 2820"/>
              <a:gd name="T78" fmla="*/ 3731 w 3857"/>
              <a:gd name="T79" fmla="*/ 787 h 2820"/>
              <a:gd name="T80" fmla="*/ 3855 w 3857"/>
              <a:gd name="T81" fmla="*/ 1026 h 2820"/>
              <a:gd name="T82" fmla="*/ 3741 w 3857"/>
              <a:gd name="T83" fmla="*/ 1162 h 2820"/>
              <a:gd name="T84" fmla="*/ 3569 w 3857"/>
              <a:gd name="T85" fmla="*/ 1132 h 2820"/>
              <a:gd name="T86" fmla="*/ 3118 w 3857"/>
              <a:gd name="T87" fmla="*/ 721 h 2820"/>
              <a:gd name="T88" fmla="*/ 2499 w 3857"/>
              <a:gd name="T89" fmla="*/ 431 h 2820"/>
              <a:gd name="T90" fmla="*/ 1812 w 3857"/>
              <a:gd name="T91" fmla="*/ 355 h 2820"/>
              <a:gd name="T92" fmla="*/ 1142 w 3857"/>
              <a:gd name="T93" fmla="*/ 504 h 2820"/>
              <a:gd name="T94" fmla="*/ 557 w 3857"/>
              <a:gd name="T95" fmla="*/ 861 h 2820"/>
              <a:gd name="T96" fmla="*/ 235 w 3857"/>
              <a:gd name="T97" fmla="*/ 1162 h 2820"/>
              <a:gd name="T98" fmla="*/ 64 w 3857"/>
              <a:gd name="T99" fmla="*/ 1131 h 2820"/>
              <a:gd name="T100" fmla="*/ 2 w 3857"/>
              <a:gd name="T101" fmla="*/ 966 h 2820"/>
              <a:gd name="T102" fmla="*/ 310 w 3857"/>
              <a:gd name="T103" fmla="*/ 609 h 2820"/>
              <a:gd name="T104" fmla="*/ 946 w 3857"/>
              <a:gd name="T105" fmla="*/ 205 h 2820"/>
              <a:gd name="T106" fmla="*/ 1674 w 3857"/>
              <a:gd name="T107" fmla="*/ 13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57" h="2820">
                <a:moveTo>
                  <a:pt x="1929" y="2115"/>
                </a:moveTo>
                <a:lnTo>
                  <a:pt x="1977" y="2118"/>
                </a:lnTo>
                <a:lnTo>
                  <a:pt x="2022" y="2128"/>
                </a:lnTo>
                <a:lnTo>
                  <a:pt x="2066" y="2143"/>
                </a:lnTo>
                <a:lnTo>
                  <a:pt x="2106" y="2163"/>
                </a:lnTo>
                <a:lnTo>
                  <a:pt x="2144" y="2189"/>
                </a:lnTo>
                <a:lnTo>
                  <a:pt x="2177" y="2218"/>
                </a:lnTo>
                <a:lnTo>
                  <a:pt x="2207" y="2253"/>
                </a:lnTo>
                <a:lnTo>
                  <a:pt x="2232" y="2290"/>
                </a:lnTo>
                <a:lnTo>
                  <a:pt x="2253" y="2331"/>
                </a:lnTo>
                <a:lnTo>
                  <a:pt x="2269" y="2374"/>
                </a:lnTo>
                <a:lnTo>
                  <a:pt x="2278" y="2420"/>
                </a:lnTo>
                <a:lnTo>
                  <a:pt x="2281" y="2468"/>
                </a:lnTo>
                <a:lnTo>
                  <a:pt x="2278" y="2516"/>
                </a:lnTo>
                <a:lnTo>
                  <a:pt x="2269" y="2562"/>
                </a:lnTo>
                <a:lnTo>
                  <a:pt x="2253" y="2605"/>
                </a:lnTo>
                <a:lnTo>
                  <a:pt x="2232" y="2646"/>
                </a:lnTo>
                <a:lnTo>
                  <a:pt x="2207" y="2683"/>
                </a:lnTo>
                <a:lnTo>
                  <a:pt x="2177" y="2717"/>
                </a:lnTo>
                <a:lnTo>
                  <a:pt x="2144" y="2747"/>
                </a:lnTo>
                <a:lnTo>
                  <a:pt x="2106" y="2772"/>
                </a:lnTo>
                <a:lnTo>
                  <a:pt x="2066" y="2793"/>
                </a:lnTo>
                <a:lnTo>
                  <a:pt x="2022" y="2808"/>
                </a:lnTo>
                <a:lnTo>
                  <a:pt x="1977" y="2817"/>
                </a:lnTo>
                <a:lnTo>
                  <a:pt x="1929" y="2820"/>
                </a:lnTo>
                <a:lnTo>
                  <a:pt x="1881" y="2817"/>
                </a:lnTo>
                <a:lnTo>
                  <a:pt x="1835" y="2808"/>
                </a:lnTo>
                <a:lnTo>
                  <a:pt x="1792" y="2793"/>
                </a:lnTo>
                <a:lnTo>
                  <a:pt x="1751" y="2772"/>
                </a:lnTo>
                <a:lnTo>
                  <a:pt x="1714" y="2747"/>
                </a:lnTo>
                <a:lnTo>
                  <a:pt x="1680" y="2717"/>
                </a:lnTo>
                <a:lnTo>
                  <a:pt x="1650" y="2683"/>
                </a:lnTo>
                <a:lnTo>
                  <a:pt x="1625" y="2646"/>
                </a:lnTo>
                <a:lnTo>
                  <a:pt x="1604" y="2605"/>
                </a:lnTo>
                <a:lnTo>
                  <a:pt x="1589" y="2562"/>
                </a:lnTo>
                <a:lnTo>
                  <a:pt x="1580" y="2516"/>
                </a:lnTo>
                <a:lnTo>
                  <a:pt x="1577" y="2468"/>
                </a:lnTo>
                <a:lnTo>
                  <a:pt x="1580" y="2420"/>
                </a:lnTo>
                <a:lnTo>
                  <a:pt x="1589" y="2374"/>
                </a:lnTo>
                <a:lnTo>
                  <a:pt x="1604" y="2331"/>
                </a:lnTo>
                <a:lnTo>
                  <a:pt x="1625" y="2290"/>
                </a:lnTo>
                <a:lnTo>
                  <a:pt x="1650" y="2253"/>
                </a:lnTo>
                <a:lnTo>
                  <a:pt x="1680" y="2218"/>
                </a:lnTo>
                <a:lnTo>
                  <a:pt x="1714" y="2189"/>
                </a:lnTo>
                <a:lnTo>
                  <a:pt x="1751" y="2163"/>
                </a:lnTo>
                <a:lnTo>
                  <a:pt x="1792" y="2143"/>
                </a:lnTo>
                <a:lnTo>
                  <a:pt x="1835" y="2128"/>
                </a:lnTo>
                <a:lnTo>
                  <a:pt x="1881" y="2118"/>
                </a:lnTo>
                <a:lnTo>
                  <a:pt x="1929" y="2115"/>
                </a:lnTo>
                <a:close/>
                <a:moveTo>
                  <a:pt x="1929" y="1411"/>
                </a:moveTo>
                <a:lnTo>
                  <a:pt x="2007" y="1413"/>
                </a:lnTo>
                <a:lnTo>
                  <a:pt x="2084" y="1421"/>
                </a:lnTo>
                <a:lnTo>
                  <a:pt x="2159" y="1436"/>
                </a:lnTo>
                <a:lnTo>
                  <a:pt x="2232" y="1455"/>
                </a:lnTo>
                <a:lnTo>
                  <a:pt x="2305" y="1480"/>
                </a:lnTo>
                <a:lnTo>
                  <a:pt x="2374" y="1509"/>
                </a:lnTo>
                <a:lnTo>
                  <a:pt x="2443" y="1544"/>
                </a:lnTo>
                <a:lnTo>
                  <a:pt x="2507" y="1584"/>
                </a:lnTo>
                <a:lnTo>
                  <a:pt x="2570" y="1628"/>
                </a:lnTo>
                <a:lnTo>
                  <a:pt x="2630" y="1677"/>
                </a:lnTo>
                <a:lnTo>
                  <a:pt x="2685" y="1730"/>
                </a:lnTo>
                <a:lnTo>
                  <a:pt x="2738" y="1789"/>
                </a:lnTo>
                <a:lnTo>
                  <a:pt x="2756" y="1814"/>
                </a:lnTo>
                <a:lnTo>
                  <a:pt x="2769" y="1842"/>
                </a:lnTo>
                <a:lnTo>
                  <a:pt x="2777" y="1872"/>
                </a:lnTo>
                <a:lnTo>
                  <a:pt x="2779" y="1902"/>
                </a:lnTo>
                <a:lnTo>
                  <a:pt x="2777" y="1932"/>
                </a:lnTo>
                <a:lnTo>
                  <a:pt x="2768" y="1961"/>
                </a:lnTo>
                <a:lnTo>
                  <a:pt x="2756" y="1989"/>
                </a:lnTo>
                <a:lnTo>
                  <a:pt x="2738" y="2014"/>
                </a:lnTo>
                <a:lnTo>
                  <a:pt x="2716" y="2037"/>
                </a:lnTo>
                <a:lnTo>
                  <a:pt x="2690" y="2055"/>
                </a:lnTo>
                <a:lnTo>
                  <a:pt x="2662" y="2068"/>
                </a:lnTo>
                <a:lnTo>
                  <a:pt x="2632" y="2075"/>
                </a:lnTo>
                <a:lnTo>
                  <a:pt x="2602" y="2078"/>
                </a:lnTo>
                <a:lnTo>
                  <a:pt x="2572" y="2075"/>
                </a:lnTo>
                <a:lnTo>
                  <a:pt x="2544" y="2068"/>
                </a:lnTo>
                <a:lnTo>
                  <a:pt x="2516" y="2055"/>
                </a:lnTo>
                <a:lnTo>
                  <a:pt x="2491" y="2038"/>
                </a:lnTo>
                <a:lnTo>
                  <a:pt x="2468" y="2015"/>
                </a:lnTo>
                <a:lnTo>
                  <a:pt x="2426" y="1969"/>
                </a:lnTo>
                <a:lnTo>
                  <a:pt x="2380" y="1927"/>
                </a:lnTo>
                <a:lnTo>
                  <a:pt x="2331" y="1890"/>
                </a:lnTo>
                <a:lnTo>
                  <a:pt x="2281" y="1856"/>
                </a:lnTo>
                <a:lnTo>
                  <a:pt x="2226" y="1829"/>
                </a:lnTo>
                <a:lnTo>
                  <a:pt x="2170" y="1806"/>
                </a:lnTo>
                <a:lnTo>
                  <a:pt x="2111" y="1787"/>
                </a:lnTo>
                <a:lnTo>
                  <a:pt x="2052" y="1774"/>
                </a:lnTo>
                <a:lnTo>
                  <a:pt x="1991" y="1765"/>
                </a:lnTo>
                <a:lnTo>
                  <a:pt x="1929" y="1763"/>
                </a:lnTo>
                <a:lnTo>
                  <a:pt x="1866" y="1765"/>
                </a:lnTo>
                <a:lnTo>
                  <a:pt x="1806" y="1774"/>
                </a:lnTo>
                <a:lnTo>
                  <a:pt x="1746" y="1787"/>
                </a:lnTo>
                <a:lnTo>
                  <a:pt x="1687" y="1806"/>
                </a:lnTo>
                <a:lnTo>
                  <a:pt x="1632" y="1829"/>
                </a:lnTo>
                <a:lnTo>
                  <a:pt x="1578" y="1856"/>
                </a:lnTo>
                <a:lnTo>
                  <a:pt x="1526" y="1890"/>
                </a:lnTo>
                <a:lnTo>
                  <a:pt x="1477" y="1927"/>
                </a:lnTo>
                <a:lnTo>
                  <a:pt x="1431" y="1969"/>
                </a:lnTo>
                <a:lnTo>
                  <a:pt x="1389" y="2015"/>
                </a:lnTo>
                <a:lnTo>
                  <a:pt x="1367" y="2038"/>
                </a:lnTo>
                <a:lnTo>
                  <a:pt x="1341" y="2055"/>
                </a:lnTo>
                <a:lnTo>
                  <a:pt x="1314" y="2068"/>
                </a:lnTo>
                <a:lnTo>
                  <a:pt x="1285" y="2075"/>
                </a:lnTo>
                <a:lnTo>
                  <a:pt x="1255" y="2078"/>
                </a:lnTo>
                <a:lnTo>
                  <a:pt x="1225" y="2075"/>
                </a:lnTo>
                <a:lnTo>
                  <a:pt x="1195" y="2068"/>
                </a:lnTo>
                <a:lnTo>
                  <a:pt x="1167" y="2055"/>
                </a:lnTo>
                <a:lnTo>
                  <a:pt x="1142" y="2037"/>
                </a:lnTo>
                <a:lnTo>
                  <a:pt x="1119" y="2014"/>
                </a:lnTo>
                <a:lnTo>
                  <a:pt x="1101" y="1989"/>
                </a:lnTo>
                <a:lnTo>
                  <a:pt x="1089" y="1961"/>
                </a:lnTo>
                <a:lnTo>
                  <a:pt x="1081" y="1932"/>
                </a:lnTo>
                <a:lnTo>
                  <a:pt x="1078" y="1902"/>
                </a:lnTo>
                <a:lnTo>
                  <a:pt x="1081" y="1872"/>
                </a:lnTo>
                <a:lnTo>
                  <a:pt x="1089" y="1842"/>
                </a:lnTo>
                <a:lnTo>
                  <a:pt x="1101" y="1814"/>
                </a:lnTo>
                <a:lnTo>
                  <a:pt x="1119" y="1789"/>
                </a:lnTo>
                <a:lnTo>
                  <a:pt x="1172" y="1730"/>
                </a:lnTo>
                <a:lnTo>
                  <a:pt x="1229" y="1677"/>
                </a:lnTo>
                <a:lnTo>
                  <a:pt x="1287" y="1628"/>
                </a:lnTo>
                <a:lnTo>
                  <a:pt x="1350" y="1584"/>
                </a:lnTo>
                <a:lnTo>
                  <a:pt x="1415" y="1544"/>
                </a:lnTo>
                <a:lnTo>
                  <a:pt x="1483" y="1509"/>
                </a:lnTo>
                <a:lnTo>
                  <a:pt x="1553" y="1480"/>
                </a:lnTo>
                <a:lnTo>
                  <a:pt x="1625" y="1455"/>
                </a:lnTo>
                <a:lnTo>
                  <a:pt x="1699" y="1436"/>
                </a:lnTo>
                <a:lnTo>
                  <a:pt x="1775" y="1421"/>
                </a:lnTo>
                <a:lnTo>
                  <a:pt x="1851" y="1413"/>
                </a:lnTo>
                <a:lnTo>
                  <a:pt x="1929" y="1411"/>
                </a:lnTo>
                <a:close/>
                <a:moveTo>
                  <a:pt x="1929" y="705"/>
                </a:moveTo>
                <a:lnTo>
                  <a:pt x="2032" y="709"/>
                </a:lnTo>
                <a:lnTo>
                  <a:pt x="2135" y="717"/>
                </a:lnTo>
                <a:lnTo>
                  <a:pt x="2236" y="733"/>
                </a:lnTo>
                <a:lnTo>
                  <a:pt x="2336" y="753"/>
                </a:lnTo>
                <a:lnTo>
                  <a:pt x="2434" y="780"/>
                </a:lnTo>
                <a:lnTo>
                  <a:pt x="2532" y="812"/>
                </a:lnTo>
                <a:lnTo>
                  <a:pt x="2625" y="849"/>
                </a:lnTo>
                <a:lnTo>
                  <a:pt x="2718" y="893"/>
                </a:lnTo>
                <a:lnTo>
                  <a:pt x="2807" y="941"/>
                </a:lnTo>
                <a:lnTo>
                  <a:pt x="2893" y="994"/>
                </a:lnTo>
                <a:lnTo>
                  <a:pt x="2977" y="1052"/>
                </a:lnTo>
                <a:lnTo>
                  <a:pt x="3058" y="1116"/>
                </a:lnTo>
                <a:lnTo>
                  <a:pt x="3134" y="1185"/>
                </a:lnTo>
                <a:lnTo>
                  <a:pt x="3208" y="1258"/>
                </a:lnTo>
                <a:lnTo>
                  <a:pt x="3276" y="1335"/>
                </a:lnTo>
                <a:lnTo>
                  <a:pt x="3295" y="1361"/>
                </a:lnTo>
                <a:lnTo>
                  <a:pt x="3309" y="1390"/>
                </a:lnTo>
                <a:lnTo>
                  <a:pt x="3316" y="1419"/>
                </a:lnTo>
                <a:lnTo>
                  <a:pt x="3318" y="1449"/>
                </a:lnTo>
                <a:lnTo>
                  <a:pt x="3316" y="1479"/>
                </a:lnTo>
                <a:lnTo>
                  <a:pt x="3309" y="1508"/>
                </a:lnTo>
                <a:lnTo>
                  <a:pt x="3295" y="1536"/>
                </a:lnTo>
                <a:lnTo>
                  <a:pt x="3278" y="1561"/>
                </a:lnTo>
                <a:lnTo>
                  <a:pt x="3256" y="1584"/>
                </a:lnTo>
                <a:lnTo>
                  <a:pt x="3229" y="1602"/>
                </a:lnTo>
                <a:lnTo>
                  <a:pt x="3202" y="1615"/>
                </a:lnTo>
                <a:lnTo>
                  <a:pt x="3172" y="1622"/>
                </a:lnTo>
                <a:lnTo>
                  <a:pt x="3142" y="1625"/>
                </a:lnTo>
                <a:lnTo>
                  <a:pt x="3112" y="1622"/>
                </a:lnTo>
                <a:lnTo>
                  <a:pt x="3083" y="1615"/>
                </a:lnTo>
                <a:lnTo>
                  <a:pt x="3055" y="1603"/>
                </a:lnTo>
                <a:lnTo>
                  <a:pt x="3030" y="1585"/>
                </a:lnTo>
                <a:lnTo>
                  <a:pt x="3007" y="1563"/>
                </a:lnTo>
                <a:lnTo>
                  <a:pt x="2943" y="1491"/>
                </a:lnTo>
                <a:lnTo>
                  <a:pt x="2875" y="1424"/>
                </a:lnTo>
                <a:lnTo>
                  <a:pt x="2802" y="1363"/>
                </a:lnTo>
                <a:lnTo>
                  <a:pt x="2726" y="1307"/>
                </a:lnTo>
                <a:lnTo>
                  <a:pt x="2647" y="1256"/>
                </a:lnTo>
                <a:lnTo>
                  <a:pt x="2565" y="1210"/>
                </a:lnTo>
                <a:lnTo>
                  <a:pt x="2480" y="1170"/>
                </a:lnTo>
                <a:lnTo>
                  <a:pt x="2393" y="1137"/>
                </a:lnTo>
                <a:lnTo>
                  <a:pt x="2303" y="1109"/>
                </a:lnTo>
                <a:lnTo>
                  <a:pt x="2212" y="1086"/>
                </a:lnTo>
                <a:lnTo>
                  <a:pt x="2118" y="1070"/>
                </a:lnTo>
                <a:lnTo>
                  <a:pt x="2025" y="1061"/>
                </a:lnTo>
                <a:lnTo>
                  <a:pt x="1929" y="1057"/>
                </a:lnTo>
                <a:lnTo>
                  <a:pt x="1834" y="1061"/>
                </a:lnTo>
                <a:lnTo>
                  <a:pt x="1739" y="1070"/>
                </a:lnTo>
                <a:lnTo>
                  <a:pt x="1645" y="1086"/>
                </a:lnTo>
                <a:lnTo>
                  <a:pt x="1554" y="1109"/>
                </a:lnTo>
                <a:lnTo>
                  <a:pt x="1465" y="1137"/>
                </a:lnTo>
                <a:lnTo>
                  <a:pt x="1377" y="1170"/>
                </a:lnTo>
                <a:lnTo>
                  <a:pt x="1292" y="1210"/>
                </a:lnTo>
                <a:lnTo>
                  <a:pt x="1211" y="1256"/>
                </a:lnTo>
                <a:lnTo>
                  <a:pt x="1131" y="1307"/>
                </a:lnTo>
                <a:lnTo>
                  <a:pt x="1056" y="1363"/>
                </a:lnTo>
                <a:lnTo>
                  <a:pt x="984" y="1424"/>
                </a:lnTo>
                <a:lnTo>
                  <a:pt x="915" y="1491"/>
                </a:lnTo>
                <a:lnTo>
                  <a:pt x="850" y="1563"/>
                </a:lnTo>
                <a:lnTo>
                  <a:pt x="827" y="1585"/>
                </a:lnTo>
                <a:lnTo>
                  <a:pt x="802" y="1603"/>
                </a:lnTo>
                <a:lnTo>
                  <a:pt x="775" y="1615"/>
                </a:lnTo>
                <a:lnTo>
                  <a:pt x="746" y="1622"/>
                </a:lnTo>
                <a:lnTo>
                  <a:pt x="716" y="1625"/>
                </a:lnTo>
                <a:lnTo>
                  <a:pt x="686" y="1622"/>
                </a:lnTo>
                <a:lnTo>
                  <a:pt x="656" y="1615"/>
                </a:lnTo>
                <a:lnTo>
                  <a:pt x="628" y="1602"/>
                </a:lnTo>
                <a:lnTo>
                  <a:pt x="602" y="1584"/>
                </a:lnTo>
                <a:lnTo>
                  <a:pt x="580" y="1561"/>
                </a:lnTo>
                <a:lnTo>
                  <a:pt x="562" y="1536"/>
                </a:lnTo>
                <a:lnTo>
                  <a:pt x="550" y="1508"/>
                </a:lnTo>
                <a:lnTo>
                  <a:pt x="542" y="1479"/>
                </a:lnTo>
                <a:lnTo>
                  <a:pt x="539" y="1449"/>
                </a:lnTo>
                <a:lnTo>
                  <a:pt x="542" y="1419"/>
                </a:lnTo>
                <a:lnTo>
                  <a:pt x="550" y="1390"/>
                </a:lnTo>
                <a:lnTo>
                  <a:pt x="562" y="1361"/>
                </a:lnTo>
                <a:lnTo>
                  <a:pt x="581" y="1335"/>
                </a:lnTo>
                <a:lnTo>
                  <a:pt x="650" y="1258"/>
                </a:lnTo>
                <a:lnTo>
                  <a:pt x="723" y="1185"/>
                </a:lnTo>
                <a:lnTo>
                  <a:pt x="800" y="1116"/>
                </a:lnTo>
                <a:lnTo>
                  <a:pt x="880" y="1052"/>
                </a:lnTo>
                <a:lnTo>
                  <a:pt x="964" y="994"/>
                </a:lnTo>
                <a:lnTo>
                  <a:pt x="1051" y="941"/>
                </a:lnTo>
                <a:lnTo>
                  <a:pt x="1141" y="893"/>
                </a:lnTo>
                <a:lnTo>
                  <a:pt x="1232" y="849"/>
                </a:lnTo>
                <a:lnTo>
                  <a:pt x="1327" y="812"/>
                </a:lnTo>
                <a:lnTo>
                  <a:pt x="1423" y="780"/>
                </a:lnTo>
                <a:lnTo>
                  <a:pt x="1522" y="753"/>
                </a:lnTo>
                <a:lnTo>
                  <a:pt x="1621" y="733"/>
                </a:lnTo>
                <a:lnTo>
                  <a:pt x="1722" y="717"/>
                </a:lnTo>
                <a:lnTo>
                  <a:pt x="1825" y="709"/>
                </a:lnTo>
                <a:lnTo>
                  <a:pt x="1929" y="705"/>
                </a:lnTo>
                <a:close/>
                <a:moveTo>
                  <a:pt x="1929" y="0"/>
                </a:moveTo>
                <a:lnTo>
                  <a:pt x="2057" y="3"/>
                </a:lnTo>
                <a:lnTo>
                  <a:pt x="2183" y="13"/>
                </a:lnTo>
                <a:lnTo>
                  <a:pt x="2309" y="30"/>
                </a:lnTo>
                <a:lnTo>
                  <a:pt x="2434" y="52"/>
                </a:lnTo>
                <a:lnTo>
                  <a:pt x="2557" y="81"/>
                </a:lnTo>
                <a:lnTo>
                  <a:pt x="2677" y="116"/>
                </a:lnTo>
                <a:lnTo>
                  <a:pt x="2796" y="158"/>
                </a:lnTo>
                <a:lnTo>
                  <a:pt x="2912" y="205"/>
                </a:lnTo>
                <a:lnTo>
                  <a:pt x="3025" y="258"/>
                </a:lnTo>
                <a:lnTo>
                  <a:pt x="3136" y="317"/>
                </a:lnTo>
                <a:lnTo>
                  <a:pt x="3244" y="382"/>
                </a:lnTo>
                <a:lnTo>
                  <a:pt x="3348" y="451"/>
                </a:lnTo>
                <a:lnTo>
                  <a:pt x="3450" y="527"/>
                </a:lnTo>
                <a:lnTo>
                  <a:pt x="3547" y="609"/>
                </a:lnTo>
                <a:lnTo>
                  <a:pt x="3641" y="694"/>
                </a:lnTo>
                <a:lnTo>
                  <a:pt x="3731" y="787"/>
                </a:lnTo>
                <a:lnTo>
                  <a:pt x="3816" y="883"/>
                </a:lnTo>
                <a:lnTo>
                  <a:pt x="3835" y="908"/>
                </a:lnTo>
                <a:lnTo>
                  <a:pt x="3848" y="937"/>
                </a:lnTo>
                <a:lnTo>
                  <a:pt x="3855" y="966"/>
                </a:lnTo>
                <a:lnTo>
                  <a:pt x="3857" y="996"/>
                </a:lnTo>
                <a:lnTo>
                  <a:pt x="3855" y="1026"/>
                </a:lnTo>
                <a:lnTo>
                  <a:pt x="3847" y="1056"/>
                </a:lnTo>
                <a:lnTo>
                  <a:pt x="3835" y="1084"/>
                </a:lnTo>
                <a:lnTo>
                  <a:pt x="3816" y="1109"/>
                </a:lnTo>
                <a:lnTo>
                  <a:pt x="3795" y="1131"/>
                </a:lnTo>
                <a:lnTo>
                  <a:pt x="3768" y="1149"/>
                </a:lnTo>
                <a:lnTo>
                  <a:pt x="3741" y="1162"/>
                </a:lnTo>
                <a:lnTo>
                  <a:pt x="3712" y="1170"/>
                </a:lnTo>
                <a:lnTo>
                  <a:pt x="3682" y="1173"/>
                </a:lnTo>
                <a:lnTo>
                  <a:pt x="3652" y="1170"/>
                </a:lnTo>
                <a:lnTo>
                  <a:pt x="3622" y="1162"/>
                </a:lnTo>
                <a:lnTo>
                  <a:pt x="3594" y="1150"/>
                </a:lnTo>
                <a:lnTo>
                  <a:pt x="3569" y="1132"/>
                </a:lnTo>
                <a:lnTo>
                  <a:pt x="3546" y="1109"/>
                </a:lnTo>
                <a:lnTo>
                  <a:pt x="3468" y="1021"/>
                </a:lnTo>
                <a:lnTo>
                  <a:pt x="3387" y="938"/>
                </a:lnTo>
                <a:lnTo>
                  <a:pt x="3301" y="861"/>
                </a:lnTo>
                <a:lnTo>
                  <a:pt x="3211" y="788"/>
                </a:lnTo>
                <a:lnTo>
                  <a:pt x="3118" y="721"/>
                </a:lnTo>
                <a:lnTo>
                  <a:pt x="3021" y="658"/>
                </a:lnTo>
                <a:lnTo>
                  <a:pt x="2922" y="602"/>
                </a:lnTo>
                <a:lnTo>
                  <a:pt x="2820" y="550"/>
                </a:lnTo>
                <a:lnTo>
                  <a:pt x="2715" y="504"/>
                </a:lnTo>
                <a:lnTo>
                  <a:pt x="2608" y="465"/>
                </a:lnTo>
                <a:lnTo>
                  <a:pt x="2499" y="431"/>
                </a:lnTo>
                <a:lnTo>
                  <a:pt x="2387" y="403"/>
                </a:lnTo>
                <a:lnTo>
                  <a:pt x="2275" y="381"/>
                </a:lnTo>
                <a:lnTo>
                  <a:pt x="2160" y="365"/>
                </a:lnTo>
                <a:lnTo>
                  <a:pt x="2045" y="355"/>
                </a:lnTo>
                <a:lnTo>
                  <a:pt x="1929" y="353"/>
                </a:lnTo>
                <a:lnTo>
                  <a:pt x="1812" y="355"/>
                </a:lnTo>
                <a:lnTo>
                  <a:pt x="1697" y="365"/>
                </a:lnTo>
                <a:lnTo>
                  <a:pt x="1583" y="381"/>
                </a:lnTo>
                <a:lnTo>
                  <a:pt x="1470" y="403"/>
                </a:lnTo>
                <a:lnTo>
                  <a:pt x="1358" y="431"/>
                </a:lnTo>
                <a:lnTo>
                  <a:pt x="1249" y="465"/>
                </a:lnTo>
                <a:lnTo>
                  <a:pt x="1142" y="504"/>
                </a:lnTo>
                <a:lnTo>
                  <a:pt x="1038" y="550"/>
                </a:lnTo>
                <a:lnTo>
                  <a:pt x="936" y="602"/>
                </a:lnTo>
                <a:lnTo>
                  <a:pt x="836" y="658"/>
                </a:lnTo>
                <a:lnTo>
                  <a:pt x="740" y="721"/>
                </a:lnTo>
                <a:lnTo>
                  <a:pt x="646" y="788"/>
                </a:lnTo>
                <a:lnTo>
                  <a:pt x="557" y="861"/>
                </a:lnTo>
                <a:lnTo>
                  <a:pt x="471" y="939"/>
                </a:lnTo>
                <a:lnTo>
                  <a:pt x="389" y="1022"/>
                </a:lnTo>
                <a:lnTo>
                  <a:pt x="311" y="1110"/>
                </a:lnTo>
                <a:lnTo>
                  <a:pt x="288" y="1132"/>
                </a:lnTo>
                <a:lnTo>
                  <a:pt x="263" y="1150"/>
                </a:lnTo>
                <a:lnTo>
                  <a:pt x="235" y="1162"/>
                </a:lnTo>
                <a:lnTo>
                  <a:pt x="207" y="1170"/>
                </a:lnTo>
                <a:lnTo>
                  <a:pt x="177" y="1173"/>
                </a:lnTo>
                <a:lnTo>
                  <a:pt x="147" y="1170"/>
                </a:lnTo>
                <a:lnTo>
                  <a:pt x="116" y="1162"/>
                </a:lnTo>
                <a:lnTo>
                  <a:pt x="89" y="1149"/>
                </a:lnTo>
                <a:lnTo>
                  <a:pt x="64" y="1131"/>
                </a:lnTo>
                <a:lnTo>
                  <a:pt x="41" y="1109"/>
                </a:lnTo>
                <a:lnTo>
                  <a:pt x="23" y="1084"/>
                </a:lnTo>
                <a:lnTo>
                  <a:pt x="11" y="1056"/>
                </a:lnTo>
                <a:lnTo>
                  <a:pt x="2" y="1026"/>
                </a:lnTo>
                <a:lnTo>
                  <a:pt x="0" y="996"/>
                </a:lnTo>
                <a:lnTo>
                  <a:pt x="2" y="966"/>
                </a:lnTo>
                <a:lnTo>
                  <a:pt x="10" y="937"/>
                </a:lnTo>
                <a:lnTo>
                  <a:pt x="23" y="908"/>
                </a:lnTo>
                <a:lnTo>
                  <a:pt x="41" y="883"/>
                </a:lnTo>
                <a:lnTo>
                  <a:pt x="126" y="787"/>
                </a:lnTo>
                <a:lnTo>
                  <a:pt x="216" y="694"/>
                </a:lnTo>
                <a:lnTo>
                  <a:pt x="310" y="609"/>
                </a:lnTo>
                <a:lnTo>
                  <a:pt x="407" y="527"/>
                </a:lnTo>
                <a:lnTo>
                  <a:pt x="509" y="451"/>
                </a:lnTo>
                <a:lnTo>
                  <a:pt x="614" y="382"/>
                </a:lnTo>
                <a:lnTo>
                  <a:pt x="722" y="317"/>
                </a:lnTo>
                <a:lnTo>
                  <a:pt x="832" y="258"/>
                </a:lnTo>
                <a:lnTo>
                  <a:pt x="946" y="205"/>
                </a:lnTo>
                <a:lnTo>
                  <a:pt x="1062" y="158"/>
                </a:lnTo>
                <a:lnTo>
                  <a:pt x="1180" y="116"/>
                </a:lnTo>
                <a:lnTo>
                  <a:pt x="1302" y="81"/>
                </a:lnTo>
                <a:lnTo>
                  <a:pt x="1424" y="52"/>
                </a:lnTo>
                <a:lnTo>
                  <a:pt x="1548" y="30"/>
                </a:lnTo>
                <a:lnTo>
                  <a:pt x="1674" y="13"/>
                </a:lnTo>
                <a:lnTo>
                  <a:pt x="1800" y="3"/>
                </a:lnTo>
                <a:lnTo>
                  <a:pt x="192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7">
            <a:extLst>
              <a:ext uri="{FF2B5EF4-FFF2-40B4-BE49-F238E27FC236}">
                <a16:creationId xmlns:a16="http://schemas.microsoft.com/office/drawing/2014/main" id="{E739BF6C-AA66-7D41-BE5A-63828A5306B1}"/>
              </a:ext>
            </a:extLst>
          </p:cNvPr>
          <p:cNvSpPr>
            <a:spLocks noEditPoints="1"/>
          </p:cNvSpPr>
          <p:nvPr/>
        </p:nvSpPr>
        <p:spPr bwMode="auto">
          <a:xfrm>
            <a:off x="5797825" y="3577714"/>
            <a:ext cx="481518" cy="430101"/>
          </a:xfrm>
          <a:custGeom>
            <a:avLst/>
            <a:gdLst>
              <a:gd name="T0" fmla="*/ 1909 w 3673"/>
              <a:gd name="T1" fmla="*/ 1203 h 3700"/>
              <a:gd name="T2" fmla="*/ 2182 w 3673"/>
              <a:gd name="T3" fmla="*/ 1377 h 3700"/>
              <a:gd name="T4" fmla="*/ 2250 w 3673"/>
              <a:gd name="T5" fmla="*/ 1540 h 3700"/>
              <a:gd name="T6" fmla="*/ 2183 w 3673"/>
              <a:gd name="T7" fmla="*/ 1701 h 3700"/>
              <a:gd name="T8" fmla="*/ 2023 w 3673"/>
              <a:gd name="T9" fmla="*/ 1770 h 3700"/>
              <a:gd name="T10" fmla="*/ 1862 w 3673"/>
              <a:gd name="T11" fmla="*/ 1703 h 3700"/>
              <a:gd name="T12" fmla="*/ 1687 w 3673"/>
              <a:gd name="T13" fmla="*/ 1624 h 3700"/>
              <a:gd name="T14" fmla="*/ 1505 w 3673"/>
              <a:gd name="T15" fmla="*/ 1672 h 3700"/>
              <a:gd name="T16" fmla="*/ 1339 w 3673"/>
              <a:gd name="T17" fmla="*/ 1785 h 3700"/>
              <a:gd name="T18" fmla="*/ 545 w 3673"/>
              <a:gd name="T19" fmla="*/ 2577 h 3700"/>
              <a:gd name="T20" fmla="*/ 458 w 3673"/>
              <a:gd name="T21" fmla="*/ 2786 h 3700"/>
              <a:gd name="T22" fmla="*/ 496 w 3673"/>
              <a:gd name="T23" fmla="*/ 3010 h 3700"/>
              <a:gd name="T24" fmla="*/ 650 w 3673"/>
              <a:gd name="T25" fmla="*/ 3181 h 3700"/>
              <a:gd name="T26" fmla="*/ 868 w 3673"/>
              <a:gd name="T27" fmla="*/ 3242 h 3700"/>
              <a:gd name="T28" fmla="*/ 1085 w 3673"/>
              <a:gd name="T29" fmla="*/ 3181 h 3700"/>
              <a:gd name="T30" fmla="*/ 1405 w 3673"/>
              <a:gd name="T31" fmla="*/ 2893 h 3700"/>
              <a:gd name="T32" fmla="*/ 1575 w 3673"/>
              <a:gd name="T33" fmla="*/ 2880 h 3700"/>
              <a:gd name="T34" fmla="*/ 1710 w 3673"/>
              <a:gd name="T35" fmla="*/ 2996 h 3700"/>
              <a:gd name="T36" fmla="*/ 1722 w 3673"/>
              <a:gd name="T37" fmla="*/ 3168 h 3700"/>
              <a:gd name="T38" fmla="*/ 1427 w 3673"/>
              <a:gd name="T39" fmla="*/ 3495 h 3700"/>
              <a:gd name="T40" fmla="*/ 1130 w 3673"/>
              <a:gd name="T41" fmla="*/ 3659 h 3700"/>
              <a:gd name="T42" fmla="*/ 801 w 3673"/>
              <a:gd name="T43" fmla="*/ 3698 h 3700"/>
              <a:gd name="T44" fmla="*/ 479 w 3673"/>
              <a:gd name="T45" fmla="*/ 3609 h 3700"/>
              <a:gd name="T46" fmla="*/ 208 w 3673"/>
              <a:gd name="T47" fmla="*/ 3396 h 3700"/>
              <a:gd name="T48" fmla="*/ 43 w 3673"/>
              <a:gd name="T49" fmla="*/ 3102 h 3700"/>
              <a:gd name="T50" fmla="*/ 3 w 3673"/>
              <a:gd name="T51" fmla="*/ 2763 h 3700"/>
              <a:gd name="T52" fmla="*/ 95 w 3673"/>
              <a:gd name="T53" fmla="*/ 2437 h 3700"/>
              <a:gd name="T54" fmla="*/ 939 w 3673"/>
              <a:gd name="T55" fmla="*/ 1534 h 3700"/>
              <a:gd name="T56" fmla="*/ 1266 w 3673"/>
              <a:gd name="T57" fmla="*/ 1283 h 3700"/>
              <a:gd name="T58" fmla="*/ 1597 w 3673"/>
              <a:gd name="T59" fmla="*/ 1172 h 3700"/>
              <a:gd name="T60" fmla="*/ 2984 w 3673"/>
              <a:gd name="T61" fmla="*/ 24 h 3700"/>
              <a:gd name="T62" fmla="*/ 3301 w 3673"/>
              <a:gd name="T63" fmla="*/ 179 h 3700"/>
              <a:gd name="T64" fmla="*/ 3545 w 3673"/>
              <a:gd name="T65" fmla="*/ 441 h 3700"/>
              <a:gd name="T66" fmla="*/ 3662 w 3673"/>
              <a:gd name="T67" fmla="*/ 757 h 3700"/>
              <a:gd name="T68" fmla="*/ 3648 w 3673"/>
              <a:gd name="T69" fmla="*/ 1098 h 3700"/>
              <a:gd name="T70" fmla="*/ 3508 w 3673"/>
              <a:gd name="T71" fmla="*/ 1404 h 3700"/>
              <a:gd name="T72" fmla="*/ 2552 w 3673"/>
              <a:gd name="T73" fmla="*/ 2361 h 3700"/>
              <a:gd name="T74" fmla="*/ 2206 w 3673"/>
              <a:gd name="T75" fmla="*/ 2548 h 3700"/>
              <a:gd name="T76" fmla="*/ 1881 w 3673"/>
              <a:gd name="T77" fmla="*/ 2567 h 3700"/>
              <a:gd name="T78" fmla="*/ 1596 w 3673"/>
              <a:gd name="T79" fmla="*/ 2439 h 3700"/>
              <a:gd name="T80" fmla="*/ 1434 w 3673"/>
              <a:gd name="T81" fmla="*/ 2256 h 3700"/>
              <a:gd name="T82" fmla="*/ 1447 w 3673"/>
              <a:gd name="T83" fmla="*/ 2084 h 3700"/>
              <a:gd name="T84" fmla="*/ 1581 w 3673"/>
              <a:gd name="T85" fmla="*/ 1968 h 3700"/>
              <a:gd name="T86" fmla="*/ 1752 w 3673"/>
              <a:gd name="T87" fmla="*/ 1980 h 3700"/>
              <a:gd name="T88" fmla="*/ 1845 w 3673"/>
              <a:gd name="T89" fmla="*/ 2056 h 3700"/>
              <a:gd name="T90" fmla="*/ 1931 w 3673"/>
              <a:gd name="T91" fmla="*/ 2107 h 3700"/>
              <a:gd name="T92" fmla="*/ 2059 w 3673"/>
              <a:gd name="T93" fmla="*/ 2113 h 3700"/>
              <a:gd name="T94" fmla="*/ 2235 w 3673"/>
              <a:gd name="T95" fmla="*/ 2028 h 3700"/>
              <a:gd name="T96" fmla="*/ 3128 w 3673"/>
              <a:gd name="T97" fmla="*/ 1149 h 3700"/>
              <a:gd name="T98" fmla="*/ 3215 w 3673"/>
              <a:gd name="T99" fmla="*/ 941 h 3700"/>
              <a:gd name="T100" fmla="*/ 3177 w 3673"/>
              <a:gd name="T101" fmla="*/ 716 h 3700"/>
              <a:gd name="T102" fmla="*/ 3031 w 3673"/>
              <a:gd name="T103" fmla="*/ 548 h 3700"/>
              <a:gd name="T104" fmla="*/ 2838 w 3673"/>
              <a:gd name="T105" fmla="*/ 464 h 3700"/>
              <a:gd name="T106" fmla="*/ 2634 w 3673"/>
              <a:gd name="T107" fmla="*/ 500 h 3700"/>
              <a:gd name="T108" fmla="*/ 2268 w 3673"/>
              <a:gd name="T109" fmla="*/ 834 h 3700"/>
              <a:gd name="T110" fmla="*/ 2098 w 3673"/>
              <a:gd name="T111" fmla="*/ 846 h 3700"/>
              <a:gd name="T112" fmla="*/ 1963 w 3673"/>
              <a:gd name="T113" fmla="*/ 730 h 3700"/>
              <a:gd name="T114" fmla="*/ 1951 w 3673"/>
              <a:gd name="T115" fmla="*/ 558 h 3700"/>
              <a:gd name="T116" fmla="*/ 2292 w 3673"/>
              <a:gd name="T117" fmla="*/ 185 h 3700"/>
              <a:gd name="T118" fmla="*/ 2590 w 3673"/>
              <a:gd name="T119" fmla="*/ 26 h 3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73" h="3700">
                <a:moveTo>
                  <a:pt x="1661" y="1167"/>
                </a:moveTo>
                <a:lnTo>
                  <a:pt x="1725" y="1167"/>
                </a:lnTo>
                <a:lnTo>
                  <a:pt x="1787" y="1173"/>
                </a:lnTo>
                <a:lnTo>
                  <a:pt x="1849" y="1186"/>
                </a:lnTo>
                <a:lnTo>
                  <a:pt x="1909" y="1203"/>
                </a:lnTo>
                <a:lnTo>
                  <a:pt x="1968" y="1227"/>
                </a:lnTo>
                <a:lnTo>
                  <a:pt x="2024" y="1255"/>
                </a:lnTo>
                <a:lnTo>
                  <a:pt x="2079" y="1290"/>
                </a:lnTo>
                <a:lnTo>
                  <a:pt x="2133" y="1331"/>
                </a:lnTo>
                <a:lnTo>
                  <a:pt x="2182" y="1377"/>
                </a:lnTo>
                <a:lnTo>
                  <a:pt x="2207" y="1405"/>
                </a:lnTo>
                <a:lnTo>
                  <a:pt x="2225" y="1437"/>
                </a:lnTo>
                <a:lnTo>
                  <a:pt x="2239" y="1470"/>
                </a:lnTo>
                <a:lnTo>
                  <a:pt x="2247" y="1504"/>
                </a:lnTo>
                <a:lnTo>
                  <a:pt x="2250" y="1540"/>
                </a:lnTo>
                <a:lnTo>
                  <a:pt x="2248" y="1575"/>
                </a:lnTo>
                <a:lnTo>
                  <a:pt x="2240" y="1609"/>
                </a:lnTo>
                <a:lnTo>
                  <a:pt x="2226" y="1642"/>
                </a:lnTo>
                <a:lnTo>
                  <a:pt x="2208" y="1673"/>
                </a:lnTo>
                <a:lnTo>
                  <a:pt x="2183" y="1701"/>
                </a:lnTo>
                <a:lnTo>
                  <a:pt x="2156" y="1726"/>
                </a:lnTo>
                <a:lnTo>
                  <a:pt x="2125" y="1745"/>
                </a:lnTo>
                <a:lnTo>
                  <a:pt x="2092" y="1758"/>
                </a:lnTo>
                <a:lnTo>
                  <a:pt x="2058" y="1766"/>
                </a:lnTo>
                <a:lnTo>
                  <a:pt x="2023" y="1770"/>
                </a:lnTo>
                <a:lnTo>
                  <a:pt x="1988" y="1766"/>
                </a:lnTo>
                <a:lnTo>
                  <a:pt x="1954" y="1760"/>
                </a:lnTo>
                <a:lnTo>
                  <a:pt x="1921" y="1746"/>
                </a:lnTo>
                <a:lnTo>
                  <a:pt x="1891" y="1726"/>
                </a:lnTo>
                <a:lnTo>
                  <a:pt x="1862" y="1703"/>
                </a:lnTo>
                <a:lnTo>
                  <a:pt x="1829" y="1674"/>
                </a:lnTo>
                <a:lnTo>
                  <a:pt x="1795" y="1652"/>
                </a:lnTo>
                <a:lnTo>
                  <a:pt x="1760" y="1638"/>
                </a:lnTo>
                <a:lnTo>
                  <a:pt x="1723" y="1627"/>
                </a:lnTo>
                <a:lnTo>
                  <a:pt x="1687" y="1624"/>
                </a:lnTo>
                <a:lnTo>
                  <a:pt x="1651" y="1625"/>
                </a:lnTo>
                <a:lnTo>
                  <a:pt x="1614" y="1631"/>
                </a:lnTo>
                <a:lnTo>
                  <a:pt x="1578" y="1641"/>
                </a:lnTo>
                <a:lnTo>
                  <a:pt x="1540" y="1655"/>
                </a:lnTo>
                <a:lnTo>
                  <a:pt x="1505" y="1672"/>
                </a:lnTo>
                <a:lnTo>
                  <a:pt x="1469" y="1691"/>
                </a:lnTo>
                <a:lnTo>
                  <a:pt x="1435" y="1713"/>
                </a:lnTo>
                <a:lnTo>
                  <a:pt x="1402" y="1736"/>
                </a:lnTo>
                <a:lnTo>
                  <a:pt x="1370" y="1760"/>
                </a:lnTo>
                <a:lnTo>
                  <a:pt x="1339" y="1785"/>
                </a:lnTo>
                <a:lnTo>
                  <a:pt x="1311" y="1810"/>
                </a:lnTo>
                <a:lnTo>
                  <a:pt x="1284" y="1835"/>
                </a:lnTo>
                <a:lnTo>
                  <a:pt x="1259" y="1859"/>
                </a:lnTo>
                <a:lnTo>
                  <a:pt x="575" y="2543"/>
                </a:lnTo>
                <a:lnTo>
                  <a:pt x="545" y="2577"/>
                </a:lnTo>
                <a:lnTo>
                  <a:pt x="517" y="2615"/>
                </a:lnTo>
                <a:lnTo>
                  <a:pt x="496" y="2655"/>
                </a:lnTo>
                <a:lnTo>
                  <a:pt x="478" y="2697"/>
                </a:lnTo>
                <a:lnTo>
                  <a:pt x="466" y="2740"/>
                </a:lnTo>
                <a:lnTo>
                  <a:pt x="458" y="2786"/>
                </a:lnTo>
                <a:lnTo>
                  <a:pt x="455" y="2832"/>
                </a:lnTo>
                <a:lnTo>
                  <a:pt x="458" y="2879"/>
                </a:lnTo>
                <a:lnTo>
                  <a:pt x="466" y="2923"/>
                </a:lnTo>
                <a:lnTo>
                  <a:pt x="478" y="2968"/>
                </a:lnTo>
                <a:lnTo>
                  <a:pt x="496" y="3010"/>
                </a:lnTo>
                <a:lnTo>
                  <a:pt x="517" y="3050"/>
                </a:lnTo>
                <a:lnTo>
                  <a:pt x="545" y="3087"/>
                </a:lnTo>
                <a:lnTo>
                  <a:pt x="575" y="3121"/>
                </a:lnTo>
                <a:lnTo>
                  <a:pt x="611" y="3153"/>
                </a:lnTo>
                <a:lnTo>
                  <a:pt x="650" y="3181"/>
                </a:lnTo>
                <a:lnTo>
                  <a:pt x="690" y="3202"/>
                </a:lnTo>
                <a:lnTo>
                  <a:pt x="733" y="3219"/>
                </a:lnTo>
                <a:lnTo>
                  <a:pt x="777" y="3232"/>
                </a:lnTo>
                <a:lnTo>
                  <a:pt x="823" y="3240"/>
                </a:lnTo>
                <a:lnTo>
                  <a:pt x="868" y="3242"/>
                </a:lnTo>
                <a:lnTo>
                  <a:pt x="913" y="3240"/>
                </a:lnTo>
                <a:lnTo>
                  <a:pt x="957" y="3232"/>
                </a:lnTo>
                <a:lnTo>
                  <a:pt x="1001" y="3219"/>
                </a:lnTo>
                <a:lnTo>
                  <a:pt x="1044" y="3202"/>
                </a:lnTo>
                <a:lnTo>
                  <a:pt x="1085" y="3181"/>
                </a:lnTo>
                <a:lnTo>
                  <a:pt x="1123" y="3153"/>
                </a:lnTo>
                <a:lnTo>
                  <a:pt x="1159" y="3121"/>
                </a:lnTo>
                <a:lnTo>
                  <a:pt x="1345" y="2936"/>
                </a:lnTo>
                <a:lnTo>
                  <a:pt x="1373" y="2912"/>
                </a:lnTo>
                <a:lnTo>
                  <a:pt x="1405" y="2893"/>
                </a:lnTo>
                <a:lnTo>
                  <a:pt x="1437" y="2879"/>
                </a:lnTo>
                <a:lnTo>
                  <a:pt x="1471" y="2871"/>
                </a:lnTo>
                <a:lnTo>
                  <a:pt x="1506" y="2869"/>
                </a:lnTo>
                <a:lnTo>
                  <a:pt x="1541" y="2872"/>
                </a:lnTo>
                <a:lnTo>
                  <a:pt x="1575" y="2880"/>
                </a:lnTo>
                <a:lnTo>
                  <a:pt x="1608" y="2894"/>
                </a:lnTo>
                <a:lnTo>
                  <a:pt x="1639" y="2912"/>
                </a:lnTo>
                <a:lnTo>
                  <a:pt x="1667" y="2937"/>
                </a:lnTo>
                <a:lnTo>
                  <a:pt x="1691" y="2965"/>
                </a:lnTo>
                <a:lnTo>
                  <a:pt x="1710" y="2996"/>
                </a:lnTo>
                <a:lnTo>
                  <a:pt x="1722" y="3029"/>
                </a:lnTo>
                <a:lnTo>
                  <a:pt x="1730" y="3063"/>
                </a:lnTo>
                <a:lnTo>
                  <a:pt x="1734" y="3099"/>
                </a:lnTo>
                <a:lnTo>
                  <a:pt x="1730" y="3134"/>
                </a:lnTo>
                <a:lnTo>
                  <a:pt x="1722" y="3168"/>
                </a:lnTo>
                <a:lnTo>
                  <a:pt x="1709" y="3201"/>
                </a:lnTo>
                <a:lnTo>
                  <a:pt x="1690" y="3232"/>
                </a:lnTo>
                <a:lnTo>
                  <a:pt x="1666" y="3260"/>
                </a:lnTo>
                <a:lnTo>
                  <a:pt x="1480" y="3447"/>
                </a:lnTo>
                <a:lnTo>
                  <a:pt x="1427" y="3495"/>
                </a:lnTo>
                <a:lnTo>
                  <a:pt x="1373" y="3538"/>
                </a:lnTo>
                <a:lnTo>
                  <a:pt x="1315" y="3576"/>
                </a:lnTo>
                <a:lnTo>
                  <a:pt x="1256" y="3609"/>
                </a:lnTo>
                <a:lnTo>
                  <a:pt x="1193" y="3636"/>
                </a:lnTo>
                <a:lnTo>
                  <a:pt x="1130" y="3659"/>
                </a:lnTo>
                <a:lnTo>
                  <a:pt x="1066" y="3677"/>
                </a:lnTo>
                <a:lnTo>
                  <a:pt x="1000" y="3690"/>
                </a:lnTo>
                <a:lnTo>
                  <a:pt x="933" y="3698"/>
                </a:lnTo>
                <a:lnTo>
                  <a:pt x="867" y="3700"/>
                </a:lnTo>
                <a:lnTo>
                  <a:pt x="801" y="3698"/>
                </a:lnTo>
                <a:lnTo>
                  <a:pt x="734" y="3690"/>
                </a:lnTo>
                <a:lnTo>
                  <a:pt x="669" y="3677"/>
                </a:lnTo>
                <a:lnTo>
                  <a:pt x="605" y="3659"/>
                </a:lnTo>
                <a:lnTo>
                  <a:pt x="541" y="3636"/>
                </a:lnTo>
                <a:lnTo>
                  <a:pt x="479" y="3609"/>
                </a:lnTo>
                <a:lnTo>
                  <a:pt x="419" y="3576"/>
                </a:lnTo>
                <a:lnTo>
                  <a:pt x="362" y="3538"/>
                </a:lnTo>
                <a:lnTo>
                  <a:pt x="307" y="3495"/>
                </a:lnTo>
                <a:lnTo>
                  <a:pt x="254" y="3447"/>
                </a:lnTo>
                <a:lnTo>
                  <a:pt x="208" y="3396"/>
                </a:lnTo>
                <a:lnTo>
                  <a:pt x="165" y="3342"/>
                </a:lnTo>
                <a:lnTo>
                  <a:pt x="128" y="3285"/>
                </a:lnTo>
                <a:lnTo>
                  <a:pt x="95" y="3226"/>
                </a:lnTo>
                <a:lnTo>
                  <a:pt x="65" y="3165"/>
                </a:lnTo>
                <a:lnTo>
                  <a:pt x="43" y="3102"/>
                </a:lnTo>
                <a:lnTo>
                  <a:pt x="25" y="3036"/>
                </a:lnTo>
                <a:lnTo>
                  <a:pt x="11" y="2970"/>
                </a:lnTo>
                <a:lnTo>
                  <a:pt x="3" y="2902"/>
                </a:lnTo>
                <a:lnTo>
                  <a:pt x="0" y="2832"/>
                </a:lnTo>
                <a:lnTo>
                  <a:pt x="3" y="2763"/>
                </a:lnTo>
                <a:lnTo>
                  <a:pt x="11" y="2694"/>
                </a:lnTo>
                <a:lnTo>
                  <a:pt x="25" y="2627"/>
                </a:lnTo>
                <a:lnTo>
                  <a:pt x="43" y="2562"/>
                </a:lnTo>
                <a:lnTo>
                  <a:pt x="65" y="2499"/>
                </a:lnTo>
                <a:lnTo>
                  <a:pt x="95" y="2437"/>
                </a:lnTo>
                <a:lnTo>
                  <a:pt x="128" y="2378"/>
                </a:lnTo>
                <a:lnTo>
                  <a:pt x="165" y="2322"/>
                </a:lnTo>
                <a:lnTo>
                  <a:pt x="208" y="2267"/>
                </a:lnTo>
                <a:lnTo>
                  <a:pt x="254" y="2217"/>
                </a:lnTo>
                <a:lnTo>
                  <a:pt x="939" y="1534"/>
                </a:lnTo>
                <a:lnTo>
                  <a:pt x="1003" y="1473"/>
                </a:lnTo>
                <a:lnTo>
                  <a:pt x="1068" y="1417"/>
                </a:lnTo>
                <a:lnTo>
                  <a:pt x="1133" y="1367"/>
                </a:lnTo>
                <a:lnTo>
                  <a:pt x="1200" y="1322"/>
                </a:lnTo>
                <a:lnTo>
                  <a:pt x="1266" y="1283"/>
                </a:lnTo>
                <a:lnTo>
                  <a:pt x="1332" y="1249"/>
                </a:lnTo>
                <a:lnTo>
                  <a:pt x="1399" y="1222"/>
                </a:lnTo>
                <a:lnTo>
                  <a:pt x="1466" y="1199"/>
                </a:lnTo>
                <a:lnTo>
                  <a:pt x="1531" y="1183"/>
                </a:lnTo>
                <a:lnTo>
                  <a:pt x="1597" y="1172"/>
                </a:lnTo>
                <a:lnTo>
                  <a:pt x="1661" y="1167"/>
                </a:lnTo>
                <a:close/>
                <a:moveTo>
                  <a:pt x="2786" y="0"/>
                </a:moveTo>
                <a:lnTo>
                  <a:pt x="2851" y="2"/>
                </a:lnTo>
                <a:lnTo>
                  <a:pt x="2918" y="10"/>
                </a:lnTo>
                <a:lnTo>
                  <a:pt x="2984" y="24"/>
                </a:lnTo>
                <a:lnTo>
                  <a:pt x="3049" y="44"/>
                </a:lnTo>
                <a:lnTo>
                  <a:pt x="3114" y="70"/>
                </a:lnTo>
                <a:lnTo>
                  <a:pt x="3178" y="100"/>
                </a:lnTo>
                <a:lnTo>
                  <a:pt x="3240" y="137"/>
                </a:lnTo>
                <a:lnTo>
                  <a:pt x="3301" y="179"/>
                </a:lnTo>
                <a:lnTo>
                  <a:pt x="3361" y="227"/>
                </a:lnTo>
                <a:lnTo>
                  <a:pt x="3418" y="279"/>
                </a:lnTo>
                <a:lnTo>
                  <a:pt x="3465" y="330"/>
                </a:lnTo>
                <a:lnTo>
                  <a:pt x="3508" y="384"/>
                </a:lnTo>
                <a:lnTo>
                  <a:pt x="3545" y="441"/>
                </a:lnTo>
                <a:lnTo>
                  <a:pt x="3578" y="500"/>
                </a:lnTo>
                <a:lnTo>
                  <a:pt x="3606" y="562"/>
                </a:lnTo>
                <a:lnTo>
                  <a:pt x="3630" y="625"/>
                </a:lnTo>
                <a:lnTo>
                  <a:pt x="3648" y="690"/>
                </a:lnTo>
                <a:lnTo>
                  <a:pt x="3662" y="757"/>
                </a:lnTo>
                <a:lnTo>
                  <a:pt x="3670" y="825"/>
                </a:lnTo>
                <a:lnTo>
                  <a:pt x="3673" y="894"/>
                </a:lnTo>
                <a:lnTo>
                  <a:pt x="3670" y="963"/>
                </a:lnTo>
                <a:lnTo>
                  <a:pt x="3662" y="1032"/>
                </a:lnTo>
                <a:lnTo>
                  <a:pt x="3648" y="1098"/>
                </a:lnTo>
                <a:lnTo>
                  <a:pt x="3630" y="1164"/>
                </a:lnTo>
                <a:lnTo>
                  <a:pt x="3607" y="1228"/>
                </a:lnTo>
                <a:lnTo>
                  <a:pt x="3578" y="1289"/>
                </a:lnTo>
                <a:lnTo>
                  <a:pt x="3545" y="1347"/>
                </a:lnTo>
                <a:lnTo>
                  <a:pt x="3508" y="1404"/>
                </a:lnTo>
                <a:lnTo>
                  <a:pt x="3465" y="1458"/>
                </a:lnTo>
                <a:lnTo>
                  <a:pt x="3419" y="1509"/>
                </a:lnTo>
                <a:lnTo>
                  <a:pt x="2689" y="2239"/>
                </a:lnTo>
                <a:lnTo>
                  <a:pt x="2621" y="2303"/>
                </a:lnTo>
                <a:lnTo>
                  <a:pt x="2552" y="2361"/>
                </a:lnTo>
                <a:lnTo>
                  <a:pt x="2483" y="2411"/>
                </a:lnTo>
                <a:lnTo>
                  <a:pt x="2414" y="2455"/>
                </a:lnTo>
                <a:lnTo>
                  <a:pt x="2345" y="2493"/>
                </a:lnTo>
                <a:lnTo>
                  <a:pt x="2275" y="2524"/>
                </a:lnTo>
                <a:lnTo>
                  <a:pt x="2206" y="2548"/>
                </a:lnTo>
                <a:lnTo>
                  <a:pt x="2137" y="2565"/>
                </a:lnTo>
                <a:lnTo>
                  <a:pt x="2069" y="2575"/>
                </a:lnTo>
                <a:lnTo>
                  <a:pt x="2001" y="2578"/>
                </a:lnTo>
                <a:lnTo>
                  <a:pt x="1940" y="2575"/>
                </a:lnTo>
                <a:lnTo>
                  <a:pt x="1881" y="2567"/>
                </a:lnTo>
                <a:lnTo>
                  <a:pt x="1822" y="2552"/>
                </a:lnTo>
                <a:lnTo>
                  <a:pt x="1763" y="2533"/>
                </a:lnTo>
                <a:lnTo>
                  <a:pt x="1706" y="2508"/>
                </a:lnTo>
                <a:lnTo>
                  <a:pt x="1650" y="2476"/>
                </a:lnTo>
                <a:lnTo>
                  <a:pt x="1596" y="2439"/>
                </a:lnTo>
                <a:lnTo>
                  <a:pt x="1543" y="2397"/>
                </a:lnTo>
                <a:lnTo>
                  <a:pt x="1491" y="2348"/>
                </a:lnTo>
                <a:lnTo>
                  <a:pt x="1466" y="2321"/>
                </a:lnTo>
                <a:lnTo>
                  <a:pt x="1448" y="2289"/>
                </a:lnTo>
                <a:lnTo>
                  <a:pt x="1434" y="2256"/>
                </a:lnTo>
                <a:lnTo>
                  <a:pt x="1426" y="2222"/>
                </a:lnTo>
                <a:lnTo>
                  <a:pt x="1423" y="2187"/>
                </a:lnTo>
                <a:lnTo>
                  <a:pt x="1425" y="2151"/>
                </a:lnTo>
                <a:lnTo>
                  <a:pt x="1433" y="2117"/>
                </a:lnTo>
                <a:lnTo>
                  <a:pt x="1447" y="2084"/>
                </a:lnTo>
                <a:lnTo>
                  <a:pt x="1465" y="2053"/>
                </a:lnTo>
                <a:lnTo>
                  <a:pt x="1489" y="2025"/>
                </a:lnTo>
                <a:lnTo>
                  <a:pt x="1517" y="2000"/>
                </a:lnTo>
                <a:lnTo>
                  <a:pt x="1548" y="1982"/>
                </a:lnTo>
                <a:lnTo>
                  <a:pt x="1581" y="1968"/>
                </a:lnTo>
                <a:lnTo>
                  <a:pt x="1615" y="1960"/>
                </a:lnTo>
                <a:lnTo>
                  <a:pt x="1650" y="1957"/>
                </a:lnTo>
                <a:lnTo>
                  <a:pt x="1685" y="1960"/>
                </a:lnTo>
                <a:lnTo>
                  <a:pt x="1719" y="1967"/>
                </a:lnTo>
                <a:lnTo>
                  <a:pt x="1752" y="1980"/>
                </a:lnTo>
                <a:lnTo>
                  <a:pt x="1782" y="2000"/>
                </a:lnTo>
                <a:lnTo>
                  <a:pt x="1810" y="2024"/>
                </a:lnTo>
                <a:lnTo>
                  <a:pt x="1821" y="2034"/>
                </a:lnTo>
                <a:lnTo>
                  <a:pt x="1833" y="2044"/>
                </a:lnTo>
                <a:lnTo>
                  <a:pt x="1845" y="2056"/>
                </a:lnTo>
                <a:lnTo>
                  <a:pt x="1859" y="2067"/>
                </a:lnTo>
                <a:lnTo>
                  <a:pt x="1875" y="2078"/>
                </a:lnTo>
                <a:lnTo>
                  <a:pt x="1892" y="2089"/>
                </a:lnTo>
                <a:lnTo>
                  <a:pt x="1911" y="2099"/>
                </a:lnTo>
                <a:lnTo>
                  <a:pt x="1931" y="2107"/>
                </a:lnTo>
                <a:lnTo>
                  <a:pt x="1953" y="2113"/>
                </a:lnTo>
                <a:lnTo>
                  <a:pt x="1977" y="2117"/>
                </a:lnTo>
                <a:lnTo>
                  <a:pt x="2003" y="2119"/>
                </a:lnTo>
                <a:lnTo>
                  <a:pt x="2030" y="2117"/>
                </a:lnTo>
                <a:lnTo>
                  <a:pt x="2059" y="2113"/>
                </a:lnTo>
                <a:lnTo>
                  <a:pt x="2090" y="2105"/>
                </a:lnTo>
                <a:lnTo>
                  <a:pt x="2124" y="2092"/>
                </a:lnTo>
                <a:lnTo>
                  <a:pt x="2159" y="2076"/>
                </a:lnTo>
                <a:lnTo>
                  <a:pt x="2196" y="2054"/>
                </a:lnTo>
                <a:lnTo>
                  <a:pt x="2235" y="2028"/>
                </a:lnTo>
                <a:lnTo>
                  <a:pt x="2277" y="1995"/>
                </a:lnTo>
                <a:lnTo>
                  <a:pt x="2321" y="1958"/>
                </a:lnTo>
                <a:lnTo>
                  <a:pt x="2368" y="1913"/>
                </a:lnTo>
                <a:lnTo>
                  <a:pt x="3098" y="1184"/>
                </a:lnTo>
                <a:lnTo>
                  <a:pt x="3128" y="1149"/>
                </a:lnTo>
                <a:lnTo>
                  <a:pt x="3155" y="1112"/>
                </a:lnTo>
                <a:lnTo>
                  <a:pt x="3177" y="1072"/>
                </a:lnTo>
                <a:lnTo>
                  <a:pt x="3195" y="1030"/>
                </a:lnTo>
                <a:lnTo>
                  <a:pt x="3207" y="986"/>
                </a:lnTo>
                <a:lnTo>
                  <a:pt x="3215" y="941"/>
                </a:lnTo>
                <a:lnTo>
                  <a:pt x="3218" y="894"/>
                </a:lnTo>
                <a:lnTo>
                  <a:pt x="3215" y="848"/>
                </a:lnTo>
                <a:lnTo>
                  <a:pt x="3207" y="803"/>
                </a:lnTo>
                <a:lnTo>
                  <a:pt x="3195" y="759"/>
                </a:lnTo>
                <a:lnTo>
                  <a:pt x="3177" y="716"/>
                </a:lnTo>
                <a:lnTo>
                  <a:pt x="3155" y="677"/>
                </a:lnTo>
                <a:lnTo>
                  <a:pt x="3128" y="640"/>
                </a:lnTo>
                <a:lnTo>
                  <a:pt x="3098" y="605"/>
                </a:lnTo>
                <a:lnTo>
                  <a:pt x="3065" y="575"/>
                </a:lnTo>
                <a:lnTo>
                  <a:pt x="3031" y="548"/>
                </a:lnTo>
                <a:lnTo>
                  <a:pt x="2995" y="524"/>
                </a:lnTo>
                <a:lnTo>
                  <a:pt x="2956" y="502"/>
                </a:lnTo>
                <a:lnTo>
                  <a:pt x="2918" y="485"/>
                </a:lnTo>
                <a:lnTo>
                  <a:pt x="2878" y="473"/>
                </a:lnTo>
                <a:lnTo>
                  <a:pt x="2838" y="464"/>
                </a:lnTo>
                <a:lnTo>
                  <a:pt x="2797" y="460"/>
                </a:lnTo>
                <a:lnTo>
                  <a:pt x="2755" y="461"/>
                </a:lnTo>
                <a:lnTo>
                  <a:pt x="2715" y="468"/>
                </a:lnTo>
                <a:lnTo>
                  <a:pt x="2675" y="482"/>
                </a:lnTo>
                <a:lnTo>
                  <a:pt x="2634" y="500"/>
                </a:lnTo>
                <a:lnTo>
                  <a:pt x="2596" y="526"/>
                </a:lnTo>
                <a:lnTo>
                  <a:pt x="2559" y="559"/>
                </a:lnTo>
                <a:lnTo>
                  <a:pt x="2328" y="790"/>
                </a:lnTo>
                <a:lnTo>
                  <a:pt x="2299" y="814"/>
                </a:lnTo>
                <a:lnTo>
                  <a:pt x="2268" y="834"/>
                </a:lnTo>
                <a:lnTo>
                  <a:pt x="2235" y="847"/>
                </a:lnTo>
                <a:lnTo>
                  <a:pt x="2201" y="854"/>
                </a:lnTo>
                <a:lnTo>
                  <a:pt x="2166" y="858"/>
                </a:lnTo>
                <a:lnTo>
                  <a:pt x="2131" y="854"/>
                </a:lnTo>
                <a:lnTo>
                  <a:pt x="2098" y="846"/>
                </a:lnTo>
                <a:lnTo>
                  <a:pt x="2065" y="833"/>
                </a:lnTo>
                <a:lnTo>
                  <a:pt x="2034" y="814"/>
                </a:lnTo>
                <a:lnTo>
                  <a:pt x="2006" y="789"/>
                </a:lnTo>
                <a:lnTo>
                  <a:pt x="1982" y="761"/>
                </a:lnTo>
                <a:lnTo>
                  <a:pt x="1963" y="730"/>
                </a:lnTo>
                <a:lnTo>
                  <a:pt x="1951" y="697"/>
                </a:lnTo>
                <a:lnTo>
                  <a:pt x="1943" y="663"/>
                </a:lnTo>
                <a:lnTo>
                  <a:pt x="1939" y="628"/>
                </a:lnTo>
                <a:lnTo>
                  <a:pt x="1943" y="592"/>
                </a:lnTo>
                <a:lnTo>
                  <a:pt x="1951" y="558"/>
                </a:lnTo>
                <a:lnTo>
                  <a:pt x="1964" y="525"/>
                </a:lnTo>
                <a:lnTo>
                  <a:pt x="1983" y="494"/>
                </a:lnTo>
                <a:lnTo>
                  <a:pt x="2007" y="466"/>
                </a:lnTo>
                <a:lnTo>
                  <a:pt x="2239" y="234"/>
                </a:lnTo>
                <a:lnTo>
                  <a:pt x="2292" y="185"/>
                </a:lnTo>
                <a:lnTo>
                  <a:pt x="2347" y="141"/>
                </a:lnTo>
                <a:lnTo>
                  <a:pt x="2406" y="104"/>
                </a:lnTo>
                <a:lnTo>
                  <a:pt x="2466" y="73"/>
                </a:lnTo>
                <a:lnTo>
                  <a:pt x="2527" y="47"/>
                </a:lnTo>
                <a:lnTo>
                  <a:pt x="2590" y="26"/>
                </a:lnTo>
                <a:lnTo>
                  <a:pt x="2655" y="11"/>
                </a:lnTo>
                <a:lnTo>
                  <a:pt x="2719" y="3"/>
                </a:lnTo>
                <a:lnTo>
                  <a:pt x="278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4">
            <a:extLst>
              <a:ext uri="{FF2B5EF4-FFF2-40B4-BE49-F238E27FC236}">
                <a16:creationId xmlns:a16="http://schemas.microsoft.com/office/drawing/2014/main" id="{DB4BAE65-2A48-E34B-887C-F9B9E8E1E1E8}"/>
              </a:ext>
            </a:extLst>
          </p:cNvPr>
          <p:cNvSpPr/>
          <p:nvPr/>
        </p:nvSpPr>
        <p:spPr>
          <a:xfrm>
            <a:off x="7413000" y="3092664"/>
            <a:ext cx="3678157" cy="2554545"/>
          </a:xfrm>
          <a:prstGeom prst="rect">
            <a:avLst/>
          </a:prstGeom>
        </p:spPr>
        <p:txBody>
          <a:bodyPr wrap="square">
            <a:spAutoFit/>
          </a:bodyPr>
          <a:lstStyle/>
          <a:p>
            <a:r>
              <a:rPr lang="en-US" sz="2000" dirty="0">
                <a:solidFill>
                  <a:schemeClr val="bg1"/>
                </a:solidFill>
                <a:latin typeface="Arial" panose="020B0604020202020204" pitchFamily="34" charset="0"/>
                <a:cs typeface="Arial" panose="020B0604020202020204" pitchFamily="34" charset="0"/>
              </a:rPr>
              <a:t>“Deeper learning is the process of learning for transfer, meaning it </a:t>
            </a:r>
            <a:r>
              <a:rPr lang="en-US" sz="2000" b="1" dirty="0">
                <a:solidFill>
                  <a:schemeClr val="accent3">
                    <a:lumMod val="75000"/>
                  </a:schemeClr>
                </a:solidFill>
                <a:latin typeface="Arial" panose="020B0604020202020204" pitchFamily="34" charset="0"/>
                <a:cs typeface="Arial" panose="020B0604020202020204" pitchFamily="34" charset="0"/>
              </a:rPr>
              <a:t>allows a student to take what’s learned in one situation and apply it to another</a:t>
            </a:r>
            <a:r>
              <a:rPr lang="en-US" sz="2000" dirty="0">
                <a:solidFill>
                  <a:schemeClr val="bg1"/>
                </a:solidFill>
                <a:latin typeface="Arial" panose="020B0604020202020204" pitchFamily="34" charset="0"/>
                <a:cs typeface="Arial" panose="020B0604020202020204" pitchFamily="34" charset="0"/>
              </a:rPr>
              <a:t>.”</a:t>
            </a:r>
          </a:p>
          <a:p>
            <a:endParaRPr lang="en-US" sz="2000" dirty="0">
              <a:solidFill>
                <a:schemeClr val="bg1"/>
              </a:solidFill>
              <a:latin typeface="Arial" panose="020B0604020202020204" pitchFamily="34" charset="0"/>
              <a:cs typeface="Arial" panose="020B0604020202020204" pitchFamily="34" charset="0"/>
            </a:endParaRPr>
          </a:p>
          <a:p>
            <a:pPr algn="r"/>
            <a:r>
              <a:rPr lang="en-US" sz="20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rPr>
              <a:t>Maryellen Weimer, PhD</a:t>
            </a:r>
            <a:endParaRPr lang="en-US" sz="2000" b="1" dirty="0">
              <a:solidFill>
                <a:schemeClr val="accent3">
                  <a:lumMod val="50000"/>
                </a:schemeClr>
              </a:solidFill>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03F44076-4F92-9C4C-B3ED-9B1C95945A1A}"/>
              </a:ext>
            </a:extLst>
          </p:cNvPr>
          <p:cNvSpPr/>
          <p:nvPr/>
        </p:nvSpPr>
        <p:spPr>
          <a:xfrm>
            <a:off x="1560637" y="5763420"/>
            <a:ext cx="1764501" cy="707886"/>
          </a:xfrm>
          <a:prstGeom prst="rect">
            <a:avLst/>
          </a:prstGeom>
        </p:spPr>
        <p:txBody>
          <a:bodyPr wrap="square">
            <a:spAutoFit/>
          </a:bodyPr>
          <a:lstStyle/>
          <a:p>
            <a:pPr algn="ctr"/>
            <a:r>
              <a:rPr lang="en-US" sz="2000" dirty="0">
                <a:solidFill>
                  <a:schemeClr val="bg1"/>
                </a:solidFill>
                <a:latin typeface="Arial" panose="020B0604020202020204" pitchFamily="34" charset="0"/>
                <a:cs typeface="Arial" panose="020B0604020202020204" pitchFamily="34" charset="0"/>
              </a:rPr>
              <a:t>Performance Assessments</a:t>
            </a:r>
          </a:p>
        </p:txBody>
      </p:sp>
      <p:sp>
        <p:nvSpPr>
          <p:cNvPr id="30" name="Freeform 27">
            <a:extLst>
              <a:ext uri="{FF2B5EF4-FFF2-40B4-BE49-F238E27FC236}">
                <a16:creationId xmlns:a16="http://schemas.microsoft.com/office/drawing/2014/main" id="{07C9D627-412E-4A4A-9DCA-7300EB67C206}"/>
              </a:ext>
            </a:extLst>
          </p:cNvPr>
          <p:cNvSpPr>
            <a:spLocks noEditPoints="1"/>
          </p:cNvSpPr>
          <p:nvPr/>
        </p:nvSpPr>
        <p:spPr bwMode="auto">
          <a:xfrm>
            <a:off x="2217707" y="5257201"/>
            <a:ext cx="481518" cy="430101"/>
          </a:xfrm>
          <a:custGeom>
            <a:avLst/>
            <a:gdLst>
              <a:gd name="T0" fmla="*/ 1909 w 3673"/>
              <a:gd name="T1" fmla="*/ 1203 h 3700"/>
              <a:gd name="T2" fmla="*/ 2182 w 3673"/>
              <a:gd name="T3" fmla="*/ 1377 h 3700"/>
              <a:gd name="T4" fmla="*/ 2250 w 3673"/>
              <a:gd name="T5" fmla="*/ 1540 h 3700"/>
              <a:gd name="T6" fmla="*/ 2183 w 3673"/>
              <a:gd name="T7" fmla="*/ 1701 h 3700"/>
              <a:gd name="T8" fmla="*/ 2023 w 3673"/>
              <a:gd name="T9" fmla="*/ 1770 h 3700"/>
              <a:gd name="T10" fmla="*/ 1862 w 3673"/>
              <a:gd name="T11" fmla="*/ 1703 h 3700"/>
              <a:gd name="T12" fmla="*/ 1687 w 3673"/>
              <a:gd name="T13" fmla="*/ 1624 h 3700"/>
              <a:gd name="T14" fmla="*/ 1505 w 3673"/>
              <a:gd name="T15" fmla="*/ 1672 h 3700"/>
              <a:gd name="T16" fmla="*/ 1339 w 3673"/>
              <a:gd name="T17" fmla="*/ 1785 h 3700"/>
              <a:gd name="T18" fmla="*/ 545 w 3673"/>
              <a:gd name="T19" fmla="*/ 2577 h 3700"/>
              <a:gd name="T20" fmla="*/ 458 w 3673"/>
              <a:gd name="T21" fmla="*/ 2786 h 3700"/>
              <a:gd name="T22" fmla="*/ 496 w 3673"/>
              <a:gd name="T23" fmla="*/ 3010 h 3700"/>
              <a:gd name="T24" fmla="*/ 650 w 3673"/>
              <a:gd name="T25" fmla="*/ 3181 h 3700"/>
              <a:gd name="T26" fmla="*/ 868 w 3673"/>
              <a:gd name="T27" fmla="*/ 3242 h 3700"/>
              <a:gd name="T28" fmla="*/ 1085 w 3673"/>
              <a:gd name="T29" fmla="*/ 3181 h 3700"/>
              <a:gd name="T30" fmla="*/ 1405 w 3673"/>
              <a:gd name="T31" fmla="*/ 2893 h 3700"/>
              <a:gd name="T32" fmla="*/ 1575 w 3673"/>
              <a:gd name="T33" fmla="*/ 2880 h 3700"/>
              <a:gd name="T34" fmla="*/ 1710 w 3673"/>
              <a:gd name="T35" fmla="*/ 2996 h 3700"/>
              <a:gd name="T36" fmla="*/ 1722 w 3673"/>
              <a:gd name="T37" fmla="*/ 3168 h 3700"/>
              <a:gd name="T38" fmla="*/ 1427 w 3673"/>
              <a:gd name="T39" fmla="*/ 3495 h 3700"/>
              <a:gd name="T40" fmla="*/ 1130 w 3673"/>
              <a:gd name="T41" fmla="*/ 3659 h 3700"/>
              <a:gd name="T42" fmla="*/ 801 w 3673"/>
              <a:gd name="T43" fmla="*/ 3698 h 3700"/>
              <a:gd name="T44" fmla="*/ 479 w 3673"/>
              <a:gd name="T45" fmla="*/ 3609 h 3700"/>
              <a:gd name="T46" fmla="*/ 208 w 3673"/>
              <a:gd name="T47" fmla="*/ 3396 h 3700"/>
              <a:gd name="T48" fmla="*/ 43 w 3673"/>
              <a:gd name="T49" fmla="*/ 3102 h 3700"/>
              <a:gd name="T50" fmla="*/ 3 w 3673"/>
              <a:gd name="T51" fmla="*/ 2763 h 3700"/>
              <a:gd name="T52" fmla="*/ 95 w 3673"/>
              <a:gd name="T53" fmla="*/ 2437 h 3700"/>
              <a:gd name="T54" fmla="*/ 939 w 3673"/>
              <a:gd name="T55" fmla="*/ 1534 h 3700"/>
              <a:gd name="T56" fmla="*/ 1266 w 3673"/>
              <a:gd name="T57" fmla="*/ 1283 h 3700"/>
              <a:gd name="T58" fmla="*/ 1597 w 3673"/>
              <a:gd name="T59" fmla="*/ 1172 h 3700"/>
              <a:gd name="T60" fmla="*/ 2984 w 3673"/>
              <a:gd name="T61" fmla="*/ 24 h 3700"/>
              <a:gd name="T62" fmla="*/ 3301 w 3673"/>
              <a:gd name="T63" fmla="*/ 179 h 3700"/>
              <a:gd name="T64" fmla="*/ 3545 w 3673"/>
              <a:gd name="T65" fmla="*/ 441 h 3700"/>
              <a:gd name="T66" fmla="*/ 3662 w 3673"/>
              <a:gd name="T67" fmla="*/ 757 h 3700"/>
              <a:gd name="T68" fmla="*/ 3648 w 3673"/>
              <a:gd name="T69" fmla="*/ 1098 h 3700"/>
              <a:gd name="T70" fmla="*/ 3508 w 3673"/>
              <a:gd name="T71" fmla="*/ 1404 h 3700"/>
              <a:gd name="T72" fmla="*/ 2552 w 3673"/>
              <a:gd name="T73" fmla="*/ 2361 h 3700"/>
              <a:gd name="T74" fmla="*/ 2206 w 3673"/>
              <a:gd name="T75" fmla="*/ 2548 h 3700"/>
              <a:gd name="T76" fmla="*/ 1881 w 3673"/>
              <a:gd name="T77" fmla="*/ 2567 h 3700"/>
              <a:gd name="T78" fmla="*/ 1596 w 3673"/>
              <a:gd name="T79" fmla="*/ 2439 h 3700"/>
              <a:gd name="T80" fmla="*/ 1434 w 3673"/>
              <a:gd name="T81" fmla="*/ 2256 h 3700"/>
              <a:gd name="T82" fmla="*/ 1447 w 3673"/>
              <a:gd name="T83" fmla="*/ 2084 h 3700"/>
              <a:gd name="T84" fmla="*/ 1581 w 3673"/>
              <a:gd name="T85" fmla="*/ 1968 h 3700"/>
              <a:gd name="T86" fmla="*/ 1752 w 3673"/>
              <a:gd name="T87" fmla="*/ 1980 h 3700"/>
              <a:gd name="T88" fmla="*/ 1845 w 3673"/>
              <a:gd name="T89" fmla="*/ 2056 h 3700"/>
              <a:gd name="T90" fmla="*/ 1931 w 3673"/>
              <a:gd name="T91" fmla="*/ 2107 h 3700"/>
              <a:gd name="T92" fmla="*/ 2059 w 3673"/>
              <a:gd name="T93" fmla="*/ 2113 h 3700"/>
              <a:gd name="T94" fmla="*/ 2235 w 3673"/>
              <a:gd name="T95" fmla="*/ 2028 h 3700"/>
              <a:gd name="T96" fmla="*/ 3128 w 3673"/>
              <a:gd name="T97" fmla="*/ 1149 h 3700"/>
              <a:gd name="T98" fmla="*/ 3215 w 3673"/>
              <a:gd name="T99" fmla="*/ 941 h 3700"/>
              <a:gd name="T100" fmla="*/ 3177 w 3673"/>
              <a:gd name="T101" fmla="*/ 716 h 3700"/>
              <a:gd name="T102" fmla="*/ 3031 w 3673"/>
              <a:gd name="T103" fmla="*/ 548 h 3700"/>
              <a:gd name="T104" fmla="*/ 2838 w 3673"/>
              <a:gd name="T105" fmla="*/ 464 h 3700"/>
              <a:gd name="T106" fmla="*/ 2634 w 3673"/>
              <a:gd name="T107" fmla="*/ 500 h 3700"/>
              <a:gd name="T108" fmla="*/ 2268 w 3673"/>
              <a:gd name="T109" fmla="*/ 834 h 3700"/>
              <a:gd name="T110" fmla="*/ 2098 w 3673"/>
              <a:gd name="T111" fmla="*/ 846 h 3700"/>
              <a:gd name="T112" fmla="*/ 1963 w 3673"/>
              <a:gd name="T113" fmla="*/ 730 h 3700"/>
              <a:gd name="T114" fmla="*/ 1951 w 3673"/>
              <a:gd name="T115" fmla="*/ 558 h 3700"/>
              <a:gd name="T116" fmla="*/ 2292 w 3673"/>
              <a:gd name="T117" fmla="*/ 185 h 3700"/>
              <a:gd name="T118" fmla="*/ 2590 w 3673"/>
              <a:gd name="T119" fmla="*/ 26 h 3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73" h="3700">
                <a:moveTo>
                  <a:pt x="1661" y="1167"/>
                </a:moveTo>
                <a:lnTo>
                  <a:pt x="1725" y="1167"/>
                </a:lnTo>
                <a:lnTo>
                  <a:pt x="1787" y="1173"/>
                </a:lnTo>
                <a:lnTo>
                  <a:pt x="1849" y="1186"/>
                </a:lnTo>
                <a:lnTo>
                  <a:pt x="1909" y="1203"/>
                </a:lnTo>
                <a:lnTo>
                  <a:pt x="1968" y="1227"/>
                </a:lnTo>
                <a:lnTo>
                  <a:pt x="2024" y="1255"/>
                </a:lnTo>
                <a:lnTo>
                  <a:pt x="2079" y="1290"/>
                </a:lnTo>
                <a:lnTo>
                  <a:pt x="2133" y="1331"/>
                </a:lnTo>
                <a:lnTo>
                  <a:pt x="2182" y="1377"/>
                </a:lnTo>
                <a:lnTo>
                  <a:pt x="2207" y="1405"/>
                </a:lnTo>
                <a:lnTo>
                  <a:pt x="2225" y="1437"/>
                </a:lnTo>
                <a:lnTo>
                  <a:pt x="2239" y="1470"/>
                </a:lnTo>
                <a:lnTo>
                  <a:pt x="2247" y="1504"/>
                </a:lnTo>
                <a:lnTo>
                  <a:pt x="2250" y="1540"/>
                </a:lnTo>
                <a:lnTo>
                  <a:pt x="2248" y="1575"/>
                </a:lnTo>
                <a:lnTo>
                  <a:pt x="2240" y="1609"/>
                </a:lnTo>
                <a:lnTo>
                  <a:pt x="2226" y="1642"/>
                </a:lnTo>
                <a:lnTo>
                  <a:pt x="2208" y="1673"/>
                </a:lnTo>
                <a:lnTo>
                  <a:pt x="2183" y="1701"/>
                </a:lnTo>
                <a:lnTo>
                  <a:pt x="2156" y="1726"/>
                </a:lnTo>
                <a:lnTo>
                  <a:pt x="2125" y="1745"/>
                </a:lnTo>
                <a:lnTo>
                  <a:pt x="2092" y="1758"/>
                </a:lnTo>
                <a:lnTo>
                  <a:pt x="2058" y="1766"/>
                </a:lnTo>
                <a:lnTo>
                  <a:pt x="2023" y="1770"/>
                </a:lnTo>
                <a:lnTo>
                  <a:pt x="1988" y="1766"/>
                </a:lnTo>
                <a:lnTo>
                  <a:pt x="1954" y="1760"/>
                </a:lnTo>
                <a:lnTo>
                  <a:pt x="1921" y="1746"/>
                </a:lnTo>
                <a:lnTo>
                  <a:pt x="1891" y="1726"/>
                </a:lnTo>
                <a:lnTo>
                  <a:pt x="1862" y="1703"/>
                </a:lnTo>
                <a:lnTo>
                  <a:pt x="1829" y="1674"/>
                </a:lnTo>
                <a:lnTo>
                  <a:pt x="1795" y="1652"/>
                </a:lnTo>
                <a:lnTo>
                  <a:pt x="1760" y="1638"/>
                </a:lnTo>
                <a:lnTo>
                  <a:pt x="1723" y="1627"/>
                </a:lnTo>
                <a:lnTo>
                  <a:pt x="1687" y="1624"/>
                </a:lnTo>
                <a:lnTo>
                  <a:pt x="1651" y="1625"/>
                </a:lnTo>
                <a:lnTo>
                  <a:pt x="1614" y="1631"/>
                </a:lnTo>
                <a:lnTo>
                  <a:pt x="1578" y="1641"/>
                </a:lnTo>
                <a:lnTo>
                  <a:pt x="1540" y="1655"/>
                </a:lnTo>
                <a:lnTo>
                  <a:pt x="1505" y="1672"/>
                </a:lnTo>
                <a:lnTo>
                  <a:pt x="1469" y="1691"/>
                </a:lnTo>
                <a:lnTo>
                  <a:pt x="1435" y="1713"/>
                </a:lnTo>
                <a:lnTo>
                  <a:pt x="1402" y="1736"/>
                </a:lnTo>
                <a:lnTo>
                  <a:pt x="1370" y="1760"/>
                </a:lnTo>
                <a:lnTo>
                  <a:pt x="1339" y="1785"/>
                </a:lnTo>
                <a:lnTo>
                  <a:pt x="1311" y="1810"/>
                </a:lnTo>
                <a:lnTo>
                  <a:pt x="1284" y="1835"/>
                </a:lnTo>
                <a:lnTo>
                  <a:pt x="1259" y="1859"/>
                </a:lnTo>
                <a:lnTo>
                  <a:pt x="575" y="2543"/>
                </a:lnTo>
                <a:lnTo>
                  <a:pt x="545" y="2577"/>
                </a:lnTo>
                <a:lnTo>
                  <a:pt x="517" y="2615"/>
                </a:lnTo>
                <a:lnTo>
                  <a:pt x="496" y="2655"/>
                </a:lnTo>
                <a:lnTo>
                  <a:pt x="478" y="2697"/>
                </a:lnTo>
                <a:lnTo>
                  <a:pt x="466" y="2740"/>
                </a:lnTo>
                <a:lnTo>
                  <a:pt x="458" y="2786"/>
                </a:lnTo>
                <a:lnTo>
                  <a:pt x="455" y="2832"/>
                </a:lnTo>
                <a:lnTo>
                  <a:pt x="458" y="2879"/>
                </a:lnTo>
                <a:lnTo>
                  <a:pt x="466" y="2923"/>
                </a:lnTo>
                <a:lnTo>
                  <a:pt x="478" y="2968"/>
                </a:lnTo>
                <a:lnTo>
                  <a:pt x="496" y="3010"/>
                </a:lnTo>
                <a:lnTo>
                  <a:pt x="517" y="3050"/>
                </a:lnTo>
                <a:lnTo>
                  <a:pt x="545" y="3087"/>
                </a:lnTo>
                <a:lnTo>
                  <a:pt x="575" y="3121"/>
                </a:lnTo>
                <a:lnTo>
                  <a:pt x="611" y="3153"/>
                </a:lnTo>
                <a:lnTo>
                  <a:pt x="650" y="3181"/>
                </a:lnTo>
                <a:lnTo>
                  <a:pt x="690" y="3202"/>
                </a:lnTo>
                <a:lnTo>
                  <a:pt x="733" y="3219"/>
                </a:lnTo>
                <a:lnTo>
                  <a:pt x="777" y="3232"/>
                </a:lnTo>
                <a:lnTo>
                  <a:pt x="823" y="3240"/>
                </a:lnTo>
                <a:lnTo>
                  <a:pt x="868" y="3242"/>
                </a:lnTo>
                <a:lnTo>
                  <a:pt x="913" y="3240"/>
                </a:lnTo>
                <a:lnTo>
                  <a:pt x="957" y="3232"/>
                </a:lnTo>
                <a:lnTo>
                  <a:pt x="1001" y="3219"/>
                </a:lnTo>
                <a:lnTo>
                  <a:pt x="1044" y="3202"/>
                </a:lnTo>
                <a:lnTo>
                  <a:pt x="1085" y="3181"/>
                </a:lnTo>
                <a:lnTo>
                  <a:pt x="1123" y="3153"/>
                </a:lnTo>
                <a:lnTo>
                  <a:pt x="1159" y="3121"/>
                </a:lnTo>
                <a:lnTo>
                  <a:pt x="1345" y="2936"/>
                </a:lnTo>
                <a:lnTo>
                  <a:pt x="1373" y="2912"/>
                </a:lnTo>
                <a:lnTo>
                  <a:pt x="1405" y="2893"/>
                </a:lnTo>
                <a:lnTo>
                  <a:pt x="1437" y="2879"/>
                </a:lnTo>
                <a:lnTo>
                  <a:pt x="1471" y="2871"/>
                </a:lnTo>
                <a:lnTo>
                  <a:pt x="1506" y="2869"/>
                </a:lnTo>
                <a:lnTo>
                  <a:pt x="1541" y="2872"/>
                </a:lnTo>
                <a:lnTo>
                  <a:pt x="1575" y="2880"/>
                </a:lnTo>
                <a:lnTo>
                  <a:pt x="1608" y="2894"/>
                </a:lnTo>
                <a:lnTo>
                  <a:pt x="1639" y="2912"/>
                </a:lnTo>
                <a:lnTo>
                  <a:pt x="1667" y="2937"/>
                </a:lnTo>
                <a:lnTo>
                  <a:pt x="1691" y="2965"/>
                </a:lnTo>
                <a:lnTo>
                  <a:pt x="1710" y="2996"/>
                </a:lnTo>
                <a:lnTo>
                  <a:pt x="1722" y="3029"/>
                </a:lnTo>
                <a:lnTo>
                  <a:pt x="1730" y="3063"/>
                </a:lnTo>
                <a:lnTo>
                  <a:pt x="1734" y="3099"/>
                </a:lnTo>
                <a:lnTo>
                  <a:pt x="1730" y="3134"/>
                </a:lnTo>
                <a:lnTo>
                  <a:pt x="1722" y="3168"/>
                </a:lnTo>
                <a:lnTo>
                  <a:pt x="1709" y="3201"/>
                </a:lnTo>
                <a:lnTo>
                  <a:pt x="1690" y="3232"/>
                </a:lnTo>
                <a:lnTo>
                  <a:pt x="1666" y="3260"/>
                </a:lnTo>
                <a:lnTo>
                  <a:pt x="1480" y="3447"/>
                </a:lnTo>
                <a:lnTo>
                  <a:pt x="1427" y="3495"/>
                </a:lnTo>
                <a:lnTo>
                  <a:pt x="1373" y="3538"/>
                </a:lnTo>
                <a:lnTo>
                  <a:pt x="1315" y="3576"/>
                </a:lnTo>
                <a:lnTo>
                  <a:pt x="1256" y="3609"/>
                </a:lnTo>
                <a:lnTo>
                  <a:pt x="1193" y="3636"/>
                </a:lnTo>
                <a:lnTo>
                  <a:pt x="1130" y="3659"/>
                </a:lnTo>
                <a:lnTo>
                  <a:pt x="1066" y="3677"/>
                </a:lnTo>
                <a:lnTo>
                  <a:pt x="1000" y="3690"/>
                </a:lnTo>
                <a:lnTo>
                  <a:pt x="933" y="3698"/>
                </a:lnTo>
                <a:lnTo>
                  <a:pt x="867" y="3700"/>
                </a:lnTo>
                <a:lnTo>
                  <a:pt x="801" y="3698"/>
                </a:lnTo>
                <a:lnTo>
                  <a:pt x="734" y="3690"/>
                </a:lnTo>
                <a:lnTo>
                  <a:pt x="669" y="3677"/>
                </a:lnTo>
                <a:lnTo>
                  <a:pt x="605" y="3659"/>
                </a:lnTo>
                <a:lnTo>
                  <a:pt x="541" y="3636"/>
                </a:lnTo>
                <a:lnTo>
                  <a:pt x="479" y="3609"/>
                </a:lnTo>
                <a:lnTo>
                  <a:pt x="419" y="3576"/>
                </a:lnTo>
                <a:lnTo>
                  <a:pt x="362" y="3538"/>
                </a:lnTo>
                <a:lnTo>
                  <a:pt x="307" y="3495"/>
                </a:lnTo>
                <a:lnTo>
                  <a:pt x="254" y="3447"/>
                </a:lnTo>
                <a:lnTo>
                  <a:pt x="208" y="3396"/>
                </a:lnTo>
                <a:lnTo>
                  <a:pt x="165" y="3342"/>
                </a:lnTo>
                <a:lnTo>
                  <a:pt x="128" y="3285"/>
                </a:lnTo>
                <a:lnTo>
                  <a:pt x="95" y="3226"/>
                </a:lnTo>
                <a:lnTo>
                  <a:pt x="65" y="3165"/>
                </a:lnTo>
                <a:lnTo>
                  <a:pt x="43" y="3102"/>
                </a:lnTo>
                <a:lnTo>
                  <a:pt x="25" y="3036"/>
                </a:lnTo>
                <a:lnTo>
                  <a:pt x="11" y="2970"/>
                </a:lnTo>
                <a:lnTo>
                  <a:pt x="3" y="2902"/>
                </a:lnTo>
                <a:lnTo>
                  <a:pt x="0" y="2832"/>
                </a:lnTo>
                <a:lnTo>
                  <a:pt x="3" y="2763"/>
                </a:lnTo>
                <a:lnTo>
                  <a:pt x="11" y="2694"/>
                </a:lnTo>
                <a:lnTo>
                  <a:pt x="25" y="2627"/>
                </a:lnTo>
                <a:lnTo>
                  <a:pt x="43" y="2562"/>
                </a:lnTo>
                <a:lnTo>
                  <a:pt x="65" y="2499"/>
                </a:lnTo>
                <a:lnTo>
                  <a:pt x="95" y="2437"/>
                </a:lnTo>
                <a:lnTo>
                  <a:pt x="128" y="2378"/>
                </a:lnTo>
                <a:lnTo>
                  <a:pt x="165" y="2322"/>
                </a:lnTo>
                <a:lnTo>
                  <a:pt x="208" y="2267"/>
                </a:lnTo>
                <a:lnTo>
                  <a:pt x="254" y="2217"/>
                </a:lnTo>
                <a:lnTo>
                  <a:pt x="939" y="1534"/>
                </a:lnTo>
                <a:lnTo>
                  <a:pt x="1003" y="1473"/>
                </a:lnTo>
                <a:lnTo>
                  <a:pt x="1068" y="1417"/>
                </a:lnTo>
                <a:lnTo>
                  <a:pt x="1133" y="1367"/>
                </a:lnTo>
                <a:lnTo>
                  <a:pt x="1200" y="1322"/>
                </a:lnTo>
                <a:lnTo>
                  <a:pt x="1266" y="1283"/>
                </a:lnTo>
                <a:lnTo>
                  <a:pt x="1332" y="1249"/>
                </a:lnTo>
                <a:lnTo>
                  <a:pt x="1399" y="1222"/>
                </a:lnTo>
                <a:lnTo>
                  <a:pt x="1466" y="1199"/>
                </a:lnTo>
                <a:lnTo>
                  <a:pt x="1531" y="1183"/>
                </a:lnTo>
                <a:lnTo>
                  <a:pt x="1597" y="1172"/>
                </a:lnTo>
                <a:lnTo>
                  <a:pt x="1661" y="1167"/>
                </a:lnTo>
                <a:close/>
                <a:moveTo>
                  <a:pt x="2786" y="0"/>
                </a:moveTo>
                <a:lnTo>
                  <a:pt x="2851" y="2"/>
                </a:lnTo>
                <a:lnTo>
                  <a:pt x="2918" y="10"/>
                </a:lnTo>
                <a:lnTo>
                  <a:pt x="2984" y="24"/>
                </a:lnTo>
                <a:lnTo>
                  <a:pt x="3049" y="44"/>
                </a:lnTo>
                <a:lnTo>
                  <a:pt x="3114" y="70"/>
                </a:lnTo>
                <a:lnTo>
                  <a:pt x="3178" y="100"/>
                </a:lnTo>
                <a:lnTo>
                  <a:pt x="3240" y="137"/>
                </a:lnTo>
                <a:lnTo>
                  <a:pt x="3301" y="179"/>
                </a:lnTo>
                <a:lnTo>
                  <a:pt x="3361" y="227"/>
                </a:lnTo>
                <a:lnTo>
                  <a:pt x="3418" y="279"/>
                </a:lnTo>
                <a:lnTo>
                  <a:pt x="3465" y="330"/>
                </a:lnTo>
                <a:lnTo>
                  <a:pt x="3508" y="384"/>
                </a:lnTo>
                <a:lnTo>
                  <a:pt x="3545" y="441"/>
                </a:lnTo>
                <a:lnTo>
                  <a:pt x="3578" y="500"/>
                </a:lnTo>
                <a:lnTo>
                  <a:pt x="3606" y="562"/>
                </a:lnTo>
                <a:lnTo>
                  <a:pt x="3630" y="625"/>
                </a:lnTo>
                <a:lnTo>
                  <a:pt x="3648" y="690"/>
                </a:lnTo>
                <a:lnTo>
                  <a:pt x="3662" y="757"/>
                </a:lnTo>
                <a:lnTo>
                  <a:pt x="3670" y="825"/>
                </a:lnTo>
                <a:lnTo>
                  <a:pt x="3673" y="894"/>
                </a:lnTo>
                <a:lnTo>
                  <a:pt x="3670" y="963"/>
                </a:lnTo>
                <a:lnTo>
                  <a:pt x="3662" y="1032"/>
                </a:lnTo>
                <a:lnTo>
                  <a:pt x="3648" y="1098"/>
                </a:lnTo>
                <a:lnTo>
                  <a:pt x="3630" y="1164"/>
                </a:lnTo>
                <a:lnTo>
                  <a:pt x="3607" y="1228"/>
                </a:lnTo>
                <a:lnTo>
                  <a:pt x="3578" y="1289"/>
                </a:lnTo>
                <a:lnTo>
                  <a:pt x="3545" y="1347"/>
                </a:lnTo>
                <a:lnTo>
                  <a:pt x="3508" y="1404"/>
                </a:lnTo>
                <a:lnTo>
                  <a:pt x="3465" y="1458"/>
                </a:lnTo>
                <a:lnTo>
                  <a:pt x="3419" y="1509"/>
                </a:lnTo>
                <a:lnTo>
                  <a:pt x="2689" y="2239"/>
                </a:lnTo>
                <a:lnTo>
                  <a:pt x="2621" y="2303"/>
                </a:lnTo>
                <a:lnTo>
                  <a:pt x="2552" y="2361"/>
                </a:lnTo>
                <a:lnTo>
                  <a:pt x="2483" y="2411"/>
                </a:lnTo>
                <a:lnTo>
                  <a:pt x="2414" y="2455"/>
                </a:lnTo>
                <a:lnTo>
                  <a:pt x="2345" y="2493"/>
                </a:lnTo>
                <a:lnTo>
                  <a:pt x="2275" y="2524"/>
                </a:lnTo>
                <a:lnTo>
                  <a:pt x="2206" y="2548"/>
                </a:lnTo>
                <a:lnTo>
                  <a:pt x="2137" y="2565"/>
                </a:lnTo>
                <a:lnTo>
                  <a:pt x="2069" y="2575"/>
                </a:lnTo>
                <a:lnTo>
                  <a:pt x="2001" y="2578"/>
                </a:lnTo>
                <a:lnTo>
                  <a:pt x="1940" y="2575"/>
                </a:lnTo>
                <a:lnTo>
                  <a:pt x="1881" y="2567"/>
                </a:lnTo>
                <a:lnTo>
                  <a:pt x="1822" y="2552"/>
                </a:lnTo>
                <a:lnTo>
                  <a:pt x="1763" y="2533"/>
                </a:lnTo>
                <a:lnTo>
                  <a:pt x="1706" y="2508"/>
                </a:lnTo>
                <a:lnTo>
                  <a:pt x="1650" y="2476"/>
                </a:lnTo>
                <a:lnTo>
                  <a:pt x="1596" y="2439"/>
                </a:lnTo>
                <a:lnTo>
                  <a:pt x="1543" y="2397"/>
                </a:lnTo>
                <a:lnTo>
                  <a:pt x="1491" y="2348"/>
                </a:lnTo>
                <a:lnTo>
                  <a:pt x="1466" y="2321"/>
                </a:lnTo>
                <a:lnTo>
                  <a:pt x="1448" y="2289"/>
                </a:lnTo>
                <a:lnTo>
                  <a:pt x="1434" y="2256"/>
                </a:lnTo>
                <a:lnTo>
                  <a:pt x="1426" y="2222"/>
                </a:lnTo>
                <a:lnTo>
                  <a:pt x="1423" y="2187"/>
                </a:lnTo>
                <a:lnTo>
                  <a:pt x="1425" y="2151"/>
                </a:lnTo>
                <a:lnTo>
                  <a:pt x="1433" y="2117"/>
                </a:lnTo>
                <a:lnTo>
                  <a:pt x="1447" y="2084"/>
                </a:lnTo>
                <a:lnTo>
                  <a:pt x="1465" y="2053"/>
                </a:lnTo>
                <a:lnTo>
                  <a:pt x="1489" y="2025"/>
                </a:lnTo>
                <a:lnTo>
                  <a:pt x="1517" y="2000"/>
                </a:lnTo>
                <a:lnTo>
                  <a:pt x="1548" y="1982"/>
                </a:lnTo>
                <a:lnTo>
                  <a:pt x="1581" y="1968"/>
                </a:lnTo>
                <a:lnTo>
                  <a:pt x="1615" y="1960"/>
                </a:lnTo>
                <a:lnTo>
                  <a:pt x="1650" y="1957"/>
                </a:lnTo>
                <a:lnTo>
                  <a:pt x="1685" y="1960"/>
                </a:lnTo>
                <a:lnTo>
                  <a:pt x="1719" y="1967"/>
                </a:lnTo>
                <a:lnTo>
                  <a:pt x="1752" y="1980"/>
                </a:lnTo>
                <a:lnTo>
                  <a:pt x="1782" y="2000"/>
                </a:lnTo>
                <a:lnTo>
                  <a:pt x="1810" y="2024"/>
                </a:lnTo>
                <a:lnTo>
                  <a:pt x="1821" y="2034"/>
                </a:lnTo>
                <a:lnTo>
                  <a:pt x="1833" y="2044"/>
                </a:lnTo>
                <a:lnTo>
                  <a:pt x="1845" y="2056"/>
                </a:lnTo>
                <a:lnTo>
                  <a:pt x="1859" y="2067"/>
                </a:lnTo>
                <a:lnTo>
                  <a:pt x="1875" y="2078"/>
                </a:lnTo>
                <a:lnTo>
                  <a:pt x="1892" y="2089"/>
                </a:lnTo>
                <a:lnTo>
                  <a:pt x="1911" y="2099"/>
                </a:lnTo>
                <a:lnTo>
                  <a:pt x="1931" y="2107"/>
                </a:lnTo>
                <a:lnTo>
                  <a:pt x="1953" y="2113"/>
                </a:lnTo>
                <a:lnTo>
                  <a:pt x="1977" y="2117"/>
                </a:lnTo>
                <a:lnTo>
                  <a:pt x="2003" y="2119"/>
                </a:lnTo>
                <a:lnTo>
                  <a:pt x="2030" y="2117"/>
                </a:lnTo>
                <a:lnTo>
                  <a:pt x="2059" y="2113"/>
                </a:lnTo>
                <a:lnTo>
                  <a:pt x="2090" y="2105"/>
                </a:lnTo>
                <a:lnTo>
                  <a:pt x="2124" y="2092"/>
                </a:lnTo>
                <a:lnTo>
                  <a:pt x="2159" y="2076"/>
                </a:lnTo>
                <a:lnTo>
                  <a:pt x="2196" y="2054"/>
                </a:lnTo>
                <a:lnTo>
                  <a:pt x="2235" y="2028"/>
                </a:lnTo>
                <a:lnTo>
                  <a:pt x="2277" y="1995"/>
                </a:lnTo>
                <a:lnTo>
                  <a:pt x="2321" y="1958"/>
                </a:lnTo>
                <a:lnTo>
                  <a:pt x="2368" y="1913"/>
                </a:lnTo>
                <a:lnTo>
                  <a:pt x="3098" y="1184"/>
                </a:lnTo>
                <a:lnTo>
                  <a:pt x="3128" y="1149"/>
                </a:lnTo>
                <a:lnTo>
                  <a:pt x="3155" y="1112"/>
                </a:lnTo>
                <a:lnTo>
                  <a:pt x="3177" y="1072"/>
                </a:lnTo>
                <a:lnTo>
                  <a:pt x="3195" y="1030"/>
                </a:lnTo>
                <a:lnTo>
                  <a:pt x="3207" y="986"/>
                </a:lnTo>
                <a:lnTo>
                  <a:pt x="3215" y="941"/>
                </a:lnTo>
                <a:lnTo>
                  <a:pt x="3218" y="894"/>
                </a:lnTo>
                <a:lnTo>
                  <a:pt x="3215" y="848"/>
                </a:lnTo>
                <a:lnTo>
                  <a:pt x="3207" y="803"/>
                </a:lnTo>
                <a:lnTo>
                  <a:pt x="3195" y="759"/>
                </a:lnTo>
                <a:lnTo>
                  <a:pt x="3177" y="716"/>
                </a:lnTo>
                <a:lnTo>
                  <a:pt x="3155" y="677"/>
                </a:lnTo>
                <a:lnTo>
                  <a:pt x="3128" y="640"/>
                </a:lnTo>
                <a:lnTo>
                  <a:pt x="3098" y="605"/>
                </a:lnTo>
                <a:lnTo>
                  <a:pt x="3065" y="575"/>
                </a:lnTo>
                <a:lnTo>
                  <a:pt x="3031" y="548"/>
                </a:lnTo>
                <a:lnTo>
                  <a:pt x="2995" y="524"/>
                </a:lnTo>
                <a:lnTo>
                  <a:pt x="2956" y="502"/>
                </a:lnTo>
                <a:lnTo>
                  <a:pt x="2918" y="485"/>
                </a:lnTo>
                <a:lnTo>
                  <a:pt x="2878" y="473"/>
                </a:lnTo>
                <a:lnTo>
                  <a:pt x="2838" y="464"/>
                </a:lnTo>
                <a:lnTo>
                  <a:pt x="2797" y="460"/>
                </a:lnTo>
                <a:lnTo>
                  <a:pt x="2755" y="461"/>
                </a:lnTo>
                <a:lnTo>
                  <a:pt x="2715" y="468"/>
                </a:lnTo>
                <a:lnTo>
                  <a:pt x="2675" y="482"/>
                </a:lnTo>
                <a:lnTo>
                  <a:pt x="2634" y="500"/>
                </a:lnTo>
                <a:lnTo>
                  <a:pt x="2596" y="526"/>
                </a:lnTo>
                <a:lnTo>
                  <a:pt x="2559" y="559"/>
                </a:lnTo>
                <a:lnTo>
                  <a:pt x="2328" y="790"/>
                </a:lnTo>
                <a:lnTo>
                  <a:pt x="2299" y="814"/>
                </a:lnTo>
                <a:lnTo>
                  <a:pt x="2268" y="834"/>
                </a:lnTo>
                <a:lnTo>
                  <a:pt x="2235" y="847"/>
                </a:lnTo>
                <a:lnTo>
                  <a:pt x="2201" y="854"/>
                </a:lnTo>
                <a:lnTo>
                  <a:pt x="2166" y="858"/>
                </a:lnTo>
                <a:lnTo>
                  <a:pt x="2131" y="854"/>
                </a:lnTo>
                <a:lnTo>
                  <a:pt x="2098" y="846"/>
                </a:lnTo>
                <a:lnTo>
                  <a:pt x="2065" y="833"/>
                </a:lnTo>
                <a:lnTo>
                  <a:pt x="2034" y="814"/>
                </a:lnTo>
                <a:lnTo>
                  <a:pt x="2006" y="789"/>
                </a:lnTo>
                <a:lnTo>
                  <a:pt x="1982" y="761"/>
                </a:lnTo>
                <a:lnTo>
                  <a:pt x="1963" y="730"/>
                </a:lnTo>
                <a:lnTo>
                  <a:pt x="1951" y="697"/>
                </a:lnTo>
                <a:lnTo>
                  <a:pt x="1943" y="663"/>
                </a:lnTo>
                <a:lnTo>
                  <a:pt x="1939" y="628"/>
                </a:lnTo>
                <a:lnTo>
                  <a:pt x="1943" y="592"/>
                </a:lnTo>
                <a:lnTo>
                  <a:pt x="1951" y="558"/>
                </a:lnTo>
                <a:lnTo>
                  <a:pt x="1964" y="525"/>
                </a:lnTo>
                <a:lnTo>
                  <a:pt x="1983" y="494"/>
                </a:lnTo>
                <a:lnTo>
                  <a:pt x="2007" y="466"/>
                </a:lnTo>
                <a:lnTo>
                  <a:pt x="2239" y="234"/>
                </a:lnTo>
                <a:lnTo>
                  <a:pt x="2292" y="185"/>
                </a:lnTo>
                <a:lnTo>
                  <a:pt x="2347" y="141"/>
                </a:lnTo>
                <a:lnTo>
                  <a:pt x="2406" y="104"/>
                </a:lnTo>
                <a:lnTo>
                  <a:pt x="2466" y="73"/>
                </a:lnTo>
                <a:lnTo>
                  <a:pt x="2527" y="47"/>
                </a:lnTo>
                <a:lnTo>
                  <a:pt x="2590" y="26"/>
                </a:lnTo>
                <a:lnTo>
                  <a:pt x="2655" y="11"/>
                </a:lnTo>
                <a:lnTo>
                  <a:pt x="2719" y="3"/>
                </a:lnTo>
                <a:lnTo>
                  <a:pt x="278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9518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And how that can help me?</a:t>
            </a:r>
          </a:p>
        </p:txBody>
      </p:sp>
      <p:pic>
        <p:nvPicPr>
          <p:cNvPr id="4" name="Picture 3">
            <a:extLst>
              <a:ext uri="{FF2B5EF4-FFF2-40B4-BE49-F238E27FC236}">
                <a16:creationId xmlns:a16="http://schemas.microsoft.com/office/drawing/2014/main" id="{8028EE83-19B7-1842-A5D2-3AED120E7C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9050" y="1552393"/>
            <a:ext cx="7073900" cy="4851400"/>
          </a:xfrm>
          <a:prstGeom prst="rect">
            <a:avLst/>
          </a:prstGeom>
        </p:spPr>
      </p:pic>
    </p:spTree>
    <p:extLst>
      <p:ext uri="{BB962C8B-B14F-4D97-AF65-F5344CB8AC3E}">
        <p14:creationId xmlns:p14="http://schemas.microsoft.com/office/powerpoint/2010/main" val="25846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Deep practice and skill building</a:t>
            </a:r>
          </a:p>
        </p:txBody>
      </p:sp>
      <p:sp>
        <p:nvSpPr>
          <p:cNvPr id="8" name="TextBox 7"/>
          <p:cNvSpPr txBox="1"/>
          <p:nvPr/>
        </p:nvSpPr>
        <p:spPr>
          <a:xfrm>
            <a:off x="1090783" y="3429000"/>
            <a:ext cx="5593351" cy="280076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Deep practice is a strange concept for two reasons:</a:t>
            </a:r>
          </a:p>
          <a:p>
            <a:endParaRPr lang="en-US" sz="1600" dirty="0">
              <a:latin typeface="Arial" panose="020B0604020202020204" pitchFamily="34" charset="0"/>
              <a:cs typeface="Arial" panose="020B0604020202020204" pitchFamily="34" charset="0"/>
            </a:endParaRPr>
          </a:p>
          <a:p>
            <a:pPr marL="285750" indent="-285750">
              <a:buClr>
                <a:schemeClr val="accent1">
                  <a:lumMod val="75000"/>
                </a:schemeClr>
              </a:buClr>
              <a:buSzPct val="100000"/>
              <a:buFont typeface="Wingdings" pitchFamily="2" charset="2"/>
              <a:buChar char="ü"/>
            </a:pPr>
            <a:r>
              <a:rPr lang="en-US" sz="1600" dirty="0">
                <a:latin typeface="Arial" panose="020B0604020202020204" pitchFamily="34" charset="0"/>
                <a:cs typeface="Arial" panose="020B0604020202020204" pitchFamily="34" charset="0"/>
              </a:rPr>
              <a:t>The first reason is that it cuts against our intuition about talent. </a:t>
            </a:r>
          </a:p>
          <a:p>
            <a:pPr marL="285750" indent="-285750">
              <a:buClr>
                <a:schemeClr val="accent1">
                  <a:lumMod val="75000"/>
                </a:schemeClr>
              </a:buClr>
              <a:buSzPct val="100000"/>
              <a:buFont typeface="Wingdings" pitchFamily="2" charset="2"/>
              <a:buChar char="ü"/>
            </a:pPr>
            <a:endParaRPr lang="en-US" sz="1600" dirty="0">
              <a:latin typeface="Arial" panose="020B0604020202020204" pitchFamily="34" charset="0"/>
              <a:cs typeface="Arial" panose="020B0604020202020204" pitchFamily="34" charset="0"/>
            </a:endParaRPr>
          </a:p>
          <a:p>
            <a:pPr marL="285750" indent="-285750">
              <a:buClr>
                <a:schemeClr val="accent1">
                  <a:lumMod val="75000"/>
                </a:schemeClr>
              </a:buClr>
              <a:buSzPct val="100000"/>
              <a:buFont typeface="Wingdings" pitchFamily="2" charset="2"/>
              <a:buChar char="ü"/>
            </a:pPr>
            <a:r>
              <a:rPr lang="en-US" sz="1600" dirty="0">
                <a:latin typeface="Arial" panose="020B0604020202020204" pitchFamily="34" charset="0"/>
                <a:cs typeface="Arial" panose="020B0604020202020204" pitchFamily="34" charset="0"/>
              </a:rPr>
              <a:t>The second reason deep practice is a strange concept is that it takes events that we normally strive to avoid—namely, mistakes—and turns them into skills. To understand how deep practice works, then, it's first useful to consider the unexpected but crucial importance of errors to the learning process.</a:t>
            </a:r>
          </a:p>
        </p:txBody>
      </p:sp>
      <p:sp>
        <p:nvSpPr>
          <p:cNvPr id="5" name="Rectangle 4">
            <a:extLst>
              <a:ext uri="{FF2B5EF4-FFF2-40B4-BE49-F238E27FC236}">
                <a16:creationId xmlns:a16="http://schemas.microsoft.com/office/drawing/2014/main" id="{086C1EE7-6C80-CD4D-8AB4-4C36BEBB9763}"/>
              </a:ext>
            </a:extLst>
          </p:cNvPr>
          <p:cNvSpPr/>
          <p:nvPr/>
        </p:nvSpPr>
        <p:spPr>
          <a:xfrm>
            <a:off x="0" y="2026965"/>
            <a:ext cx="12192000" cy="92746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 have always maintained that excepting fools, men did not differ much in intellect, only in zeal and hard work.”</a:t>
            </a:r>
          </a:p>
          <a:p>
            <a:pPr algn="r"/>
            <a:r>
              <a:rPr lang="en-US" dirty="0"/>
              <a:t> – Charles Darwin</a:t>
            </a:r>
          </a:p>
        </p:txBody>
      </p:sp>
      <p:pic>
        <p:nvPicPr>
          <p:cNvPr id="4" name="Picture 3">
            <a:extLst>
              <a:ext uri="{FF2B5EF4-FFF2-40B4-BE49-F238E27FC236}">
                <a16:creationId xmlns:a16="http://schemas.microsoft.com/office/drawing/2014/main" id="{289DEFDE-CAC2-784E-90D2-F17CFA77EB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7125" y="3301910"/>
            <a:ext cx="3909187" cy="2596613"/>
          </a:xfrm>
          <a:prstGeom prst="rect">
            <a:avLst/>
          </a:prstGeom>
        </p:spPr>
      </p:pic>
    </p:spTree>
    <p:extLst>
      <p:ext uri="{BB962C8B-B14F-4D97-AF65-F5344CB8AC3E}">
        <p14:creationId xmlns:p14="http://schemas.microsoft.com/office/powerpoint/2010/main" val="226083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orporate blue">
      <a:dk1>
        <a:sysClr val="windowText" lastClr="000000"/>
      </a:dk1>
      <a:lt1>
        <a:sysClr val="window" lastClr="FFFFFF"/>
      </a:lt1>
      <a:dk2>
        <a:srgbClr val="44546A"/>
      </a:dk2>
      <a:lt2>
        <a:srgbClr val="E7E6E6"/>
      </a:lt2>
      <a:accent1>
        <a:srgbClr val="009FEB"/>
      </a:accent1>
      <a:accent2>
        <a:srgbClr val="9EA9B4"/>
      </a:accent2>
      <a:accent3>
        <a:srgbClr val="0078B6"/>
      </a:accent3>
      <a:accent4>
        <a:srgbClr val="434F5A"/>
      </a:accent4>
      <a:accent5>
        <a:srgbClr val="009FEB"/>
      </a:accent5>
      <a:accent6>
        <a:srgbClr val="0078B6"/>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2020</TotalTime>
  <Words>2740</Words>
  <Application>Microsoft Macintosh PowerPoint</Application>
  <PresentationFormat>Widescreen</PresentationFormat>
  <Paragraphs>172</Paragraphs>
  <Slides>18</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Open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Souza Mattos, Leo</cp:lastModifiedBy>
  <cp:revision>50</cp:revision>
  <cp:lastPrinted>2019-01-24T01:36:31Z</cp:lastPrinted>
  <dcterms:created xsi:type="dcterms:W3CDTF">2015-11-13T06:52:22Z</dcterms:created>
  <dcterms:modified xsi:type="dcterms:W3CDTF">2019-02-22T14:35:21Z</dcterms:modified>
</cp:coreProperties>
</file>