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306" r:id="rId4"/>
    <p:sldId id="310" r:id="rId5"/>
    <p:sldId id="31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81905" autoAdjust="0"/>
  </p:normalViewPr>
  <p:slideViewPr>
    <p:cSldViewPr snapToGrid="0">
      <p:cViewPr varScale="1">
        <p:scale>
          <a:sx n="104" d="100"/>
          <a:sy n="104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FCFD6-0401-43C5-B18D-781307A7DAE7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E2B6-961E-4B89-9AD2-30FAB594C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8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https://pixabay.com/en/man-reading-touchscreen-blog-791049/#_=_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96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Master coaching refers to having the correct mentor, one that is focused on creating an environment of development and learning. One that pursues perfection as a goal and is constantly pushing you to improve giving you constant and relentless feedback. A coach that keeps you in a state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practice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Focus on practice – conditions to practice, make mistakes and feedback with correction. Focus on effort and not the final result. Create the struggle for the learners.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 teachers are key – but they’re not what we commonly think of as great teachers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Instead, the teachers and coaches I met were quiet, even reserved. They were mostly older; many had been teaching thirty or forty years. They possessed the same sort of gaze: steady, deep, unblinking. They listened far more than they talked. They seemed allergic to giving pep talks or inspiring speeches; they spent most of their time offering small, targeted, highly specific adjustments. They had an extraordinary sensitivity to the person they were teaching, customizing each message to each student’s personality.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John Wooden: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Gallimore and Tharp recorded and coded 2,326 discrete acts of teaching. Of them, a mere 6.9 percent were compliments. Only 6.6 percent were expressions of displeasure. But 75 percent were pure information: what to do, how to do it, when to intensify an activity.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Patience is a word we use a lot to describe great teachers at work. But what I saw was not patience, exactly. It was more like probing, strategic impatience.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0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10,000 -&gt; Long term commitment always bet short term commitment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EE2B6-961E-4B89-9AD2-30FAB594CE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6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7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0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4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37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1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23E1CB-02FE-4B52-8CC6-FE219341CDC5}" type="datetimeFigureOut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10598-20E3-4F80-9A49-02D41862B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781800"/>
            <a:ext cx="12192000" cy="76200"/>
            <a:chOff x="0" y="0"/>
            <a:chExt cx="7006728" cy="36355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751682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03364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55046" y="0"/>
              <a:ext cx="1751682" cy="3635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223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8" b="26873"/>
          <a:stretch/>
        </p:blipFill>
        <p:spPr>
          <a:xfrm>
            <a:off x="0" y="0"/>
            <a:ext cx="12192000" cy="41533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3359"/>
            <a:ext cx="12192000" cy="46270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"/>
            <a:ext cx="12192000" cy="415335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0"/>
                </a:schemeClr>
              </a:gs>
              <a:gs pos="46000">
                <a:schemeClr val="accent1">
                  <a:lumMod val="95000"/>
                  <a:lumOff val="5000"/>
                  <a:alpha val="50000"/>
                </a:schemeClr>
              </a:gs>
              <a:gs pos="100000">
                <a:schemeClr val="accent1">
                  <a:lumMod val="60000"/>
                  <a:alpha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5" y="4802679"/>
            <a:ext cx="2573119" cy="1200789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3514381" y="4616068"/>
            <a:ext cx="0" cy="15203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79634" y="4750272"/>
            <a:ext cx="69185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spc="-3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 + Dojo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79634" y="5376231"/>
            <a:ext cx="6918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-15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deeply Agile &amp; DevOps</a:t>
            </a:r>
          </a:p>
        </p:txBody>
      </p:sp>
    </p:spTree>
    <p:extLst>
      <p:ext uri="{BB962C8B-B14F-4D97-AF65-F5344CB8AC3E}">
        <p14:creationId xmlns:p14="http://schemas.microsoft.com/office/powerpoint/2010/main" val="2664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35216" y="2165256"/>
            <a:ext cx="3486698" cy="16931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4352651" y="2165256"/>
            <a:ext cx="3486698" cy="16931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7970086" y="2165256"/>
            <a:ext cx="3486698" cy="16931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735216" y="4594300"/>
            <a:ext cx="3486698" cy="16931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4352651" y="4594300"/>
            <a:ext cx="3486698" cy="16931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7970086" y="4594300"/>
            <a:ext cx="3486698" cy="1693186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5400028" y="1297078"/>
            <a:ext cx="1371371" cy="1345823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3B7DA5-B0FD-F54D-86FA-E7EFB62CC25E}"/>
              </a:ext>
            </a:extLst>
          </p:cNvPr>
          <p:cNvSpPr txBox="1"/>
          <p:nvPr/>
        </p:nvSpPr>
        <p:spPr>
          <a:xfrm>
            <a:off x="327535" y="57885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of Deep Learning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3A2D7D1-3066-D942-8DF5-B1CD4CE78BB7}"/>
              </a:ext>
            </a:extLst>
          </p:cNvPr>
          <p:cNvSpPr/>
          <p:nvPr/>
        </p:nvSpPr>
        <p:spPr>
          <a:xfrm>
            <a:off x="9027749" y="1380548"/>
            <a:ext cx="1371371" cy="1345823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01A643C-0C4E-4D40-8BB1-7985E8E63F8A}"/>
              </a:ext>
            </a:extLst>
          </p:cNvPr>
          <p:cNvSpPr/>
          <p:nvPr/>
        </p:nvSpPr>
        <p:spPr>
          <a:xfrm>
            <a:off x="1701395" y="1297077"/>
            <a:ext cx="1371371" cy="1345823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F214864-2275-7F4A-907B-90A9A0909973}"/>
              </a:ext>
            </a:extLst>
          </p:cNvPr>
          <p:cNvSpPr/>
          <p:nvPr/>
        </p:nvSpPr>
        <p:spPr>
          <a:xfrm>
            <a:off x="1701395" y="3921388"/>
            <a:ext cx="1371371" cy="1345823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B389A1D-3156-5A48-943D-549AC27E05B7}"/>
              </a:ext>
            </a:extLst>
          </p:cNvPr>
          <p:cNvSpPr/>
          <p:nvPr/>
        </p:nvSpPr>
        <p:spPr>
          <a:xfrm>
            <a:off x="5410314" y="3940934"/>
            <a:ext cx="1371371" cy="1345823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0E846F1-A687-104B-A374-7C414C23D843}"/>
              </a:ext>
            </a:extLst>
          </p:cNvPr>
          <p:cNvSpPr/>
          <p:nvPr/>
        </p:nvSpPr>
        <p:spPr>
          <a:xfrm>
            <a:off x="9027749" y="3921387"/>
            <a:ext cx="1371371" cy="1345823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96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9BCE003-09BA-634E-8D3A-6035B600EAF7}"/>
              </a:ext>
            </a:extLst>
          </p:cNvPr>
          <p:cNvSpPr/>
          <p:nvPr/>
        </p:nvSpPr>
        <p:spPr>
          <a:xfrm>
            <a:off x="92614" y="2706842"/>
            <a:ext cx="4012026" cy="397568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0ABAE3-2A76-B145-9C52-3C27075C2886}"/>
              </a:ext>
            </a:extLst>
          </p:cNvPr>
          <p:cNvSpPr txBox="1"/>
          <p:nvPr/>
        </p:nvSpPr>
        <p:spPr>
          <a:xfrm>
            <a:off x="0" y="7213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rules of deep practicing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875D57-4A00-9A4C-AE78-084221B76E02}"/>
              </a:ext>
            </a:extLst>
          </p:cNvPr>
          <p:cNvSpPr/>
          <p:nvPr/>
        </p:nvSpPr>
        <p:spPr>
          <a:xfrm>
            <a:off x="373487" y="6313196"/>
            <a:ext cx="113591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“Try again. Fail again. Fail better” 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Samuel Becket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99FEFE-B0E4-5340-B7AA-774AB50FF2DF}"/>
              </a:ext>
            </a:extLst>
          </p:cNvPr>
          <p:cNvSpPr/>
          <p:nvPr/>
        </p:nvSpPr>
        <p:spPr>
          <a:xfrm>
            <a:off x="4075336" y="1552393"/>
            <a:ext cx="4012026" cy="397568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9AB51E-0556-1440-ABBD-49A68EFCE1A1}"/>
              </a:ext>
            </a:extLst>
          </p:cNvPr>
          <p:cNvSpPr/>
          <p:nvPr/>
        </p:nvSpPr>
        <p:spPr>
          <a:xfrm>
            <a:off x="8058058" y="2706842"/>
            <a:ext cx="4012026" cy="3975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1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7213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Coaching for new skills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66D2928D-E8DB-B74D-AEF5-1B268F7792C3}"/>
              </a:ext>
            </a:extLst>
          </p:cNvPr>
          <p:cNvSpPr/>
          <p:nvPr/>
        </p:nvSpPr>
        <p:spPr>
          <a:xfrm>
            <a:off x="4576930" y="2705522"/>
            <a:ext cx="2959744" cy="2640553"/>
          </a:xfrm>
          <a:prstGeom prst="chevron">
            <a:avLst>
              <a:gd name="adj" fmla="val 3031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0DDA9AA3-8E1E-8A4E-8FBA-E4C8781D4AC8}"/>
              </a:ext>
            </a:extLst>
          </p:cNvPr>
          <p:cNvSpPr/>
          <p:nvPr/>
        </p:nvSpPr>
        <p:spPr>
          <a:xfrm>
            <a:off x="6824231" y="2723926"/>
            <a:ext cx="2959744" cy="2640553"/>
          </a:xfrm>
          <a:prstGeom prst="chevron">
            <a:avLst>
              <a:gd name="adj" fmla="val 3031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CB56F03E-5540-924F-BECC-8A2084DB3B61}"/>
              </a:ext>
            </a:extLst>
          </p:cNvPr>
          <p:cNvSpPr/>
          <p:nvPr/>
        </p:nvSpPr>
        <p:spPr>
          <a:xfrm>
            <a:off x="9051194" y="2723926"/>
            <a:ext cx="2959744" cy="2640553"/>
          </a:xfrm>
          <a:prstGeom prst="chevron">
            <a:avLst>
              <a:gd name="adj" fmla="val 3031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233662A7-AA29-0C4C-817B-1396421A440E}"/>
              </a:ext>
            </a:extLst>
          </p:cNvPr>
          <p:cNvSpPr/>
          <p:nvPr/>
        </p:nvSpPr>
        <p:spPr>
          <a:xfrm>
            <a:off x="56479" y="2723926"/>
            <a:ext cx="2959744" cy="2640553"/>
          </a:xfrm>
          <a:prstGeom prst="chevron">
            <a:avLst>
              <a:gd name="adj" fmla="val 3031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90A685EF-E072-AF4F-B3C5-8932D7C68EA9}"/>
              </a:ext>
            </a:extLst>
          </p:cNvPr>
          <p:cNvSpPr/>
          <p:nvPr/>
        </p:nvSpPr>
        <p:spPr>
          <a:xfrm>
            <a:off x="2323456" y="2723926"/>
            <a:ext cx="2959744" cy="2640553"/>
          </a:xfrm>
          <a:prstGeom prst="chevron">
            <a:avLst>
              <a:gd name="adj" fmla="val 3031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1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2139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days challenge dojo structure</a:t>
            </a:r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A8384A91-06A6-724C-8ED1-7B917D418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473565"/>
              </p:ext>
            </p:extLst>
          </p:nvPr>
        </p:nvGraphicFramePr>
        <p:xfrm>
          <a:off x="619932" y="1654404"/>
          <a:ext cx="3490053" cy="225886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498579">
                  <a:extLst>
                    <a:ext uri="{9D8B030D-6E8A-4147-A177-3AD203B41FA5}">
                      <a16:colId xmlns:a16="http://schemas.microsoft.com/office/drawing/2014/main" val="852127212"/>
                    </a:ext>
                  </a:extLst>
                </a:gridCol>
                <a:gridCol w="498579">
                  <a:extLst>
                    <a:ext uri="{9D8B030D-6E8A-4147-A177-3AD203B41FA5}">
                      <a16:colId xmlns:a16="http://schemas.microsoft.com/office/drawing/2014/main" val="4114697699"/>
                    </a:ext>
                  </a:extLst>
                </a:gridCol>
                <a:gridCol w="498579">
                  <a:extLst>
                    <a:ext uri="{9D8B030D-6E8A-4147-A177-3AD203B41FA5}">
                      <a16:colId xmlns:a16="http://schemas.microsoft.com/office/drawing/2014/main" val="2938782546"/>
                    </a:ext>
                  </a:extLst>
                </a:gridCol>
                <a:gridCol w="498579">
                  <a:extLst>
                    <a:ext uri="{9D8B030D-6E8A-4147-A177-3AD203B41FA5}">
                      <a16:colId xmlns:a16="http://schemas.microsoft.com/office/drawing/2014/main" val="3409590460"/>
                    </a:ext>
                  </a:extLst>
                </a:gridCol>
                <a:gridCol w="498579">
                  <a:extLst>
                    <a:ext uri="{9D8B030D-6E8A-4147-A177-3AD203B41FA5}">
                      <a16:colId xmlns:a16="http://schemas.microsoft.com/office/drawing/2014/main" val="1754040478"/>
                    </a:ext>
                  </a:extLst>
                </a:gridCol>
                <a:gridCol w="498579">
                  <a:extLst>
                    <a:ext uri="{9D8B030D-6E8A-4147-A177-3AD203B41FA5}">
                      <a16:colId xmlns:a16="http://schemas.microsoft.com/office/drawing/2014/main" val="1799877051"/>
                    </a:ext>
                  </a:extLst>
                </a:gridCol>
                <a:gridCol w="498579">
                  <a:extLst>
                    <a:ext uri="{9D8B030D-6E8A-4147-A177-3AD203B41FA5}">
                      <a16:colId xmlns:a16="http://schemas.microsoft.com/office/drawing/2014/main" val="3154827864"/>
                    </a:ext>
                  </a:extLst>
                </a:gridCol>
              </a:tblGrid>
              <a:tr h="447299">
                <a:tc gridSpan="7">
                  <a:txBody>
                    <a:bodyPr/>
                    <a:lstStyle/>
                    <a:p>
                      <a:pPr algn="ctr" fontAlgn="ctr"/>
                      <a:endParaRPr lang="en-US" sz="1800" b="0" i="0" u="none" strike="noStrike" cap="all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2167744042"/>
                  </a:ext>
                </a:extLst>
              </a:tr>
              <a:tr h="268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Tu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Th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Fr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Su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1704247368"/>
                  </a:ext>
                </a:extLst>
              </a:tr>
              <a:tr h="246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1708548140"/>
                  </a:ext>
                </a:extLst>
              </a:tr>
              <a:tr h="246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3636287935"/>
                  </a:ext>
                </a:extLst>
              </a:tr>
              <a:tr h="246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3487669266"/>
                  </a:ext>
                </a:extLst>
              </a:tr>
              <a:tr h="246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220992716"/>
                  </a:ext>
                </a:extLst>
              </a:tr>
              <a:tr h="246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2908012774"/>
                  </a:ext>
                </a:extLst>
              </a:tr>
              <a:tr h="3131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3501757991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6CD04983-8F47-0D4C-A36B-F6E828ACB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63785"/>
              </p:ext>
            </p:extLst>
          </p:nvPr>
        </p:nvGraphicFramePr>
        <p:xfrm>
          <a:off x="4355503" y="1654404"/>
          <a:ext cx="3480995" cy="225886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497285">
                  <a:extLst>
                    <a:ext uri="{9D8B030D-6E8A-4147-A177-3AD203B41FA5}">
                      <a16:colId xmlns:a16="http://schemas.microsoft.com/office/drawing/2014/main" val="852127212"/>
                    </a:ext>
                  </a:extLst>
                </a:gridCol>
                <a:gridCol w="497285">
                  <a:extLst>
                    <a:ext uri="{9D8B030D-6E8A-4147-A177-3AD203B41FA5}">
                      <a16:colId xmlns:a16="http://schemas.microsoft.com/office/drawing/2014/main" val="4114697699"/>
                    </a:ext>
                  </a:extLst>
                </a:gridCol>
                <a:gridCol w="497285">
                  <a:extLst>
                    <a:ext uri="{9D8B030D-6E8A-4147-A177-3AD203B41FA5}">
                      <a16:colId xmlns:a16="http://schemas.microsoft.com/office/drawing/2014/main" val="2938782546"/>
                    </a:ext>
                  </a:extLst>
                </a:gridCol>
                <a:gridCol w="497285">
                  <a:extLst>
                    <a:ext uri="{9D8B030D-6E8A-4147-A177-3AD203B41FA5}">
                      <a16:colId xmlns:a16="http://schemas.microsoft.com/office/drawing/2014/main" val="3409590460"/>
                    </a:ext>
                  </a:extLst>
                </a:gridCol>
                <a:gridCol w="497285">
                  <a:extLst>
                    <a:ext uri="{9D8B030D-6E8A-4147-A177-3AD203B41FA5}">
                      <a16:colId xmlns:a16="http://schemas.microsoft.com/office/drawing/2014/main" val="1754040478"/>
                    </a:ext>
                  </a:extLst>
                </a:gridCol>
                <a:gridCol w="497285">
                  <a:extLst>
                    <a:ext uri="{9D8B030D-6E8A-4147-A177-3AD203B41FA5}">
                      <a16:colId xmlns:a16="http://schemas.microsoft.com/office/drawing/2014/main" val="1799877051"/>
                    </a:ext>
                  </a:extLst>
                </a:gridCol>
                <a:gridCol w="497285">
                  <a:extLst>
                    <a:ext uri="{9D8B030D-6E8A-4147-A177-3AD203B41FA5}">
                      <a16:colId xmlns:a16="http://schemas.microsoft.com/office/drawing/2014/main" val="3154827864"/>
                    </a:ext>
                  </a:extLst>
                </a:gridCol>
              </a:tblGrid>
              <a:tr h="447299">
                <a:tc gridSpan="7">
                  <a:txBody>
                    <a:bodyPr/>
                    <a:lstStyle/>
                    <a:p>
                      <a:pPr algn="ctr" fontAlgn="ctr"/>
                      <a:endParaRPr lang="en-US" sz="1800" b="0" i="0" u="none" strike="noStrike" cap="all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2167744042"/>
                  </a:ext>
                </a:extLst>
              </a:tr>
              <a:tr h="268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Tu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Th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Fr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Su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1704247368"/>
                  </a:ext>
                </a:extLst>
              </a:tr>
              <a:tr h="246015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1708548140"/>
                  </a:ext>
                </a:extLst>
              </a:tr>
              <a:tr h="246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3636287935"/>
                  </a:ext>
                </a:extLst>
              </a:tr>
              <a:tr h="246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3487669266"/>
                  </a:ext>
                </a:extLst>
              </a:tr>
              <a:tr h="246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220992716"/>
                  </a:ext>
                </a:extLst>
              </a:tr>
              <a:tr h="2460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2908012774"/>
                  </a:ext>
                </a:extLst>
              </a:tr>
              <a:tr h="313110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3389914950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ED1D629-5655-8C45-BCB2-253332C58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1991"/>
              </p:ext>
            </p:extLst>
          </p:nvPr>
        </p:nvGraphicFramePr>
        <p:xfrm>
          <a:off x="8077294" y="1654404"/>
          <a:ext cx="3480988" cy="225886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97284">
                  <a:extLst>
                    <a:ext uri="{9D8B030D-6E8A-4147-A177-3AD203B41FA5}">
                      <a16:colId xmlns:a16="http://schemas.microsoft.com/office/drawing/2014/main" val="852127212"/>
                    </a:ext>
                  </a:extLst>
                </a:gridCol>
                <a:gridCol w="497284">
                  <a:extLst>
                    <a:ext uri="{9D8B030D-6E8A-4147-A177-3AD203B41FA5}">
                      <a16:colId xmlns:a16="http://schemas.microsoft.com/office/drawing/2014/main" val="4114697699"/>
                    </a:ext>
                  </a:extLst>
                </a:gridCol>
                <a:gridCol w="497284">
                  <a:extLst>
                    <a:ext uri="{9D8B030D-6E8A-4147-A177-3AD203B41FA5}">
                      <a16:colId xmlns:a16="http://schemas.microsoft.com/office/drawing/2014/main" val="2938782546"/>
                    </a:ext>
                  </a:extLst>
                </a:gridCol>
                <a:gridCol w="497284">
                  <a:extLst>
                    <a:ext uri="{9D8B030D-6E8A-4147-A177-3AD203B41FA5}">
                      <a16:colId xmlns:a16="http://schemas.microsoft.com/office/drawing/2014/main" val="3409590460"/>
                    </a:ext>
                  </a:extLst>
                </a:gridCol>
                <a:gridCol w="497284">
                  <a:extLst>
                    <a:ext uri="{9D8B030D-6E8A-4147-A177-3AD203B41FA5}">
                      <a16:colId xmlns:a16="http://schemas.microsoft.com/office/drawing/2014/main" val="1754040478"/>
                    </a:ext>
                  </a:extLst>
                </a:gridCol>
                <a:gridCol w="497284">
                  <a:extLst>
                    <a:ext uri="{9D8B030D-6E8A-4147-A177-3AD203B41FA5}">
                      <a16:colId xmlns:a16="http://schemas.microsoft.com/office/drawing/2014/main" val="1799877051"/>
                    </a:ext>
                  </a:extLst>
                </a:gridCol>
                <a:gridCol w="497284">
                  <a:extLst>
                    <a:ext uri="{9D8B030D-6E8A-4147-A177-3AD203B41FA5}">
                      <a16:colId xmlns:a16="http://schemas.microsoft.com/office/drawing/2014/main" val="3154827864"/>
                    </a:ext>
                  </a:extLst>
                </a:gridCol>
              </a:tblGrid>
              <a:tr h="467351">
                <a:tc gridSpan="7">
                  <a:txBody>
                    <a:bodyPr/>
                    <a:lstStyle/>
                    <a:p>
                      <a:pPr algn="ctr" fontAlgn="ctr"/>
                      <a:endParaRPr lang="en-US" sz="1800" b="0" i="0" u="none" strike="noStrike" cap="all" baseline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2167744042"/>
                  </a:ext>
                </a:extLst>
              </a:tr>
              <a:tr h="2726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Tu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Th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Fr</a:t>
                      </a:r>
                      <a:endParaRPr lang="en-US" sz="1400" b="1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Sa</a:t>
                      </a:r>
                      <a:endParaRPr lang="en-US" sz="1400" b="1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Su</a:t>
                      </a:r>
                      <a:endParaRPr lang="en-US" sz="1400" b="1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1704247368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1708548140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3636287935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348766926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220992716"/>
                  </a:ext>
                </a:extLst>
              </a:tr>
              <a:tr h="2336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lang="en-US" sz="1200" b="0" i="0" u="none" strike="noStrike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1200" b="0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283" marR="0" marT="0" marB="0" anchor="ctr"/>
                </a:tc>
                <a:extLst>
                  <a:ext uri="{0D108BD9-81ED-4DB2-BD59-A6C34878D82A}">
                    <a16:rowId xmlns:a16="http://schemas.microsoft.com/office/drawing/2014/main" val="2908012774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0" marT="0" marB="0" anchor="ctr"/>
                </a:tc>
                <a:extLst>
                  <a:ext uri="{0D108BD9-81ED-4DB2-BD59-A6C34878D82A}">
                    <a16:rowId xmlns:a16="http://schemas.microsoft.com/office/drawing/2014/main" val="941389579"/>
                  </a:ext>
                </a:extLst>
              </a:tr>
            </a:tbl>
          </a:graphicData>
        </a:graphic>
      </p:graphicFrame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0A9922-1714-CC40-B0EA-E3A46F09286B}"/>
              </a:ext>
            </a:extLst>
          </p:cNvPr>
          <p:cNvCxnSpPr>
            <a:cxnSpLocks/>
          </p:cNvCxnSpPr>
          <p:nvPr/>
        </p:nvCxnSpPr>
        <p:spPr>
          <a:xfrm>
            <a:off x="619933" y="4475826"/>
            <a:ext cx="3490056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6539CF-1A12-C34B-8AC1-A998AA6E8D1B}"/>
              </a:ext>
            </a:extLst>
          </p:cNvPr>
          <p:cNvCxnSpPr>
            <a:cxnSpLocks/>
          </p:cNvCxnSpPr>
          <p:nvPr/>
        </p:nvCxnSpPr>
        <p:spPr>
          <a:xfrm>
            <a:off x="4352481" y="4475826"/>
            <a:ext cx="3487039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BE0426-6630-114F-A9E5-EC63F4A3435F}"/>
              </a:ext>
            </a:extLst>
          </p:cNvPr>
          <p:cNvCxnSpPr>
            <a:cxnSpLocks/>
          </p:cNvCxnSpPr>
          <p:nvPr/>
        </p:nvCxnSpPr>
        <p:spPr>
          <a:xfrm>
            <a:off x="8070560" y="4475826"/>
            <a:ext cx="3490056" cy="0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40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9BAAF23-23C2-0541-A97A-55682B5B77BB}"/>
              </a:ext>
            </a:extLst>
          </p:cNvPr>
          <p:cNvGrpSpPr/>
          <p:nvPr/>
        </p:nvGrpSpPr>
        <p:grpSpPr>
          <a:xfrm>
            <a:off x="1104545" y="2991830"/>
            <a:ext cx="8952457" cy="3200400"/>
            <a:chOff x="1223178" y="1577383"/>
            <a:chExt cx="8952457" cy="3200400"/>
          </a:xfrm>
        </p:grpSpPr>
        <p:sp>
          <p:nvSpPr>
            <p:cNvPr id="237" name="Right Arrow 236">
              <a:extLst>
                <a:ext uri="{FF2B5EF4-FFF2-40B4-BE49-F238E27FC236}">
                  <a16:creationId xmlns:a16="http://schemas.microsoft.com/office/drawing/2014/main" id="{3FDD11C7-65B9-4441-9573-7C4D59545358}"/>
                </a:ext>
              </a:extLst>
            </p:cNvPr>
            <p:cNvSpPr/>
            <p:nvPr/>
          </p:nvSpPr>
          <p:spPr>
            <a:xfrm flipV="1">
              <a:off x="7537943" y="2653265"/>
              <a:ext cx="2637692" cy="1059101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40000">
                  <a:schemeClr val="accent5">
                    <a:lumMod val="75000"/>
                    <a:alpha val="4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E766734D-9527-D845-B6B8-4A61338E4421}"/>
                </a:ext>
              </a:extLst>
            </p:cNvPr>
            <p:cNvGrpSpPr/>
            <p:nvPr/>
          </p:nvGrpSpPr>
          <p:grpSpPr>
            <a:xfrm>
              <a:off x="1515626" y="1577383"/>
              <a:ext cx="3200400" cy="3200400"/>
              <a:chOff x="1937657" y="1401537"/>
              <a:chExt cx="3200400" cy="3200400"/>
            </a:xfrm>
            <a:scene3d>
              <a:camera prst="perspectiveLeft">
                <a:rot lat="0" lon="4200000" rev="0"/>
              </a:camera>
              <a:lightRig rig="flat" dir="t"/>
            </a:scene3d>
          </p:grpSpPr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7E58D04E-A011-E84B-B450-278983696231}"/>
                  </a:ext>
                </a:extLst>
              </p:cNvPr>
              <p:cNvSpPr/>
              <p:nvPr/>
            </p:nvSpPr>
            <p:spPr>
              <a:xfrm>
                <a:off x="1937657" y="1401537"/>
                <a:ext cx="3200400" cy="3200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2">
                      <a:lumMod val="25000"/>
                      <a:shade val="30000"/>
                      <a:satMod val="115000"/>
                    </a:schemeClr>
                  </a:gs>
                  <a:gs pos="50000">
                    <a:schemeClr val="bg2">
                      <a:lumMod val="25000"/>
                      <a:shade val="67500"/>
                      <a:satMod val="115000"/>
                    </a:schemeClr>
                  </a:gs>
                  <a:gs pos="100000">
                    <a:schemeClr val="bg2">
                      <a:lumMod val="25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p3d prstMaterial="flat">
                <a:bevelB w="1270000" h="76200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Donut 316">
                <a:extLst>
                  <a:ext uri="{FF2B5EF4-FFF2-40B4-BE49-F238E27FC236}">
                    <a16:creationId xmlns:a16="http://schemas.microsoft.com/office/drawing/2014/main" id="{234B0C07-FF41-7D49-8FC7-55FD6701B78F}"/>
                  </a:ext>
                </a:extLst>
              </p:cNvPr>
              <p:cNvSpPr/>
              <p:nvPr/>
            </p:nvSpPr>
            <p:spPr>
              <a:xfrm>
                <a:off x="1937657" y="1401537"/>
                <a:ext cx="3200400" cy="3200400"/>
              </a:xfrm>
              <a:prstGeom prst="donut">
                <a:avLst>
                  <a:gd name="adj" fmla="val 4804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sp3d prstMaterial="powder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9" name="Block Arc 238">
              <a:extLst>
                <a:ext uri="{FF2B5EF4-FFF2-40B4-BE49-F238E27FC236}">
                  <a16:creationId xmlns:a16="http://schemas.microsoft.com/office/drawing/2014/main" id="{7127B343-B551-034E-863F-88CFFAB3E11F}"/>
                </a:ext>
              </a:extLst>
            </p:cNvPr>
            <p:cNvSpPr/>
            <p:nvPr/>
          </p:nvSpPr>
          <p:spPr>
            <a:xfrm rot="5400000">
              <a:off x="7042595" y="2886850"/>
              <a:ext cx="1280160" cy="581467"/>
            </a:xfrm>
            <a:prstGeom prst="blockArc">
              <a:avLst>
                <a:gd name="adj1" fmla="val 10800000"/>
                <a:gd name="adj2" fmla="val 0"/>
                <a:gd name="adj3" fmla="val 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0" name="Block Arc 239">
              <a:extLst>
                <a:ext uri="{FF2B5EF4-FFF2-40B4-BE49-F238E27FC236}">
                  <a16:creationId xmlns:a16="http://schemas.microsoft.com/office/drawing/2014/main" id="{811B42C6-7669-E341-ADD4-6EEC704CE98B}"/>
                </a:ext>
              </a:extLst>
            </p:cNvPr>
            <p:cNvSpPr/>
            <p:nvPr/>
          </p:nvSpPr>
          <p:spPr>
            <a:xfrm rot="5400000">
              <a:off x="5175739" y="2774707"/>
              <a:ext cx="1969476" cy="832339"/>
            </a:xfrm>
            <a:prstGeom prst="blockArc">
              <a:avLst>
                <a:gd name="adj1" fmla="val 10800000"/>
                <a:gd name="adj2" fmla="val 0"/>
                <a:gd name="adj3" fmla="val 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F11A0CD-5DA3-1043-93C5-F84E9D5192F3}"/>
                </a:ext>
              </a:extLst>
            </p:cNvPr>
            <p:cNvSpPr/>
            <p:nvPr/>
          </p:nvSpPr>
          <p:spPr>
            <a:xfrm>
              <a:off x="3779353" y="2096639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34190F73-913A-C34F-A002-A3089799032A}"/>
                </a:ext>
              </a:extLst>
            </p:cNvPr>
            <p:cNvSpPr/>
            <p:nvPr/>
          </p:nvSpPr>
          <p:spPr>
            <a:xfrm>
              <a:off x="4161691" y="2259003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B7B6CEC3-9C44-674B-9A51-07C0A9FF10E4}"/>
                </a:ext>
              </a:extLst>
            </p:cNvPr>
            <p:cNvSpPr/>
            <p:nvPr/>
          </p:nvSpPr>
          <p:spPr>
            <a:xfrm>
              <a:off x="3865893" y="2374606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B08D361-28B9-8D4C-8308-BEE2D7CA3445}"/>
                </a:ext>
              </a:extLst>
            </p:cNvPr>
            <p:cNvSpPr/>
            <p:nvPr/>
          </p:nvSpPr>
          <p:spPr>
            <a:xfrm>
              <a:off x="3899351" y="2662692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A55F8F6E-C669-5848-A454-F9C0E21D5258}"/>
                </a:ext>
              </a:extLst>
            </p:cNvPr>
            <p:cNvSpPr/>
            <p:nvPr/>
          </p:nvSpPr>
          <p:spPr>
            <a:xfrm>
              <a:off x="3895203" y="2970708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5CBA138C-E1B8-FE4F-A7A0-CF72FFD3E6D7}"/>
                </a:ext>
              </a:extLst>
            </p:cNvPr>
            <p:cNvSpPr/>
            <p:nvPr/>
          </p:nvSpPr>
          <p:spPr>
            <a:xfrm>
              <a:off x="4282653" y="2504048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7240BBAD-766B-1F4F-97C5-8C9955E4C394}"/>
                </a:ext>
              </a:extLst>
            </p:cNvPr>
            <p:cNvSpPr/>
            <p:nvPr/>
          </p:nvSpPr>
          <p:spPr>
            <a:xfrm>
              <a:off x="4185074" y="2788172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8E56581F-BF7F-7E41-9B59-48E35B170178}"/>
                </a:ext>
              </a:extLst>
            </p:cNvPr>
            <p:cNvSpPr/>
            <p:nvPr/>
          </p:nvSpPr>
          <p:spPr>
            <a:xfrm>
              <a:off x="4513490" y="2189530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E3A65105-1B0F-0043-8291-307BC4BBCBD5}"/>
                </a:ext>
              </a:extLst>
            </p:cNvPr>
            <p:cNvSpPr/>
            <p:nvPr/>
          </p:nvSpPr>
          <p:spPr>
            <a:xfrm>
              <a:off x="4234003" y="3538674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D172D5D8-CFE9-0840-A85C-3CA389870915}"/>
                </a:ext>
              </a:extLst>
            </p:cNvPr>
            <p:cNvSpPr/>
            <p:nvPr/>
          </p:nvSpPr>
          <p:spPr>
            <a:xfrm>
              <a:off x="4319578" y="3043908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C3AEF7FF-3464-AB45-AC87-05FD0F7AA949}"/>
                </a:ext>
              </a:extLst>
            </p:cNvPr>
            <p:cNvSpPr/>
            <p:nvPr/>
          </p:nvSpPr>
          <p:spPr>
            <a:xfrm>
              <a:off x="3898137" y="3648883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46D069E0-0168-284F-B4A0-4D7C7F169242}"/>
                </a:ext>
              </a:extLst>
            </p:cNvPr>
            <p:cNvSpPr/>
            <p:nvPr/>
          </p:nvSpPr>
          <p:spPr>
            <a:xfrm>
              <a:off x="3921291" y="3323605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E66AF1B8-2A39-904D-8C41-00109CF5124E}"/>
                </a:ext>
              </a:extLst>
            </p:cNvPr>
            <p:cNvSpPr/>
            <p:nvPr/>
          </p:nvSpPr>
          <p:spPr>
            <a:xfrm>
              <a:off x="3698591" y="4130042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26328D4F-DFDD-F649-AC24-49CAE1C65B81}"/>
                </a:ext>
              </a:extLst>
            </p:cNvPr>
            <p:cNvSpPr/>
            <p:nvPr/>
          </p:nvSpPr>
          <p:spPr>
            <a:xfrm>
              <a:off x="4784985" y="3476554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3468FBE3-6038-B54E-B570-DC0CBC1E6BBA}"/>
                </a:ext>
              </a:extLst>
            </p:cNvPr>
            <p:cNvSpPr/>
            <p:nvPr/>
          </p:nvSpPr>
          <p:spPr>
            <a:xfrm>
              <a:off x="4224367" y="3256944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E26B91D5-DE5B-F942-AF6F-44465D8BBA22}"/>
                </a:ext>
              </a:extLst>
            </p:cNvPr>
            <p:cNvSpPr/>
            <p:nvPr/>
          </p:nvSpPr>
          <p:spPr>
            <a:xfrm>
              <a:off x="4355630" y="3807845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8E3AB002-74BC-7549-8C50-176B7786954D}"/>
                </a:ext>
              </a:extLst>
            </p:cNvPr>
            <p:cNvSpPr/>
            <p:nvPr/>
          </p:nvSpPr>
          <p:spPr>
            <a:xfrm>
              <a:off x="4572084" y="2518524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6CAAA89A-3354-C147-8C9F-1706EBE010ED}"/>
                </a:ext>
              </a:extLst>
            </p:cNvPr>
            <p:cNvSpPr/>
            <p:nvPr/>
          </p:nvSpPr>
          <p:spPr>
            <a:xfrm>
              <a:off x="4540869" y="2799852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735AD7E4-AB60-C646-9751-EBFE53B09CA7}"/>
                </a:ext>
              </a:extLst>
            </p:cNvPr>
            <p:cNvSpPr/>
            <p:nvPr/>
          </p:nvSpPr>
          <p:spPr>
            <a:xfrm>
              <a:off x="4898489" y="2673846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9365AA67-336A-1846-8F5B-DBC647F0668A}"/>
                </a:ext>
              </a:extLst>
            </p:cNvPr>
            <p:cNvSpPr/>
            <p:nvPr/>
          </p:nvSpPr>
          <p:spPr>
            <a:xfrm>
              <a:off x="4550608" y="3170984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F1981C55-1499-4545-BB88-C5143B083AB4}"/>
                </a:ext>
              </a:extLst>
            </p:cNvPr>
            <p:cNvSpPr/>
            <p:nvPr/>
          </p:nvSpPr>
          <p:spPr>
            <a:xfrm>
              <a:off x="4850192" y="3082077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6838530D-7EA1-4C46-B97F-8FD0AC051026}"/>
                </a:ext>
              </a:extLst>
            </p:cNvPr>
            <p:cNvSpPr/>
            <p:nvPr/>
          </p:nvSpPr>
          <p:spPr>
            <a:xfrm>
              <a:off x="4212124" y="3995471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D6B93495-7382-A248-8F4F-59D6BA9F6E63}"/>
                </a:ext>
              </a:extLst>
            </p:cNvPr>
            <p:cNvSpPr/>
            <p:nvPr/>
          </p:nvSpPr>
          <p:spPr>
            <a:xfrm>
              <a:off x="4523164" y="3493122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31EE0B58-3033-EA45-97DC-05E55B983819}"/>
                </a:ext>
              </a:extLst>
            </p:cNvPr>
            <p:cNvSpPr/>
            <p:nvPr/>
          </p:nvSpPr>
          <p:spPr>
            <a:xfrm>
              <a:off x="3898137" y="3940063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DAB90530-8BC2-F647-B828-03376F25562D}"/>
                </a:ext>
              </a:extLst>
            </p:cNvPr>
            <p:cNvSpPr/>
            <p:nvPr/>
          </p:nvSpPr>
          <p:spPr>
            <a:xfrm>
              <a:off x="4615960" y="3796348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014814C-1379-7549-B9BB-D8072774569B}"/>
                </a:ext>
              </a:extLst>
            </p:cNvPr>
            <p:cNvSpPr/>
            <p:nvPr/>
          </p:nvSpPr>
          <p:spPr>
            <a:xfrm>
              <a:off x="4837817" y="3717463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CB9439BE-EDF4-0247-A3DB-428FA3AD8FA2}"/>
                </a:ext>
              </a:extLst>
            </p:cNvPr>
            <p:cNvSpPr/>
            <p:nvPr/>
          </p:nvSpPr>
          <p:spPr>
            <a:xfrm>
              <a:off x="4841291" y="2344470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5F60493C-2859-BC4B-8424-12A151784909}"/>
                </a:ext>
              </a:extLst>
            </p:cNvPr>
            <p:cNvSpPr/>
            <p:nvPr/>
          </p:nvSpPr>
          <p:spPr>
            <a:xfrm>
              <a:off x="4487099" y="4030994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2BC828CB-3A6B-814E-A922-04AA7719D545}"/>
                </a:ext>
              </a:extLst>
            </p:cNvPr>
            <p:cNvSpPr/>
            <p:nvPr/>
          </p:nvSpPr>
          <p:spPr>
            <a:xfrm>
              <a:off x="4708956" y="3952109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C3154752-7A01-F744-AB13-12D44114E866}"/>
                </a:ext>
              </a:extLst>
            </p:cNvPr>
            <p:cNvSpPr/>
            <p:nvPr/>
          </p:nvSpPr>
          <p:spPr>
            <a:xfrm>
              <a:off x="4996375" y="3305025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3D9A3462-4BCE-7B48-A167-7AF4EEA7C0A9}"/>
                </a:ext>
              </a:extLst>
            </p:cNvPr>
            <p:cNvSpPr/>
            <p:nvPr/>
          </p:nvSpPr>
          <p:spPr>
            <a:xfrm>
              <a:off x="1633691" y="1952575"/>
              <a:ext cx="864776" cy="422031"/>
            </a:xfrm>
            <a:prstGeom prst="rightArrow">
              <a:avLst/>
            </a:prstGeom>
            <a:gradFill flip="none" rotWithShape="1">
              <a:gsLst>
                <a:gs pos="48000">
                  <a:schemeClr val="accent1">
                    <a:lumMod val="97000"/>
                    <a:lumOff val="3000"/>
                    <a:alpha val="5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E91B2317-6D35-4F4C-9D8B-44F3DD12BFA3}"/>
                </a:ext>
              </a:extLst>
            </p:cNvPr>
            <p:cNvSpPr/>
            <p:nvPr/>
          </p:nvSpPr>
          <p:spPr>
            <a:xfrm>
              <a:off x="1223178" y="2678397"/>
              <a:ext cx="864776" cy="422031"/>
            </a:xfrm>
            <a:prstGeom prst="rightArrow">
              <a:avLst/>
            </a:prstGeom>
            <a:gradFill flip="none" rotWithShape="1">
              <a:gsLst>
                <a:gs pos="48000">
                  <a:schemeClr val="accent1">
                    <a:lumMod val="97000"/>
                    <a:lumOff val="3000"/>
                    <a:alpha val="5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C57368B0-1389-BA49-AD23-46BF0FDA9B02}"/>
                </a:ext>
              </a:extLst>
            </p:cNvPr>
            <p:cNvSpPr/>
            <p:nvPr/>
          </p:nvSpPr>
          <p:spPr>
            <a:xfrm>
              <a:off x="1223178" y="3404219"/>
              <a:ext cx="864776" cy="422031"/>
            </a:xfrm>
            <a:prstGeom prst="rightArrow">
              <a:avLst/>
            </a:prstGeom>
            <a:gradFill flip="none" rotWithShape="1">
              <a:gsLst>
                <a:gs pos="48000">
                  <a:schemeClr val="accent1">
                    <a:lumMod val="97000"/>
                    <a:lumOff val="3000"/>
                    <a:alpha val="5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3B1FD53B-3837-4848-8447-E0DA9F971EF2}"/>
                </a:ext>
              </a:extLst>
            </p:cNvPr>
            <p:cNvSpPr/>
            <p:nvPr/>
          </p:nvSpPr>
          <p:spPr>
            <a:xfrm>
              <a:off x="1633691" y="4130042"/>
              <a:ext cx="864776" cy="422031"/>
            </a:xfrm>
            <a:prstGeom prst="rightArrow">
              <a:avLst/>
            </a:prstGeom>
            <a:gradFill flip="none" rotWithShape="1">
              <a:gsLst>
                <a:gs pos="48000">
                  <a:schemeClr val="accent1">
                    <a:lumMod val="97000"/>
                    <a:lumOff val="3000"/>
                    <a:alpha val="5000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Block Arc 274">
              <a:extLst>
                <a:ext uri="{FF2B5EF4-FFF2-40B4-BE49-F238E27FC236}">
                  <a16:creationId xmlns:a16="http://schemas.microsoft.com/office/drawing/2014/main" id="{AA32ADCC-0CDB-2948-AAAA-F344E0B49716}"/>
                </a:ext>
              </a:extLst>
            </p:cNvPr>
            <p:cNvSpPr/>
            <p:nvPr/>
          </p:nvSpPr>
          <p:spPr>
            <a:xfrm rot="5400000">
              <a:off x="3265343" y="2602913"/>
              <a:ext cx="2639795" cy="1153125"/>
            </a:xfrm>
            <a:prstGeom prst="blockArc">
              <a:avLst>
                <a:gd name="adj1" fmla="val 10800000"/>
                <a:gd name="adj2" fmla="val 0"/>
                <a:gd name="adj3" fmla="val 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F9899C2-B131-E447-AC32-B3ED33FAD94D}"/>
                </a:ext>
              </a:extLst>
            </p:cNvPr>
            <p:cNvSpPr/>
            <p:nvPr/>
          </p:nvSpPr>
          <p:spPr>
            <a:xfrm>
              <a:off x="5376928" y="2371494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F3050647-317A-AB48-8233-F8B5996E88F5}"/>
                </a:ext>
              </a:extLst>
            </p:cNvPr>
            <p:cNvSpPr/>
            <p:nvPr/>
          </p:nvSpPr>
          <p:spPr>
            <a:xfrm>
              <a:off x="5341649" y="2636058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66407960-7A44-8E43-A42C-F761B6456EE6}"/>
                </a:ext>
              </a:extLst>
            </p:cNvPr>
            <p:cNvSpPr/>
            <p:nvPr/>
          </p:nvSpPr>
          <p:spPr>
            <a:xfrm>
              <a:off x="5626241" y="3011739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B25347D2-5676-4C41-B33C-38782912F6A2}"/>
                </a:ext>
              </a:extLst>
            </p:cNvPr>
            <p:cNvSpPr/>
            <p:nvPr/>
          </p:nvSpPr>
          <p:spPr>
            <a:xfrm>
              <a:off x="5808053" y="2779290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8CE1F0F8-14AA-4949-8F56-F99C68CB3469}"/>
                </a:ext>
              </a:extLst>
            </p:cNvPr>
            <p:cNvSpPr/>
            <p:nvPr/>
          </p:nvSpPr>
          <p:spPr>
            <a:xfrm>
              <a:off x="5971245" y="3081755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ACF05823-9E34-A243-B01B-68EEB82B81FD}"/>
                </a:ext>
              </a:extLst>
            </p:cNvPr>
            <p:cNvSpPr/>
            <p:nvPr/>
          </p:nvSpPr>
          <p:spPr>
            <a:xfrm>
              <a:off x="5361219" y="3342324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7B087D95-09FC-5F40-9CDB-357FEBADFD01}"/>
                </a:ext>
              </a:extLst>
            </p:cNvPr>
            <p:cNvSpPr/>
            <p:nvPr/>
          </p:nvSpPr>
          <p:spPr>
            <a:xfrm>
              <a:off x="5372759" y="3634204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4B8F0CCB-B604-A146-9CBB-E0D8FC1DDF94}"/>
                </a:ext>
              </a:extLst>
            </p:cNvPr>
            <p:cNvSpPr/>
            <p:nvPr/>
          </p:nvSpPr>
          <p:spPr>
            <a:xfrm>
              <a:off x="5518942" y="3833706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D33836D-7105-0F4D-A610-8224E7570E04}"/>
                </a:ext>
              </a:extLst>
            </p:cNvPr>
            <p:cNvSpPr/>
            <p:nvPr/>
          </p:nvSpPr>
          <p:spPr>
            <a:xfrm>
              <a:off x="5764718" y="3750542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AB1F5468-EB4F-3C4C-AE69-019D5BFAA9A1}"/>
                </a:ext>
              </a:extLst>
            </p:cNvPr>
            <p:cNvSpPr/>
            <p:nvPr/>
          </p:nvSpPr>
          <p:spPr>
            <a:xfrm>
              <a:off x="6007009" y="3710213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FABAE8C9-81AD-DC40-90D7-6BFF68324F4C}"/>
                </a:ext>
              </a:extLst>
            </p:cNvPr>
            <p:cNvSpPr/>
            <p:nvPr/>
          </p:nvSpPr>
          <p:spPr>
            <a:xfrm>
              <a:off x="6323530" y="3049565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9F9675C6-2187-1547-98DD-BD13B5B38B1E}"/>
                </a:ext>
              </a:extLst>
            </p:cNvPr>
            <p:cNvSpPr/>
            <p:nvPr/>
          </p:nvSpPr>
          <p:spPr>
            <a:xfrm>
              <a:off x="5631934" y="3482679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3A0160D-1D40-2A4C-AA5F-0B8296EEFA24}"/>
                </a:ext>
              </a:extLst>
            </p:cNvPr>
            <p:cNvSpPr/>
            <p:nvPr/>
          </p:nvSpPr>
          <p:spPr>
            <a:xfrm>
              <a:off x="6216423" y="3326391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3CFA536D-08E8-CC41-BA69-4BFD76303853}"/>
                </a:ext>
              </a:extLst>
            </p:cNvPr>
            <p:cNvSpPr/>
            <p:nvPr/>
          </p:nvSpPr>
          <p:spPr>
            <a:xfrm>
              <a:off x="5368978" y="3020529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9A97B109-82AB-0341-B15A-A39198598C74}"/>
                </a:ext>
              </a:extLst>
            </p:cNvPr>
            <p:cNvSpPr/>
            <p:nvPr/>
          </p:nvSpPr>
          <p:spPr>
            <a:xfrm>
              <a:off x="6179896" y="2801570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BA8F31B3-02D4-2D4B-BD33-1DC084E3AE23}"/>
                </a:ext>
              </a:extLst>
            </p:cNvPr>
            <p:cNvSpPr/>
            <p:nvPr/>
          </p:nvSpPr>
          <p:spPr>
            <a:xfrm>
              <a:off x="5682016" y="3259569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0BF534B-F6B9-E54C-8603-F7E10E1597CD}"/>
                </a:ext>
              </a:extLst>
            </p:cNvPr>
            <p:cNvSpPr/>
            <p:nvPr/>
          </p:nvSpPr>
          <p:spPr>
            <a:xfrm>
              <a:off x="5915562" y="3400070"/>
              <a:ext cx="137160" cy="13716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F1FF0A37-7FE2-F143-B921-DF70CD35DB26}"/>
                </a:ext>
              </a:extLst>
            </p:cNvPr>
            <p:cNvSpPr/>
            <p:nvPr/>
          </p:nvSpPr>
          <p:spPr>
            <a:xfrm>
              <a:off x="5642801" y="2414134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AD1169D0-62E4-254B-9779-C78AF0EFD501}"/>
                </a:ext>
              </a:extLst>
            </p:cNvPr>
            <p:cNvSpPr/>
            <p:nvPr/>
          </p:nvSpPr>
          <p:spPr>
            <a:xfrm>
              <a:off x="5636103" y="2660228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0964676-F649-4C47-AC6B-F6F22A77A552}"/>
                </a:ext>
              </a:extLst>
            </p:cNvPr>
            <p:cNvSpPr/>
            <p:nvPr/>
          </p:nvSpPr>
          <p:spPr>
            <a:xfrm>
              <a:off x="5984147" y="2543811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359B3F5E-6D8E-E745-B7A3-B094942D20FB}"/>
                </a:ext>
              </a:extLst>
            </p:cNvPr>
            <p:cNvSpPr/>
            <p:nvPr/>
          </p:nvSpPr>
          <p:spPr>
            <a:xfrm>
              <a:off x="6182106" y="3623209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5EE92BF4-6DAD-7745-A4EE-0359155EEACC}"/>
                </a:ext>
              </a:extLst>
            </p:cNvPr>
            <p:cNvSpPr/>
            <p:nvPr/>
          </p:nvSpPr>
          <p:spPr>
            <a:xfrm>
              <a:off x="6793543" y="3178516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21E7EC5-EFC4-E645-BFEE-54E991363398}"/>
                </a:ext>
              </a:extLst>
            </p:cNvPr>
            <p:cNvSpPr/>
            <p:nvPr/>
          </p:nvSpPr>
          <p:spPr>
            <a:xfrm>
              <a:off x="7021787" y="3530417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7BEE242C-D8FC-874E-93BC-85F74B51EE80}"/>
                </a:ext>
              </a:extLst>
            </p:cNvPr>
            <p:cNvSpPr/>
            <p:nvPr/>
          </p:nvSpPr>
          <p:spPr>
            <a:xfrm>
              <a:off x="6732914" y="3492726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0240C75F-795A-2F47-BA1C-F0E7829DD608}"/>
                </a:ext>
              </a:extLst>
            </p:cNvPr>
            <p:cNvSpPr/>
            <p:nvPr/>
          </p:nvSpPr>
          <p:spPr>
            <a:xfrm>
              <a:off x="7425743" y="2694322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E1CE6500-76D0-7947-9B07-1C9EF1718550}"/>
                </a:ext>
              </a:extLst>
            </p:cNvPr>
            <p:cNvSpPr/>
            <p:nvPr/>
          </p:nvSpPr>
          <p:spPr>
            <a:xfrm>
              <a:off x="7642264" y="2964162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63D52F99-DCF5-C541-8C21-4007192E90AA}"/>
                </a:ext>
              </a:extLst>
            </p:cNvPr>
            <p:cNvSpPr/>
            <p:nvPr/>
          </p:nvSpPr>
          <p:spPr>
            <a:xfrm>
              <a:off x="7107208" y="3242992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1261A379-14AE-E14F-AFE4-128FAE5303F5}"/>
                </a:ext>
              </a:extLst>
            </p:cNvPr>
            <p:cNvSpPr/>
            <p:nvPr/>
          </p:nvSpPr>
          <p:spPr>
            <a:xfrm>
              <a:off x="6790697" y="2515928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AB1033CC-3C21-5E4F-86AA-5BE62CA778B9}"/>
                </a:ext>
              </a:extLst>
            </p:cNvPr>
            <p:cNvSpPr/>
            <p:nvPr/>
          </p:nvSpPr>
          <p:spPr>
            <a:xfrm>
              <a:off x="6972049" y="2738876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1B08003E-7EE0-C54B-B90E-3CE164058316}"/>
                </a:ext>
              </a:extLst>
            </p:cNvPr>
            <p:cNvSpPr/>
            <p:nvPr/>
          </p:nvSpPr>
          <p:spPr>
            <a:xfrm>
              <a:off x="6730068" y="2853584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671F19B7-79D1-AD45-AC4B-3AB4388FCC12}"/>
                </a:ext>
              </a:extLst>
            </p:cNvPr>
            <p:cNvSpPr/>
            <p:nvPr/>
          </p:nvSpPr>
          <p:spPr>
            <a:xfrm>
              <a:off x="7435456" y="3221005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C2B378FE-983F-FD44-B045-C06582950B78}"/>
                </a:ext>
              </a:extLst>
            </p:cNvPr>
            <p:cNvSpPr/>
            <p:nvPr/>
          </p:nvSpPr>
          <p:spPr>
            <a:xfrm>
              <a:off x="7523024" y="3443953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60A5FFA0-31EA-0548-A750-0E3C9000C19D}"/>
                </a:ext>
              </a:extLst>
            </p:cNvPr>
            <p:cNvSpPr/>
            <p:nvPr/>
          </p:nvSpPr>
          <p:spPr>
            <a:xfrm>
              <a:off x="7316212" y="3558661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6691C31B-6D83-B349-91C2-A8F57D61444C}"/>
                </a:ext>
              </a:extLst>
            </p:cNvPr>
            <p:cNvSpPr/>
            <p:nvPr/>
          </p:nvSpPr>
          <p:spPr>
            <a:xfrm>
              <a:off x="7154745" y="2927795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52BD4CC-45C5-BE4A-83D0-EAD3B9D53BDA}"/>
                </a:ext>
              </a:extLst>
            </p:cNvPr>
            <p:cNvSpPr/>
            <p:nvPr/>
          </p:nvSpPr>
          <p:spPr>
            <a:xfrm>
              <a:off x="7147157" y="2545496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737095E7-E113-E346-8E2E-1B5F1833CC0D}"/>
                </a:ext>
              </a:extLst>
            </p:cNvPr>
            <p:cNvSpPr/>
            <p:nvPr/>
          </p:nvSpPr>
          <p:spPr>
            <a:xfrm>
              <a:off x="7334792" y="3027112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E4D0929-B181-8B45-B9A2-704BB2CFA6B0}"/>
                </a:ext>
              </a:extLst>
            </p:cNvPr>
            <p:cNvSpPr/>
            <p:nvPr/>
          </p:nvSpPr>
          <p:spPr>
            <a:xfrm>
              <a:off x="8299944" y="3073707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40E4F8B0-69CA-B142-AF13-4AE4DBF80D6E}"/>
                </a:ext>
              </a:extLst>
            </p:cNvPr>
            <p:cNvSpPr/>
            <p:nvPr/>
          </p:nvSpPr>
          <p:spPr>
            <a:xfrm>
              <a:off x="8526934" y="3236445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9950EEE3-47A5-3B4E-B814-CF85B3D830B7}"/>
                </a:ext>
              </a:extLst>
            </p:cNvPr>
            <p:cNvSpPr/>
            <p:nvPr/>
          </p:nvSpPr>
          <p:spPr>
            <a:xfrm>
              <a:off x="8140819" y="3284823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FA6D42FC-F5D2-D448-B45F-2AA111BB0F03}"/>
                </a:ext>
              </a:extLst>
            </p:cNvPr>
            <p:cNvSpPr/>
            <p:nvPr/>
          </p:nvSpPr>
          <p:spPr>
            <a:xfrm>
              <a:off x="8139783" y="2838894"/>
              <a:ext cx="137160" cy="137160"/>
            </a:xfrm>
            <a:prstGeom prst="ellipse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46000">
                  <a:schemeClr val="accent2">
                    <a:lumMod val="95000"/>
                    <a:lumOff val="5000"/>
                  </a:schemeClr>
                </a:gs>
                <a:gs pos="100000">
                  <a:schemeClr val="accent2">
                    <a:lumMod val="60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D457F98-6789-8D4D-BF5E-93121AD85779}"/>
              </a:ext>
            </a:extLst>
          </p:cNvPr>
          <p:cNvSpPr txBox="1"/>
          <p:nvPr/>
        </p:nvSpPr>
        <p:spPr>
          <a:xfrm>
            <a:off x="0" y="721396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spc="-3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summary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73986375-5586-1E49-9825-C6731D17D6B6}"/>
              </a:ext>
            </a:extLst>
          </p:cNvPr>
          <p:cNvSpPr/>
          <p:nvPr/>
        </p:nvSpPr>
        <p:spPr>
          <a:xfrm>
            <a:off x="5925409" y="2734756"/>
            <a:ext cx="1535324" cy="1031631"/>
          </a:xfrm>
          <a:prstGeom prst="roundRect">
            <a:avLst>
              <a:gd name="adj" fmla="val 7576"/>
            </a:avLst>
          </a:prstGeom>
          <a:gradFill flip="none" rotWithShape="1">
            <a:gsLst>
              <a:gs pos="0">
                <a:schemeClr val="accent3">
                  <a:shade val="30000"/>
                  <a:satMod val="115000"/>
                  <a:alpha val="80000"/>
                </a:schemeClr>
              </a:gs>
              <a:gs pos="50000">
                <a:schemeClr val="accent3">
                  <a:shade val="67500"/>
                  <a:satMod val="115000"/>
                  <a:alpha val="50000"/>
                </a:schemeClr>
              </a:gs>
              <a:gs pos="100000">
                <a:schemeClr val="accent3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542974C7-273E-CB43-B1E2-715FB525A4AF}"/>
              </a:ext>
            </a:extLst>
          </p:cNvPr>
          <p:cNvSpPr/>
          <p:nvPr/>
        </p:nvSpPr>
        <p:spPr>
          <a:xfrm>
            <a:off x="4349051" y="2444200"/>
            <a:ext cx="1535324" cy="1031631"/>
          </a:xfrm>
          <a:prstGeom prst="roundRect">
            <a:avLst>
              <a:gd name="adj" fmla="val 7576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  <a:alpha val="80000"/>
                </a:schemeClr>
              </a:gs>
              <a:gs pos="50000">
                <a:schemeClr val="accent4">
                  <a:shade val="67500"/>
                  <a:satMod val="115000"/>
                  <a:alpha val="50000"/>
                </a:schemeClr>
              </a:gs>
              <a:gs pos="100000">
                <a:schemeClr val="accent4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4E898B9C-91FD-5744-A676-F43D4C6D160E}"/>
              </a:ext>
            </a:extLst>
          </p:cNvPr>
          <p:cNvSpPr/>
          <p:nvPr/>
        </p:nvSpPr>
        <p:spPr>
          <a:xfrm>
            <a:off x="2772693" y="2153644"/>
            <a:ext cx="1535324" cy="1031631"/>
          </a:xfrm>
          <a:prstGeom prst="roundRect">
            <a:avLst>
              <a:gd name="adj" fmla="val 7576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  <a:alpha val="80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  <a:alpha val="50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AF752D60-D177-0D4C-99A6-70842438C4EF}"/>
              </a:ext>
            </a:extLst>
          </p:cNvPr>
          <p:cNvSpPr/>
          <p:nvPr/>
        </p:nvSpPr>
        <p:spPr>
          <a:xfrm>
            <a:off x="7501767" y="3025312"/>
            <a:ext cx="1535324" cy="1031631"/>
          </a:xfrm>
          <a:prstGeom prst="roundRect">
            <a:avLst>
              <a:gd name="adj" fmla="val 7576"/>
            </a:avLst>
          </a:prstGeom>
          <a:gradFill flip="none" rotWithShape="1">
            <a:gsLst>
              <a:gs pos="0">
                <a:schemeClr val="accent5">
                  <a:shade val="30000"/>
                  <a:satMod val="115000"/>
                  <a:alpha val="80000"/>
                </a:schemeClr>
              </a:gs>
              <a:gs pos="50000">
                <a:schemeClr val="accent5">
                  <a:shade val="67500"/>
                  <a:satMod val="115000"/>
                  <a:alpha val="50000"/>
                </a:schemeClr>
              </a:gs>
              <a:gs pos="100000">
                <a:schemeClr val="accent5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orporate 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9FEB"/>
      </a:accent1>
      <a:accent2>
        <a:srgbClr val="9EA9B4"/>
      </a:accent2>
      <a:accent3>
        <a:srgbClr val="0078B6"/>
      </a:accent3>
      <a:accent4>
        <a:srgbClr val="434F5A"/>
      </a:accent4>
      <a:accent5>
        <a:srgbClr val="009FEB"/>
      </a:accent5>
      <a:accent6>
        <a:srgbClr val="0078B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230</Words>
  <Application>Microsoft Macintosh PowerPoint</Application>
  <PresentationFormat>Widescreen</PresentationFormat>
  <Paragraphs>137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Souza Mattos, Leo</dc:creator>
  <cp:lastModifiedBy>Souza Mattos, Leo</cp:lastModifiedBy>
  <cp:revision>3</cp:revision>
  <dcterms:created xsi:type="dcterms:W3CDTF">2019-02-22T15:45:49Z</dcterms:created>
  <dcterms:modified xsi:type="dcterms:W3CDTF">2019-02-22T18:37:25Z</dcterms:modified>
</cp:coreProperties>
</file>