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13" r:id="rId4"/>
    <p:sldId id="295" r:id="rId5"/>
    <p:sldId id="296" r:id="rId6"/>
    <p:sldId id="297" r:id="rId7"/>
    <p:sldId id="282" r:id="rId8"/>
    <p:sldId id="314" r:id="rId9"/>
    <p:sldId id="316" r:id="rId10"/>
    <p:sldId id="315" r:id="rId11"/>
    <p:sldId id="310" r:id="rId12"/>
    <p:sldId id="267" r:id="rId13"/>
    <p:sldId id="311" r:id="rId14"/>
    <p:sldId id="301" r:id="rId15"/>
    <p:sldId id="318" r:id="rId16"/>
    <p:sldId id="317" r:id="rId17"/>
    <p:sldId id="302"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5" autoAdjust="0"/>
    <p:restoredTop sz="82088" autoAdjust="0"/>
  </p:normalViewPr>
  <p:slideViewPr>
    <p:cSldViewPr snapToGrid="0">
      <p:cViewPr varScale="1">
        <p:scale>
          <a:sx n="92" d="100"/>
          <a:sy n="92" d="100"/>
        </p:scale>
        <p:origin x="2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8/25/20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psychologytoday.com/us/basics/attention" TargetMode="External"/><Relationship Id="rId7" Type="http://schemas.openxmlformats.org/officeDocument/2006/relationships/hyperlink" Target="http://albertellis.org/all-or-nothing-thinking/"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prochange.com/transtheoretical-model-of-behavior-change" TargetMode="External"/><Relationship Id="rId5" Type="http://schemas.openxmlformats.org/officeDocument/2006/relationships/hyperlink" Target="https://www.psychologytoday.com/us/basics/motivation" TargetMode="External"/><Relationship Id="rId4" Type="http://schemas.openxmlformats.org/officeDocument/2006/relationships/hyperlink" Target="https://www.psychologytoday.com/us/basics/self-contro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Uma </a:t>
            </a:r>
            <a:r>
              <a:rPr lang="en-US" dirty="0" err="1"/>
              <a:t>relato</a:t>
            </a:r>
            <a:r>
              <a:rPr lang="en-US" dirty="0"/>
              <a:t> </a:t>
            </a:r>
            <a:r>
              <a:rPr lang="en-US" dirty="0" err="1"/>
              <a:t>sobre</a:t>
            </a:r>
            <a:r>
              <a:rPr lang="en-US" dirty="0"/>
              <a:t> </a:t>
            </a:r>
            <a:r>
              <a:rPr lang="en-US" dirty="0" err="1"/>
              <a:t>como</a:t>
            </a:r>
            <a:r>
              <a:rPr lang="en-US" dirty="0"/>
              <a:t> </a:t>
            </a:r>
            <a:r>
              <a:rPr lang="en-US" dirty="0" err="1"/>
              <a:t>apliquei</a:t>
            </a:r>
            <a:r>
              <a:rPr lang="en-US" dirty="0"/>
              <a:t> </a:t>
            </a:r>
            <a:r>
              <a:rPr lang="en-US" dirty="0" err="1"/>
              <a:t>ciclos</a:t>
            </a:r>
            <a:r>
              <a:rPr lang="en-US" dirty="0"/>
              <a:t> de </a:t>
            </a:r>
            <a:r>
              <a:rPr lang="en-US" dirty="0" err="1"/>
              <a:t>melhora</a:t>
            </a:r>
            <a:r>
              <a:rPr lang="en-US" dirty="0"/>
              <a:t> continua e </a:t>
            </a:r>
            <a:r>
              <a:rPr lang="en-US" dirty="0" err="1"/>
              <a:t>laboratorios</a:t>
            </a:r>
            <a:r>
              <a:rPr lang="en-US" dirty="0"/>
              <a:t> de </a:t>
            </a:r>
            <a:r>
              <a:rPr lang="en-US" dirty="0" err="1"/>
              <a:t>repeticao</a:t>
            </a:r>
            <a:r>
              <a:rPr lang="en-US" dirty="0"/>
              <a:t> para </a:t>
            </a:r>
            <a:r>
              <a:rPr lang="en-US" dirty="0" err="1"/>
              <a:t>guiar</a:t>
            </a:r>
            <a:r>
              <a:rPr lang="en-US" dirty="0"/>
              <a:t> a </a:t>
            </a:r>
            <a:r>
              <a:rPr lang="en-US" dirty="0" err="1"/>
              <a:t>refactorizacaode</a:t>
            </a:r>
            <a:r>
              <a:rPr lang="en-US" dirty="0"/>
              <a:t> </a:t>
            </a:r>
            <a:r>
              <a:rPr lang="en-US" dirty="0" err="1"/>
              <a:t>uma</a:t>
            </a:r>
            <a:r>
              <a:rPr lang="en-US" dirty="0"/>
              <a:t> </a:t>
            </a:r>
            <a:r>
              <a:rPr lang="en-US" dirty="0" err="1"/>
              <a:t>plataforma</a:t>
            </a:r>
            <a:r>
              <a:rPr lang="en-US" dirty="0"/>
              <a:t> </a:t>
            </a:r>
            <a:r>
              <a:rPr lang="en-US" dirty="0" err="1"/>
              <a:t>enquanto</a:t>
            </a:r>
            <a:r>
              <a:rPr lang="en-US" dirty="0"/>
              <a:t> </a:t>
            </a:r>
            <a:r>
              <a:rPr lang="en-US" dirty="0" err="1"/>
              <a:t>ela</a:t>
            </a:r>
            <a:r>
              <a:rPr lang="en-US" dirty="0"/>
              <a:t> </a:t>
            </a:r>
            <a:r>
              <a:rPr lang="en-US" dirty="0" err="1"/>
              <a:t>roida</a:t>
            </a:r>
            <a:r>
              <a:rPr lang="en-US" dirty="0"/>
              <a:t> </a:t>
            </a:r>
            <a:r>
              <a:rPr lang="en-US" dirty="0" err="1"/>
              <a:t>em</a:t>
            </a:r>
            <a:r>
              <a:rPr lang="en-US" dirty="0"/>
              <a:t> </a:t>
            </a:r>
            <a:r>
              <a:rPr lang="en-US" dirty="0" err="1"/>
              <a:t>producao</a:t>
            </a:r>
            <a:r>
              <a:rPr lang="en-US" dirty="0"/>
              <a:t>.</a:t>
            </a:r>
          </a:p>
        </p:txBody>
      </p:sp>
      <p:sp>
        <p:nvSpPr>
          <p:cNvPr id="4" name="Slide Number Placeholder 3"/>
          <p:cNvSpPr>
            <a:spLocks noGrp="1"/>
          </p:cNvSpPr>
          <p:nvPr>
            <p:ph type="sldNum" sz="quarter" idx="10"/>
          </p:nvPr>
        </p:nvSpPr>
        <p:spPr/>
        <p:txBody>
          <a:bodyPr/>
          <a:lstStyle/>
          <a:p>
            <a:fld id="{AAFEE2B6-961E-4B89-9AD2-30FAB594CE91}" type="slidenum">
              <a:rPr lang="en-US" smtClean="0"/>
              <a:t>1</a:t>
            </a:fld>
            <a:endParaRPr lang="en-US"/>
          </a:p>
        </p:txBody>
      </p:sp>
    </p:spTree>
    <p:extLst>
      <p:ext uri="{BB962C8B-B14F-4D97-AF65-F5344CB8AC3E}">
        <p14:creationId xmlns:p14="http://schemas.microsoft.com/office/powerpoint/2010/main" val="2866896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a:t>
            </a:r>
            <a:r>
              <a:rPr lang="en-US" dirty="0" err="1"/>
              <a:t>como</a:t>
            </a:r>
            <a:r>
              <a:rPr lang="en-US" dirty="0"/>
              <a:t> </a:t>
            </a:r>
            <a:r>
              <a:rPr lang="en-US" dirty="0" err="1"/>
              <a:t>fizemos</a:t>
            </a:r>
            <a:r>
              <a:rPr lang="en-US" dirty="0"/>
              <a:t> </a:t>
            </a:r>
            <a:r>
              <a:rPr lang="en-US" dirty="0" err="1"/>
              <a:t>isso</a:t>
            </a:r>
            <a:r>
              <a:rPr lang="en-US" dirty="0"/>
              <a:t>?</a:t>
            </a:r>
          </a:p>
          <a:p>
            <a:r>
              <a:rPr lang="en-US" dirty="0" err="1"/>
              <a:t>Colocando</a:t>
            </a:r>
            <a:r>
              <a:rPr lang="en-US" dirty="0"/>
              <a:t> o </a:t>
            </a:r>
            <a:r>
              <a:rPr lang="en-US" dirty="0" err="1"/>
              <a:t>negocio</a:t>
            </a:r>
            <a:r>
              <a:rPr lang="en-US" dirty="0"/>
              <a:t> e </a:t>
            </a:r>
            <a:r>
              <a:rPr lang="en-US" dirty="0" err="1"/>
              <a:t>tecnologia</a:t>
            </a:r>
            <a:r>
              <a:rPr lang="en-US" dirty="0"/>
              <a:t> </a:t>
            </a:r>
            <a:r>
              <a:rPr lang="en-US" dirty="0" err="1"/>
              <a:t>juntos</a:t>
            </a:r>
            <a:r>
              <a:rPr lang="en-US" dirty="0"/>
              <a:t>, com o </a:t>
            </a:r>
            <a:r>
              <a:rPr lang="en-US" dirty="0" err="1"/>
              <a:t>mesmo</a:t>
            </a:r>
            <a:r>
              <a:rPr lang="en-US" dirty="0"/>
              <a:t> backlog</a:t>
            </a:r>
          </a:p>
        </p:txBody>
      </p:sp>
      <p:sp>
        <p:nvSpPr>
          <p:cNvPr id="4" name="Slide Number Placeholder 3"/>
          <p:cNvSpPr>
            <a:spLocks noGrp="1"/>
          </p:cNvSpPr>
          <p:nvPr>
            <p:ph type="sldNum" sz="quarter" idx="5"/>
          </p:nvPr>
        </p:nvSpPr>
        <p:spPr/>
        <p:txBody>
          <a:bodyPr/>
          <a:lstStyle/>
          <a:p>
            <a:fld id="{AAFEE2B6-961E-4B89-9AD2-30FAB594CE91}" type="slidenum">
              <a:rPr lang="en-US" smtClean="0"/>
              <a:t>10</a:t>
            </a:fld>
            <a:endParaRPr lang="en-US"/>
          </a:p>
        </p:txBody>
      </p:sp>
    </p:spTree>
    <p:extLst>
      <p:ext uri="{BB962C8B-B14F-4D97-AF65-F5344CB8AC3E}">
        <p14:creationId xmlns:p14="http://schemas.microsoft.com/office/powerpoint/2010/main" val="3353650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Master coaching refers to having the correct mentor, one that is focused on creating an environment of development and learning. One that pursues perfection as a goal and is constantly pushing you to improve giving you constant and relentless feedback. A coach that keeps you in a state of </a:t>
            </a:r>
            <a:r>
              <a:rPr lang="en-US" sz="1200" b="1" i="0" kern="1200" dirty="0">
                <a:solidFill>
                  <a:schemeClr val="tx1"/>
                </a:solidFill>
                <a:effectLst/>
                <a:latin typeface="+mn-lt"/>
                <a:ea typeface="+mn-ea"/>
                <a:cs typeface="+mn-cs"/>
              </a:rPr>
              <a:t>deep practice</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Passion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Focus on practice – conditions to practice, make mistakes and feedback with correction. Focus on effort and not the final result. Create the struggle for the learners.</a:t>
            </a:r>
          </a:p>
          <a:p>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Great teachers are key – but they’re not what we commonly think of as great teachers</a:t>
            </a:r>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Instead, the teachers and coaches I met were quiet, even reserved. They were mostly older; many had been teaching thirty or forty years. They possessed the same sort of gaze: steady, deep, unblinking. They listened far more than they talked. They seemed allergic to giving pep talks or inspiring speeches; they spent most of their time offering small, targeted, highly specific adjustments. They had an extraordinary sensitivity to the person they were teaching, customizing each message to each student’s personality.</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John Wooden: </a:t>
            </a:r>
            <a:r>
              <a:rPr lang="en-US" sz="1200" b="0" i="1" kern="1200" dirty="0">
                <a:solidFill>
                  <a:schemeClr val="tx1"/>
                </a:solidFill>
                <a:effectLst/>
                <a:latin typeface="+mn-lt"/>
                <a:ea typeface="+mn-ea"/>
                <a:cs typeface="+mn-cs"/>
              </a:rPr>
              <a:t>Gallimore and Tharp recorded and coded 2,326 discrete acts of teaching. Of them, a mere 6.9 percent were compliments. Only 6.6 percent were expressions of displeasure. But 75 percent were pure information: what to do, how to do it, when to intensify an activity.</a:t>
            </a:r>
            <a:endParaRPr lang="en-US" sz="1200" b="0" i="0" kern="1200" dirty="0">
              <a:solidFill>
                <a:schemeClr val="tx1"/>
              </a:solidFill>
              <a:effectLst/>
              <a:latin typeface="+mn-lt"/>
              <a:ea typeface="+mn-ea"/>
              <a:cs typeface="+mn-cs"/>
            </a:endParaRPr>
          </a:p>
          <a:p>
            <a:pPr fontAlgn="base"/>
            <a:r>
              <a:rPr lang="en-US" sz="1200" b="0" i="1" kern="1200" dirty="0">
                <a:solidFill>
                  <a:schemeClr val="tx1"/>
                </a:solidFill>
                <a:effectLst/>
                <a:latin typeface="+mn-lt"/>
                <a:ea typeface="+mn-ea"/>
                <a:cs typeface="+mn-cs"/>
              </a:rPr>
              <a:t>Patience is a word we use a lot to describe great teachers at work. But what I saw was not patience, exactly. It was more like probing, strategic impatience.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11</a:t>
            </a:fld>
            <a:endParaRPr lang="en-US"/>
          </a:p>
        </p:txBody>
      </p:sp>
    </p:spTree>
    <p:extLst>
      <p:ext uri="{BB962C8B-B14F-4D97-AF65-F5344CB8AC3E}">
        <p14:creationId xmlns:p14="http://schemas.microsoft.com/office/powerpoint/2010/main" val="2387261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 quick refreshed – level setter – about DOJO. Making reference to Target Dojo as an example. Just present basic concepts of DOJO</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12</a:t>
            </a:fld>
            <a:endParaRPr lang="en-US"/>
          </a:p>
        </p:txBody>
      </p:sp>
    </p:spTree>
    <p:extLst>
      <p:ext uri="{BB962C8B-B14F-4D97-AF65-F5344CB8AC3E}">
        <p14:creationId xmlns:p14="http://schemas.microsoft.com/office/powerpoint/2010/main" val="1939380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the </a:t>
            </a:r>
            <a:r>
              <a:rPr lang="en-US" dirty="0" err="1"/>
              <a:t>highlevel</a:t>
            </a:r>
            <a:r>
              <a:rPr lang="en-US" dirty="0"/>
              <a:t> shape of a Dojo, considering the Deep Learning concepts. Highlight the effort on preparation, including the trainings and the slow execution of a sprint. The importance of observation during the first </a:t>
            </a:r>
            <a:r>
              <a:rPr lang="en-US" dirty="0" err="1"/>
              <a:t>iteraction</a:t>
            </a:r>
            <a:r>
              <a:rPr lang="en-US" dirty="0"/>
              <a:t> and the feedback </a:t>
            </a:r>
            <a:r>
              <a:rPr lang="en-US" dirty="0" err="1"/>
              <a:t>uding</a:t>
            </a:r>
            <a:r>
              <a:rPr lang="en-US" dirty="0"/>
              <a:t> debrief between the sessions.</a:t>
            </a:r>
          </a:p>
          <a:p>
            <a:r>
              <a:rPr lang="en-US" dirty="0"/>
              <a:t>On preparation would include, trainings on basic concepts, current process mapping, and definition of challenging MVP to be completed, besides the communication of intention to the team and all people involved. As part of the alignment its importa</a:t>
            </a:r>
            <a:r>
              <a:rPr lang="en-US" b="0" dirty="0"/>
              <a:t>nt to review goals, do the skills mapping and </a:t>
            </a:r>
            <a:r>
              <a:rPr lang="en-US" dirty="0"/>
              <a:t> chunk it up and slow execution of a sprint.</a:t>
            </a:r>
          </a:p>
        </p:txBody>
      </p:sp>
      <p:sp>
        <p:nvSpPr>
          <p:cNvPr id="4" name="Slide Number Placeholder 3"/>
          <p:cNvSpPr>
            <a:spLocks noGrp="1"/>
          </p:cNvSpPr>
          <p:nvPr>
            <p:ph type="sldNum" sz="quarter" idx="5"/>
          </p:nvPr>
        </p:nvSpPr>
        <p:spPr/>
        <p:txBody>
          <a:bodyPr/>
          <a:lstStyle/>
          <a:p>
            <a:fld id="{AAFEE2B6-961E-4B89-9AD2-30FAB594CE91}" type="slidenum">
              <a:rPr lang="en-US" smtClean="0"/>
              <a:t>13</a:t>
            </a:fld>
            <a:endParaRPr lang="en-US"/>
          </a:p>
        </p:txBody>
      </p:sp>
    </p:spTree>
    <p:extLst>
      <p:ext uri="{BB962C8B-B14F-4D97-AF65-F5344CB8AC3E}">
        <p14:creationId xmlns:p14="http://schemas.microsoft.com/office/powerpoint/2010/main" val="1145056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14</a:t>
            </a:fld>
            <a:endParaRPr lang="en-US"/>
          </a:p>
        </p:txBody>
      </p:sp>
    </p:spTree>
    <p:extLst>
      <p:ext uri="{BB962C8B-B14F-4D97-AF65-F5344CB8AC3E}">
        <p14:creationId xmlns:p14="http://schemas.microsoft.com/office/powerpoint/2010/main" val="1110884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Resultadop</a:t>
            </a:r>
            <a:r>
              <a:rPr lang="en-US" dirty="0"/>
              <a:t> </a:t>
            </a:r>
            <a:r>
              <a:rPr lang="en-US" dirty="0" err="1"/>
              <a:t>bastanete</a:t>
            </a:r>
            <a:r>
              <a:rPr lang="en-US" dirty="0"/>
              <a:t> </a:t>
            </a:r>
            <a:r>
              <a:rPr lang="en-US" dirty="0" err="1"/>
              <a:t>positivo</a:t>
            </a:r>
            <a:r>
              <a:rPr lang="en-US" dirty="0"/>
              <a:t>. </a:t>
            </a:r>
            <a:r>
              <a:rPr lang="en-US" dirty="0" err="1"/>
              <a:t>Principalmente</a:t>
            </a:r>
            <a:r>
              <a:rPr lang="en-US" dirty="0"/>
              <a:t> a </a:t>
            </a:r>
            <a:r>
              <a:rPr lang="en-US" dirty="0" err="1"/>
              <a:t>partir</a:t>
            </a:r>
            <a:r>
              <a:rPr lang="en-US" dirty="0"/>
              <a:t> </a:t>
            </a:r>
            <a:r>
              <a:rPr lang="en-US" dirty="0" err="1"/>
              <a:t>doi</a:t>
            </a:r>
            <a:r>
              <a:rPr lang="en-US" dirty="0"/>
              <a:t> </a:t>
            </a:r>
            <a:r>
              <a:rPr lang="en-US" dirty="0" err="1"/>
              <a:t>terceiro</a:t>
            </a:r>
            <a:r>
              <a:rPr lang="en-US" dirty="0"/>
              <a:t> </a:t>
            </a:r>
            <a:r>
              <a:rPr lang="en-US" dirty="0" err="1"/>
              <a:t>ciclo</a:t>
            </a:r>
            <a:r>
              <a:rPr lang="en-US" dirty="0"/>
              <a:t> de </a:t>
            </a:r>
            <a:r>
              <a:rPr lang="en-US" dirty="0" err="1"/>
              <a:t>melhora</a:t>
            </a:r>
            <a:r>
              <a:rPr lang="en-US" dirty="0"/>
              <a:t>. </a:t>
            </a:r>
            <a:r>
              <a:rPr lang="en-US" dirty="0" err="1"/>
              <a:t>Comecamos</a:t>
            </a:r>
            <a:r>
              <a:rPr lang="en-US" dirty="0"/>
              <a:t> com 2  </a:t>
            </a:r>
            <a:r>
              <a:rPr lang="en-US" dirty="0" err="1"/>
              <a:t>laboratorios</a:t>
            </a:r>
            <a:r>
              <a:rPr lang="en-US" dirty="0"/>
              <a:t> </a:t>
            </a:r>
            <a:r>
              <a:rPr lang="en-US" dirty="0" err="1"/>
              <a:t>simultados</a:t>
            </a:r>
            <a:r>
              <a:rPr lang="en-US" dirty="0"/>
              <a:t> de equips </a:t>
            </a:r>
            <a:r>
              <a:rPr lang="en-US" dirty="0" err="1"/>
              <a:t>suportanto</a:t>
            </a:r>
            <a:r>
              <a:rPr lang="en-US" dirty="0"/>
              <a:t> </a:t>
            </a:r>
            <a:r>
              <a:rPr lang="en-US" dirty="0" err="1"/>
              <a:t>mesmo</a:t>
            </a:r>
            <a:r>
              <a:rPr lang="en-US" dirty="0"/>
              <a:t> swarm….  Para </a:t>
            </a:r>
            <a:r>
              <a:rPr lang="en-US" dirty="0" err="1"/>
              <a:t>depois</a:t>
            </a:r>
            <a:r>
              <a:rPr lang="en-US" dirty="0"/>
              <a:t> </a:t>
            </a:r>
            <a:r>
              <a:rPr lang="en-US" dirty="0" err="1"/>
              <a:t>ir</a:t>
            </a:r>
            <a:r>
              <a:rPr lang="en-US" dirty="0"/>
              <a:t> </a:t>
            </a:r>
            <a:r>
              <a:rPr lang="en-US" dirty="0" err="1"/>
              <a:t>multiplicando</a:t>
            </a:r>
            <a:r>
              <a:rPr lang="en-US" dirty="0"/>
              <a:t> ate </a:t>
            </a:r>
            <a:r>
              <a:rPr lang="en-US" dirty="0" err="1"/>
              <a:t>termos</a:t>
            </a:r>
            <a:r>
              <a:rPr lang="en-US" dirty="0"/>
              <a:t> </a:t>
            </a:r>
            <a:r>
              <a:rPr lang="en-US" dirty="0" err="1"/>
              <a:t>numero</a:t>
            </a:r>
            <a:r>
              <a:rPr lang="en-US" dirty="0"/>
              <a:t> de </a:t>
            </a:r>
            <a:r>
              <a:rPr lang="en-US" dirty="0" err="1"/>
              <a:t>facilitadores</a:t>
            </a:r>
            <a:r>
              <a:rPr lang="en-US" dirty="0"/>
              <a:t> </a:t>
            </a:r>
            <a:r>
              <a:rPr lang="en-US" dirty="0" err="1"/>
              <a:t>suficientes</a:t>
            </a:r>
            <a:r>
              <a:rPr lang="en-US" dirty="0"/>
              <a:t> para </a:t>
            </a:r>
            <a:r>
              <a:rPr lang="en-US" dirty="0" err="1"/>
              <a:t>fazer</a:t>
            </a:r>
            <a:r>
              <a:rPr lang="en-US" dirty="0"/>
              <a:t> ate 5 </a:t>
            </a:r>
            <a:r>
              <a:rPr lang="en-US" dirty="0" err="1"/>
              <a:t>ou</a:t>
            </a:r>
            <a:r>
              <a:rPr lang="en-US" dirty="0"/>
              <a:t> 6 equips </a:t>
            </a:r>
            <a:r>
              <a:rPr lang="en-US" dirty="0" err="1"/>
              <a:t>ao</a:t>
            </a:r>
            <a:r>
              <a:rPr lang="en-US" dirty="0"/>
              <a:t> </a:t>
            </a:r>
            <a:r>
              <a:rPr lang="en-US" dirty="0" err="1"/>
              <a:t>mesmo</a:t>
            </a:r>
            <a:r>
              <a:rPr lang="en-US" dirty="0"/>
              <a:t> tempo. </a:t>
            </a:r>
            <a:r>
              <a:rPr lang="en-US" dirty="0" err="1"/>
              <a:t>Conseguimos</a:t>
            </a:r>
            <a:r>
              <a:rPr lang="en-US" dirty="0"/>
              <a:t> </a:t>
            </a:r>
            <a:r>
              <a:rPr lang="en-US" dirty="0" err="1"/>
              <a:t>isso</a:t>
            </a:r>
            <a:r>
              <a:rPr lang="en-US" dirty="0"/>
              <a:t>, </a:t>
            </a:r>
            <a:r>
              <a:rPr lang="en-US" dirty="0" err="1"/>
              <a:t>formando</a:t>
            </a:r>
            <a:r>
              <a:rPr lang="en-US" dirty="0"/>
              <a:t> </a:t>
            </a:r>
            <a:r>
              <a:rPr lang="en-US" dirty="0" err="1"/>
              <a:t>facilitadores</a:t>
            </a:r>
            <a:r>
              <a:rPr lang="en-US" dirty="0"/>
              <a:t>. </a:t>
            </a:r>
            <a:r>
              <a:rPr lang="en-US" dirty="0" err="1"/>
              <a:t>Isso</a:t>
            </a:r>
            <a:r>
              <a:rPr lang="en-US" dirty="0"/>
              <a:t> </a:t>
            </a:r>
            <a:r>
              <a:rPr lang="en-US" dirty="0" err="1"/>
              <a:t>nao</a:t>
            </a:r>
            <a:r>
              <a:rPr lang="en-US" dirty="0"/>
              <a:t> era </a:t>
            </a:r>
            <a:r>
              <a:rPr lang="en-US" dirty="0" err="1"/>
              <a:t>algo</a:t>
            </a:r>
            <a:r>
              <a:rPr lang="en-US" dirty="0"/>
              <a:t> que fosse </a:t>
            </a:r>
            <a:r>
              <a:rPr lang="en-US" dirty="0" err="1"/>
              <a:t>constante</a:t>
            </a:r>
            <a:r>
              <a:rPr lang="en-US" dirty="0"/>
              <a:t>…. </a:t>
            </a:r>
            <a:r>
              <a:rPr lang="en-US" dirty="0" err="1"/>
              <a:t>Tinhamos</a:t>
            </a:r>
            <a:r>
              <a:rPr lang="en-US" dirty="0"/>
              <a:t> 1 </a:t>
            </a:r>
            <a:r>
              <a:rPr lang="en-US" dirty="0" err="1"/>
              <a:t>laboratorio</a:t>
            </a:r>
            <a:r>
              <a:rPr lang="en-US" dirty="0"/>
              <a:t> por trimester.</a:t>
            </a:r>
          </a:p>
          <a:p>
            <a:endParaRPr lang="en-US" dirty="0"/>
          </a:p>
          <a:p>
            <a:r>
              <a:rPr lang="en-US" dirty="0"/>
              <a:t>A </a:t>
            </a:r>
            <a:r>
              <a:rPr lang="en-US" dirty="0" err="1"/>
              <a:t>partir</a:t>
            </a:r>
            <a:r>
              <a:rPr lang="en-US" dirty="0"/>
              <a:t> dos </a:t>
            </a:r>
            <a:r>
              <a:rPr lang="en-US" dirty="0" err="1"/>
              <a:t>primeiros</a:t>
            </a:r>
            <a:r>
              <a:rPr lang="en-US" dirty="0"/>
              <a:t> </a:t>
            </a:r>
            <a:r>
              <a:rPr lang="en-US" dirty="0" err="1"/>
              <a:t>ciclos</a:t>
            </a:r>
            <a:r>
              <a:rPr lang="en-US" dirty="0"/>
              <a:t>, que </a:t>
            </a:r>
            <a:r>
              <a:rPr lang="en-US" dirty="0" err="1"/>
              <a:t>fizemos</a:t>
            </a:r>
            <a:r>
              <a:rPr lang="en-US" dirty="0"/>
              <a:t> com </a:t>
            </a:r>
            <a:r>
              <a:rPr lang="en-US" dirty="0" err="1"/>
              <a:t>equipes</a:t>
            </a:r>
            <a:r>
              <a:rPr lang="en-US" dirty="0"/>
              <a:t> “</a:t>
            </a:r>
            <a:r>
              <a:rPr lang="en-US" dirty="0" err="1"/>
              <a:t>cobaias</a:t>
            </a:r>
            <a:r>
              <a:rPr lang="en-US" dirty="0"/>
              <a:t>”, </a:t>
            </a:r>
            <a:r>
              <a:rPr lang="en-US" dirty="0" err="1"/>
              <a:t>pude</a:t>
            </a:r>
            <a:r>
              <a:rPr lang="en-US" dirty="0"/>
              <a:t> </a:t>
            </a:r>
            <a:r>
              <a:rPr lang="en-US" dirty="0" err="1"/>
              <a:t>verificar</a:t>
            </a:r>
            <a:r>
              <a:rPr lang="en-US" dirty="0"/>
              <a:t> e </a:t>
            </a:r>
            <a:r>
              <a:rPr lang="en-US" dirty="0" err="1"/>
              <a:t>ajustar</a:t>
            </a:r>
            <a:r>
              <a:rPr lang="en-US" dirty="0"/>
              <a:t> as </a:t>
            </a:r>
            <a:r>
              <a:rPr lang="en-US" dirty="0" err="1"/>
              <a:t>dinaminas</a:t>
            </a:r>
            <a:r>
              <a:rPr lang="en-US" dirty="0"/>
              <a:t> dos dojos : as </a:t>
            </a:r>
            <a:r>
              <a:rPr lang="en-US" dirty="0" err="1"/>
              <a:t>estorias</a:t>
            </a:r>
            <a:r>
              <a:rPr lang="en-US" dirty="0"/>
              <a:t> </a:t>
            </a:r>
            <a:r>
              <a:rPr lang="en-US" dirty="0" err="1"/>
              <a:t>teriam</a:t>
            </a:r>
            <a:r>
              <a:rPr lang="en-US" dirty="0"/>
              <a:t> que ser </a:t>
            </a:r>
            <a:r>
              <a:rPr lang="en-US" dirty="0" err="1"/>
              <a:t>trabalhadas</a:t>
            </a:r>
            <a:r>
              <a:rPr lang="en-US" dirty="0"/>
              <a:t> antes de </a:t>
            </a:r>
            <a:r>
              <a:rPr lang="en-US" dirty="0" err="1"/>
              <a:t>entrar</a:t>
            </a:r>
            <a:r>
              <a:rPr lang="en-US" dirty="0"/>
              <a:t> </a:t>
            </a:r>
            <a:r>
              <a:rPr lang="en-US" dirty="0" err="1"/>
              <a:t>ao</a:t>
            </a:r>
            <a:r>
              <a:rPr lang="en-US" dirty="0"/>
              <a:t> dojo….e que a </a:t>
            </a:r>
            <a:r>
              <a:rPr lang="en-US" dirty="0" err="1"/>
              <a:t>parte</a:t>
            </a:r>
            <a:r>
              <a:rPr lang="en-US" dirty="0"/>
              <a:t> de </a:t>
            </a:r>
            <a:r>
              <a:rPr lang="en-US" dirty="0" err="1"/>
              <a:t>platforma</a:t>
            </a:r>
            <a:r>
              <a:rPr lang="en-US" dirty="0"/>
              <a:t>/</a:t>
            </a:r>
            <a:r>
              <a:rPr lang="en-US" dirty="0" err="1"/>
              <a:t>suporte</a:t>
            </a:r>
            <a:r>
              <a:rPr lang="en-US" dirty="0"/>
              <a:t> de </a:t>
            </a:r>
            <a:r>
              <a:rPr lang="en-US" dirty="0" err="1"/>
              <a:t>Ci’CD</a:t>
            </a:r>
            <a:r>
              <a:rPr lang="en-US" dirty="0"/>
              <a:t> </a:t>
            </a:r>
            <a:r>
              <a:rPr lang="en-US" dirty="0" err="1"/>
              <a:t>deveria</a:t>
            </a:r>
            <a:r>
              <a:rPr lang="en-US" dirty="0"/>
              <a:t> </a:t>
            </a:r>
            <a:r>
              <a:rPr lang="en-US" dirty="0" err="1"/>
              <a:t>estar</a:t>
            </a:r>
            <a:r>
              <a:rPr lang="en-US" dirty="0"/>
              <a:t> “</a:t>
            </a:r>
            <a:r>
              <a:rPr lang="en-US" dirty="0" err="1"/>
              <a:t>pronta</a:t>
            </a:r>
            <a:r>
              <a:rPr lang="en-US" dirty="0"/>
              <a:t>”, para que </a:t>
            </a:r>
            <a:r>
              <a:rPr lang="en-US" dirty="0" err="1"/>
              <a:t>possamos</a:t>
            </a:r>
            <a:r>
              <a:rPr lang="en-US" dirty="0"/>
              <a:t> </a:t>
            </a:r>
            <a:r>
              <a:rPr lang="en-US" dirty="0" err="1"/>
              <a:t>realmente</a:t>
            </a:r>
            <a:r>
              <a:rPr lang="en-US" dirty="0"/>
              <a:t> </a:t>
            </a:r>
            <a:r>
              <a:rPr lang="en-US" dirty="0" err="1"/>
              <a:t>trabalhar</a:t>
            </a:r>
            <a:r>
              <a:rPr lang="en-US" dirty="0"/>
              <a:t> o </a:t>
            </a:r>
            <a:r>
              <a:rPr lang="en-US" dirty="0" err="1"/>
              <a:t>comportamento</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Aprendemos</a:t>
            </a:r>
            <a:r>
              <a:rPr lang="en-US" dirty="0"/>
              <a:t> a </a:t>
            </a:r>
            <a:r>
              <a:rPr lang="en-US" dirty="0" err="1"/>
              <a:t>frequencia</a:t>
            </a:r>
            <a:r>
              <a:rPr lang="en-US" dirty="0"/>
              <a:t> das </a:t>
            </a:r>
            <a:r>
              <a:rPr lang="en-US" dirty="0" err="1"/>
              <a:t>comunicacoes</a:t>
            </a:r>
            <a:r>
              <a:rPr lang="en-US" dirty="0"/>
              <a:t> </a:t>
            </a:r>
            <a:r>
              <a:rPr lang="en-US" dirty="0" err="1"/>
              <a:t>durante</a:t>
            </a:r>
            <a:r>
              <a:rPr lang="en-US" dirty="0"/>
              <a:t> o sprint e </a:t>
            </a:r>
            <a:r>
              <a:rPr lang="en-US" dirty="0" err="1"/>
              <a:t>tambem</a:t>
            </a:r>
            <a:r>
              <a:rPr lang="en-US" dirty="0"/>
              <a:t> </a:t>
            </a:r>
            <a:r>
              <a:rPr lang="en-US" dirty="0" err="1"/>
              <a:t>trabalhos</a:t>
            </a:r>
            <a:r>
              <a:rPr lang="en-US" dirty="0"/>
              <a:t> de prework.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Arial" panose="020B0604020202020204" pitchFamily="34" charset="0"/>
                <a:cs typeface="Arial" panose="020B0604020202020204" pitchFamily="34" charset="0"/>
              </a:rPr>
              <a:t>O que </a:t>
            </a:r>
            <a:r>
              <a:rPr lang="en-US" dirty="0" err="1">
                <a:solidFill>
                  <a:schemeClr val="bg1"/>
                </a:solidFill>
                <a:latin typeface="Arial" panose="020B0604020202020204" pitchFamily="34" charset="0"/>
                <a:cs typeface="Arial" panose="020B0604020202020204" pitchFamily="34" charset="0"/>
              </a:rPr>
              <a:t>eu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faria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diferente</a:t>
            </a:r>
            <a:r>
              <a:rPr lang="en-US" dirty="0">
                <a:solidFill>
                  <a:schemeClr val="bg1"/>
                </a:solidFill>
                <a:latin typeface="Arial" panose="020B0604020202020204" pitchFamily="34" charset="0"/>
                <a:cs typeface="Arial" panose="020B0604020202020204" pitchFamily="34" charset="0"/>
              </a:rPr>
              <a:t> : Como </a:t>
            </a:r>
            <a:r>
              <a:rPr lang="en-US" dirty="0" err="1">
                <a:solidFill>
                  <a:schemeClr val="bg1"/>
                </a:solidFill>
                <a:latin typeface="Arial" panose="020B0604020202020204" pitchFamily="34" charset="0"/>
                <a:cs typeface="Arial" panose="020B0604020202020204" pitchFamily="34" charset="0"/>
              </a:rPr>
              <a:t>parte</a:t>
            </a:r>
            <a:r>
              <a:rPr lang="en-US" dirty="0">
                <a:solidFill>
                  <a:schemeClr val="bg1"/>
                </a:solidFill>
                <a:latin typeface="Arial" panose="020B0604020202020204" pitchFamily="34" charset="0"/>
                <a:cs typeface="Arial" panose="020B0604020202020204" pitchFamily="34" charset="0"/>
              </a:rPr>
              <a:t> da </a:t>
            </a:r>
            <a:r>
              <a:rPr lang="en-US" dirty="0" err="1">
                <a:solidFill>
                  <a:schemeClr val="bg1"/>
                </a:solidFill>
                <a:latin typeface="Arial" panose="020B0604020202020204" pitchFamily="34" charset="0"/>
                <a:cs typeface="Arial" panose="020B0604020202020204" pitchFamily="34" charset="0"/>
              </a:rPr>
              <a:t>preparacao</a:t>
            </a:r>
            <a:r>
              <a:rPr lang="en-US" dirty="0">
                <a:solidFill>
                  <a:schemeClr val="bg1"/>
                </a:solidFill>
                <a:latin typeface="Arial" panose="020B0604020202020204" pitchFamily="34" charset="0"/>
                <a:cs typeface="Arial" panose="020B0604020202020204" pitchFamily="34" charset="0"/>
              </a:rPr>
              <a:t>, que </a:t>
            </a:r>
            <a:r>
              <a:rPr lang="en-US" dirty="0" err="1">
                <a:solidFill>
                  <a:schemeClr val="bg1"/>
                </a:solidFill>
                <a:latin typeface="Arial" panose="020B0604020202020204" pitchFamily="34" charset="0"/>
                <a:cs typeface="Arial" panose="020B0604020202020204" pitchFamily="34" charset="0"/>
              </a:rPr>
              <a:t>eles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observem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os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facilidadores</a:t>
            </a:r>
            <a:r>
              <a:rPr lang="en-US" dirty="0">
                <a:solidFill>
                  <a:schemeClr val="bg1"/>
                </a:solidFill>
                <a:latin typeface="Arial" panose="020B0604020202020204" pitchFamily="34" charset="0"/>
                <a:cs typeface="Arial" panose="020B0604020202020204" pitchFamily="34" charset="0"/>
              </a:rPr>
              <a:t> por 1 </a:t>
            </a:r>
            <a:r>
              <a:rPr lang="en-US" dirty="0" err="1">
                <a:solidFill>
                  <a:schemeClr val="bg1"/>
                </a:solidFill>
                <a:latin typeface="Arial" panose="020B0604020202020204" pitchFamily="34" charset="0"/>
                <a:cs typeface="Arial" panose="020B0604020202020204" pitchFamily="34" charset="0"/>
              </a:rPr>
              <a:t>semana</a:t>
            </a:r>
            <a:endParaRPr lang="en-US" dirty="0">
              <a:solidFill>
                <a:schemeClr val="bg1"/>
              </a:solidFill>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15</a:t>
            </a:fld>
            <a:endParaRPr lang="en-US"/>
          </a:p>
        </p:txBody>
      </p:sp>
    </p:spTree>
    <p:extLst>
      <p:ext uri="{BB962C8B-B14F-4D97-AF65-F5344CB8AC3E}">
        <p14:creationId xmlns:p14="http://schemas.microsoft.com/office/powerpoint/2010/main" val="3951158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Nao </a:t>
            </a:r>
            <a:r>
              <a:rPr lang="en-US" dirty="0" err="1"/>
              <a:t>tinhamos</a:t>
            </a:r>
            <a:r>
              <a:rPr lang="en-US" dirty="0"/>
              <a:t> a </a:t>
            </a:r>
            <a:r>
              <a:rPr lang="en-US" dirty="0" err="1"/>
              <a:t>pressao</a:t>
            </a:r>
            <a:r>
              <a:rPr lang="en-US" dirty="0"/>
              <a:t> natural de </a:t>
            </a:r>
            <a:r>
              <a:rPr lang="en-US" dirty="0" err="1"/>
              <a:t>escalar</a:t>
            </a:r>
            <a:r>
              <a:rPr lang="en-US" dirty="0"/>
              <a:t>. O principio era </a:t>
            </a:r>
            <a:r>
              <a:rPr lang="en-US" dirty="0" err="1"/>
              <a:t>mesmo</a:t>
            </a:r>
            <a:r>
              <a:rPr lang="en-US" dirty="0"/>
              <a:t> de </a:t>
            </a:r>
            <a:r>
              <a:rPr lang="en-US" dirty="0" err="1"/>
              <a:t>liderar</a:t>
            </a:r>
            <a:r>
              <a:rPr lang="en-US" dirty="0"/>
              <a:t> por </a:t>
            </a:r>
            <a:r>
              <a:rPr lang="en-US" dirty="0" err="1"/>
              <a:t>exemplo</a:t>
            </a:r>
            <a:r>
              <a:rPr lang="en-US" dirty="0"/>
              <a:t>. Como </a:t>
            </a:r>
            <a:r>
              <a:rPr lang="en-US" dirty="0" err="1"/>
              <a:t>mencionei</a:t>
            </a:r>
            <a:r>
              <a:rPr lang="en-US" dirty="0"/>
              <a:t>, </a:t>
            </a:r>
            <a:r>
              <a:rPr lang="en-US" dirty="0" err="1"/>
              <a:t>fomos</a:t>
            </a:r>
            <a:r>
              <a:rPr lang="en-US" dirty="0"/>
              <a:t> </a:t>
            </a:r>
            <a:r>
              <a:rPr lang="en-US" dirty="0" err="1"/>
              <a:t>treinando</a:t>
            </a:r>
            <a:r>
              <a:rPr lang="en-US" dirty="0"/>
              <a:t> outros </a:t>
            </a:r>
            <a:r>
              <a:rPr lang="en-US" dirty="0" err="1"/>
              <a:t>facilitadores</a:t>
            </a:r>
            <a:r>
              <a:rPr lang="en-US" dirty="0"/>
              <a:t> para o </a:t>
            </a:r>
            <a:r>
              <a:rPr lang="en-US" dirty="0" err="1"/>
              <a:t>laboratorio</a:t>
            </a:r>
            <a:r>
              <a:rPr lang="en-US" dirty="0"/>
              <a:t>. </a:t>
            </a:r>
            <a:endParaRPr lang="en-US" dirty="0">
              <a:solidFill>
                <a:schemeClr val="bg1"/>
              </a:solidFill>
              <a:latin typeface="Arial" panose="020B0604020202020204" pitchFamily="34" charset="0"/>
              <a:cs typeface="Arial" panose="020B0604020202020204" pitchFamily="34" charset="0"/>
            </a:endParaRPr>
          </a:p>
          <a:p>
            <a:r>
              <a:rPr lang="en-US" dirty="0"/>
              <a:t> Mas o principal </a:t>
            </a:r>
            <a:r>
              <a:rPr lang="en-US" dirty="0" err="1"/>
              <a:t>foi</a:t>
            </a:r>
            <a:r>
              <a:rPr lang="en-US" dirty="0"/>
              <a:t>  </a:t>
            </a:r>
            <a:r>
              <a:rPr lang="en-US" dirty="0" err="1"/>
              <a:t>comecar</a:t>
            </a:r>
            <a:r>
              <a:rPr lang="en-US" dirty="0"/>
              <a:t> a </a:t>
            </a:r>
            <a:r>
              <a:rPr lang="en-US" dirty="0" err="1"/>
              <a:t>fazer</a:t>
            </a:r>
            <a:r>
              <a:rPr lang="en-US" dirty="0"/>
              <a:t> a “propaganda” dos </a:t>
            </a:r>
            <a:r>
              <a:rPr lang="en-US" dirty="0" err="1"/>
              <a:t>resultados</a:t>
            </a:r>
            <a:r>
              <a:rPr lang="en-US" dirty="0"/>
              <a:t> e </a:t>
            </a:r>
            <a:r>
              <a:rPr lang="en-US" dirty="0" err="1"/>
              <a:t>principalmente</a:t>
            </a:r>
            <a:r>
              <a:rPr lang="en-US" dirty="0"/>
              <a:t> com o </a:t>
            </a:r>
            <a:r>
              <a:rPr lang="en-US" dirty="0" err="1"/>
              <a:t>resultado</a:t>
            </a:r>
            <a:r>
              <a:rPr lang="en-US" dirty="0"/>
              <a:t> do </a:t>
            </a:r>
            <a:r>
              <a:rPr lang="en-US" dirty="0" err="1"/>
              <a:t>negocio</a:t>
            </a:r>
            <a:r>
              <a:rPr lang="en-US" dirty="0"/>
              <a:t> para </a:t>
            </a:r>
            <a:r>
              <a:rPr lang="en-US" dirty="0" err="1"/>
              <a:t>irmos</a:t>
            </a:r>
            <a:r>
              <a:rPr lang="en-US" dirty="0"/>
              <a:t> “</a:t>
            </a:r>
            <a:r>
              <a:rPr lang="en-US" dirty="0" err="1"/>
              <a:t>ganhando</a:t>
            </a:r>
            <a:r>
              <a:rPr lang="en-US" dirty="0"/>
              <a:t> tempo” e </a:t>
            </a:r>
            <a:r>
              <a:rPr lang="en-US" dirty="0" err="1"/>
              <a:t>confianca</a:t>
            </a:r>
            <a:r>
              <a:rPr lang="en-US" dirty="0"/>
              <a:t> para </a:t>
            </a:r>
            <a:r>
              <a:rPr lang="en-US" dirty="0" err="1"/>
              <a:t>ir</a:t>
            </a:r>
            <a:r>
              <a:rPr lang="en-US" dirty="0"/>
              <a:t> </a:t>
            </a:r>
            <a:r>
              <a:rPr lang="en-US" dirty="0" err="1"/>
              <a:t>melhorando</a:t>
            </a:r>
            <a:r>
              <a:rPr lang="en-US" dirty="0"/>
              <a:t> a </a:t>
            </a:r>
            <a:r>
              <a:rPr lang="en-US" dirty="0" err="1"/>
              <a:t>plataforma</a:t>
            </a:r>
            <a:r>
              <a:rPr lang="en-US" dirty="0"/>
              <a:t>. A </a:t>
            </a:r>
            <a:r>
              <a:rPr lang="en-US" dirty="0" err="1"/>
              <a:t>transformacao</a:t>
            </a:r>
            <a:r>
              <a:rPr lang="en-US" dirty="0"/>
              <a:t> </a:t>
            </a:r>
            <a:r>
              <a:rPr lang="en-US" dirty="0" err="1"/>
              <a:t>tecnologica</a:t>
            </a:r>
            <a:r>
              <a:rPr lang="en-US" dirty="0"/>
              <a:t> da </a:t>
            </a:r>
            <a:r>
              <a:rPr lang="en-US" dirty="0" err="1"/>
              <a:t>plataforma</a:t>
            </a:r>
            <a:r>
              <a:rPr lang="en-US" dirty="0"/>
              <a:t> </a:t>
            </a:r>
            <a:r>
              <a:rPr lang="en-US" dirty="0" err="1"/>
              <a:t>durou</a:t>
            </a:r>
            <a:r>
              <a:rPr lang="en-US" dirty="0"/>
              <a:t> </a:t>
            </a:r>
            <a:r>
              <a:rPr lang="en-US" dirty="0" err="1"/>
              <a:t>ao</a:t>
            </a:r>
            <a:r>
              <a:rPr lang="en-US" dirty="0"/>
              <a:t> </a:t>
            </a:r>
            <a:r>
              <a:rPr lang="en-US" dirty="0" err="1"/>
              <a:t>redor</a:t>
            </a:r>
            <a:r>
              <a:rPr lang="en-US" dirty="0"/>
              <a:t> de 17 </a:t>
            </a:r>
            <a:r>
              <a:rPr lang="en-US" dirty="0" err="1"/>
              <a:t>ou</a:t>
            </a:r>
            <a:r>
              <a:rPr lang="en-US" dirty="0"/>
              <a:t> 18 </a:t>
            </a:r>
            <a:r>
              <a:rPr lang="en-US" dirty="0" err="1"/>
              <a:t>meses</a:t>
            </a:r>
            <a:r>
              <a:rPr lang="en-US" dirty="0"/>
              <a:t>. </a:t>
            </a:r>
            <a:r>
              <a:rPr lang="en-US" dirty="0" err="1"/>
              <a:t>Porem</a:t>
            </a:r>
            <a:r>
              <a:rPr lang="en-US" dirty="0"/>
              <a:t> o principal </a:t>
            </a:r>
            <a:r>
              <a:rPr lang="en-US" dirty="0" err="1"/>
              <a:t>resultado</a:t>
            </a:r>
            <a:r>
              <a:rPr lang="en-US" dirty="0"/>
              <a:t> </a:t>
            </a:r>
            <a:r>
              <a:rPr lang="en-US" dirty="0" err="1"/>
              <a:t>foi</a:t>
            </a:r>
            <a:r>
              <a:rPr lang="en-US" dirty="0"/>
              <a:t> </a:t>
            </a:r>
            <a:r>
              <a:rPr lang="en-US" dirty="0" err="1"/>
              <a:t>te</a:t>
            </a:r>
            <a:r>
              <a:rPr lang="en-US" dirty="0"/>
              <a:t> </a:t>
            </a:r>
            <a:r>
              <a:rPr lang="en-US" dirty="0" err="1"/>
              <a:t>ter</a:t>
            </a:r>
            <a:r>
              <a:rPr lang="en-US" dirty="0"/>
              <a:t> </a:t>
            </a:r>
            <a:r>
              <a:rPr lang="en-US" dirty="0" err="1"/>
              <a:t>criado</a:t>
            </a:r>
            <a:r>
              <a:rPr lang="en-US" dirty="0"/>
              <a:t> </a:t>
            </a:r>
            <a:r>
              <a:rPr lang="en-US" dirty="0" err="1"/>
              <a:t>esse</a:t>
            </a:r>
            <a:r>
              <a:rPr lang="en-US" dirty="0"/>
              <a:t> </a:t>
            </a:r>
            <a:r>
              <a:rPr lang="en-US" dirty="0" err="1"/>
              <a:t>modelo</a:t>
            </a:r>
            <a:r>
              <a:rPr lang="en-US" dirty="0"/>
              <a:t> de </a:t>
            </a:r>
            <a:r>
              <a:rPr lang="en-US" dirty="0" err="1"/>
              <a:t>colaboracao</a:t>
            </a:r>
            <a:r>
              <a:rPr lang="en-US" dirty="0"/>
              <a:t> com o </a:t>
            </a:r>
            <a:r>
              <a:rPr lang="en-US" dirty="0" err="1"/>
              <a:t>negocio</a:t>
            </a:r>
            <a:r>
              <a:rPr lang="en-US" dirty="0"/>
              <a:t> e um “pipeline de </a:t>
            </a:r>
            <a:r>
              <a:rPr lang="en-US" dirty="0" err="1"/>
              <a:t>agilidade</a:t>
            </a:r>
            <a:r>
              <a:rPr lang="en-US" dirty="0"/>
              <a:t>” do </a:t>
            </a:r>
            <a:r>
              <a:rPr lang="en-US" dirty="0" err="1"/>
              <a:t>negocio</a:t>
            </a:r>
            <a:r>
              <a:rPr lang="en-US" dirty="0"/>
              <a:t> a area de </a:t>
            </a:r>
            <a:r>
              <a:rPr lang="en-US" dirty="0" err="1"/>
              <a:t>tecnologia</a:t>
            </a: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16</a:t>
            </a:fld>
            <a:endParaRPr lang="en-US"/>
          </a:p>
        </p:txBody>
      </p:sp>
    </p:spTree>
    <p:extLst>
      <p:ext uri="{BB962C8B-B14F-4D97-AF65-F5344CB8AC3E}">
        <p14:creationId xmlns:p14="http://schemas.microsoft.com/office/powerpoint/2010/main" val="3914886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your time!!!  Explain the activity and timing around it. Validate understanding with questions.</a:t>
            </a:r>
          </a:p>
          <a:p>
            <a:endParaRPr lang="en-US" dirty="0"/>
          </a:p>
          <a:p>
            <a:r>
              <a:rPr lang="en-US" dirty="0"/>
              <a:t>Activity : audience will have 5-7 minutes to fill the template provided with the prep information ( what is the scope and timeframe ) and fill up their framework. Also listen the preparation to be done.</a:t>
            </a:r>
          </a:p>
        </p:txBody>
      </p:sp>
      <p:sp>
        <p:nvSpPr>
          <p:cNvPr id="4" name="Slide Number Placeholder 3"/>
          <p:cNvSpPr>
            <a:spLocks noGrp="1"/>
          </p:cNvSpPr>
          <p:nvPr>
            <p:ph type="sldNum" sz="quarter" idx="5"/>
          </p:nvPr>
        </p:nvSpPr>
        <p:spPr/>
        <p:txBody>
          <a:bodyPr/>
          <a:lstStyle/>
          <a:p>
            <a:fld id="{AAFEE2B6-961E-4B89-9AD2-30FAB594CE91}" type="slidenum">
              <a:rPr lang="en-US" smtClean="0"/>
              <a:t>17</a:t>
            </a:fld>
            <a:endParaRPr lang="en-US"/>
          </a:p>
        </p:txBody>
      </p:sp>
    </p:spTree>
    <p:extLst>
      <p:ext uri="{BB962C8B-B14F-4D97-AF65-F5344CB8AC3E}">
        <p14:creationId xmlns:p14="http://schemas.microsoft.com/office/powerpoint/2010/main" val="301144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https://pixabay.com/en/write-plan-business-startup-593333/</a:t>
            </a:r>
          </a:p>
        </p:txBody>
      </p:sp>
      <p:sp>
        <p:nvSpPr>
          <p:cNvPr id="4" name="Slide Number Placeholder 3"/>
          <p:cNvSpPr>
            <a:spLocks noGrp="1"/>
          </p:cNvSpPr>
          <p:nvPr>
            <p:ph type="sldNum" sz="quarter" idx="10"/>
          </p:nvPr>
        </p:nvSpPr>
        <p:spPr/>
        <p:txBody>
          <a:bodyPr/>
          <a:lstStyle/>
          <a:p>
            <a:fld id="{AAFEE2B6-961E-4B89-9AD2-30FAB594CE91}" type="slidenum">
              <a:rPr lang="en-US" smtClean="0"/>
              <a:t>2</a:t>
            </a:fld>
            <a:endParaRPr lang="en-US"/>
          </a:p>
        </p:txBody>
      </p:sp>
    </p:spTree>
    <p:extLst>
      <p:ext uri="{BB962C8B-B14F-4D97-AF65-F5344CB8AC3E}">
        <p14:creationId xmlns:p14="http://schemas.microsoft.com/office/powerpoint/2010/main" val="279075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Bom, </a:t>
            </a:r>
            <a:r>
              <a:rPr lang="en-US" dirty="0" err="1"/>
              <a:t>comecando</a:t>
            </a:r>
            <a:r>
              <a:rPr lang="en-US" dirty="0"/>
              <a:t> </a:t>
            </a:r>
            <a:r>
              <a:rPr lang="en-US" dirty="0" err="1"/>
              <a:t>pelo</a:t>
            </a:r>
            <a:r>
              <a:rPr lang="en-US" dirty="0"/>
              <a:t> </a:t>
            </a:r>
            <a:r>
              <a:rPr lang="en-US" dirty="0" err="1"/>
              <a:t>cenario</a:t>
            </a:r>
            <a:r>
              <a:rPr lang="en-US" dirty="0"/>
              <a:t> que </a:t>
            </a:r>
            <a:r>
              <a:rPr lang="en-US" dirty="0" err="1"/>
              <a:t>motivou</a:t>
            </a:r>
            <a:r>
              <a:rPr lang="en-US" dirty="0"/>
              <a:t> </a:t>
            </a:r>
            <a:r>
              <a:rPr lang="en-US" dirty="0" err="1"/>
              <a:t>toda</a:t>
            </a:r>
            <a:r>
              <a:rPr lang="en-US" dirty="0"/>
              <a:t> a jornada : </a:t>
            </a:r>
            <a:r>
              <a:rPr lang="en-US" dirty="0" err="1"/>
              <a:t>Chegamos</a:t>
            </a:r>
            <a:r>
              <a:rPr lang="en-US" dirty="0"/>
              <a:t> a um </a:t>
            </a:r>
            <a:r>
              <a:rPr lang="en-US" dirty="0" err="1"/>
              <a:t>ponto</a:t>
            </a:r>
            <a:r>
              <a:rPr lang="en-US" dirty="0"/>
              <a:t> </a:t>
            </a:r>
            <a:r>
              <a:rPr lang="en-US" dirty="0" err="1"/>
              <a:t>onde</a:t>
            </a:r>
            <a:r>
              <a:rPr lang="en-US" dirty="0"/>
              <a:t> </a:t>
            </a:r>
            <a:r>
              <a:rPr lang="en-US" dirty="0" err="1"/>
              <a:t>tinhamos</a:t>
            </a:r>
            <a:r>
              <a:rPr lang="en-US" dirty="0"/>
              <a:t> </a:t>
            </a:r>
            <a:r>
              <a:rPr lang="en-US" dirty="0" err="1"/>
              <a:t>checados</a:t>
            </a:r>
            <a:r>
              <a:rPr lang="en-US" dirty="0"/>
              <a:t> </a:t>
            </a:r>
            <a:r>
              <a:rPr lang="en-US" dirty="0" err="1"/>
              <a:t>todas</a:t>
            </a:r>
            <a:r>
              <a:rPr lang="en-US" dirty="0"/>
              <a:t> as </a:t>
            </a:r>
            <a:r>
              <a:rPr lang="en-US" dirty="0" err="1"/>
              <a:t>caixinhas</a:t>
            </a:r>
            <a:r>
              <a:rPr lang="en-US" dirty="0"/>
              <a:t> para um “</a:t>
            </a:r>
            <a:r>
              <a:rPr lang="en-US" dirty="0" err="1"/>
              <a:t>fundo</a:t>
            </a:r>
            <a:r>
              <a:rPr lang="en-US" dirty="0"/>
              <a:t> do </a:t>
            </a:r>
            <a:r>
              <a:rPr lang="en-US" dirty="0" err="1"/>
              <a:t>poco</a:t>
            </a:r>
            <a:r>
              <a:rPr lang="en-US" dirty="0"/>
              <a:t>” virtual :</a:t>
            </a:r>
          </a:p>
          <a:p>
            <a:endParaRPr lang="en-US" dirty="0"/>
          </a:p>
          <a:p>
            <a:endParaRPr lang="en-US" dirty="0"/>
          </a:p>
          <a:p>
            <a:r>
              <a:rPr lang="en-US" dirty="0"/>
              <a:t>O </a:t>
            </a:r>
            <a:r>
              <a:rPr lang="en-US" dirty="0" err="1"/>
              <a:t>cenario</a:t>
            </a:r>
            <a:r>
              <a:rPr lang="en-US" dirty="0"/>
              <a:t> era de </a:t>
            </a:r>
            <a:r>
              <a:rPr lang="en-US" dirty="0" err="1"/>
              <a:t>bastante</a:t>
            </a:r>
            <a:r>
              <a:rPr lang="en-US" dirty="0"/>
              <a:t> pessimism e do “</a:t>
            </a:r>
            <a:r>
              <a:rPr lang="en-US" dirty="0" err="1"/>
              <a:t>viver</a:t>
            </a:r>
            <a:r>
              <a:rPr lang="en-US" dirty="0"/>
              <a:t> o </a:t>
            </a:r>
            <a:r>
              <a:rPr lang="en-US" dirty="0" err="1"/>
              <a:t>dia</a:t>
            </a:r>
            <a:r>
              <a:rPr lang="en-US" dirty="0"/>
              <a:t> </a:t>
            </a:r>
            <a:r>
              <a:rPr lang="en-US" dirty="0" err="1"/>
              <a:t>apos</a:t>
            </a:r>
            <a:r>
              <a:rPr lang="en-US" dirty="0"/>
              <a:t> o outro” </a:t>
            </a:r>
            <a:r>
              <a:rPr lang="en-US" dirty="0" err="1"/>
              <a:t>como</a:t>
            </a:r>
            <a:r>
              <a:rPr lang="en-US" dirty="0"/>
              <a:t> </a:t>
            </a:r>
            <a:r>
              <a:rPr lang="en-US" dirty="0" err="1"/>
              <a:t>vemos</a:t>
            </a:r>
            <a:r>
              <a:rPr lang="en-US" dirty="0"/>
              <a:t> por ai </a:t>
            </a:r>
            <a:r>
              <a:rPr lang="en-US" dirty="0" err="1"/>
              <a:t>como</a:t>
            </a:r>
            <a:r>
              <a:rPr lang="en-US" dirty="0"/>
              <a:t> </a:t>
            </a:r>
            <a:r>
              <a:rPr lang="en-US" dirty="0" err="1"/>
              <a:t>parte</a:t>
            </a:r>
            <a:r>
              <a:rPr lang="en-US" dirty="0"/>
              <a:t> do BAU. As </a:t>
            </a:r>
            <a:r>
              <a:rPr lang="en-US" dirty="0" err="1"/>
              <a:t>equipe</a:t>
            </a:r>
            <a:r>
              <a:rPr lang="en-US" dirty="0"/>
              <a:t> era </a:t>
            </a:r>
            <a:r>
              <a:rPr lang="en-US" dirty="0" err="1"/>
              <a:t>divididas</a:t>
            </a:r>
            <a:r>
              <a:rPr lang="en-US" dirty="0"/>
              <a:t> </a:t>
            </a:r>
            <a:r>
              <a:rPr lang="en-US" dirty="0" err="1"/>
              <a:t>em</a:t>
            </a:r>
            <a:r>
              <a:rPr lang="en-US" dirty="0"/>
              <a:t> </a:t>
            </a:r>
            <a:r>
              <a:rPr lang="en-US" dirty="0" err="1"/>
              <a:t>muitas</a:t>
            </a:r>
            <a:r>
              <a:rPr lang="en-US" dirty="0"/>
              <a:t> </a:t>
            </a:r>
            <a:r>
              <a:rPr lang="en-US" dirty="0" err="1"/>
              <a:t>regioes</a:t>
            </a:r>
            <a:r>
              <a:rPr lang="en-US" dirty="0"/>
              <a:t> e </a:t>
            </a:r>
            <a:r>
              <a:rPr lang="en-US" dirty="0" err="1"/>
              <a:t>mesmo</a:t>
            </a:r>
            <a:r>
              <a:rPr lang="en-US" dirty="0"/>
              <a:t> com o </a:t>
            </a:r>
            <a:r>
              <a:rPr lang="en-US" dirty="0" err="1"/>
              <a:t>modelo</a:t>
            </a:r>
            <a:r>
              <a:rPr lang="en-US" dirty="0"/>
              <a:t> de </a:t>
            </a:r>
            <a:r>
              <a:rPr lang="en-US" dirty="0" err="1"/>
              <a:t>agilidade</a:t>
            </a:r>
            <a:r>
              <a:rPr lang="en-US" dirty="0"/>
              <a:t> ja </a:t>
            </a:r>
            <a:r>
              <a:rPr lang="en-US" dirty="0" err="1"/>
              <a:t>implantado</a:t>
            </a:r>
            <a:r>
              <a:rPr lang="en-US" dirty="0"/>
              <a:t> antes de </a:t>
            </a:r>
            <a:r>
              <a:rPr lang="en-US" dirty="0" err="1"/>
              <a:t>equipe</a:t>
            </a:r>
            <a:r>
              <a:rPr lang="en-US" dirty="0"/>
              <a:t> </a:t>
            </a:r>
            <a:r>
              <a:rPr lang="en-US" dirty="0" err="1"/>
              <a:t>multidiciplicares</a:t>
            </a:r>
            <a:r>
              <a:rPr lang="en-US" dirty="0"/>
              <a:t>, </a:t>
            </a:r>
            <a:r>
              <a:rPr lang="en-US" dirty="0" err="1"/>
              <a:t>viamos</a:t>
            </a:r>
            <a:r>
              <a:rPr lang="en-US" dirty="0"/>
              <a:t> </a:t>
            </a:r>
            <a:r>
              <a:rPr lang="en-US" dirty="0" err="1"/>
              <a:t>muitos</a:t>
            </a:r>
            <a:r>
              <a:rPr lang="en-US" dirty="0"/>
              <a:t> “silos” dentro do proprio time, </a:t>
            </a:r>
            <a:r>
              <a:rPr lang="en-US" dirty="0" err="1"/>
              <a:t>onde</a:t>
            </a:r>
            <a:r>
              <a:rPr lang="en-US" dirty="0"/>
              <a:t> </a:t>
            </a:r>
            <a:r>
              <a:rPr lang="en-US" dirty="0" err="1"/>
              <a:t>cada</a:t>
            </a:r>
            <a:r>
              <a:rPr lang="en-US" dirty="0"/>
              <a:t> 1 </a:t>
            </a:r>
            <a:r>
              <a:rPr lang="en-US" dirty="0" err="1"/>
              <a:t>pegava</a:t>
            </a:r>
            <a:r>
              <a:rPr lang="en-US" dirty="0"/>
              <a:t> </a:t>
            </a:r>
            <a:r>
              <a:rPr lang="en-US" dirty="0" err="1"/>
              <a:t>seu</a:t>
            </a:r>
            <a:r>
              <a:rPr lang="en-US" dirty="0"/>
              <a:t> </a:t>
            </a:r>
            <a:r>
              <a:rPr lang="en-US" dirty="0" err="1"/>
              <a:t>jjira</a:t>
            </a:r>
            <a:r>
              <a:rPr lang="en-US" dirty="0"/>
              <a:t> e se “</a:t>
            </a:r>
            <a:r>
              <a:rPr lang="en-US" dirty="0" err="1"/>
              <a:t>reuniam</a:t>
            </a:r>
            <a:r>
              <a:rPr lang="en-US" dirty="0"/>
              <a:t>” </a:t>
            </a:r>
            <a:r>
              <a:rPr lang="en-US" dirty="0" err="1"/>
              <a:t>novamente</a:t>
            </a:r>
            <a:r>
              <a:rPr lang="en-US" dirty="0"/>
              <a:t> </a:t>
            </a:r>
            <a:r>
              <a:rPr lang="en-US" dirty="0" err="1"/>
              <a:t>ao</a:t>
            </a:r>
            <a:r>
              <a:rPr lang="en-US" dirty="0"/>
              <a:t> final do sprint.</a:t>
            </a:r>
          </a:p>
          <a:p>
            <a:endParaRPr lang="en-US" dirty="0"/>
          </a:p>
          <a:p>
            <a:r>
              <a:rPr lang="en-US" dirty="0"/>
              <a:t>A </a:t>
            </a:r>
            <a:r>
              <a:rPr lang="en-US" dirty="0" err="1"/>
              <a:t>unica</a:t>
            </a:r>
            <a:r>
              <a:rPr lang="en-US" dirty="0"/>
              <a:t> forma </a:t>
            </a:r>
            <a:r>
              <a:rPr lang="en-US" dirty="0" err="1"/>
              <a:t>seria</a:t>
            </a:r>
            <a:r>
              <a:rPr lang="en-US" dirty="0"/>
              <a:t> </a:t>
            </a:r>
            <a:r>
              <a:rPr lang="en-US" dirty="0" err="1"/>
              <a:t>fazer</a:t>
            </a:r>
            <a:r>
              <a:rPr lang="en-US" dirty="0"/>
              <a:t> com que </a:t>
            </a:r>
            <a:r>
              <a:rPr lang="en-US" dirty="0" err="1"/>
              <a:t>os</a:t>
            </a:r>
            <a:r>
              <a:rPr lang="en-US" dirty="0"/>
              <a:t> </a:t>
            </a:r>
            <a:r>
              <a:rPr lang="en-US" dirty="0" err="1"/>
              <a:t>mesmos</a:t>
            </a:r>
            <a:r>
              <a:rPr lang="en-US" dirty="0"/>
              <a:t> </a:t>
            </a:r>
            <a:r>
              <a:rPr lang="en-US" dirty="0" err="1"/>
              <a:t>desenvolvedores</a:t>
            </a:r>
            <a:r>
              <a:rPr lang="en-US" dirty="0"/>
              <a:t>, se </a:t>
            </a:r>
            <a:r>
              <a:rPr lang="en-US" dirty="0" err="1"/>
              <a:t>motivassem</a:t>
            </a:r>
            <a:r>
              <a:rPr lang="en-US" dirty="0"/>
              <a:t> </a:t>
            </a:r>
            <a:r>
              <a:rPr lang="en-US" dirty="0" err="1"/>
              <a:t>pelo</a:t>
            </a:r>
            <a:r>
              <a:rPr lang="en-US" dirty="0"/>
              <a:t> </a:t>
            </a:r>
            <a:r>
              <a:rPr lang="en-US" dirty="0" err="1"/>
              <a:t>menos</a:t>
            </a:r>
            <a:r>
              <a:rPr lang="en-US" dirty="0"/>
              <a:t> a </a:t>
            </a:r>
            <a:r>
              <a:rPr lang="en-US" dirty="0" err="1"/>
              <a:t>aprender</a:t>
            </a:r>
            <a:r>
              <a:rPr lang="en-US" dirty="0"/>
              <a:t> </a:t>
            </a:r>
            <a:r>
              <a:rPr lang="en-US" dirty="0" err="1"/>
              <a:t>algo</a:t>
            </a:r>
            <a:r>
              <a:rPr lang="en-US" dirty="0"/>
              <a:t> novo e </a:t>
            </a:r>
            <a:r>
              <a:rPr lang="en-US" dirty="0" err="1"/>
              <a:t>ter</a:t>
            </a:r>
            <a:r>
              <a:rPr lang="en-US" dirty="0"/>
              <a:t> </a:t>
            </a:r>
            <a:r>
              <a:rPr lang="en-US" dirty="0" err="1"/>
              <a:t>orgulho</a:t>
            </a:r>
            <a:r>
              <a:rPr lang="en-US" dirty="0"/>
              <a:t> das </a:t>
            </a:r>
            <a:r>
              <a:rPr lang="en-US" dirty="0" err="1"/>
              <a:t>pequenas</a:t>
            </a:r>
            <a:r>
              <a:rPr lang="en-US" dirty="0"/>
              <a:t> </a:t>
            </a:r>
            <a:r>
              <a:rPr lang="en-US" dirty="0" err="1"/>
              <a:t>vitorias</a:t>
            </a:r>
            <a:r>
              <a:rPr lang="en-US" dirty="0"/>
              <a:t> do </a:t>
            </a:r>
            <a:r>
              <a:rPr lang="en-US" dirty="0" err="1"/>
              <a:t>dia</a:t>
            </a:r>
            <a:r>
              <a:rPr lang="en-US" dirty="0"/>
              <a:t> a dia. </a:t>
            </a:r>
          </a:p>
        </p:txBody>
      </p:sp>
      <p:sp>
        <p:nvSpPr>
          <p:cNvPr id="4" name="Slide Number Placeholder 3"/>
          <p:cNvSpPr>
            <a:spLocks noGrp="1"/>
          </p:cNvSpPr>
          <p:nvPr>
            <p:ph type="sldNum" sz="quarter" idx="5"/>
          </p:nvPr>
        </p:nvSpPr>
        <p:spPr/>
        <p:txBody>
          <a:bodyPr/>
          <a:lstStyle/>
          <a:p>
            <a:fld id="{AAFEE2B6-961E-4B89-9AD2-30FAB594CE91}" type="slidenum">
              <a:rPr lang="en-US" smtClean="0"/>
              <a:t>3</a:t>
            </a:fld>
            <a:endParaRPr lang="en-US"/>
          </a:p>
        </p:txBody>
      </p:sp>
    </p:spTree>
    <p:extLst>
      <p:ext uri="{BB962C8B-B14F-4D97-AF65-F5344CB8AC3E}">
        <p14:creationId xmlns:p14="http://schemas.microsoft.com/office/powerpoint/2010/main" val="2195468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Quando</a:t>
            </a:r>
            <a:r>
              <a:rPr lang="en-US" dirty="0"/>
              <a:t> </a:t>
            </a:r>
            <a:r>
              <a:rPr lang="en-US" dirty="0" err="1"/>
              <a:t>comecei</a:t>
            </a:r>
            <a:r>
              <a:rPr lang="en-US" dirty="0"/>
              <a:t> a </a:t>
            </a:r>
            <a:r>
              <a:rPr lang="en-US" dirty="0" err="1"/>
              <a:t>investigar</a:t>
            </a:r>
            <a:r>
              <a:rPr lang="en-US" dirty="0"/>
              <a:t> o que se </a:t>
            </a:r>
            <a:r>
              <a:rPr lang="en-US" dirty="0" err="1"/>
              <a:t>tinha</a:t>
            </a:r>
            <a:r>
              <a:rPr lang="en-US" dirty="0"/>
              <a:t> </a:t>
            </a:r>
            <a:r>
              <a:rPr lang="en-US" dirty="0" err="1"/>
              <a:t>sido</a:t>
            </a:r>
            <a:r>
              <a:rPr lang="en-US" dirty="0"/>
              <a:t> </a:t>
            </a:r>
            <a:r>
              <a:rPr lang="en-US" dirty="0" err="1"/>
              <a:t>feito</a:t>
            </a:r>
            <a:r>
              <a:rPr lang="en-US" dirty="0"/>
              <a:t> para </a:t>
            </a:r>
            <a:r>
              <a:rPr lang="en-US" dirty="0" err="1"/>
              <a:t>apresentar</a:t>
            </a:r>
            <a:r>
              <a:rPr lang="en-US" dirty="0"/>
              <a:t> </a:t>
            </a:r>
            <a:r>
              <a:rPr lang="en-US" dirty="0" err="1"/>
              <a:t>ao</a:t>
            </a:r>
            <a:r>
              <a:rPr lang="en-US" dirty="0"/>
              <a:t> time </a:t>
            </a:r>
            <a:r>
              <a:rPr lang="en-US" dirty="0" err="1"/>
              <a:t>novas</a:t>
            </a:r>
            <a:r>
              <a:rPr lang="en-US" dirty="0"/>
              <a:t> </a:t>
            </a:r>
            <a:r>
              <a:rPr lang="en-US" dirty="0" err="1"/>
              <a:t>formas</a:t>
            </a:r>
            <a:r>
              <a:rPr lang="en-US" dirty="0"/>
              <a:t> de </a:t>
            </a:r>
            <a:r>
              <a:rPr lang="en-US" dirty="0" err="1"/>
              <a:t>trabalho</a:t>
            </a:r>
            <a:r>
              <a:rPr lang="en-US" dirty="0"/>
              <a:t>, </a:t>
            </a:r>
            <a:r>
              <a:rPr lang="en-US" dirty="0" err="1"/>
              <a:t>como</a:t>
            </a:r>
            <a:r>
              <a:rPr lang="en-US" dirty="0"/>
              <a:t> </a:t>
            </a:r>
            <a:r>
              <a:rPr lang="en-US" dirty="0" err="1"/>
              <a:t>praticas</a:t>
            </a:r>
            <a:r>
              <a:rPr lang="en-US" dirty="0"/>
              <a:t> </a:t>
            </a:r>
            <a:r>
              <a:rPr lang="en-US" dirty="0" err="1"/>
              <a:t>ageis</a:t>
            </a:r>
            <a:r>
              <a:rPr lang="en-US" dirty="0"/>
              <a:t> </a:t>
            </a:r>
            <a:r>
              <a:rPr lang="en-US" dirty="0" err="1"/>
              <a:t>ou</a:t>
            </a:r>
            <a:r>
              <a:rPr lang="en-US" dirty="0"/>
              <a:t> de </a:t>
            </a:r>
            <a:r>
              <a:rPr lang="en-US" dirty="0" err="1"/>
              <a:t>formar</a:t>
            </a:r>
            <a:r>
              <a:rPr lang="en-US" dirty="0"/>
              <a:t> </a:t>
            </a:r>
            <a:r>
              <a:rPr lang="en-US" dirty="0" err="1"/>
              <a:t>mais</a:t>
            </a:r>
            <a:r>
              <a:rPr lang="en-US" dirty="0"/>
              <a:t> </a:t>
            </a:r>
            <a:r>
              <a:rPr lang="en-US" dirty="0" err="1"/>
              <a:t>modernas</a:t>
            </a:r>
            <a:r>
              <a:rPr lang="en-US" dirty="0"/>
              <a:t> de </a:t>
            </a:r>
            <a:r>
              <a:rPr lang="en-US" dirty="0" err="1"/>
              <a:t>desenvolver</a:t>
            </a:r>
            <a:r>
              <a:rPr lang="en-US" dirty="0"/>
              <a:t> software </a:t>
            </a:r>
            <a:r>
              <a:rPr lang="en-US" dirty="0" err="1"/>
              <a:t>ou</a:t>
            </a:r>
            <a:r>
              <a:rPr lang="en-US" dirty="0"/>
              <a:t> </a:t>
            </a:r>
            <a:r>
              <a:rPr lang="en-US" dirty="0" err="1"/>
              <a:t>produtos</a:t>
            </a:r>
            <a:r>
              <a:rPr lang="en-US" dirty="0"/>
              <a:t>, </a:t>
            </a:r>
            <a:r>
              <a:rPr lang="en-US" dirty="0" err="1"/>
              <a:t>pude</a:t>
            </a:r>
            <a:r>
              <a:rPr lang="en-US" dirty="0"/>
              <a:t> </a:t>
            </a:r>
            <a:r>
              <a:rPr lang="en-US" dirty="0" err="1"/>
              <a:t>verificar</a:t>
            </a:r>
            <a:r>
              <a:rPr lang="en-US" dirty="0"/>
              <a:t> que </a:t>
            </a:r>
            <a:r>
              <a:rPr lang="en-US" dirty="0" err="1"/>
              <a:t>tinham</a:t>
            </a:r>
            <a:r>
              <a:rPr lang="en-US" dirty="0"/>
              <a:t> </a:t>
            </a:r>
            <a:r>
              <a:rPr lang="en-US" dirty="0" err="1"/>
              <a:t>sido</a:t>
            </a:r>
            <a:r>
              <a:rPr lang="en-US" dirty="0"/>
              <a:t> </a:t>
            </a:r>
            <a:r>
              <a:rPr lang="en-US" dirty="0" err="1"/>
              <a:t>aplicadas</a:t>
            </a:r>
            <a:r>
              <a:rPr lang="en-US" dirty="0"/>
              <a:t> o modo “</a:t>
            </a:r>
            <a:r>
              <a:rPr lang="en-US" dirty="0" err="1"/>
              <a:t>tradicional</a:t>
            </a:r>
            <a:r>
              <a:rPr lang="en-US" dirty="0"/>
              <a:t>” de </a:t>
            </a:r>
            <a:r>
              <a:rPr lang="en-US" dirty="0" err="1"/>
              <a:t>treinamento</a:t>
            </a:r>
            <a:r>
              <a:rPr lang="en-US" dirty="0"/>
              <a:t> e coaching :</a:t>
            </a:r>
          </a:p>
          <a:p>
            <a:endParaRPr lang="en-US" dirty="0"/>
          </a:p>
          <a:p>
            <a:r>
              <a:rPr lang="en-US" dirty="0" err="1"/>
              <a:t>Todos</a:t>
            </a:r>
            <a:r>
              <a:rPr lang="en-US" dirty="0"/>
              <a:t> </a:t>
            </a:r>
            <a:r>
              <a:rPr lang="en-US" dirty="0" err="1"/>
              <a:t>tinham</a:t>
            </a:r>
            <a:r>
              <a:rPr lang="en-US" dirty="0"/>
              <a:t> </a:t>
            </a:r>
            <a:r>
              <a:rPr lang="en-US" dirty="0" err="1"/>
              <a:t>sido</a:t>
            </a:r>
            <a:r>
              <a:rPr lang="en-US" dirty="0"/>
              <a:t> </a:t>
            </a:r>
            <a:r>
              <a:rPr lang="en-US" dirty="0" err="1"/>
              <a:t>treinados</a:t>
            </a:r>
            <a:r>
              <a:rPr lang="en-US" dirty="0"/>
              <a:t> </a:t>
            </a:r>
            <a:r>
              <a:rPr lang="en-US" dirty="0" err="1"/>
              <a:t>presencialmente</a:t>
            </a:r>
            <a:r>
              <a:rPr lang="en-US" dirty="0"/>
              <a:t> e a </a:t>
            </a:r>
            <a:r>
              <a:rPr lang="en-US" dirty="0" err="1"/>
              <a:t>distancia</a:t>
            </a:r>
            <a:r>
              <a:rPr lang="en-US" dirty="0"/>
              <a:t> </a:t>
            </a:r>
            <a:r>
              <a:rPr lang="en-US" dirty="0" err="1"/>
              <a:t>em</a:t>
            </a:r>
            <a:r>
              <a:rPr lang="en-US" dirty="0"/>
              <a:t> Scrum, </a:t>
            </a:r>
            <a:r>
              <a:rPr lang="en-US" dirty="0" err="1"/>
              <a:t>tinha</a:t>
            </a:r>
            <a:r>
              <a:rPr lang="en-US" dirty="0"/>
              <a:t> </a:t>
            </a:r>
            <a:r>
              <a:rPr lang="en-US" dirty="0" err="1"/>
              <a:t>sido</a:t>
            </a:r>
            <a:r>
              <a:rPr lang="en-US" dirty="0"/>
              <a:t> </a:t>
            </a:r>
            <a:r>
              <a:rPr lang="en-US" dirty="0" err="1"/>
              <a:t>feito</a:t>
            </a:r>
            <a:r>
              <a:rPr lang="en-US" dirty="0"/>
              <a:t> o </a:t>
            </a:r>
            <a:r>
              <a:rPr lang="en-US" dirty="0" err="1"/>
              <a:t>mapeamento</a:t>
            </a:r>
            <a:r>
              <a:rPr lang="en-US" dirty="0"/>
              <a:t> dos </a:t>
            </a:r>
            <a:r>
              <a:rPr lang="en-US" dirty="0" err="1"/>
              <a:t>papeis</a:t>
            </a:r>
            <a:r>
              <a:rPr lang="en-US" dirty="0"/>
              <a:t> </a:t>
            </a:r>
            <a:r>
              <a:rPr lang="en-US" dirty="0" err="1"/>
              <a:t>originais</a:t>
            </a:r>
            <a:r>
              <a:rPr lang="en-US" dirty="0"/>
              <a:t> da </a:t>
            </a:r>
            <a:r>
              <a:rPr lang="en-US" dirty="0" err="1"/>
              <a:t>empresa</a:t>
            </a:r>
            <a:r>
              <a:rPr lang="en-US" dirty="0"/>
              <a:t> </a:t>
            </a:r>
            <a:r>
              <a:rPr lang="en-US" dirty="0" err="1"/>
              <a:t>aos</a:t>
            </a:r>
            <a:r>
              <a:rPr lang="en-US" dirty="0"/>
              <a:t> </a:t>
            </a:r>
            <a:r>
              <a:rPr lang="en-US" dirty="0" err="1"/>
              <a:t>papeis</a:t>
            </a:r>
            <a:r>
              <a:rPr lang="en-US" dirty="0"/>
              <a:t> de Scrum </a:t>
            </a:r>
            <a:r>
              <a:rPr lang="en-US" dirty="0" err="1"/>
              <a:t>ou</a:t>
            </a:r>
            <a:r>
              <a:rPr lang="en-US" dirty="0"/>
              <a:t> </a:t>
            </a:r>
            <a:r>
              <a:rPr lang="en-US" dirty="0" err="1"/>
              <a:t>Safee</a:t>
            </a:r>
            <a:r>
              <a:rPr lang="en-US" dirty="0"/>
              <a:t> </a:t>
            </a:r>
            <a:r>
              <a:rPr lang="en-US" dirty="0" err="1"/>
              <a:t>os</a:t>
            </a:r>
            <a:r>
              <a:rPr lang="en-US" dirty="0"/>
              <a:t> </a:t>
            </a:r>
            <a:r>
              <a:rPr lang="en-US" dirty="0" err="1"/>
              <a:t>treinamentos</a:t>
            </a:r>
            <a:r>
              <a:rPr lang="en-US" dirty="0"/>
              <a:t> </a:t>
            </a:r>
            <a:r>
              <a:rPr lang="en-US" dirty="0" err="1"/>
              <a:t>individuais</a:t>
            </a:r>
            <a:r>
              <a:rPr lang="en-US" dirty="0"/>
              <a:t> </a:t>
            </a:r>
            <a:r>
              <a:rPr lang="en-US" dirty="0" err="1"/>
              <a:t>tinham</a:t>
            </a:r>
            <a:r>
              <a:rPr lang="en-US" dirty="0"/>
              <a:t> </a:t>
            </a:r>
            <a:r>
              <a:rPr lang="en-US" dirty="0" err="1"/>
              <a:t>sido</a:t>
            </a:r>
            <a:r>
              <a:rPr lang="en-US" dirty="0"/>
              <a:t> </a:t>
            </a:r>
            <a:r>
              <a:rPr lang="en-US" dirty="0" err="1"/>
              <a:t>feitos</a:t>
            </a:r>
            <a:r>
              <a:rPr lang="en-US" dirty="0"/>
              <a:t>…. E </a:t>
            </a:r>
            <a:r>
              <a:rPr lang="en-US" dirty="0" err="1"/>
              <a:t>os</a:t>
            </a:r>
            <a:r>
              <a:rPr lang="en-US" dirty="0"/>
              <a:t> agile coaches e scrum master </a:t>
            </a:r>
            <a:r>
              <a:rPr lang="en-US" dirty="0" err="1"/>
              <a:t>vinham</a:t>
            </a:r>
            <a:r>
              <a:rPr lang="en-US" dirty="0"/>
              <a:t> </a:t>
            </a:r>
            <a:r>
              <a:rPr lang="en-US" dirty="0" err="1"/>
              <a:t>facilitando</a:t>
            </a:r>
            <a:r>
              <a:rPr lang="en-US" dirty="0"/>
              <a:t> </a:t>
            </a:r>
            <a:r>
              <a:rPr lang="en-US" dirty="0" err="1"/>
              <a:t>algumas</a:t>
            </a:r>
            <a:r>
              <a:rPr lang="en-US" dirty="0"/>
              <a:t> </a:t>
            </a:r>
            <a:r>
              <a:rPr lang="en-US" dirty="0" err="1"/>
              <a:t>atividades</a:t>
            </a:r>
            <a:r>
              <a:rPr lang="en-US" dirty="0"/>
              <a:t> e workshops </a:t>
            </a:r>
            <a:r>
              <a:rPr lang="en-US" dirty="0" err="1"/>
              <a:t>padros</a:t>
            </a:r>
            <a:r>
              <a:rPr lang="en-US" dirty="0"/>
              <a:t>, </a:t>
            </a:r>
            <a:r>
              <a:rPr lang="en-US" dirty="0" err="1"/>
              <a:t>como</a:t>
            </a:r>
            <a:r>
              <a:rPr lang="en-US" dirty="0"/>
              <a:t> </a:t>
            </a:r>
            <a:r>
              <a:rPr lang="en-US" dirty="0" err="1"/>
              <a:t>diz</a:t>
            </a:r>
            <a:r>
              <a:rPr lang="en-US" dirty="0"/>
              <a:t> o manual.  </a:t>
            </a:r>
            <a:r>
              <a:rPr lang="en-US" dirty="0" err="1"/>
              <a:t>Porem</a:t>
            </a:r>
            <a:r>
              <a:rPr lang="en-US" dirty="0"/>
              <a:t> o time </a:t>
            </a:r>
            <a:r>
              <a:rPr lang="en-US" dirty="0" err="1"/>
              <a:t>reclamava</a:t>
            </a:r>
            <a:r>
              <a:rPr lang="en-US" dirty="0"/>
              <a:t> que o </a:t>
            </a:r>
            <a:r>
              <a:rPr lang="en-US" dirty="0" err="1"/>
              <a:t>jeito</a:t>
            </a:r>
            <a:r>
              <a:rPr lang="en-US" dirty="0"/>
              <a:t> de </a:t>
            </a:r>
            <a:r>
              <a:rPr lang="en-US" dirty="0" err="1"/>
              <a:t>trabalhar</a:t>
            </a:r>
            <a:r>
              <a:rPr lang="en-US" dirty="0"/>
              <a:t> </a:t>
            </a:r>
            <a:r>
              <a:rPr lang="en-US" dirty="0" err="1"/>
              <a:t>nao</a:t>
            </a:r>
            <a:r>
              <a:rPr lang="en-US" dirty="0"/>
              <a:t> </a:t>
            </a:r>
            <a:r>
              <a:rPr lang="en-US" dirty="0" err="1"/>
              <a:t>condizia</a:t>
            </a:r>
            <a:r>
              <a:rPr lang="en-US" dirty="0"/>
              <a:t> com a </a:t>
            </a:r>
            <a:r>
              <a:rPr lang="en-US" dirty="0" err="1"/>
              <a:t>realidade</a:t>
            </a:r>
            <a:r>
              <a:rPr lang="en-US" dirty="0"/>
              <a:t>, que era </a:t>
            </a:r>
            <a:r>
              <a:rPr lang="en-US" dirty="0" err="1"/>
              <a:t>exigidos</a:t>
            </a:r>
            <a:r>
              <a:rPr lang="en-US" dirty="0"/>
              <a:t> deles </a:t>
            </a:r>
            <a:r>
              <a:rPr lang="en-US" dirty="0" err="1"/>
              <a:t>mudanca</a:t>
            </a:r>
            <a:r>
              <a:rPr lang="en-US" dirty="0"/>
              <a:t> </a:t>
            </a:r>
            <a:r>
              <a:rPr lang="en-US" dirty="0" err="1"/>
              <a:t>na</a:t>
            </a:r>
            <a:r>
              <a:rPr lang="en-US" dirty="0"/>
              <a:t> forma de </a:t>
            </a:r>
            <a:r>
              <a:rPr lang="en-US" dirty="0" err="1"/>
              <a:t>fazer</a:t>
            </a:r>
            <a:r>
              <a:rPr lang="en-US" dirty="0"/>
              <a:t> o </a:t>
            </a:r>
            <a:r>
              <a:rPr lang="en-US" dirty="0" err="1"/>
              <a:t>desenvolvimento</a:t>
            </a:r>
            <a:r>
              <a:rPr lang="en-US" dirty="0"/>
              <a:t>, </a:t>
            </a:r>
            <a:r>
              <a:rPr lang="en-US" dirty="0" err="1"/>
              <a:t>automatizar</a:t>
            </a:r>
            <a:r>
              <a:rPr lang="en-US" dirty="0"/>
              <a:t> </a:t>
            </a:r>
            <a:r>
              <a:rPr lang="en-US" dirty="0" err="1"/>
              <a:t>os</a:t>
            </a:r>
            <a:r>
              <a:rPr lang="en-US" dirty="0"/>
              <a:t> tests, </a:t>
            </a:r>
            <a:r>
              <a:rPr lang="en-US" dirty="0" err="1"/>
              <a:t>fazer</a:t>
            </a:r>
            <a:r>
              <a:rPr lang="en-US" dirty="0"/>
              <a:t> testes </a:t>
            </a:r>
            <a:r>
              <a:rPr lang="en-US" dirty="0" err="1"/>
              <a:t>unitarios</a:t>
            </a:r>
            <a:r>
              <a:rPr lang="en-US" dirty="0"/>
              <a:t>, </a:t>
            </a:r>
            <a:r>
              <a:rPr lang="en-US" dirty="0" err="1"/>
              <a:t>entregar</a:t>
            </a:r>
            <a:r>
              <a:rPr lang="en-US" dirty="0"/>
              <a:t> </a:t>
            </a:r>
            <a:r>
              <a:rPr lang="en-US" dirty="0" err="1"/>
              <a:t>mais</a:t>
            </a:r>
            <a:r>
              <a:rPr lang="en-US" dirty="0"/>
              <a:t> ( </a:t>
            </a:r>
            <a:r>
              <a:rPr lang="en-US" dirty="0" err="1"/>
              <a:t>entrega</a:t>
            </a:r>
            <a:r>
              <a:rPr lang="en-US" dirty="0"/>
              <a:t> continua ) e um monte de “</a:t>
            </a:r>
            <a:r>
              <a:rPr lang="en-US" dirty="0" err="1"/>
              <a:t>reunioes</a:t>
            </a:r>
            <a:r>
              <a:rPr lang="en-US" dirty="0"/>
              <a:t>” que </a:t>
            </a:r>
            <a:r>
              <a:rPr lang="en-US" dirty="0" err="1"/>
              <a:t>atrapalhavam</a:t>
            </a:r>
            <a:r>
              <a:rPr lang="en-US" dirty="0"/>
              <a:t> o </a:t>
            </a:r>
            <a:r>
              <a:rPr lang="en-US" dirty="0" err="1"/>
              <a:t>dia</a:t>
            </a:r>
            <a:r>
              <a:rPr lang="en-US" dirty="0"/>
              <a:t> a </a:t>
            </a:r>
            <a:r>
              <a:rPr lang="en-US" dirty="0" err="1"/>
              <a:t>dia</a:t>
            </a:r>
            <a:r>
              <a:rPr lang="en-US" dirty="0"/>
              <a:t> deles.</a:t>
            </a:r>
          </a:p>
          <a:p>
            <a:endParaRPr lang="en-US" dirty="0"/>
          </a:p>
          <a:p>
            <a:r>
              <a:rPr lang="en-US" dirty="0" err="1"/>
              <a:t>Os</a:t>
            </a:r>
            <a:r>
              <a:rPr lang="en-US" dirty="0"/>
              <a:t> agile coaches e coaches </a:t>
            </a:r>
            <a:r>
              <a:rPr lang="en-US" dirty="0" err="1"/>
              <a:t>tecnicos</a:t>
            </a:r>
            <a:r>
              <a:rPr lang="en-US" dirty="0"/>
              <a:t> </a:t>
            </a:r>
            <a:r>
              <a:rPr lang="en-US" dirty="0" err="1"/>
              <a:t>estavam</a:t>
            </a:r>
            <a:r>
              <a:rPr lang="en-US" dirty="0"/>
              <a:t> </a:t>
            </a:r>
            <a:r>
              <a:rPr lang="en-US" dirty="0" err="1"/>
              <a:t>muito</a:t>
            </a:r>
            <a:r>
              <a:rPr lang="en-US" dirty="0"/>
              <a:t> </a:t>
            </a:r>
            <a:r>
              <a:rPr lang="en-US" dirty="0" err="1"/>
              <a:t>frustados</a:t>
            </a:r>
            <a:r>
              <a:rPr lang="en-US" dirty="0"/>
              <a:t> pois </a:t>
            </a:r>
            <a:r>
              <a:rPr lang="en-US" dirty="0" err="1"/>
              <a:t>eles</a:t>
            </a:r>
            <a:r>
              <a:rPr lang="en-US" dirty="0"/>
              <a:t> </a:t>
            </a:r>
            <a:r>
              <a:rPr lang="en-US" dirty="0" err="1"/>
              <a:t>desenvolviam</a:t>
            </a:r>
            <a:r>
              <a:rPr lang="en-US" dirty="0"/>
              <a:t> </a:t>
            </a:r>
            <a:r>
              <a:rPr lang="en-US" dirty="0" err="1"/>
              <a:t>treinamentos</a:t>
            </a:r>
            <a:r>
              <a:rPr lang="en-US" dirty="0"/>
              <a:t> </a:t>
            </a:r>
            <a:r>
              <a:rPr lang="en-US" dirty="0" err="1"/>
              <a:t>excelentes</a:t>
            </a:r>
            <a:r>
              <a:rPr lang="en-US" dirty="0"/>
              <a:t> e </a:t>
            </a:r>
            <a:r>
              <a:rPr lang="en-US" dirty="0" err="1"/>
              <a:t>os</a:t>
            </a:r>
            <a:r>
              <a:rPr lang="en-US" dirty="0"/>
              <a:t> </a:t>
            </a:r>
            <a:r>
              <a:rPr lang="en-US" dirty="0" err="1"/>
              <a:t>desenvolvedores</a:t>
            </a:r>
            <a:r>
              <a:rPr lang="en-US" dirty="0"/>
              <a:t> e Pos </a:t>
            </a:r>
            <a:r>
              <a:rPr lang="en-US" dirty="0" err="1"/>
              <a:t>nao</a:t>
            </a:r>
            <a:r>
              <a:rPr lang="en-US" dirty="0"/>
              <a:t> </a:t>
            </a:r>
            <a:r>
              <a:rPr lang="en-US" dirty="0" err="1"/>
              <a:t>aplicavam</a:t>
            </a:r>
            <a:r>
              <a:rPr lang="en-US" dirty="0"/>
              <a:t> </a:t>
            </a:r>
            <a:r>
              <a:rPr lang="en-US" dirty="0" err="1"/>
              <a:t>os</a:t>
            </a:r>
            <a:r>
              <a:rPr lang="en-US" dirty="0"/>
              <a:t> </a:t>
            </a:r>
            <a:r>
              <a:rPr lang="en-US" dirty="0" err="1"/>
              <a:t>ensinamentos</a:t>
            </a:r>
            <a:r>
              <a:rPr lang="en-US" dirty="0"/>
              <a:t> no </a:t>
            </a:r>
            <a:r>
              <a:rPr lang="en-US" dirty="0" err="1"/>
              <a:t>dia</a:t>
            </a:r>
            <a:r>
              <a:rPr lang="en-US" dirty="0"/>
              <a:t> a dia. Logo que </a:t>
            </a:r>
            <a:r>
              <a:rPr lang="en-US" dirty="0" err="1"/>
              <a:t>saiam</a:t>
            </a:r>
            <a:r>
              <a:rPr lang="en-US" dirty="0"/>
              <a:t> da </a:t>
            </a:r>
            <a:r>
              <a:rPr lang="en-US" dirty="0" err="1"/>
              <a:t>sala</a:t>
            </a:r>
            <a:r>
              <a:rPr lang="en-US" dirty="0"/>
              <a:t> de aula, com </a:t>
            </a:r>
            <a:r>
              <a:rPr lang="en-US" dirty="0" err="1"/>
              <a:t>tudo</a:t>
            </a:r>
            <a:r>
              <a:rPr lang="en-US" dirty="0"/>
              <a:t> </a:t>
            </a:r>
            <a:r>
              <a:rPr lang="en-US" dirty="0" err="1"/>
              <a:t>teoricamente</a:t>
            </a:r>
            <a:r>
              <a:rPr lang="en-US" dirty="0"/>
              <a:t> </a:t>
            </a:r>
            <a:r>
              <a:rPr lang="en-US" dirty="0" err="1"/>
              <a:t>entendido</a:t>
            </a:r>
            <a:r>
              <a:rPr lang="en-US" dirty="0"/>
              <a:t> e </a:t>
            </a:r>
            <a:r>
              <a:rPr lang="en-US" dirty="0" err="1"/>
              <a:t>assimilado</a:t>
            </a:r>
            <a:r>
              <a:rPr lang="en-US" dirty="0"/>
              <a:t>, </a:t>
            </a:r>
            <a:r>
              <a:rPr lang="en-US" dirty="0" err="1"/>
              <a:t>quando</a:t>
            </a:r>
            <a:r>
              <a:rPr lang="en-US" dirty="0"/>
              <a:t> se </a:t>
            </a:r>
            <a:r>
              <a:rPr lang="en-US" dirty="0" err="1"/>
              <a:t>deparavam</a:t>
            </a:r>
            <a:r>
              <a:rPr lang="en-US" dirty="0"/>
              <a:t> com o </a:t>
            </a:r>
            <a:r>
              <a:rPr lang="en-US" dirty="0" err="1"/>
              <a:t>mundo</a:t>
            </a:r>
            <a:r>
              <a:rPr lang="en-US" dirty="0"/>
              <a:t> real, </a:t>
            </a:r>
            <a:r>
              <a:rPr lang="en-US" dirty="0" err="1"/>
              <a:t>nao</a:t>
            </a:r>
            <a:r>
              <a:rPr lang="en-US" dirty="0"/>
              <a:t> </a:t>
            </a:r>
            <a:r>
              <a:rPr lang="en-US" dirty="0" err="1"/>
              <a:t>fazeiam</a:t>
            </a:r>
            <a:r>
              <a:rPr lang="en-US" dirty="0"/>
              <a:t> nada </a:t>
            </a:r>
            <a:r>
              <a:rPr lang="en-US" dirty="0" err="1"/>
              <a:t>ou</a:t>
            </a:r>
            <a:r>
              <a:rPr lang="en-US" dirty="0"/>
              <a:t> </a:t>
            </a:r>
            <a:r>
              <a:rPr lang="en-US" dirty="0" err="1"/>
              <a:t>somentye</a:t>
            </a:r>
            <a:r>
              <a:rPr lang="en-US" dirty="0"/>
              <a:t> </a:t>
            </a:r>
            <a:r>
              <a:rPr lang="en-US" dirty="0" err="1"/>
              <a:t>uma</a:t>
            </a:r>
            <a:r>
              <a:rPr lang="en-US" dirty="0"/>
              <a:t> </a:t>
            </a:r>
            <a:r>
              <a:rPr lang="en-US" dirty="0" err="1"/>
              <a:t>adaptacao</a:t>
            </a:r>
            <a:r>
              <a:rPr lang="en-US" dirty="0"/>
              <a:t> do que era </a:t>
            </a:r>
            <a:r>
              <a:rPr lang="en-US" dirty="0" err="1"/>
              <a:t>ensinado</a:t>
            </a:r>
            <a:r>
              <a:rPr lang="en-US" dirty="0"/>
              <a:t>.</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4</a:t>
            </a:fld>
            <a:endParaRPr lang="en-US"/>
          </a:p>
        </p:txBody>
      </p:sp>
    </p:spTree>
    <p:extLst>
      <p:ext uri="{BB962C8B-B14F-4D97-AF65-F5344CB8AC3E}">
        <p14:creationId xmlns:p14="http://schemas.microsoft.com/office/powerpoint/2010/main" val="1038242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Entenderam</a:t>
            </a:r>
            <a:r>
              <a:rPr lang="en-US" dirty="0"/>
              <a:t> o </a:t>
            </a:r>
            <a:r>
              <a:rPr lang="en-US" dirty="0" err="1"/>
              <a:t>cenario</a:t>
            </a:r>
            <a:r>
              <a:rPr lang="en-US" dirty="0"/>
              <a:t> </a:t>
            </a:r>
            <a:r>
              <a:rPr lang="en-US" dirty="0" err="1"/>
              <a:t>completo</a:t>
            </a:r>
            <a:r>
              <a:rPr lang="en-US" dirty="0"/>
              <a:t>? </a:t>
            </a:r>
            <a:r>
              <a:rPr lang="en-US" dirty="0" err="1"/>
              <a:t>Voces</a:t>
            </a:r>
            <a:r>
              <a:rPr lang="en-US" dirty="0"/>
              <a:t> ja se </a:t>
            </a:r>
            <a:r>
              <a:rPr lang="en-US" dirty="0" err="1"/>
              <a:t>depararam</a:t>
            </a:r>
            <a:r>
              <a:rPr lang="en-US" dirty="0"/>
              <a:t> com </a:t>
            </a:r>
            <a:r>
              <a:rPr lang="en-US" dirty="0" err="1"/>
              <a:t>essa</a:t>
            </a:r>
            <a:r>
              <a:rPr lang="en-US" dirty="0"/>
              <a:t> </a:t>
            </a:r>
            <a:r>
              <a:rPr lang="en-US" dirty="0" err="1"/>
              <a:t>situacao</a:t>
            </a:r>
            <a:r>
              <a:rPr lang="en-US" dirty="0"/>
              <a:t>?</a:t>
            </a:r>
          </a:p>
          <a:p>
            <a:endParaRPr lang="en-US" dirty="0"/>
          </a:p>
          <a:p>
            <a:r>
              <a:rPr lang="en-US" dirty="0" err="1"/>
              <a:t>Porque</a:t>
            </a:r>
            <a:r>
              <a:rPr lang="en-US" dirty="0"/>
              <a:t> </a:t>
            </a:r>
            <a:r>
              <a:rPr lang="en-US" dirty="0" err="1"/>
              <a:t>voces</a:t>
            </a:r>
            <a:r>
              <a:rPr lang="en-US" dirty="0"/>
              <a:t> </a:t>
            </a:r>
            <a:r>
              <a:rPr lang="en-US" dirty="0" err="1"/>
              <a:t>acham</a:t>
            </a:r>
            <a:r>
              <a:rPr lang="en-US" dirty="0"/>
              <a:t> que eh </a:t>
            </a:r>
            <a:r>
              <a:rPr lang="en-US" dirty="0" err="1"/>
              <a:t>tao</a:t>
            </a:r>
            <a:r>
              <a:rPr lang="en-US" dirty="0"/>
              <a:t> </a:t>
            </a:r>
            <a:r>
              <a:rPr lang="en-US" dirty="0" err="1"/>
              <a:t>dioficil</a:t>
            </a:r>
            <a:r>
              <a:rPr lang="en-US" dirty="0"/>
              <a:t> mudar o </a:t>
            </a:r>
            <a:r>
              <a:rPr lang="en-US" dirty="0" err="1"/>
              <a:t>comportamento</a:t>
            </a:r>
            <a:r>
              <a:rPr lang="en-US" dirty="0"/>
              <a:t> das </a:t>
            </a:r>
            <a:r>
              <a:rPr lang="en-US" dirty="0" err="1"/>
              <a:t>pessoas</a:t>
            </a:r>
            <a:r>
              <a:rPr lang="en-US" dirty="0"/>
              <a:t>, se </a:t>
            </a:r>
            <a:r>
              <a:rPr lang="en-US" dirty="0" err="1"/>
              <a:t>ela</a:t>
            </a:r>
            <a:r>
              <a:rPr lang="en-US" dirty="0"/>
              <a:t> </a:t>
            </a:r>
            <a:r>
              <a:rPr lang="en-US" dirty="0" err="1"/>
              <a:t>estao</a:t>
            </a:r>
            <a:r>
              <a:rPr lang="en-US" dirty="0"/>
              <a:t> num </a:t>
            </a:r>
            <a:r>
              <a:rPr lang="en-US" dirty="0" err="1"/>
              <a:t>caminho</a:t>
            </a:r>
            <a:r>
              <a:rPr lang="en-US" dirty="0"/>
              <a:t> </a:t>
            </a:r>
            <a:r>
              <a:rPr lang="en-US" dirty="0" err="1"/>
              <a:t>escuro</a:t>
            </a:r>
            <a:r>
              <a:rPr lang="en-US" dirty="0"/>
              <a:t> e voce </a:t>
            </a:r>
            <a:r>
              <a:rPr lang="en-US" dirty="0" err="1"/>
              <a:t>mostra</a:t>
            </a:r>
            <a:r>
              <a:rPr lang="en-US" dirty="0"/>
              <a:t> </a:t>
            </a:r>
            <a:r>
              <a:rPr lang="en-US" dirty="0" err="1"/>
              <a:t>uma</a:t>
            </a:r>
            <a:r>
              <a:rPr lang="en-US" dirty="0"/>
              <a:t> </a:t>
            </a:r>
            <a:r>
              <a:rPr lang="en-US" dirty="0" err="1"/>
              <a:t>solucao</a:t>
            </a:r>
            <a:r>
              <a:rPr lang="en-US" dirty="0"/>
              <a:t> ( e </a:t>
            </a:r>
            <a:r>
              <a:rPr lang="en-US" dirty="0" err="1"/>
              <a:t>assumimos</a:t>
            </a:r>
            <a:r>
              <a:rPr lang="en-US" dirty="0"/>
              <a:t> que </a:t>
            </a:r>
            <a:r>
              <a:rPr lang="en-US" dirty="0" err="1"/>
              <a:t>eles</a:t>
            </a:r>
            <a:r>
              <a:rPr lang="en-US" dirty="0"/>
              <a:t> </a:t>
            </a:r>
            <a:r>
              <a:rPr lang="en-US" dirty="0" err="1"/>
              <a:t>vem</a:t>
            </a:r>
            <a:r>
              <a:rPr lang="en-US" dirty="0"/>
              <a:t> que </a:t>
            </a:r>
            <a:r>
              <a:rPr lang="en-US" dirty="0" err="1"/>
              <a:t>isso</a:t>
            </a:r>
            <a:r>
              <a:rPr lang="en-US" dirty="0"/>
              <a:t> eh um </a:t>
            </a:r>
            <a:r>
              <a:rPr lang="en-US" dirty="0" err="1"/>
              <a:t>bom</a:t>
            </a:r>
            <a:r>
              <a:rPr lang="en-US" dirty="0"/>
              <a:t> </a:t>
            </a:r>
            <a:r>
              <a:rPr lang="en-US" dirty="0" err="1"/>
              <a:t>caminho</a:t>
            </a:r>
            <a:r>
              <a:rPr lang="en-US" dirty="0"/>
              <a:t> para </a:t>
            </a:r>
            <a:r>
              <a:rPr lang="en-US" dirty="0" err="1"/>
              <a:t>sair</a:t>
            </a:r>
            <a:r>
              <a:rPr lang="en-US" dirty="0"/>
              <a:t> dessa </a:t>
            </a:r>
            <a:r>
              <a:rPr lang="en-US" dirty="0" err="1"/>
              <a:t>situacao</a:t>
            </a:r>
            <a:r>
              <a:rPr lang="en-US" dirty="0"/>
              <a:t>?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5</a:t>
            </a:fld>
            <a:endParaRPr lang="en-US"/>
          </a:p>
        </p:txBody>
      </p:sp>
    </p:spTree>
    <p:extLst>
      <p:ext uri="{BB962C8B-B14F-4D97-AF65-F5344CB8AC3E}">
        <p14:creationId xmlns:p14="http://schemas.microsoft.com/office/powerpoint/2010/main" val="3796975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a:t>
            </a:r>
            <a:r>
              <a:rPr lang="en-US" sz="1200" b="1" i="0" kern="1200" dirty="0" err="1">
                <a:solidFill>
                  <a:schemeClr val="tx1"/>
                </a:solidFill>
                <a:effectLst/>
                <a:latin typeface="+mn-lt"/>
                <a:ea typeface="+mn-ea"/>
                <a:cs typeface="+mn-cs"/>
              </a:rPr>
              <a:t>Sentimentos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negativops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nos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desanimam</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Ainda</a:t>
            </a:r>
            <a:r>
              <a:rPr lang="en-US" sz="1200" b="0" i="0" kern="1200" dirty="0">
                <a:solidFill>
                  <a:schemeClr val="tx1"/>
                </a:solidFill>
                <a:effectLst/>
                <a:latin typeface="+mn-lt"/>
                <a:ea typeface="+mn-ea"/>
                <a:cs typeface="+mn-cs"/>
              </a:rPr>
              <a:t> que </a:t>
            </a:r>
            <a:r>
              <a:rPr lang="en-US" sz="1200" b="0" i="0" kern="1200" dirty="0" err="1">
                <a:solidFill>
                  <a:schemeClr val="tx1"/>
                </a:solidFill>
                <a:effectLst/>
                <a:latin typeface="+mn-lt"/>
                <a:ea typeface="+mn-ea"/>
                <a:cs typeface="+mn-cs"/>
              </a:rPr>
              <a:t>alguns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sentimentos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negativos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como</a:t>
            </a:r>
            <a:r>
              <a:rPr lang="en-US" sz="1200" b="0" i="0" kern="1200" dirty="0">
                <a:solidFill>
                  <a:schemeClr val="tx1"/>
                </a:solidFill>
                <a:effectLst/>
                <a:latin typeface="+mn-lt"/>
                <a:ea typeface="+mn-ea"/>
                <a:cs typeface="+mn-cs"/>
              </a:rPr>
              <a:t> culpa e </a:t>
            </a:r>
            <a:r>
              <a:rPr lang="en-US" sz="1200" b="0" i="0" kern="1200" dirty="0" err="1">
                <a:solidFill>
                  <a:schemeClr val="tx1"/>
                </a:solidFill>
                <a:effectLst/>
                <a:latin typeface="+mn-lt"/>
                <a:ea typeface="+mn-ea"/>
                <a:cs typeface="+mn-cs"/>
              </a:rPr>
              <a:t>arrependimento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podem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alguma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quando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estamos</a:t>
            </a:r>
            <a:r>
              <a:rPr lang="en-US" sz="1200" b="0" i="0" kern="1200" dirty="0">
                <a:solidFill>
                  <a:schemeClr val="tx1"/>
                </a:solidFill>
                <a:effectLst/>
                <a:latin typeface="+mn-lt"/>
                <a:ea typeface="+mn-ea"/>
                <a:cs typeface="+mn-cs"/>
              </a:rPr>
              <a:t> com </a:t>
            </a:r>
            <a:r>
              <a:rPr lang="en-US" sz="1200" b="0" i="0" kern="1200" dirty="0" err="1">
                <a:solidFill>
                  <a:schemeClr val="tx1"/>
                </a:solidFill>
                <a:effectLst/>
                <a:latin typeface="+mn-lt"/>
                <a:ea typeface="+mn-ea"/>
                <a:cs typeface="+mn-cs"/>
              </a:rPr>
              <a:t>sentimentos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negativos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geral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trazem</a:t>
            </a:r>
            <a:r>
              <a:rPr lang="en-US" sz="1200" b="0" i="0" kern="1200" dirty="0">
                <a:solidFill>
                  <a:schemeClr val="tx1"/>
                </a:solidFill>
                <a:effectLst/>
                <a:latin typeface="+mn-lt"/>
                <a:ea typeface="+mn-ea"/>
                <a:cs typeface="+mn-cs"/>
              </a:rPr>
              <a:t> o </a:t>
            </a:r>
            <a:r>
              <a:rPr lang="en-US" sz="1200" b="0" i="0" kern="1200" dirty="0" err="1">
                <a:solidFill>
                  <a:schemeClr val="tx1"/>
                </a:solidFill>
                <a:effectLst/>
                <a:latin typeface="+mn-lt"/>
                <a:ea typeface="+mn-ea"/>
                <a:cs typeface="+mn-cs"/>
              </a:rPr>
              <a:t>medo</a:t>
            </a:r>
            <a:r>
              <a:rPr lang="en-US" sz="1200" b="0" i="0" kern="1200" dirty="0">
                <a:solidFill>
                  <a:schemeClr val="tx1"/>
                </a:solidFill>
                <a:effectLst/>
                <a:latin typeface="+mn-lt"/>
                <a:ea typeface="+mn-ea"/>
                <a:cs typeface="+mn-cs"/>
              </a:rPr>
              <a:t> e o </a:t>
            </a:r>
            <a:r>
              <a:rPr lang="en-US" sz="1200" b="0" i="0" kern="1200" dirty="0" err="1">
                <a:solidFill>
                  <a:schemeClr val="tx1"/>
                </a:solidFill>
                <a:effectLst/>
                <a:latin typeface="+mn-lt"/>
                <a:ea typeface="+mn-ea"/>
                <a:cs typeface="+mn-cs"/>
              </a:rPr>
              <a:t>pensamento</a:t>
            </a:r>
            <a:r>
              <a:rPr lang="en-US" sz="1200" b="0" i="0" kern="1200" dirty="0">
                <a:solidFill>
                  <a:schemeClr val="tx1"/>
                </a:solidFill>
                <a:effectLst/>
                <a:latin typeface="+mn-lt"/>
                <a:ea typeface="+mn-ea"/>
                <a:cs typeface="+mn-cs"/>
              </a:rPr>
              <a:t> que </a:t>
            </a:r>
            <a:r>
              <a:rPr lang="en-US" sz="1200" b="0" i="0" kern="1200" dirty="0" err="1">
                <a:solidFill>
                  <a:schemeClr val="tx1"/>
                </a:solidFill>
                <a:effectLst/>
                <a:latin typeface="+mn-lt"/>
                <a:ea typeface="+mn-ea"/>
                <a:cs typeface="+mn-cs"/>
              </a:rPr>
              <a:t>fazemos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tudo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errado</a:t>
            </a:r>
            <a:r>
              <a:rPr lang="en-US" sz="1200" b="0" i="0" kern="1200" dirty="0">
                <a:solidFill>
                  <a:schemeClr val="tx1"/>
                </a:solidFill>
                <a:effectLst/>
                <a:latin typeface="+mn-lt"/>
                <a:ea typeface="+mn-ea"/>
                <a:cs typeface="+mn-cs"/>
              </a:rPr>
              <a:t> e que </a:t>
            </a:r>
            <a:r>
              <a:rPr lang="en-US" sz="1200" b="0" i="0" kern="1200" dirty="0" err="1">
                <a:solidFill>
                  <a:schemeClr val="tx1"/>
                </a:solidFill>
                <a:effectLst/>
                <a:latin typeface="+mn-lt"/>
                <a:ea typeface="+mn-ea"/>
                <a:cs typeface="+mn-cs"/>
              </a:rPr>
              <a:t>nao</a:t>
            </a:r>
            <a:r>
              <a:rPr lang="en-US" sz="1200" b="0" i="0" kern="1200" dirty="0">
                <a:solidFill>
                  <a:schemeClr val="tx1"/>
                </a:solidFill>
                <a:effectLst/>
                <a:latin typeface="+mn-lt"/>
                <a:ea typeface="+mn-ea"/>
                <a:cs typeface="+mn-cs"/>
              </a:rPr>
              <a:t> adianta </a:t>
            </a:r>
            <a:r>
              <a:rPr lang="en-US" sz="1200" b="0" i="0" kern="1200" dirty="0" err="1">
                <a:solidFill>
                  <a:schemeClr val="tx1"/>
                </a:solidFill>
                <a:effectLst/>
                <a:latin typeface="+mn-lt"/>
                <a:ea typeface="+mn-ea"/>
                <a:cs typeface="+mn-cs"/>
              </a:rPr>
              <a:t>fazer</a:t>
            </a:r>
            <a:r>
              <a:rPr lang="en-US" sz="1200" b="0" i="0" kern="1200" dirty="0">
                <a:solidFill>
                  <a:schemeClr val="tx1"/>
                </a:solidFill>
                <a:effectLst/>
                <a:latin typeface="+mn-lt"/>
                <a:ea typeface="+mn-ea"/>
                <a:cs typeface="+mn-cs"/>
              </a:rPr>
              <a:t> nada </a:t>
            </a:r>
            <a:r>
              <a:rPr lang="en-US" sz="1200" b="0" i="0" kern="1200" dirty="0" err="1">
                <a:solidFill>
                  <a:schemeClr val="tx1"/>
                </a:solidFill>
                <a:effectLst/>
                <a:latin typeface="+mn-lt"/>
                <a:ea typeface="+mn-ea"/>
                <a:cs typeface="+mn-cs"/>
              </a:rPr>
              <a:t>diferente</a:t>
            </a:r>
            <a:r>
              <a:rPr lang="en-US" sz="1200" b="0" i="0" kern="1200" dirty="0">
                <a:solidFill>
                  <a:schemeClr val="tx1"/>
                </a:solidFill>
                <a:effectLst/>
                <a:latin typeface="+mn-lt"/>
                <a:ea typeface="+mn-ea"/>
                <a:cs typeface="+mn-cs"/>
              </a:rPr>
              <a:t> que o </a:t>
            </a:r>
            <a:r>
              <a:rPr lang="en-US" sz="1200" b="0" i="0" kern="1200" dirty="0" err="1">
                <a:solidFill>
                  <a:schemeClr val="tx1"/>
                </a:solidFill>
                <a:effectLst/>
                <a:latin typeface="+mn-lt"/>
                <a:ea typeface="+mn-ea"/>
                <a:cs typeface="+mn-cs"/>
              </a:rPr>
              <a:t>resultado</a:t>
            </a:r>
            <a:r>
              <a:rPr lang="en-US" sz="1200" b="0" i="0" kern="1200" dirty="0">
                <a:solidFill>
                  <a:schemeClr val="tx1"/>
                </a:solidFill>
                <a:effectLst/>
                <a:latin typeface="+mn-lt"/>
                <a:ea typeface="+mn-ea"/>
                <a:cs typeface="+mn-cs"/>
              </a:rPr>
              <a:t> sera o </a:t>
            </a:r>
            <a:r>
              <a:rPr lang="en-US" sz="1200" b="0" i="0" kern="1200" dirty="0" err="1">
                <a:solidFill>
                  <a:schemeClr val="tx1"/>
                </a:solidFill>
                <a:effectLst/>
                <a:latin typeface="+mn-lt"/>
                <a:ea typeface="+mn-ea"/>
                <a:cs typeface="+mn-cs"/>
              </a:rPr>
              <a:t>mesmo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nge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2. </a:t>
            </a:r>
            <a:r>
              <a:rPr lang="en-US" sz="1200" b="1" i="0" kern="1200" dirty="0" err="1">
                <a:solidFill>
                  <a:schemeClr val="tx1"/>
                </a:solidFill>
                <a:effectLst/>
                <a:latin typeface="+mn-lt"/>
                <a:ea typeface="+mn-ea"/>
                <a:cs typeface="+mn-cs"/>
              </a:rPr>
              <a:t>Armadilhas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mentais</a:t>
            </a:r>
            <a:r>
              <a:rPr lang="en-US" sz="1200" b="1"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Pense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incricoes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academias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explodindo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janeiro</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praticamente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revertendo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marco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Porque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isso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Basicamente</a:t>
            </a:r>
            <a:r>
              <a:rPr lang="en-US" sz="1200" b="0" i="0" kern="1200" dirty="0">
                <a:solidFill>
                  <a:schemeClr val="tx1"/>
                </a:solidFill>
                <a:effectLst/>
                <a:latin typeface="+mn-lt"/>
                <a:ea typeface="+mn-ea"/>
                <a:cs typeface="+mn-cs"/>
              </a:rPr>
              <a:t> eh a </a:t>
            </a:r>
            <a:r>
              <a:rPr lang="en-US" sz="1200" b="0" i="0" kern="1200" dirty="0" err="1">
                <a:solidFill>
                  <a:schemeClr val="tx1"/>
                </a:solidFill>
                <a:effectLst/>
                <a:latin typeface="+mn-lt"/>
                <a:ea typeface="+mn-ea"/>
                <a:cs typeface="+mn-cs"/>
              </a:rPr>
              <a:t>armadilha</a:t>
            </a:r>
            <a:r>
              <a:rPr lang="en-US" sz="1200" b="0" i="0" kern="1200" dirty="0">
                <a:solidFill>
                  <a:schemeClr val="tx1"/>
                </a:solidFill>
                <a:effectLst/>
                <a:latin typeface="+mn-lt"/>
                <a:ea typeface="+mn-ea"/>
                <a:cs typeface="+mn-cs"/>
              </a:rPr>
              <a:t> que a </a:t>
            </a:r>
            <a:r>
              <a:rPr lang="en-US" sz="1200" b="0" i="0" kern="1200" dirty="0" err="1">
                <a:solidFill>
                  <a:schemeClr val="tx1"/>
                </a:solidFill>
                <a:effectLst/>
                <a:latin typeface="+mn-lt"/>
                <a:ea typeface="+mn-ea"/>
                <a:cs typeface="+mn-cs"/>
              </a:rPr>
              <a:t>nossa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mente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faz</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pensando</a:t>
            </a:r>
            <a:r>
              <a:rPr lang="en-US" sz="1200" b="0" i="0" kern="1200" dirty="0">
                <a:solidFill>
                  <a:schemeClr val="tx1"/>
                </a:solidFill>
                <a:effectLst/>
                <a:latin typeface="+mn-lt"/>
                <a:ea typeface="+mn-ea"/>
                <a:cs typeface="+mn-cs"/>
              </a:rPr>
              <a:t> no </a:t>
            </a:r>
            <a:r>
              <a:rPr lang="en-US" sz="1200" b="0" i="0" kern="1200" dirty="0" err="1">
                <a:solidFill>
                  <a:schemeClr val="tx1"/>
                </a:solidFill>
                <a:effectLst/>
                <a:latin typeface="+mn-lt"/>
                <a:ea typeface="+mn-ea"/>
                <a:cs typeface="+mn-cs"/>
              </a:rPr>
              <a:t>tudo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ou</a:t>
            </a:r>
            <a:r>
              <a:rPr lang="en-US" sz="1200" b="0" i="0" kern="1200" dirty="0">
                <a:solidFill>
                  <a:schemeClr val="tx1"/>
                </a:solidFill>
                <a:effectLst/>
                <a:latin typeface="+mn-lt"/>
                <a:ea typeface="+mn-ea"/>
                <a:cs typeface="+mn-cs"/>
              </a:rPr>
              <a:t> nada. </a:t>
            </a:r>
            <a:r>
              <a:rPr lang="en-US" sz="1200" b="0" i="0" kern="1200" dirty="0" err="1">
                <a:solidFill>
                  <a:schemeClr val="tx1"/>
                </a:solidFill>
                <a:effectLst/>
                <a:latin typeface="+mn-lt"/>
                <a:ea typeface="+mn-ea"/>
                <a:cs typeface="+mn-cs"/>
              </a:rPr>
              <a:t>Ou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vou</a:t>
            </a:r>
            <a:r>
              <a:rPr lang="en-US" sz="1200" b="0" i="0" kern="1200" dirty="0">
                <a:solidFill>
                  <a:schemeClr val="tx1"/>
                </a:solidFill>
                <a:effectLst/>
                <a:latin typeface="+mn-lt"/>
                <a:ea typeface="+mn-ea"/>
                <a:cs typeface="+mn-cs"/>
              </a:rPr>
              <a:t> pro peso que </a:t>
            </a:r>
            <a:r>
              <a:rPr lang="en-US" sz="1200" b="0" i="0" kern="1200" dirty="0" err="1">
                <a:solidFill>
                  <a:schemeClr val="tx1"/>
                </a:solidFill>
                <a:effectLst/>
                <a:latin typeface="+mn-lt"/>
                <a:ea typeface="+mn-ea"/>
                <a:cs typeface="+mn-cs"/>
              </a:rPr>
              <a:t>eu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quero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nem</a:t>
            </a:r>
            <a:r>
              <a:rPr lang="en-US" sz="1200" b="0" i="0" kern="1200" dirty="0">
                <a:solidFill>
                  <a:schemeClr val="tx1"/>
                </a:solidFill>
                <a:effectLst/>
                <a:latin typeface="+mn-lt"/>
                <a:ea typeface="+mn-ea"/>
                <a:cs typeface="+mn-cs"/>
              </a:rPr>
              <a:t> vale o </a:t>
            </a:r>
            <a:r>
              <a:rPr lang="en-US" sz="1200" b="0" i="0" kern="1200" dirty="0" err="1">
                <a:solidFill>
                  <a:schemeClr val="tx1"/>
                </a:solidFill>
                <a:effectLst/>
                <a:latin typeface="+mn-lt"/>
                <a:ea typeface="+mn-ea"/>
                <a:cs typeface="+mn-cs"/>
              </a:rPr>
              <a:t>sacrificio</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3. </a:t>
            </a:r>
            <a:r>
              <a:rPr lang="en-US" sz="1200" b="1" i="0" kern="1200" dirty="0" err="1">
                <a:solidFill>
                  <a:schemeClr val="tx1"/>
                </a:solidFill>
                <a:effectLst/>
                <a:latin typeface="+mn-lt"/>
                <a:ea typeface="+mn-ea"/>
                <a:cs typeface="+mn-cs"/>
              </a:rPr>
              <a:t>Tentamos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abracar</a:t>
            </a:r>
            <a:r>
              <a:rPr lang="en-US" sz="1200" b="1" i="0" kern="1200" dirty="0">
                <a:solidFill>
                  <a:schemeClr val="tx1"/>
                </a:solidFill>
                <a:effectLst/>
                <a:latin typeface="+mn-lt"/>
                <a:ea typeface="+mn-ea"/>
                <a:cs typeface="+mn-cs"/>
              </a:rPr>
              <a:t> o </a:t>
            </a:r>
            <a:r>
              <a:rPr lang="en-US" sz="1200" b="1" i="0" kern="1200" dirty="0" err="1">
                <a:solidFill>
                  <a:schemeClr val="tx1"/>
                </a:solidFill>
                <a:effectLst/>
                <a:latin typeface="+mn-lt"/>
                <a:ea typeface="+mn-ea"/>
                <a:cs typeface="+mn-cs"/>
              </a:rPr>
              <a:t>mundo</a:t>
            </a:r>
            <a:r>
              <a:rPr lang="en-US" sz="1200" b="1" i="0" kern="1200" dirty="0">
                <a:solidFill>
                  <a:schemeClr val="tx1"/>
                </a:solidFill>
                <a:effectLst/>
                <a:latin typeface="+mn-lt"/>
                <a:ea typeface="+mn-ea"/>
                <a:cs typeface="+mn-cs"/>
              </a:rPr>
              <a:t> de </a:t>
            </a:r>
            <a:r>
              <a:rPr lang="en-US" sz="1200" b="1" i="0" kern="1200" dirty="0" err="1">
                <a:solidFill>
                  <a:schemeClr val="tx1"/>
                </a:solidFill>
                <a:effectLst/>
                <a:latin typeface="+mn-lt"/>
                <a:ea typeface="+mn-ea"/>
                <a:cs typeface="+mn-cs"/>
              </a:rPr>
              <a:t>uma</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vez</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Auto </a:t>
            </a:r>
            <a:r>
              <a:rPr lang="en-US" sz="1200" b="0" i="0" kern="1200" dirty="0" err="1">
                <a:solidFill>
                  <a:schemeClr val="tx1"/>
                </a:solidFill>
                <a:effectLst/>
                <a:latin typeface="+mn-lt"/>
                <a:ea typeface="+mn-ea"/>
                <a:cs typeface="+mn-cs"/>
              </a:rPr>
              <a:t>explicativo</a:t>
            </a:r>
            <a:r>
              <a:rPr lang="en-US" sz="1200" b="0" i="0" kern="1200" dirty="0">
                <a:solidFill>
                  <a:schemeClr val="tx1"/>
                </a:solidFill>
                <a:effectLst/>
                <a:latin typeface="+mn-lt"/>
                <a:ea typeface="+mn-ea"/>
                <a:cs typeface="+mn-cs"/>
              </a:rPr>
              <a:t>. O que Podemos </a:t>
            </a:r>
            <a:r>
              <a:rPr lang="en-US" sz="1200" b="0" i="0" kern="1200" dirty="0" err="1">
                <a:solidFill>
                  <a:schemeClr val="tx1"/>
                </a:solidFill>
                <a:effectLst/>
                <a:latin typeface="+mn-lt"/>
                <a:ea typeface="+mn-ea"/>
                <a:cs typeface="+mn-cs"/>
              </a:rPr>
              <a:t>recaltar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aqui</a:t>
            </a:r>
            <a:r>
              <a:rPr lang="en-US" sz="1200" b="0" i="0" kern="1200" dirty="0">
                <a:solidFill>
                  <a:schemeClr val="tx1"/>
                </a:solidFill>
                <a:effectLst/>
                <a:latin typeface="+mn-lt"/>
                <a:ea typeface="+mn-ea"/>
                <a:cs typeface="+mn-cs"/>
              </a:rPr>
              <a:t> eh a </a:t>
            </a:r>
            <a:r>
              <a:rPr lang="en-US" sz="1200" b="0" i="0" kern="1200" dirty="0" err="1">
                <a:solidFill>
                  <a:schemeClr val="tx1"/>
                </a:solidFill>
                <a:effectLst/>
                <a:latin typeface="+mn-lt"/>
                <a:ea typeface="+mn-ea"/>
                <a:cs typeface="+mn-cs"/>
              </a:rPr>
              <a:t>falta</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metas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intermediarias</a:t>
            </a:r>
            <a:r>
              <a:rPr lang="en-US" sz="1200" b="0" i="0" kern="1200" dirty="0">
                <a:solidFill>
                  <a:schemeClr val="tx1"/>
                </a:solidFill>
                <a:effectLst/>
                <a:latin typeface="+mn-lt"/>
                <a:ea typeface="+mn-ea"/>
                <a:cs typeface="+mn-cs"/>
              </a:rPr>
              <a:t>, que </a:t>
            </a:r>
            <a:r>
              <a:rPr lang="en-US" sz="1200" b="0" i="0" kern="1200" dirty="0" err="1">
                <a:solidFill>
                  <a:schemeClr val="tx1"/>
                </a:solidFill>
                <a:effectLst/>
                <a:latin typeface="+mn-lt"/>
                <a:ea typeface="+mn-ea"/>
                <a:cs typeface="+mn-cs"/>
              </a:rPr>
              <a:t>possamos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ir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medindo</a:t>
            </a:r>
            <a:r>
              <a:rPr lang="en-US" sz="1200" b="0" i="0" kern="1200" dirty="0">
                <a:solidFill>
                  <a:schemeClr val="tx1"/>
                </a:solidFill>
                <a:effectLst/>
                <a:latin typeface="+mn-lt"/>
                <a:ea typeface="+mn-ea"/>
                <a:cs typeface="+mn-cs"/>
              </a:rPr>
              <a:t> e </a:t>
            </a:r>
            <a:r>
              <a:rPr lang="en-US" sz="1200" b="0" i="0" kern="1200" dirty="0" err="1">
                <a:solidFill>
                  <a:schemeClr val="tx1"/>
                </a:solidFill>
                <a:effectLst/>
                <a:latin typeface="+mn-lt"/>
                <a:ea typeface="+mn-ea"/>
                <a:cs typeface="+mn-cs"/>
              </a:rPr>
              <a:t>veriuficando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pequenos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sucessos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Focamos</a:t>
            </a:r>
            <a:r>
              <a:rPr lang="en-US" sz="1200" b="0" i="0" kern="1200" dirty="0">
                <a:solidFill>
                  <a:schemeClr val="tx1"/>
                </a:solidFill>
                <a:effectLst/>
                <a:latin typeface="+mn-lt"/>
                <a:ea typeface="+mn-ea"/>
                <a:cs typeface="+mn-cs"/>
              </a:rPr>
              <a:t> no </a:t>
            </a:r>
            <a:r>
              <a:rPr lang="en-US" sz="1200" b="0" i="0" kern="1200" dirty="0" err="1">
                <a:solidFill>
                  <a:schemeClr val="tx1"/>
                </a:solidFill>
                <a:effectLst/>
                <a:latin typeface="+mn-lt"/>
                <a:ea typeface="+mn-ea"/>
                <a:cs typeface="+mn-cs"/>
              </a:rPr>
              <a:t>estado</a:t>
            </a:r>
            <a:r>
              <a:rPr lang="en-US" sz="1200" b="0" i="0" kern="1200" dirty="0">
                <a:solidFill>
                  <a:schemeClr val="tx1"/>
                </a:solidFill>
                <a:effectLst/>
                <a:latin typeface="+mn-lt"/>
                <a:ea typeface="+mn-ea"/>
                <a:cs typeface="+mn-cs"/>
              </a:rPr>
              <a:t> final </a:t>
            </a:r>
            <a:r>
              <a:rPr lang="en-US" sz="1200" b="0" i="0" kern="1200" dirty="0" err="1">
                <a:solidFill>
                  <a:schemeClr val="tx1"/>
                </a:solidFill>
                <a:effectLst/>
                <a:latin typeface="+mn-lt"/>
                <a:ea typeface="+mn-ea"/>
                <a:cs typeface="+mn-cs"/>
              </a:rPr>
              <a:t>ou</a:t>
            </a:r>
            <a:r>
              <a:rPr lang="en-US" sz="1200" b="0" i="0" kern="1200" dirty="0">
                <a:solidFill>
                  <a:schemeClr val="tx1"/>
                </a:solidFill>
                <a:effectLst/>
                <a:latin typeface="+mn-lt"/>
                <a:ea typeface="+mn-ea"/>
                <a:cs typeface="+mn-cs"/>
              </a:rPr>
              <a:t> no </a:t>
            </a:r>
            <a:r>
              <a:rPr lang="en-US" sz="1200" b="0" i="0" kern="1200" dirty="0" err="1">
                <a:solidFill>
                  <a:schemeClr val="tx1"/>
                </a:solidFill>
                <a:effectLst/>
                <a:latin typeface="+mn-lt"/>
                <a:ea typeface="+mn-ea"/>
                <a:cs typeface="+mn-cs"/>
              </a:rPr>
              <a:t>premio</a:t>
            </a:r>
            <a:r>
              <a:rPr lang="en-US" sz="1200" b="0" i="0" kern="1200" dirty="0">
                <a:solidFill>
                  <a:schemeClr val="tx1"/>
                </a:solidFill>
                <a:effectLst/>
                <a:latin typeface="+mn-lt"/>
                <a:ea typeface="+mn-ea"/>
                <a:cs typeface="+mn-cs"/>
              </a:rPr>
              <a:t> final e </a:t>
            </a:r>
            <a:r>
              <a:rPr lang="en-US" sz="1200" b="0" i="0" kern="1200" dirty="0" err="1">
                <a:solidFill>
                  <a:schemeClr val="tx1"/>
                </a:solidFill>
                <a:effectLst/>
                <a:latin typeface="+mn-lt"/>
                <a:ea typeface="+mn-ea"/>
                <a:cs typeface="+mn-cs"/>
              </a:rPr>
              <a:t>quando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demoramos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muito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prara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chegar</a:t>
            </a:r>
            <a:r>
              <a:rPr lang="en-US" sz="1200" b="0" i="0" kern="1200" dirty="0">
                <a:solidFill>
                  <a:schemeClr val="tx1"/>
                </a:solidFill>
                <a:effectLst/>
                <a:latin typeface="+mn-lt"/>
                <a:ea typeface="+mn-ea"/>
                <a:cs typeface="+mn-cs"/>
              </a:rPr>
              <a:t> la </a:t>
            </a:r>
            <a:r>
              <a:rPr lang="en-US" sz="1200" b="0" i="0" kern="1200" dirty="0" err="1">
                <a:solidFill>
                  <a:schemeClr val="tx1"/>
                </a:solidFill>
                <a:effectLst/>
                <a:latin typeface="+mn-lt"/>
                <a:ea typeface="+mn-ea"/>
                <a:cs typeface="+mn-cs"/>
              </a:rPr>
              <a:t>ou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vemos</a:t>
            </a:r>
            <a:r>
              <a:rPr lang="en-US" sz="1200" b="0" i="0" kern="1200" dirty="0">
                <a:solidFill>
                  <a:schemeClr val="tx1"/>
                </a:solidFill>
                <a:effectLst/>
                <a:latin typeface="+mn-lt"/>
                <a:ea typeface="+mn-ea"/>
                <a:cs typeface="+mn-cs"/>
              </a:rPr>
              <a:t> que eh irreal, </a:t>
            </a:r>
            <a:r>
              <a:rPr lang="en-US" sz="1200" b="0" i="0" kern="1200" dirty="0" err="1">
                <a:solidFill>
                  <a:schemeClr val="tx1"/>
                </a:solidFill>
                <a:effectLst/>
                <a:latin typeface="+mn-lt"/>
                <a:ea typeface="+mn-ea"/>
                <a:cs typeface="+mn-cs"/>
              </a:rPr>
              <a:t>deixamos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pra</a:t>
            </a:r>
            <a:r>
              <a:rPr lang="en-US" sz="1200" b="0" i="0" kern="1200" dirty="0">
                <a:solidFill>
                  <a:schemeClr val="tx1"/>
                </a:solidFill>
                <a:effectLst/>
                <a:latin typeface="+mn-lt"/>
                <a:ea typeface="+mn-ea"/>
                <a:cs typeface="+mn-cs"/>
              </a:rPr>
              <a:t> la.</a:t>
            </a:r>
          </a:p>
          <a:p>
            <a:r>
              <a:rPr lang="en-US" sz="1200" b="0" i="0" kern="1200" dirty="0">
                <a:solidFill>
                  <a:schemeClr val="tx1"/>
                </a:solidFill>
                <a:effectLst/>
                <a:latin typeface="+mn-lt"/>
                <a:ea typeface="+mn-ea"/>
                <a:cs typeface="+mn-cs"/>
              </a:rPr>
              <a:t>4. </a:t>
            </a:r>
            <a:r>
              <a:rPr lang="en-US" sz="1200" b="0" i="0" kern="1200" dirty="0" err="1">
                <a:solidFill>
                  <a:schemeClr val="tx1"/>
                </a:solidFill>
                <a:effectLst/>
                <a:latin typeface="+mn-lt"/>
                <a:ea typeface="+mn-ea"/>
                <a:cs typeface="+mn-cs"/>
              </a:rPr>
              <a:t>Deixamos</a:t>
            </a:r>
            <a:r>
              <a:rPr lang="en-US" sz="1200" b="0" i="0" kern="1200" dirty="0">
                <a:solidFill>
                  <a:schemeClr val="tx1"/>
                </a:solidFill>
                <a:effectLst/>
                <a:latin typeface="+mn-lt"/>
                <a:ea typeface="+mn-ea"/>
                <a:cs typeface="+mn-cs"/>
              </a:rPr>
              <a:t> as ferramentas de </a:t>
            </a:r>
            <a:r>
              <a:rPr lang="en-US" sz="1200" b="0" i="0" kern="1200" dirty="0" err="1">
                <a:solidFill>
                  <a:schemeClr val="tx1"/>
                </a:solidFill>
                <a:effectLst/>
                <a:latin typeface="+mn-lt"/>
                <a:ea typeface="+mn-ea"/>
                <a:cs typeface="+mn-cs"/>
              </a:rPr>
              <a:t>lado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Precisamos</a:t>
            </a:r>
            <a:r>
              <a:rPr lang="en-US" sz="1200" b="1"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apoio</a:t>
            </a:r>
            <a:r>
              <a:rPr lang="en-US" sz="1200" b="0" i="0" kern="1200" dirty="0">
                <a:solidFill>
                  <a:schemeClr val="tx1"/>
                </a:solidFill>
                <a:effectLst/>
                <a:latin typeface="+mn-lt"/>
                <a:ea typeface="+mn-ea"/>
                <a:cs typeface="+mn-cs"/>
              </a:rPr>
              <a:t> e ferramentas para </a:t>
            </a:r>
            <a:r>
              <a:rPr lang="en-US" sz="1200" b="0" i="0" kern="1200" dirty="0" err="1">
                <a:solidFill>
                  <a:schemeClr val="tx1"/>
                </a:solidFill>
                <a:effectLst/>
                <a:latin typeface="+mn-lt"/>
                <a:ea typeface="+mn-ea"/>
                <a:cs typeface="+mn-cs"/>
              </a:rPr>
              <a:t>poder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nos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ajudar</a:t>
            </a:r>
            <a:r>
              <a:rPr lang="en-US" sz="1200" b="0" i="0" kern="1200" dirty="0">
                <a:solidFill>
                  <a:schemeClr val="tx1"/>
                </a:solidFill>
                <a:effectLst/>
                <a:latin typeface="+mn-lt"/>
                <a:ea typeface="+mn-ea"/>
                <a:cs typeface="+mn-cs"/>
              </a:rPr>
              <a:t> no </a:t>
            </a:r>
            <a:r>
              <a:rPr lang="en-US" sz="1200" b="0" i="0" kern="1200" dirty="0" err="1">
                <a:solidFill>
                  <a:schemeClr val="tx1"/>
                </a:solidFill>
                <a:effectLst/>
                <a:latin typeface="+mn-lt"/>
                <a:ea typeface="+mn-ea"/>
                <a:cs typeface="+mn-cs"/>
              </a:rPr>
              <a:t>processo</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mudanca</a:t>
            </a:r>
            <a:r>
              <a:rPr lang="en-US" sz="1200" b="0" i="0" kern="1200" dirty="0">
                <a:solidFill>
                  <a:schemeClr val="tx1"/>
                </a:solidFill>
                <a:effectLst/>
                <a:latin typeface="+mn-lt"/>
                <a:ea typeface="+mn-ea"/>
                <a:cs typeface="+mn-cs"/>
              </a:rPr>
              <a:t>. Se </a:t>
            </a:r>
            <a:r>
              <a:rPr lang="en-US" sz="1200" b="0" i="0" kern="1200" dirty="0" err="1">
                <a:solidFill>
                  <a:schemeClr val="tx1"/>
                </a:solidFill>
                <a:effectLst/>
                <a:latin typeface="+mn-lt"/>
                <a:ea typeface="+mn-ea"/>
                <a:cs typeface="+mn-cs"/>
              </a:rPr>
              <a:t>vc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quer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fazer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dieta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deve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precisar</a:t>
            </a:r>
            <a:r>
              <a:rPr lang="en-US" sz="1200" b="0" i="0" kern="1200" dirty="0">
                <a:solidFill>
                  <a:schemeClr val="tx1"/>
                </a:solidFill>
                <a:effectLst/>
                <a:latin typeface="+mn-lt"/>
                <a:ea typeface="+mn-ea"/>
                <a:cs typeface="+mn-cs"/>
              </a:rPr>
              <a:t> de um </a:t>
            </a:r>
            <a:r>
              <a:rPr lang="en-US" sz="1200" b="0" i="0" kern="1200" dirty="0" err="1">
                <a:solidFill>
                  <a:schemeClr val="tx1"/>
                </a:solidFill>
                <a:effectLst/>
                <a:latin typeface="+mn-lt"/>
                <a:ea typeface="+mn-ea"/>
                <a:cs typeface="+mn-cs"/>
              </a:rPr>
              <a:t>livro</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receitas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ou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uma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lista</a:t>
            </a:r>
            <a:r>
              <a:rPr lang="en-US" sz="1200" b="0" i="0" kern="1200" dirty="0">
                <a:solidFill>
                  <a:schemeClr val="tx1"/>
                </a:solidFill>
                <a:effectLst/>
                <a:latin typeface="+mn-lt"/>
                <a:ea typeface="+mn-ea"/>
                <a:cs typeface="+mn-cs"/>
              </a:rPr>
              <a:t> de ingredients que </a:t>
            </a:r>
            <a:r>
              <a:rPr lang="en-US" sz="1200" b="0" i="0" kern="1200" dirty="0" err="1">
                <a:solidFill>
                  <a:schemeClr val="tx1"/>
                </a:solidFill>
                <a:effectLst/>
                <a:latin typeface="+mn-lt"/>
                <a:ea typeface="+mn-ea"/>
                <a:cs typeface="+mn-cs"/>
              </a:rPr>
              <a:t>esteja</a:t>
            </a:r>
            <a:r>
              <a:rPr lang="en-US" sz="1200" b="0" i="0" kern="1200" dirty="0">
                <a:solidFill>
                  <a:schemeClr val="tx1"/>
                </a:solidFill>
                <a:effectLst/>
                <a:latin typeface="+mn-lt"/>
                <a:ea typeface="+mn-ea"/>
                <a:cs typeface="+mn-cs"/>
              </a:rPr>
              <a:t> a </a:t>
            </a:r>
            <a:r>
              <a:rPr lang="en-US" sz="1200" b="0" i="0" kern="1200" dirty="0" err="1">
                <a:solidFill>
                  <a:schemeClr val="tx1"/>
                </a:solidFill>
                <a:effectLst/>
                <a:latin typeface="+mn-lt"/>
                <a:ea typeface="+mn-ea"/>
                <a:cs typeface="+mn-cs"/>
              </a:rPr>
              <a:t>mao</a:t>
            </a:r>
            <a:r>
              <a:rPr lang="en-US" sz="1200" b="0" i="0" kern="1200" dirty="0">
                <a:solidFill>
                  <a:schemeClr val="tx1"/>
                </a:solidFill>
                <a:effectLst/>
                <a:latin typeface="+mn-lt"/>
                <a:ea typeface="+mn-ea"/>
                <a:cs typeface="+mn-cs"/>
              </a:rPr>
              <a:t> para et </a:t>
            </a:r>
            <a:r>
              <a:rPr lang="en-US" sz="1200" b="0" i="0" kern="1200" dirty="0" err="1">
                <a:solidFill>
                  <a:schemeClr val="tx1"/>
                </a:solidFill>
                <a:effectLst/>
                <a:latin typeface="+mn-lt"/>
                <a:ea typeface="+mn-ea"/>
                <a:cs typeface="+mn-cs"/>
              </a:rPr>
              <a:t>ajudar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nas</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compras</a:t>
            </a:r>
            <a:r>
              <a:rPr lang="en-US" sz="1200" b="0" i="0" kern="1200" dirty="0">
                <a:solidFill>
                  <a:schemeClr val="tx1"/>
                </a:solidFill>
                <a:effectLst/>
                <a:latin typeface="+mn-lt"/>
                <a:ea typeface="+mn-ea"/>
                <a:cs typeface="+mn-cs"/>
              </a:rPr>
              <a:t>. Nao eh </a:t>
            </a:r>
            <a:r>
              <a:rPr lang="en-US" sz="1200" b="0" i="0" kern="1200" dirty="0" err="1">
                <a:solidFill>
                  <a:schemeClr val="tx1"/>
                </a:solidFill>
                <a:effectLst/>
                <a:latin typeface="+mn-lt"/>
                <a:ea typeface="+mn-ea"/>
                <a:cs typeface="+mn-cs"/>
              </a:rPr>
              <a:t>somente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sabendo</a:t>
            </a:r>
            <a:r>
              <a:rPr lang="en-US" sz="1200" b="0" i="0" kern="1200" dirty="0">
                <a:solidFill>
                  <a:schemeClr val="tx1"/>
                </a:solidFill>
                <a:effectLst/>
                <a:latin typeface="+mn-lt"/>
                <a:ea typeface="+mn-ea"/>
                <a:cs typeface="+mn-cs"/>
              </a:rPr>
              <a:t> que </a:t>
            </a:r>
            <a:r>
              <a:rPr lang="en-US" sz="1200" b="0" i="0" kern="1200" dirty="0" err="1">
                <a:solidFill>
                  <a:schemeClr val="tx1"/>
                </a:solidFill>
                <a:effectLst/>
                <a:latin typeface="+mn-lt"/>
                <a:ea typeface="+mn-ea"/>
                <a:cs typeface="+mn-cs"/>
              </a:rPr>
              <a:t>tipo</a:t>
            </a:r>
            <a:r>
              <a:rPr lang="en-US" sz="1200" b="0" i="0" kern="1200" dirty="0">
                <a:solidFill>
                  <a:schemeClr val="tx1"/>
                </a:solidFill>
                <a:effectLst/>
                <a:latin typeface="+mn-lt"/>
                <a:ea typeface="+mn-ea"/>
                <a:cs typeface="+mn-cs"/>
              </a:rPr>
              <a:t> de </a:t>
            </a:r>
            <a:r>
              <a:rPr lang="en-US" sz="1200" b="0" i="0" kern="1200" dirty="0" err="1">
                <a:solidFill>
                  <a:schemeClr val="tx1"/>
                </a:solidFill>
                <a:effectLst/>
                <a:latin typeface="+mn-lt"/>
                <a:ea typeface="+mn-ea"/>
                <a:cs typeface="+mn-cs"/>
              </a:rPr>
              <a:t>dieta</a:t>
            </a:r>
            <a:r>
              <a:rPr lang="en-US" sz="1200" b="0" i="0" kern="1200" dirty="0">
                <a:solidFill>
                  <a:schemeClr val="tx1"/>
                </a:solidFill>
                <a:effectLst/>
                <a:latin typeface="+mn-lt"/>
                <a:ea typeface="+mn-ea"/>
                <a:cs typeface="+mn-cs"/>
              </a:rPr>
              <a:t> voce </a:t>
            </a:r>
            <a:r>
              <a:rPr lang="en-US" sz="1200" b="0" i="0" kern="1200" dirty="0" err="1">
                <a:solidFill>
                  <a:schemeClr val="tx1"/>
                </a:solidFill>
                <a:effectLst/>
                <a:latin typeface="+mn-lt"/>
                <a:ea typeface="+mn-ea"/>
                <a:cs typeface="+mn-cs"/>
              </a:rPr>
              <a:t>precisa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fazer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Necesitamos</a:t>
            </a:r>
            <a:r>
              <a:rPr lang="en-US" sz="1200" b="0" i="0" kern="1200" dirty="0">
                <a:solidFill>
                  <a:schemeClr val="tx1"/>
                </a:solidFill>
                <a:effectLst/>
                <a:latin typeface="+mn-lt"/>
                <a:ea typeface="+mn-ea"/>
                <a:cs typeface="+mn-cs"/>
              </a:rPr>
              <a:t> o </a:t>
            </a:r>
            <a:r>
              <a:rPr lang="en-US" sz="1200" b="0" i="0" kern="1200" dirty="0" err="1">
                <a:solidFill>
                  <a:schemeClr val="tx1"/>
                </a:solidFill>
                <a:effectLst/>
                <a:latin typeface="+mn-lt"/>
                <a:ea typeface="+mn-ea"/>
                <a:cs typeface="+mn-cs"/>
              </a:rPr>
              <a:t>uso</a:t>
            </a:r>
            <a:r>
              <a:rPr lang="en-US" sz="1200" b="0" i="0" kern="1200" dirty="0">
                <a:solidFill>
                  <a:schemeClr val="tx1"/>
                </a:solidFill>
                <a:effectLst/>
                <a:latin typeface="+mn-lt"/>
                <a:ea typeface="+mn-ea"/>
                <a:cs typeface="+mn-cs"/>
              </a:rPr>
              <a:t> e o </a:t>
            </a:r>
            <a:r>
              <a:rPr lang="en-US" sz="1200" b="0" i="0" kern="1200" dirty="0" err="1">
                <a:solidFill>
                  <a:schemeClr val="tx1"/>
                </a:solidFill>
                <a:effectLst/>
                <a:latin typeface="+mn-lt"/>
                <a:ea typeface="+mn-ea"/>
                <a:cs typeface="+mn-cs"/>
              </a:rPr>
              <a:t>suporte</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diario</a:t>
            </a:r>
            <a:r>
              <a:rPr lang="en-US" sz="1200" b="0" i="0" kern="1200" dirty="0">
                <a:solidFill>
                  <a:schemeClr val="tx1"/>
                </a:solidFill>
                <a:effectLst/>
                <a:latin typeface="+mn-lt"/>
                <a:ea typeface="+mn-ea"/>
                <a:cs typeface="+mn-cs"/>
              </a:rPr>
              <a:t> de ferramentas para </a:t>
            </a:r>
            <a:r>
              <a:rPr lang="en-US" sz="1200" b="0" i="0" kern="1200" dirty="0" err="1">
                <a:solidFill>
                  <a:schemeClr val="tx1"/>
                </a:solidFill>
                <a:effectLst/>
                <a:latin typeface="+mn-lt"/>
                <a:ea typeface="+mn-ea"/>
                <a:cs typeface="+mn-cs"/>
              </a:rPr>
              <a:t>tal</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5. </a:t>
            </a:r>
            <a:r>
              <a:rPr lang="en-US" sz="1200" b="1" i="0" kern="1200" dirty="0">
                <a:solidFill>
                  <a:schemeClr val="tx1"/>
                </a:solidFill>
                <a:effectLst/>
                <a:latin typeface="+mn-lt"/>
                <a:ea typeface="+mn-ea"/>
                <a:cs typeface="+mn-cs"/>
              </a:rPr>
              <a:t>We try to change too much</a:t>
            </a:r>
            <a:r>
              <a:rPr lang="en-US" sz="1200" b="0" i="0" kern="1200" dirty="0">
                <a:solidFill>
                  <a:schemeClr val="tx1"/>
                </a:solidFill>
                <a:effectLst/>
                <a:latin typeface="+mn-lt"/>
                <a:ea typeface="+mn-ea"/>
                <a:cs typeface="+mn-cs"/>
              </a:rPr>
              <a:t>. If you can commit to changing one behavior long-term, and really make it stick, that’s commendable. But trying to take on multiple behaviors at once is a surefire way to send all of them into a ditch. The resources we rely on to make change happen are limited — </a:t>
            </a:r>
            <a:r>
              <a:rPr lang="en-US" sz="1200" b="0" i="0" u="none" strike="noStrike" kern="1200" dirty="0">
                <a:solidFill>
                  <a:schemeClr val="tx1"/>
                </a:solidFill>
                <a:effectLst/>
                <a:latin typeface="+mn-lt"/>
                <a:ea typeface="+mn-ea"/>
                <a:cs typeface="+mn-cs"/>
                <a:hlinkClick r:id="rId3" tooltip="Psychology Today looks at attention"/>
              </a:rPr>
              <a:t>attention</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Psychology Today looks at self-control"/>
              </a:rPr>
              <a:t>self-control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tooltip="Psychology Today looks at motivation"/>
              </a:rPr>
              <a:t>motivation</a:t>
            </a:r>
            <a:r>
              <a:rPr lang="en-US" sz="1200" b="0" i="0" kern="1200" dirty="0">
                <a:solidFill>
                  <a:schemeClr val="tx1"/>
                </a:solidFill>
                <a:effectLst/>
                <a:latin typeface="+mn-lt"/>
                <a:ea typeface="+mn-ea"/>
                <a:cs typeface="+mn-cs"/>
              </a:rPr>
              <a:t>, etc. Trying to change too much places unrealistic demands on those resources and dooms our efforts early on. We forget that the other areas of our lives keep spinning and also require those resources, so even just one additional behavior-change commitment is a big deal.</a:t>
            </a:r>
          </a:p>
          <a:p>
            <a:r>
              <a:rPr lang="en-US" sz="1200" b="0" i="0" kern="1200" dirty="0">
                <a:solidFill>
                  <a:schemeClr val="tx1"/>
                </a:solidFill>
                <a:effectLst/>
                <a:latin typeface="+mn-lt"/>
                <a:ea typeface="+mn-ea"/>
                <a:cs typeface="+mn-cs"/>
              </a:rPr>
              <a:t>6. </a:t>
            </a:r>
            <a:r>
              <a:rPr lang="en-US" sz="1200" b="1" i="0" kern="1200" dirty="0">
                <a:solidFill>
                  <a:schemeClr val="tx1"/>
                </a:solidFill>
                <a:effectLst/>
                <a:latin typeface="+mn-lt"/>
                <a:ea typeface="+mn-ea"/>
                <a:cs typeface="+mn-cs"/>
              </a:rPr>
              <a:t>We underestimate the process</a:t>
            </a:r>
            <a:r>
              <a:rPr lang="en-US" sz="1200" b="0" i="0" kern="1200" dirty="0">
                <a:solidFill>
                  <a:schemeClr val="tx1"/>
                </a:solidFill>
                <a:effectLst/>
                <a:latin typeface="+mn-lt"/>
                <a:ea typeface="+mn-ea"/>
                <a:cs typeface="+mn-cs"/>
              </a:rPr>
              <a:t>. Change is never just one thing; it’s a lot of connected things, and sustained change doesn’t happen without a process that considers all of the pieces. You can consult any number of models for behavior change (such as the</a:t>
            </a:r>
            <a:r>
              <a:rPr lang="en-US" sz="1200" b="0" i="0" u="none" strike="noStrike" kern="1200" dirty="0">
                <a:solidFill>
                  <a:schemeClr val="tx1"/>
                </a:solidFill>
                <a:effectLst/>
                <a:latin typeface="+mn-lt"/>
                <a:ea typeface="+mn-ea"/>
                <a:cs typeface="+mn-cs"/>
                <a:hlinkClick r:id="rId6"/>
              </a:rPr>
              <a:t> TTM Model</a:t>
            </a:r>
            <a:r>
              <a:rPr lang="en-US" sz="1200" b="0" i="0" kern="1200" dirty="0">
                <a:solidFill>
                  <a:schemeClr val="tx1"/>
                </a:solidFill>
                <a:effectLst/>
                <a:latin typeface="+mn-lt"/>
                <a:ea typeface="+mn-ea"/>
                <a:cs typeface="+mn-cs"/>
              </a:rPr>
              <a:t>), and spending some time doing that is worthwhile, but the bigger point is that long-term behavior change involves </a:t>
            </a:r>
            <a:r>
              <a:rPr lang="en-US" sz="1200" b="0" i="1" kern="1200" dirty="0">
                <a:solidFill>
                  <a:schemeClr val="tx1"/>
                </a:solidFill>
                <a:effectLst/>
                <a:latin typeface="+mn-lt"/>
                <a:ea typeface="+mn-ea"/>
                <a:cs typeface="+mn-cs"/>
              </a:rPr>
              <a:t>steps</a:t>
            </a:r>
            <a:r>
              <a:rPr lang="en-US" sz="1200" b="0" i="0" kern="1200" dirty="0">
                <a:solidFill>
                  <a:schemeClr val="tx1"/>
                </a:solidFill>
                <a:effectLst/>
                <a:latin typeface="+mn-lt"/>
                <a:ea typeface="+mn-ea"/>
                <a:cs typeface="+mn-cs"/>
              </a:rPr>
              <a:t>. It’s easy to fool ourselves into believing that it should be so much simpler, but nothing about behavior change is simple. It’s a tough, process-oriented challenge to move the needle even a little.</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7. </a:t>
            </a:r>
            <a:r>
              <a:rPr lang="en-US" sz="1200" b="1" i="0" kern="1200" dirty="0">
                <a:solidFill>
                  <a:schemeClr val="tx1"/>
                </a:solidFill>
                <a:effectLst/>
                <a:latin typeface="+mn-lt"/>
                <a:ea typeface="+mn-ea"/>
                <a:cs typeface="+mn-cs"/>
              </a:rPr>
              <a:t>We forget that failure is usually a given. </a:t>
            </a:r>
            <a:r>
              <a:rPr lang="en-US" sz="1200" b="0" i="0" kern="1200" dirty="0">
                <a:solidFill>
                  <a:schemeClr val="tx1"/>
                </a:solidFill>
                <a:effectLst/>
                <a:latin typeface="+mn-lt"/>
                <a:ea typeface="+mn-ea"/>
                <a:cs typeface="+mn-cs"/>
              </a:rPr>
              <a:t>If you try to make a change and fail, you’ve proven one of the sturdiest truths of behavior change: Failing at least once is part of the process, and it’s probably going to be more than once. Failing reveals more to you about what deserves your attention and energy in the next round (and the next). The time-tested change process models all factor in failure as part of the process, and encourage those who would change to see failing as a </a:t>
            </a:r>
            <a:r>
              <a:rPr lang="en-US" sz="1200" b="0" i="1"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 not as the end of the process or an excuse to stop trying.</a:t>
            </a:r>
          </a:p>
          <a:p>
            <a:r>
              <a:rPr lang="en-US" sz="1200" b="0" i="0" kern="1200" dirty="0">
                <a:solidFill>
                  <a:schemeClr val="tx1"/>
                </a:solidFill>
                <a:effectLst/>
                <a:latin typeface="+mn-lt"/>
                <a:ea typeface="+mn-ea"/>
                <a:cs typeface="+mn-cs"/>
              </a:rPr>
              <a:t>8. </a:t>
            </a:r>
            <a:r>
              <a:rPr lang="en-US" sz="1200" b="1" i="0" kern="1200" dirty="0">
                <a:solidFill>
                  <a:schemeClr val="tx1"/>
                </a:solidFill>
                <a:effectLst/>
                <a:latin typeface="+mn-lt"/>
                <a:ea typeface="+mn-ea"/>
                <a:cs typeface="+mn-cs"/>
              </a:rPr>
              <a:t>We don't make a commitment</a:t>
            </a:r>
            <a:r>
              <a:rPr lang="en-US" sz="1200" b="0" i="0" kern="1200" dirty="0">
                <a:solidFill>
                  <a:schemeClr val="tx1"/>
                </a:solidFill>
                <a:effectLst/>
                <a:latin typeface="+mn-lt"/>
                <a:ea typeface="+mn-ea"/>
                <a:cs typeface="+mn-cs"/>
              </a:rPr>
              <a:t>. Finally, but perhaps most important, what the best of behavior change research tells us is that if we haven't made a commitment to accomplish whatever we want to accomplish, it won't happen. We need a </a:t>
            </a:r>
            <a:r>
              <a:rPr lang="en-US" sz="1200" b="0" i="0" u="none" strike="noStrike" kern="1200" dirty="0">
                <a:solidFill>
                  <a:schemeClr val="tx1"/>
                </a:solidFill>
                <a:effectLst/>
                <a:latin typeface="+mn-lt"/>
                <a:ea typeface="+mn-ea"/>
                <a:cs typeface="+mn-cs"/>
                <a:hlinkClick r:id="rId7"/>
              </a:rPr>
              <a:t>"commitment device"</a:t>
            </a:r>
            <a:r>
              <a:rPr lang="en-US" sz="1200" b="0" i="0" kern="1200" dirty="0">
                <a:solidFill>
                  <a:schemeClr val="tx1"/>
                </a:solidFill>
                <a:effectLst/>
                <a:latin typeface="+mn-lt"/>
                <a:ea typeface="+mn-ea"/>
                <a:cs typeface="+mn-cs"/>
              </a:rPr>
              <a:t> that firmly establishes what we're going to do and how we're going to do it. Everything else starts there.</a:t>
            </a:r>
          </a:p>
          <a:p>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6</a:t>
            </a:fld>
            <a:endParaRPr lang="en-US"/>
          </a:p>
        </p:txBody>
      </p:sp>
    </p:spTree>
    <p:extLst>
      <p:ext uri="{BB962C8B-B14F-4D97-AF65-F5344CB8AC3E}">
        <p14:creationId xmlns:p14="http://schemas.microsoft.com/office/powerpoint/2010/main" val="427574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Depois</a:t>
            </a:r>
            <a:r>
              <a:rPr lang="en-US" dirty="0"/>
              <a:t> de </a:t>
            </a:r>
            <a:r>
              <a:rPr lang="en-US" dirty="0" err="1"/>
              <a:t>analisar</a:t>
            </a:r>
            <a:r>
              <a:rPr lang="en-US" dirty="0"/>
              <a:t> </a:t>
            </a:r>
            <a:r>
              <a:rPr lang="en-US" dirty="0" err="1"/>
              <a:t>toda</a:t>
            </a:r>
            <a:r>
              <a:rPr lang="en-US" dirty="0"/>
              <a:t> </a:t>
            </a:r>
            <a:r>
              <a:rPr lang="en-US" dirty="0" err="1"/>
              <a:t>essa</a:t>
            </a:r>
            <a:r>
              <a:rPr lang="en-US" dirty="0"/>
              <a:t> </a:t>
            </a:r>
            <a:r>
              <a:rPr lang="en-US" dirty="0" err="1"/>
              <a:t>situacao</a:t>
            </a:r>
            <a:r>
              <a:rPr lang="en-US" dirty="0"/>
              <a:t> e </a:t>
            </a:r>
            <a:r>
              <a:rPr lang="en-US" dirty="0" err="1"/>
              <a:t>ver</a:t>
            </a:r>
            <a:r>
              <a:rPr lang="en-US" dirty="0"/>
              <a:t> que </a:t>
            </a:r>
            <a:r>
              <a:rPr lang="en-US" dirty="0" err="1"/>
              <a:t>estamos</a:t>
            </a:r>
            <a:r>
              <a:rPr lang="en-US" dirty="0"/>
              <a:t> com </a:t>
            </a:r>
            <a:r>
              <a:rPr lang="en-US" dirty="0" err="1"/>
              <a:t>isso</a:t>
            </a:r>
            <a:r>
              <a:rPr lang="en-US" dirty="0"/>
              <a:t> ai, </a:t>
            </a:r>
            <a:r>
              <a:rPr lang="en-US" dirty="0" err="1"/>
              <a:t>eu</a:t>
            </a:r>
            <a:r>
              <a:rPr lang="en-US" dirty="0"/>
              <a:t> me </a:t>
            </a:r>
            <a:r>
              <a:rPr lang="en-US" dirty="0" err="1"/>
              <a:t>sentei</a:t>
            </a:r>
            <a:r>
              <a:rPr lang="en-US" dirty="0"/>
              <a:t> com </a:t>
            </a:r>
            <a:r>
              <a:rPr lang="en-US" dirty="0" err="1"/>
              <a:t>os</a:t>
            </a:r>
            <a:r>
              <a:rPr lang="en-US" dirty="0"/>
              <a:t> agile coaches e </a:t>
            </a:r>
            <a:r>
              <a:rPr lang="en-US" dirty="0" err="1"/>
              <a:t>outras</a:t>
            </a:r>
            <a:r>
              <a:rPr lang="en-US" dirty="0"/>
              <a:t> </a:t>
            </a:r>
            <a:r>
              <a:rPr lang="en-US" dirty="0" err="1"/>
              <a:t>liderancas</a:t>
            </a:r>
            <a:r>
              <a:rPr lang="en-US" dirty="0"/>
              <a:t> e </a:t>
            </a:r>
            <a:r>
              <a:rPr lang="en-US" dirty="0" err="1"/>
              <a:t>desenhei</a:t>
            </a:r>
            <a:r>
              <a:rPr lang="en-US" dirty="0"/>
              <a:t> </a:t>
            </a:r>
            <a:r>
              <a:rPr lang="en-US" dirty="0" err="1"/>
              <a:t>uns</a:t>
            </a:r>
            <a:r>
              <a:rPr lang="en-US" dirty="0"/>
              <a:t> </a:t>
            </a:r>
            <a:r>
              <a:rPr lang="en-US" dirty="0" err="1"/>
              <a:t>experimentos</a:t>
            </a:r>
            <a:r>
              <a:rPr lang="en-US" dirty="0"/>
              <a:t> de </a:t>
            </a:r>
            <a:r>
              <a:rPr lang="en-US" dirty="0" err="1"/>
              <a:t>pequenas</a:t>
            </a:r>
            <a:r>
              <a:rPr lang="en-US" dirty="0"/>
              <a:t> </a:t>
            </a:r>
            <a:r>
              <a:rPr lang="en-US" dirty="0" err="1"/>
              <a:t>mudancas</a:t>
            </a:r>
            <a:r>
              <a:rPr lang="en-US" dirty="0"/>
              <a:t>, </a:t>
            </a:r>
            <a:r>
              <a:rPr lang="en-US" dirty="0" err="1"/>
              <a:t>baseado</a:t>
            </a:r>
            <a:r>
              <a:rPr lang="en-US" dirty="0"/>
              <a:t> </a:t>
            </a:r>
            <a:r>
              <a:rPr lang="en-US" dirty="0" err="1"/>
              <a:t>em</a:t>
            </a:r>
            <a:r>
              <a:rPr lang="en-US" dirty="0"/>
              <a:t> </a:t>
            </a:r>
            <a:r>
              <a:rPr lang="en-US" dirty="0" err="1"/>
              <a:t>conceitos</a:t>
            </a:r>
            <a:r>
              <a:rPr lang="en-US" dirty="0"/>
              <a:t> simples, que </a:t>
            </a:r>
            <a:r>
              <a:rPr lang="en-US" dirty="0" err="1"/>
              <a:t>isoladamente</a:t>
            </a:r>
            <a:r>
              <a:rPr lang="en-US" dirty="0"/>
              <a:t> </a:t>
            </a:r>
            <a:r>
              <a:rPr lang="en-US" dirty="0" err="1"/>
              <a:t>tinham</a:t>
            </a:r>
            <a:r>
              <a:rPr lang="en-US" dirty="0"/>
              <a:t> me </a:t>
            </a:r>
            <a:r>
              <a:rPr lang="en-US" dirty="0" err="1"/>
              <a:t>ajudado</a:t>
            </a:r>
            <a:r>
              <a:rPr lang="en-US" dirty="0"/>
              <a:t> </a:t>
            </a:r>
            <a:r>
              <a:rPr lang="en-US" dirty="0" err="1"/>
              <a:t>em</a:t>
            </a:r>
            <a:r>
              <a:rPr lang="en-US" dirty="0"/>
              <a:t> </a:t>
            </a:r>
            <a:r>
              <a:rPr lang="en-US" dirty="0" err="1"/>
              <a:t>outras</a:t>
            </a:r>
            <a:r>
              <a:rPr lang="en-US" dirty="0"/>
              <a:t> </a:t>
            </a:r>
            <a:r>
              <a:rPr lang="en-US" dirty="0" err="1"/>
              <a:t>circunstancias</a:t>
            </a:r>
            <a:r>
              <a:rPr lang="en-US" dirty="0"/>
              <a:t>:</a:t>
            </a:r>
          </a:p>
          <a:p>
            <a:endParaRPr lang="en-US" dirty="0"/>
          </a:p>
          <a:p>
            <a:pPr marL="228600" indent="-228600">
              <a:buAutoNum type="arabicParenR"/>
            </a:pPr>
            <a:r>
              <a:rPr lang="en-US" dirty="0" err="1"/>
              <a:t>Visualizar</a:t>
            </a:r>
            <a:r>
              <a:rPr lang="en-US" dirty="0"/>
              <a:t> o </a:t>
            </a:r>
            <a:r>
              <a:rPr lang="en-US" dirty="0" err="1"/>
              <a:t>estado</a:t>
            </a:r>
            <a:r>
              <a:rPr lang="en-US" dirty="0"/>
              <a:t> </a:t>
            </a:r>
            <a:r>
              <a:rPr lang="en-US" dirty="0" err="1"/>
              <a:t>atual</a:t>
            </a:r>
            <a:r>
              <a:rPr lang="en-US" dirty="0"/>
              <a:t> do Sistema : </a:t>
            </a:r>
            <a:r>
              <a:rPr lang="en-US" dirty="0" err="1"/>
              <a:t>evitar</a:t>
            </a:r>
            <a:r>
              <a:rPr lang="en-US" dirty="0"/>
              <a:t> </a:t>
            </a:r>
            <a:r>
              <a:rPr lang="en-US" dirty="0" err="1"/>
              <a:t>otimizacoes</a:t>
            </a:r>
            <a:r>
              <a:rPr lang="en-US" dirty="0"/>
              <a:t> </a:t>
            </a:r>
            <a:r>
              <a:rPr lang="en-US" dirty="0" err="1"/>
              <a:t>locais</a:t>
            </a:r>
            <a:r>
              <a:rPr lang="en-US" dirty="0"/>
              <a:t>. </a:t>
            </a:r>
          </a:p>
          <a:p>
            <a:pPr marL="228600" indent="-228600">
              <a:buAutoNum type="arabicParenR"/>
            </a:pPr>
            <a:r>
              <a:rPr lang="en-US" dirty="0" err="1"/>
              <a:t>Trazer</a:t>
            </a:r>
            <a:r>
              <a:rPr lang="en-US" dirty="0"/>
              <a:t> o </a:t>
            </a:r>
            <a:r>
              <a:rPr lang="en-US" dirty="0" err="1"/>
              <a:t>treinamento</a:t>
            </a:r>
            <a:r>
              <a:rPr lang="en-US" dirty="0"/>
              <a:t> para fora da </a:t>
            </a:r>
            <a:r>
              <a:rPr lang="en-US" dirty="0" err="1"/>
              <a:t>sala</a:t>
            </a:r>
            <a:r>
              <a:rPr lang="en-US" dirty="0"/>
              <a:t> de aula e </a:t>
            </a:r>
            <a:r>
              <a:rPr lang="en-US" dirty="0" err="1"/>
              <a:t>aplicar</a:t>
            </a:r>
            <a:r>
              <a:rPr lang="en-US" dirty="0"/>
              <a:t> no </a:t>
            </a:r>
            <a:r>
              <a:rPr lang="en-US" dirty="0" err="1"/>
              <a:t>trabalho</a:t>
            </a:r>
            <a:r>
              <a:rPr lang="en-US" dirty="0"/>
              <a:t> do </a:t>
            </a:r>
            <a:r>
              <a:rPr lang="en-US" dirty="0" err="1"/>
              <a:t>dia</a:t>
            </a:r>
            <a:r>
              <a:rPr lang="en-US" dirty="0"/>
              <a:t> a </a:t>
            </a:r>
            <a:r>
              <a:rPr lang="en-US" dirty="0" err="1"/>
              <a:t>dia</a:t>
            </a:r>
            <a:endParaRPr lang="en-US" dirty="0"/>
          </a:p>
          <a:p>
            <a:pPr marL="228600" indent="-228600">
              <a:buAutoNum type="arabicParenR"/>
            </a:pPr>
            <a:r>
              <a:rPr lang="en-US" dirty="0" err="1"/>
              <a:t>Focar</a:t>
            </a:r>
            <a:r>
              <a:rPr lang="en-US" dirty="0"/>
              <a:t> </a:t>
            </a:r>
            <a:r>
              <a:rPr lang="en-US" dirty="0" err="1"/>
              <a:t>nos</a:t>
            </a:r>
            <a:r>
              <a:rPr lang="en-US" dirty="0"/>
              <a:t> </a:t>
            </a:r>
            <a:r>
              <a:rPr lang="en-US" dirty="0" err="1"/>
              <a:t>principios</a:t>
            </a:r>
            <a:r>
              <a:rPr lang="en-US" dirty="0"/>
              <a:t> e </a:t>
            </a:r>
            <a:r>
              <a:rPr lang="en-US" dirty="0" err="1"/>
              <a:t>nao</a:t>
            </a:r>
            <a:r>
              <a:rPr lang="en-US" dirty="0"/>
              <a:t> no </a:t>
            </a:r>
            <a:r>
              <a:rPr lang="en-US" dirty="0" err="1"/>
              <a:t>metodo</a:t>
            </a:r>
            <a:r>
              <a:rPr lang="en-US" dirty="0"/>
              <a:t>.</a:t>
            </a:r>
          </a:p>
          <a:p>
            <a:pPr marL="228600" indent="-228600">
              <a:buAutoNum type="arabicParenR"/>
            </a:pPr>
            <a:r>
              <a:rPr lang="en-US" dirty="0" err="1"/>
              <a:t>Incentivar</a:t>
            </a:r>
            <a:r>
              <a:rPr lang="en-US" dirty="0"/>
              <a:t> a </a:t>
            </a:r>
            <a:r>
              <a:rPr lang="en-US" dirty="0" err="1"/>
              <a:t>mudanca</a:t>
            </a:r>
            <a:r>
              <a:rPr lang="en-US" dirty="0"/>
              <a:t>, </a:t>
            </a:r>
            <a:r>
              <a:rPr lang="en-US" dirty="0" err="1"/>
              <a:t>mudando</a:t>
            </a:r>
            <a:r>
              <a:rPr lang="en-US" dirty="0"/>
              <a:t> as </a:t>
            </a:r>
            <a:r>
              <a:rPr lang="en-US" dirty="0" err="1"/>
              <a:t>metricas</a:t>
            </a:r>
            <a:r>
              <a:rPr lang="en-US" dirty="0"/>
              <a:t> </a:t>
            </a:r>
            <a:r>
              <a:rPr lang="en-US" dirty="0" err="1"/>
              <a:t>ou</a:t>
            </a:r>
            <a:r>
              <a:rPr lang="en-US" dirty="0"/>
              <a:t> </a:t>
            </a:r>
            <a:r>
              <a:rPr lang="en-US" dirty="0" err="1"/>
              <a:t>formas</a:t>
            </a:r>
            <a:r>
              <a:rPr lang="en-US" dirty="0"/>
              <a:t> de incentive : </a:t>
            </a:r>
            <a:r>
              <a:rPr lang="en-US" dirty="0" err="1"/>
              <a:t>comecamos</a:t>
            </a:r>
            <a:r>
              <a:rPr lang="en-US" dirty="0"/>
              <a:t> a </a:t>
            </a:r>
            <a:r>
              <a:rPr lang="en-US" dirty="0" err="1"/>
              <a:t>incentivar</a:t>
            </a:r>
            <a:r>
              <a:rPr lang="en-US" dirty="0"/>
              <a:t> o </a:t>
            </a:r>
            <a:r>
              <a:rPr lang="en-US" dirty="0" err="1"/>
              <a:t>esforco</a:t>
            </a:r>
            <a:r>
              <a:rPr lang="en-US" dirty="0"/>
              <a:t>, </a:t>
            </a:r>
            <a:r>
              <a:rPr lang="en-US" dirty="0" err="1"/>
              <a:t>mais</a:t>
            </a:r>
            <a:r>
              <a:rPr lang="en-US" dirty="0"/>
              <a:t> que o </a:t>
            </a:r>
            <a:r>
              <a:rPr lang="en-US" dirty="0" err="1"/>
              <a:t>resultado</a:t>
            </a:r>
            <a:r>
              <a:rPr lang="en-US" dirty="0"/>
              <a:t> final.</a:t>
            </a:r>
          </a:p>
          <a:p>
            <a:pPr marL="228600" indent="-228600">
              <a:buAutoNum type="arabicParenR"/>
            </a:pPr>
            <a:r>
              <a:rPr lang="en-US" dirty="0" err="1"/>
              <a:t>Criar</a:t>
            </a:r>
            <a:r>
              <a:rPr lang="en-US" dirty="0"/>
              <a:t> </a:t>
            </a:r>
            <a:r>
              <a:rPr lang="en-US" dirty="0" err="1"/>
              <a:t>uma</a:t>
            </a:r>
            <a:r>
              <a:rPr lang="en-US" dirty="0"/>
              <a:t> </a:t>
            </a:r>
            <a:r>
              <a:rPr lang="en-US" dirty="0" err="1"/>
              <a:t>cultura</a:t>
            </a:r>
            <a:r>
              <a:rPr lang="en-US" dirty="0"/>
              <a:t> de </a:t>
            </a:r>
            <a:r>
              <a:rPr lang="en-US" dirty="0" err="1"/>
              <a:t>colaboracao</a:t>
            </a:r>
            <a:r>
              <a:rPr lang="en-US" dirty="0"/>
              <a:t> e de </a:t>
            </a:r>
            <a:r>
              <a:rPr lang="en-US" dirty="0" err="1"/>
              <a:t>melhora</a:t>
            </a:r>
            <a:r>
              <a:rPr lang="en-US" dirty="0"/>
              <a:t> continua</a:t>
            </a:r>
          </a:p>
          <a:p>
            <a:pPr marL="228600" indent="-228600">
              <a:buAutoNum type="arabicParenR"/>
            </a:pPr>
            <a:r>
              <a:rPr lang="en-US" dirty="0"/>
              <a:t>Nao </a:t>
            </a:r>
            <a:r>
              <a:rPr lang="en-US" dirty="0" err="1"/>
              <a:t>nos</a:t>
            </a:r>
            <a:r>
              <a:rPr lang="en-US" dirty="0"/>
              <a:t> </a:t>
            </a:r>
            <a:r>
              <a:rPr lang="en-US" dirty="0" err="1"/>
              <a:t>comprometer</a:t>
            </a:r>
            <a:r>
              <a:rPr lang="en-US" dirty="0"/>
              <a:t> com </a:t>
            </a:r>
            <a:r>
              <a:rPr lang="en-US" dirty="0" err="1"/>
              <a:t>prazo</a:t>
            </a:r>
            <a:r>
              <a:rPr lang="en-US" dirty="0"/>
              <a:t>…. Nao </a:t>
            </a:r>
            <a:r>
              <a:rPr lang="en-US" dirty="0" err="1"/>
              <a:t>criar</a:t>
            </a:r>
            <a:r>
              <a:rPr lang="en-US" dirty="0"/>
              <a:t> um </a:t>
            </a:r>
            <a:r>
              <a:rPr lang="en-US" dirty="0" err="1"/>
              <a:t>projeto</a:t>
            </a:r>
            <a:r>
              <a:rPr lang="en-US" dirty="0"/>
              <a:t> mas sim </a:t>
            </a:r>
            <a:r>
              <a:rPr lang="en-US" dirty="0" err="1"/>
              <a:t>uma</a:t>
            </a:r>
            <a:r>
              <a:rPr lang="en-US" dirty="0"/>
              <a:t> jornada </a:t>
            </a:r>
            <a:r>
              <a:rPr lang="en-US" dirty="0" err="1"/>
              <a:t>sem</a:t>
            </a:r>
            <a:r>
              <a:rPr lang="en-US" dirty="0"/>
              <a:t> </a:t>
            </a:r>
            <a:r>
              <a:rPr lang="en-US" dirty="0" err="1"/>
              <a:t>fim</a:t>
            </a:r>
            <a:endParaRPr lang="en-US" dirty="0"/>
          </a:p>
          <a:p>
            <a:pPr marL="228600" indent="-228600">
              <a:buAutoNum type="arabicParenR"/>
            </a:pPr>
            <a:endParaRPr lang="en-US" dirty="0"/>
          </a:p>
          <a:p>
            <a:pPr marL="228600" indent="-228600">
              <a:buAutoNum type="arabicParenR"/>
            </a:pPr>
            <a:r>
              <a:rPr lang="en-US" dirty="0" err="1"/>
              <a:t>Criei</a:t>
            </a:r>
            <a:r>
              <a:rPr lang="en-US" dirty="0"/>
              <a:t> um </a:t>
            </a:r>
            <a:r>
              <a:rPr lang="en-US" dirty="0" err="1"/>
              <a:t>programa</a:t>
            </a:r>
            <a:r>
              <a:rPr lang="en-US" dirty="0"/>
              <a:t> com </a:t>
            </a:r>
            <a:r>
              <a:rPr lang="en-US" dirty="0" err="1"/>
              <a:t>duas</a:t>
            </a:r>
            <a:r>
              <a:rPr lang="en-US" dirty="0"/>
              <a:t> </a:t>
            </a:r>
            <a:r>
              <a:rPr lang="en-US" dirty="0" err="1"/>
              <a:t>frentes</a:t>
            </a:r>
            <a:r>
              <a:rPr lang="en-US" dirty="0"/>
              <a:t>:</a:t>
            </a:r>
          </a:p>
          <a:p>
            <a:pPr marL="685800" lvl="1" indent="-228600">
              <a:buAutoNum type="arabicParenR"/>
            </a:pPr>
            <a:r>
              <a:rPr lang="en-US" dirty="0"/>
              <a:t>a de </a:t>
            </a:r>
            <a:r>
              <a:rPr lang="en-US" dirty="0" err="1"/>
              <a:t>ensinar</a:t>
            </a:r>
            <a:r>
              <a:rPr lang="en-US" dirty="0"/>
              <a:t> </a:t>
            </a:r>
            <a:r>
              <a:rPr lang="en-US" dirty="0" err="1"/>
              <a:t>uma</a:t>
            </a:r>
            <a:r>
              <a:rPr lang="en-US" dirty="0"/>
              <a:t> </a:t>
            </a:r>
            <a:r>
              <a:rPr lang="en-US" dirty="0" err="1"/>
              <a:t>cultura</a:t>
            </a:r>
            <a:r>
              <a:rPr lang="en-US" dirty="0"/>
              <a:t> de </a:t>
            </a:r>
            <a:r>
              <a:rPr lang="en-US" dirty="0" err="1"/>
              <a:t>melhora</a:t>
            </a:r>
            <a:r>
              <a:rPr lang="en-US" dirty="0"/>
              <a:t> continua, </a:t>
            </a:r>
            <a:r>
              <a:rPr lang="en-US" dirty="0" err="1"/>
              <a:t>baseada</a:t>
            </a:r>
            <a:r>
              <a:rPr lang="en-US" dirty="0"/>
              <a:t> </a:t>
            </a:r>
            <a:r>
              <a:rPr lang="en-US" dirty="0" err="1"/>
              <a:t>em</a:t>
            </a:r>
            <a:r>
              <a:rPr lang="en-US" dirty="0"/>
              <a:t> </a:t>
            </a:r>
            <a:r>
              <a:rPr lang="en-US" dirty="0" err="1"/>
              <a:t>pequenos</a:t>
            </a:r>
            <a:r>
              <a:rPr lang="en-US" dirty="0"/>
              <a:t> </a:t>
            </a:r>
            <a:r>
              <a:rPr lang="en-US" dirty="0" err="1"/>
              <a:t>ciclos</a:t>
            </a:r>
            <a:r>
              <a:rPr lang="en-US" dirty="0"/>
              <a:t> de </a:t>
            </a:r>
            <a:r>
              <a:rPr lang="en-US" dirty="0" err="1"/>
              <a:t>melhora</a:t>
            </a:r>
            <a:r>
              <a:rPr lang="en-US" dirty="0"/>
              <a:t> e </a:t>
            </a:r>
            <a:r>
              <a:rPr lang="en-US" dirty="0" err="1"/>
              <a:t>nos</a:t>
            </a:r>
            <a:r>
              <a:rPr lang="en-US" dirty="0"/>
              <a:t> </a:t>
            </a:r>
            <a:r>
              <a:rPr lang="en-US" dirty="0" err="1"/>
              <a:t>principios</a:t>
            </a:r>
            <a:r>
              <a:rPr lang="en-US" dirty="0"/>
              <a:t> de </a:t>
            </a:r>
            <a:r>
              <a:rPr lang="en-US" dirty="0" err="1"/>
              <a:t>agilidade</a:t>
            </a:r>
            <a:r>
              <a:rPr lang="en-US" dirty="0"/>
              <a:t> e </a:t>
            </a:r>
            <a:r>
              <a:rPr lang="en-US" dirty="0" err="1"/>
              <a:t>transparencias</a:t>
            </a:r>
            <a:r>
              <a:rPr lang="en-US" dirty="0"/>
              <a:t>……</a:t>
            </a:r>
          </a:p>
          <a:p>
            <a:pPr marL="685800" lvl="1" indent="-228600">
              <a:buAutoNum type="arabicParenR"/>
            </a:pPr>
            <a:r>
              <a:rPr lang="en-US" dirty="0"/>
              <a:t>E a </a:t>
            </a:r>
            <a:r>
              <a:rPr lang="en-US" dirty="0" err="1"/>
              <a:t>frente</a:t>
            </a:r>
            <a:r>
              <a:rPr lang="en-US" dirty="0"/>
              <a:t> de </a:t>
            </a:r>
            <a:r>
              <a:rPr lang="en-US" dirty="0" err="1"/>
              <a:t>excelencia</a:t>
            </a:r>
            <a:r>
              <a:rPr lang="en-US" dirty="0"/>
              <a:t> de </a:t>
            </a:r>
            <a:r>
              <a:rPr lang="en-US" dirty="0" err="1"/>
              <a:t>engenharia</a:t>
            </a:r>
            <a:r>
              <a:rPr lang="en-US" dirty="0"/>
              <a:t> e </a:t>
            </a:r>
            <a:r>
              <a:rPr lang="en-US" dirty="0" err="1"/>
              <a:t>novas</a:t>
            </a:r>
            <a:r>
              <a:rPr lang="en-US" dirty="0"/>
              <a:t> </a:t>
            </a:r>
            <a:r>
              <a:rPr lang="en-US" dirty="0" err="1"/>
              <a:t>formas</a:t>
            </a:r>
            <a:r>
              <a:rPr lang="en-US" dirty="0"/>
              <a:t> de </a:t>
            </a:r>
            <a:r>
              <a:rPr lang="en-US" dirty="0" err="1"/>
              <a:t>trabalhar</a:t>
            </a:r>
            <a:r>
              <a:rPr lang="en-US" dirty="0"/>
              <a:t> com </a:t>
            </a:r>
            <a:r>
              <a:rPr lang="en-US" dirty="0" err="1"/>
              <a:t>devOps</a:t>
            </a:r>
            <a:r>
              <a:rPr lang="en-US" dirty="0"/>
              <a:t> e CD. Para </a:t>
            </a:r>
            <a:r>
              <a:rPr lang="en-US" dirty="0" err="1"/>
              <a:t>mim</a:t>
            </a:r>
            <a:r>
              <a:rPr lang="en-US" dirty="0"/>
              <a:t> </a:t>
            </a:r>
            <a:r>
              <a:rPr lang="en-US" dirty="0" err="1"/>
              <a:t>extremamnente</a:t>
            </a:r>
            <a:r>
              <a:rPr lang="en-US" dirty="0"/>
              <a:t> </a:t>
            </a:r>
            <a:r>
              <a:rPr lang="en-US" dirty="0" err="1"/>
              <a:t>ligado</a:t>
            </a:r>
            <a:r>
              <a:rPr lang="en-US" dirty="0"/>
              <a:t> a </a:t>
            </a:r>
            <a:r>
              <a:rPr lang="en-US" dirty="0" err="1"/>
              <a:t>transformacao</a:t>
            </a:r>
            <a:r>
              <a:rPr lang="en-US" dirty="0"/>
              <a:t> digital. O </a:t>
            </a:r>
            <a:r>
              <a:rPr lang="en-US" dirty="0" err="1"/>
              <a:t>tecnico</a:t>
            </a:r>
            <a:r>
              <a:rPr lang="en-US" dirty="0"/>
              <a:t> </a:t>
            </a:r>
            <a:r>
              <a:rPr lang="en-US" dirty="0" err="1"/>
              <a:t>suporta</a:t>
            </a:r>
            <a:r>
              <a:rPr lang="en-US" dirty="0"/>
              <a:t> a </a:t>
            </a:r>
            <a:r>
              <a:rPr lang="en-US" dirty="0" err="1"/>
              <a:t>cultuira</a:t>
            </a:r>
            <a:r>
              <a:rPr lang="en-US" dirty="0"/>
              <a:t>.</a:t>
            </a:r>
          </a:p>
        </p:txBody>
      </p:sp>
      <p:sp>
        <p:nvSpPr>
          <p:cNvPr id="4" name="Slide Number Placeholder 3"/>
          <p:cNvSpPr>
            <a:spLocks noGrp="1"/>
          </p:cNvSpPr>
          <p:nvPr>
            <p:ph type="sldNum" sz="quarter" idx="5"/>
          </p:nvPr>
        </p:nvSpPr>
        <p:spPr/>
        <p:txBody>
          <a:bodyPr/>
          <a:lstStyle/>
          <a:p>
            <a:fld id="{AAFEE2B6-961E-4B89-9AD2-30FAB594CE91}" type="slidenum">
              <a:rPr lang="en-US" smtClean="0"/>
              <a:t>7</a:t>
            </a:fld>
            <a:endParaRPr lang="en-US"/>
          </a:p>
        </p:txBody>
      </p:sp>
    </p:spTree>
    <p:extLst>
      <p:ext uri="{BB962C8B-B14F-4D97-AF65-F5344CB8AC3E}">
        <p14:creationId xmlns:p14="http://schemas.microsoft.com/office/powerpoint/2010/main" val="279669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Uma das </a:t>
            </a:r>
            <a:r>
              <a:rPr lang="en-US" dirty="0" err="1"/>
              <a:t>primeiras</a:t>
            </a:r>
            <a:r>
              <a:rPr lang="en-US" dirty="0"/>
              <a:t> </a:t>
            </a:r>
            <a:r>
              <a:rPr lang="en-US" dirty="0" err="1"/>
              <a:t>coisas</a:t>
            </a:r>
            <a:r>
              <a:rPr lang="en-US" dirty="0"/>
              <a:t> a </a:t>
            </a:r>
            <a:r>
              <a:rPr lang="en-US" dirty="0" err="1"/>
              <a:t>fazer</a:t>
            </a:r>
            <a:r>
              <a:rPr lang="en-US" dirty="0"/>
              <a:t> </a:t>
            </a:r>
            <a:r>
              <a:rPr lang="en-US" dirty="0" err="1"/>
              <a:t>foi</a:t>
            </a:r>
            <a:r>
              <a:rPr lang="en-US" dirty="0"/>
              <a:t> </a:t>
            </a:r>
            <a:r>
              <a:rPr lang="en-US" dirty="0" err="1"/>
              <a:t>estabelecer</a:t>
            </a:r>
            <a:r>
              <a:rPr lang="en-US" dirty="0"/>
              <a:t> o </a:t>
            </a:r>
            <a:r>
              <a:rPr lang="en-US" dirty="0" err="1"/>
              <a:t>norte</a:t>
            </a:r>
            <a:r>
              <a:rPr lang="en-US" dirty="0"/>
              <a:t> e </a:t>
            </a:r>
            <a:r>
              <a:rPr lang="en-US" dirty="0" err="1"/>
              <a:t>os</a:t>
            </a:r>
            <a:r>
              <a:rPr lang="en-US" dirty="0"/>
              <a:t> </a:t>
            </a:r>
            <a:r>
              <a:rPr lang="en-US" dirty="0" err="1"/>
              <a:t>primeiros</a:t>
            </a:r>
            <a:r>
              <a:rPr lang="en-US" dirty="0"/>
              <a:t> </a:t>
            </a:r>
            <a:r>
              <a:rPr lang="en-US" dirty="0" err="1"/>
              <a:t>passos</a:t>
            </a:r>
            <a:r>
              <a:rPr lang="en-US" dirty="0"/>
              <a:t> da jornada. </a:t>
            </a:r>
            <a:r>
              <a:rPr lang="en-US" dirty="0" err="1"/>
              <a:t>Pintando</a:t>
            </a:r>
            <a:r>
              <a:rPr lang="en-US" dirty="0"/>
              <a:t> o </a:t>
            </a:r>
            <a:r>
              <a:rPr lang="en-US" dirty="0" err="1"/>
              <a:t>mesmo</a:t>
            </a:r>
            <a:r>
              <a:rPr lang="en-US" dirty="0"/>
              <a:t> </a:t>
            </a:r>
            <a:r>
              <a:rPr lang="en-US" dirty="0" err="1"/>
              <a:t>horizonte</a:t>
            </a:r>
            <a:r>
              <a:rPr lang="en-US" dirty="0"/>
              <a:t> para </a:t>
            </a:r>
            <a:r>
              <a:rPr lang="en-US" dirty="0" err="1"/>
              <a:t>todos</a:t>
            </a:r>
            <a:r>
              <a:rPr lang="en-US" dirty="0"/>
              <a:t>, </a:t>
            </a:r>
            <a:r>
              <a:rPr lang="en-US" dirty="0" err="1"/>
              <a:t>incluindo</a:t>
            </a:r>
            <a:r>
              <a:rPr lang="en-US" dirty="0"/>
              <a:t> </a:t>
            </a:r>
            <a:r>
              <a:rPr lang="en-US" dirty="0" err="1"/>
              <a:t>tecnologia</a:t>
            </a:r>
            <a:r>
              <a:rPr lang="en-US" dirty="0"/>
              <a:t> e </a:t>
            </a:r>
            <a:r>
              <a:rPr lang="en-US" dirty="0" err="1"/>
              <a:t>negocio</a:t>
            </a:r>
            <a:r>
              <a:rPr lang="en-US" dirty="0"/>
              <a:t>, </a:t>
            </a:r>
            <a:r>
              <a:rPr lang="en-US" dirty="0" err="1"/>
              <a:t>adicionando</a:t>
            </a:r>
            <a:r>
              <a:rPr lang="en-US" dirty="0"/>
              <a:t> um </a:t>
            </a:r>
            <a:r>
              <a:rPr lang="en-US" dirty="0" err="1"/>
              <a:t>modelo</a:t>
            </a:r>
            <a:r>
              <a:rPr lang="en-US" dirty="0"/>
              <a:t> </a:t>
            </a:r>
            <a:r>
              <a:rPr lang="en-US" dirty="0" err="1"/>
              <a:t>transparente</a:t>
            </a:r>
            <a:r>
              <a:rPr lang="en-US" dirty="0"/>
              <a:t> de </a:t>
            </a:r>
            <a:r>
              <a:rPr lang="en-US" dirty="0" err="1"/>
              <a:t>estimacao</a:t>
            </a:r>
            <a:r>
              <a:rPr lang="en-US" dirty="0"/>
              <a:t> de valor e </a:t>
            </a:r>
            <a:r>
              <a:rPr lang="en-US" dirty="0" err="1"/>
              <a:t>ligando</a:t>
            </a:r>
            <a:r>
              <a:rPr lang="en-US" dirty="0"/>
              <a:t> </a:t>
            </a:r>
            <a:r>
              <a:rPr lang="en-US" dirty="0" err="1"/>
              <a:t>cada</a:t>
            </a:r>
            <a:r>
              <a:rPr lang="en-US" dirty="0"/>
              <a:t> </a:t>
            </a:r>
            <a:r>
              <a:rPr lang="en-US" dirty="0" err="1"/>
              <a:t>demanda</a:t>
            </a:r>
            <a:r>
              <a:rPr lang="en-US" dirty="0"/>
              <a:t> a </a:t>
            </a:r>
            <a:r>
              <a:rPr lang="en-US" dirty="0" err="1"/>
              <a:t>entrega</a:t>
            </a:r>
            <a:r>
              <a:rPr lang="en-US" dirty="0"/>
              <a:t>.</a:t>
            </a:r>
          </a:p>
          <a:p>
            <a:endParaRPr lang="en-US" dirty="0"/>
          </a:p>
          <a:p>
            <a:r>
              <a:rPr lang="en-US" dirty="0"/>
              <a:t>Com a </a:t>
            </a:r>
            <a:r>
              <a:rPr lang="en-US" dirty="0" err="1"/>
              <a:t>ajuda</a:t>
            </a:r>
            <a:r>
              <a:rPr lang="en-US" dirty="0"/>
              <a:t> de agile coaches, </a:t>
            </a:r>
            <a:r>
              <a:rPr lang="en-US" dirty="0" err="1"/>
              <a:t>criamos</a:t>
            </a:r>
            <a:r>
              <a:rPr lang="en-US" dirty="0"/>
              <a:t> workshops para </a:t>
            </a:r>
            <a:r>
              <a:rPr lang="en-US" dirty="0" err="1"/>
              <a:t>aproximacao</a:t>
            </a:r>
            <a:r>
              <a:rPr lang="en-US" dirty="0"/>
              <a:t> e </a:t>
            </a:r>
            <a:r>
              <a:rPr lang="en-US" dirty="0" err="1"/>
              <a:t>criacao</a:t>
            </a:r>
            <a:r>
              <a:rPr lang="en-US" dirty="0"/>
              <a:t> de vinculo entre </a:t>
            </a:r>
            <a:r>
              <a:rPr lang="en-US" dirty="0" err="1"/>
              <a:t>os</a:t>
            </a:r>
            <a:r>
              <a:rPr lang="en-US" dirty="0"/>
              <a:t> </a:t>
            </a:r>
            <a:r>
              <a:rPr lang="en-US" dirty="0" err="1"/>
              <a:t>grupos</a:t>
            </a:r>
            <a:r>
              <a:rPr lang="en-US" dirty="0"/>
              <a:t>, </a:t>
            </a:r>
            <a:r>
              <a:rPr lang="en-US" dirty="0" err="1"/>
              <a:t>aonde</a:t>
            </a:r>
            <a:r>
              <a:rPr lang="en-US" dirty="0"/>
              <a:t> </a:t>
            </a:r>
            <a:r>
              <a:rPr lang="en-US" dirty="0" err="1"/>
              <a:t>todos</a:t>
            </a:r>
            <a:r>
              <a:rPr lang="en-US" dirty="0"/>
              <a:t> </a:t>
            </a:r>
            <a:r>
              <a:rPr lang="en-US" dirty="0" err="1"/>
              <a:t>tiveram</a:t>
            </a:r>
            <a:r>
              <a:rPr lang="en-US" dirty="0"/>
              <a:t> </a:t>
            </a:r>
            <a:r>
              <a:rPr lang="en-US" dirty="0" err="1"/>
              <a:t>oportunidade</a:t>
            </a:r>
            <a:r>
              <a:rPr lang="en-US" dirty="0"/>
              <a:t> de </a:t>
            </a:r>
            <a:r>
              <a:rPr lang="en-US" dirty="0" err="1"/>
              <a:t>colocar</a:t>
            </a:r>
            <a:r>
              <a:rPr lang="en-US" dirty="0"/>
              <a:t> </a:t>
            </a:r>
            <a:r>
              <a:rPr lang="en-US" dirty="0" err="1"/>
              <a:t>seus</a:t>
            </a:r>
            <a:r>
              <a:rPr lang="en-US" dirty="0"/>
              <a:t> </a:t>
            </a:r>
            <a:r>
              <a:rPr lang="en-US" dirty="0" err="1"/>
              <a:t>pontos</a:t>
            </a:r>
            <a:r>
              <a:rPr lang="en-US" dirty="0"/>
              <a:t> de vista para </a:t>
            </a:r>
            <a:r>
              <a:rPr lang="en-US" dirty="0" err="1"/>
              <a:t>definicoes</a:t>
            </a:r>
            <a:r>
              <a:rPr lang="en-US" dirty="0"/>
              <a:t> de </a:t>
            </a:r>
            <a:r>
              <a:rPr lang="en-US" dirty="0" err="1"/>
              <a:t>metricas</a:t>
            </a:r>
            <a:r>
              <a:rPr lang="en-US" dirty="0"/>
              <a:t> e </a:t>
            </a:r>
            <a:r>
              <a:rPr lang="en-US" dirty="0" err="1"/>
              <a:t>como</a:t>
            </a:r>
            <a:r>
              <a:rPr lang="en-US" dirty="0"/>
              <a:t> </a:t>
            </a:r>
            <a:r>
              <a:rPr lang="en-US" dirty="0" err="1"/>
              <a:t>uma</a:t>
            </a:r>
            <a:r>
              <a:rPr lang="en-US" dirty="0"/>
              <a:t> </a:t>
            </a:r>
            <a:r>
              <a:rPr lang="en-US" dirty="0" err="1"/>
              <a:t>poderia</a:t>
            </a:r>
            <a:r>
              <a:rPr lang="en-US" dirty="0"/>
              <a:t> </a:t>
            </a:r>
            <a:r>
              <a:rPr lang="en-US" dirty="0" err="1"/>
              <a:t>sustentar</a:t>
            </a:r>
            <a:r>
              <a:rPr lang="en-US" dirty="0"/>
              <a:t> a </a:t>
            </a:r>
            <a:r>
              <a:rPr lang="en-US" dirty="0" err="1"/>
              <a:t>outra</a:t>
            </a:r>
            <a:r>
              <a:rPr lang="en-US" dirty="0"/>
              <a:t>. </a:t>
            </a:r>
            <a:r>
              <a:rPr lang="en-US" dirty="0" err="1"/>
              <a:t>Exemplo</a:t>
            </a:r>
            <a:r>
              <a:rPr lang="en-US" dirty="0"/>
              <a:t>, </a:t>
            </a:r>
            <a:r>
              <a:rPr lang="en-US" dirty="0" err="1"/>
              <a:t>como</a:t>
            </a:r>
            <a:r>
              <a:rPr lang="en-US" dirty="0"/>
              <a:t> </a:t>
            </a:r>
            <a:r>
              <a:rPr lang="en-US" dirty="0" err="1"/>
              <a:t>ue</a:t>
            </a:r>
            <a:r>
              <a:rPr lang="en-US" dirty="0"/>
              <a:t> </a:t>
            </a:r>
            <a:r>
              <a:rPr lang="en-US" dirty="0" err="1"/>
              <a:t>os</a:t>
            </a:r>
            <a:r>
              <a:rPr lang="en-US" dirty="0"/>
              <a:t> </a:t>
            </a:r>
            <a:r>
              <a:rPr lang="en-US" dirty="0" err="1"/>
              <a:t>esforcos</a:t>
            </a:r>
            <a:r>
              <a:rPr lang="en-US" dirty="0"/>
              <a:t> da </a:t>
            </a:r>
            <a:r>
              <a:rPr lang="en-US" dirty="0" err="1"/>
              <a:t>equipe</a:t>
            </a:r>
            <a:r>
              <a:rPr lang="en-US" dirty="0"/>
              <a:t> de </a:t>
            </a:r>
            <a:r>
              <a:rPr lang="en-US" dirty="0" err="1"/>
              <a:t>desenvolvimento</a:t>
            </a:r>
            <a:r>
              <a:rPr lang="en-US" dirty="0"/>
              <a:t> </a:t>
            </a:r>
            <a:r>
              <a:rPr lang="en-US" dirty="0" err="1"/>
              <a:t>paa</a:t>
            </a:r>
            <a:r>
              <a:rPr lang="en-US" dirty="0"/>
              <a:t> </a:t>
            </a:r>
            <a:r>
              <a:rPr lang="en-US" dirty="0" err="1"/>
              <a:t>diminuir</a:t>
            </a:r>
            <a:r>
              <a:rPr lang="en-US" dirty="0"/>
              <a:t> o lead time </a:t>
            </a:r>
            <a:r>
              <a:rPr lang="en-US" dirty="0" err="1"/>
              <a:t>eaumentar</a:t>
            </a:r>
            <a:r>
              <a:rPr lang="en-US" dirty="0"/>
              <a:t> a </a:t>
            </a:r>
            <a:r>
              <a:rPr lang="en-US" dirty="0" err="1"/>
              <a:t>frequencia</a:t>
            </a:r>
            <a:r>
              <a:rPr lang="en-US" dirty="0"/>
              <a:t> de </a:t>
            </a:r>
            <a:r>
              <a:rPr lang="en-US" dirty="0" err="1"/>
              <a:t>entregas</a:t>
            </a:r>
            <a:r>
              <a:rPr lang="en-US" dirty="0"/>
              <a:t>, </a:t>
            </a:r>
            <a:r>
              <a:rPr lang="en-US" dirty="0" err="1"/>
              <a:t>ajuda</a:t>
            </a:r>
            <a:r>
              <a:rPr lang="en-US" dirty="0"/>
              <a:t> </a:t>
            </a:r>
            <a:r>
              <a:rPr lang="en-US" dirty="0" err="1"/>
              <a:t>ou</a:t>
            </a:r>
            <a:r>
              <a:rPr lang="en-US" dirty="0"/>
              <a:t> </a:t>
            </a:r>
            <a:r>
              <a:rPr lang="en-US" dirty="0" err="1"/>
              <a:t>suporta</a:t>
            </a:r>
            <a:r>
              <a:rPr lang="en-US" dirty="0"/>
              <a:t> que o </a:t>
            </a:r>
            <a:r>
              <a:rPr lang="en-US" dirty="0" err="1"/>
              <a:t>negocio</a:t>
            </a:r>
            <a:r>
              <a:rPr lang="en-US" dirty="0"/>
              <a:t> </a:t>
            </a:r>
            <a:r>
              <a:rPr lang="en-US" dirty="0" err="1"/>
              <a:t>possa</a:t>
            </a:r>
            <a:r>
              <a:rPr lang="en-US" dirty="0"/>
              <a:t> </a:t>
            </a:r>
            <a:r>
              <a:rPr lang="en-US" dirty="0" err="1"/>
              <a:t>testar</a:t>
            </a:r>
            <a:r>
              <a:rPr lang="en-US" dirty="0"/>
              <a:t> </a:t>
            </a:r>
            <a:r>
              <a:rPr lang="en-US" dirty="0" err="1"/>
              <a:t>suas</a:t>
            </a:r>
            <a:r>
              <a:rPr lang="en-US" dirty="0"/>
              <a:t> </a:t>
            </a:r>
            <a:r>
              <a:rPr lang="en-US" dirty="0" err="1"/>
              <a:t>hipotesis</a:t>
            </a:r>
            <a:r>
              <a:rPr lang="en-US" dirty="0"/>
              <a:t> </a:t>
            </a:r>
            <a:r>
              <a:rPr lang="en-US" dirty="0" err="1"/>
              <a:t>mais</a:t>
            </a:r>
            <a:r>
              <a:rPr lang="en-US" dirty="0"/>
              <a:t> </a:t>
            </a:r>
            <a:r>
              <a:rPr lang="en-US" dirty="0" err="1"/>
              <a:t>frequentes</a:t>
            </a:r>
            <a:r>
              <a:rPr lang="en-US" dirty="0"/>
              <a:t> </a:t>
            </a:r>
            <a:r>
              <a:rPr lang="en-US" dirty="0" err="1"/>
              <a:t>ou</a:t>
            </a:r>
            <a:r>
              <a:rPr lang="en-US" dirty="0"/>
              <a:t> </a:t>
            </a:r>
            <a:r>
              <a:rPr lang="en-US" dirty="0" err="1"/>
              <a:t>tobter</a:t>
            </a:r>
            <a:r>
              <a:rPr lang="en-US" dirty="0"/>
              <a:t> valor de forma </a:t>
            </a:r>
            <a:r>
              <a:rPr lang="en-US" dirty="0" err="1"/>
              <a:t>antecipada</a:t>
            </a:r>
            <a:r>
              <a:rPr lang="en-US" dirty="0"/>
              <a:t>.</a:t>
            </a:r>
          </a:p>
          <a:p>
            <a:endParaRPr lang="en-US" dirty="0"/>
          </a:p>
          <a:p>
            <a:r>
              <a:rPr lang="en-US" dirty="0" err="1"/>
              <a:t>Alem</a:t>
            </a:r>
            <a:r>
              <a:rPr lang="en-US" dirty="0"/>
              <a:t> de </a:t>
            </a:r>
            <a:r>
              <a:rPr lang="en-US" dirty="0" err="1"/>
              <a:t>uma</a:t>
            </a:r>
            <a:r>
              <a:rPr lang="en-US" dirty="0"/>
              <a:t> </a:t>
            </a:r>
            <a:r>
              <a:rPr lang="en-US" dirty="0" err="1"/>
              <a:t>redefinicao</a:t>
            </a:r>
            <a:r>
              <a:rPr lang="en-US" dirty="0"/>
              <a:t> ( com um </a:t>
            </a:r>
            <a:r>
              <a:rPr lang="en-US" dirty="0" err="1"/>
              <a:t>pioto</a:t>
            </a:r>
            <a:r>
              <a:rPr lang="en-US" dirty="0"/>
              <a:t> </a:t>
            </a:r>
            <a:r>
              <a:rPr lang="en-US" dirty="0" err="1"/>
              <a:t>inicialmene</a:t>
            </a:r>
            <a:r>
              <a:rPr lang="en-US" dirty="0"/>
              <a:t> ) da </a:t>
            </a:r>
            <a:r>
              <a:rPr lang="en-US" dirty="0" err="1"/>
              <a:t>estuturada</a:t>
            </a:r>
            <a:r>
              <a:rPr lang="en-US" dirty="0"/>
              <a:t> </a:t>
            </a:r>
            <a:r>
              <a:rPr lang="en-US" dirty="0" err="1"/>
              <a:t>empresa,nao</a:t>
            </a:r>
            <a:r>
              <a:rPr lang="en-US" dirty="0"/>
              <a:t> </a:t>
            </a:r>
            <a:r>
              <a:rPr lang="en-US" dirty="0" err="1"/>
              <a:t>lilgando</a:t>
            </a:r>
            <a:r>
              <a:rPr lang="en-US" dirty="0"/>
              <a:t> a value streams </a:t>
            </a:r>
            <a:r>
              <a:rPr lang="en-US" dirty="0" err="1"/>
              <a:t>simplementes</a:t>
            </a:r>
            <a:r>
              <a:rPr lang="en-US" dirty="0"/>
              <a:t> </a:t>
            </a:r>
            <a:r>
              <a:rPr lang="en-US" dirty="0" err="1"/>
              <a:t>ou</a:t>
            </a:r>
            <a:r>
              <a:rPr lang="en-US" dirty="0"/>
              <a:t> a release trains, mas </a:t>
            </a:r>
            <a:r>
              <a:rPr lang="en-US" dirty="0" err="1"/>
              <a:t>criando</a:t>
            </a:r>
            <a:r>
              <a:rPr lang="en-US" dirty="0"/>
              <a:t> </a:t>
            </a:r>
            <a:r>
              <a:rPr lang="en-US" dirty="0" err="1"/>
              <a:t>os</a:t>
            </a:r>
            <a:r>
              <a:rPr lang="en-US" dirty="0"/>
              <a:t> swarms n area de </a:t>
            </a:r>
            <a:r>
              <a:rPr lang="en-US" dirty="0" err="1"/>
              <a:t>negocio</a:t>
            </a:r>
            <a:r>
              <a:rPr lang="en-US" dirty="0"/>
              <a:t> e </a:t>
            </a:r>
            <a:r>
              <a:rPr lang="en-US" dirty="0" err="1"/>
              <a:t>mapeando</a:t>
            </a:r>
            <a:r>
              <a:rPr lang="en-US" dirty="0"/>
              <a:t> </a:t>
            </a:r>
            <a:r>
              <a:rPr lang="en-US" dirty="0" err="1"/>
              <a:t>os</a:t>
            </a:r>
            <a:r>
              <a:rPr lang="en-US" dirty="0"/>
              <a:t> development streams ( </a:t>
            </a:r>
            <a:r>
              <a:rPr lang="en-US" dirty="0" err="1"/>
              <a:t>ou</a:t>
            </a:r>
            <a:r>
              <a:rPr lang="en-US" dirty="0"/>
              <a:t> </a:t>
            </a:r>
            <a:r>
              <a:rPr lang="en-US" dirty="0" err="1"/>
              <a:t>os</a:t>
            </a:r>
            <a:r>
              <a:rPr lang="en-US" dirty="0"/>
              <a:t> </a:t>
            </a:r>
            <a:r>
              <a:rPr lang="en-US" dirty="0" err="1"/>
              <a:t>sistemas</a:t>
            </a:r>
            <a:r>
              <a:rPr lang="en-US" dirty="0"/>
              <a:t> ) que </a:t>
            </a:r>
            <a:r>
              <a:rPr lang="en-US" dirty="0" err="1"/>
              <a:t>suportam</a:t>
            </a:r>
            <a:r>
              <a:rPr lang="en-US" dirty="0"/>
              <a:t> </a:t>
            </a:r>
            <a:r>
              <a:rPr lang="en-US" dirty="0" err="1"/>
              <a:t>isso</a:t>
            </a:r>
            <a:r>
              <a:rPr lang="en-US" dirty="0"/>
              <a:t>  </a:t>
            </a:r>
            <a:r>
              <a:rPr lang="en-US" dirty="0" err="1"/>
              <a:t>lado</a:t>
            </a:r>
            <a:r>
              <a:rPr lang="en-US" dirty="0"/>
              <a:t> de </a:t>
            </a:r>
            <a:r>
              <a:rPr lang="en-US" dirty="0" err="1"/>
              <a:t>tecnologia</a:t>
            </a:r>
            <a:r>
              <a:rPr lang="en-US" dirty="0"/>
              <a:t>. </a:t>
            </a:r>
          </a:p>
        </p:txBody>
      </p:sp>
      <p:sp>
        <p:nvSpPr>
          <p:cNvPr id="4" name="Slide Number Placeholder 3"/>
          <p:cNvSpPr>
            <a:spLocks noGrp="1"/>
          </p:cNvSpPr>
          <p:nvPr>
            <p:ph type="sldNum" sz="quarter" idx="5"/>
          </p:nvPr>
        </p:nvSpPr>
        <p:spPr/>
        <p:txBody>
          <a:bodyPr/>
          <a:lstStyle/>
          <a:p>
            <a:fld id="{AAFEE2B6-961E-4B89-9AD2-30FAB594CE91}" type="slidenum">
              <a:rPr lang="en-US" smtClean="0"/>
              <a:t>8</a:t>
            </a:fld>
            <a:endParaRPr lang="en-US"/>
          </a:p>
        </p:txBody>
      </p:sp>
    </p:spTree>
    <p:extLst>
      <p:ext uri="{BB962C8B-B14F-4D97-AF65-F5344CB8AC3E}">
        <p14:creationId xmlns:p14="http://schemas.microsoft.com/office/powerpoint/2010/main" val="77313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 </a:t>
            </a:r>
            <a:r>
              <a:rPr lang="en-US" dirty="0" err="1"/>
              <a:t>mais</a:t>
            </a:r>
            <a:r>
              <a:rPr lang="en-US" dirty="0"/>
              <a:t> </a:t>
            </a:r>
            <a:r>
              <a:rPr lang="en-US" dirty="0" err="1"/>
              <a:t>importnte</a:t>
            </a:r>
            <a:r>
              <a:rPr lang="en-US" dirty="0"/>
              <a:t>, </a:t>
            </a:r>
            <a:r>
              <a:rPr lang="en-US" dirty="0" err="1"/>
              <a:t>compartilhadas</a:t>
            </a:r>
            <a:r>
              <a:rPr lang="en-US" dirty="0"/>
              <a:t> entre </a:t>
            </a:r>
            <a:r>
              <a:rPr lang="en-US" dirty="0" err="1"/>
              <a:t>todos</a:t>
            </a:r>
            <a:r>
              <a:rPr lang="en-US" dirty="0"/>
              <a:t> </a:t>
            </a:r>
          </a:p>
        </p:txBody>
      </p:sp>
      <p:sp>
        <p:nvSpPr>
          <p:cNvPr id="4" name="Slide Number Placeholder 3"/>
          <p:cNvSpPr>
            <a:spLocks noGrp="1"/>
          </p:cNvSpPr>
          <p:nvPr>
            <p:ph type="sldNum" sz="quarter" idx="5"/>
          </p:nvPr>
        </p:nvSpPr>
        <p:spPr/>
        <p:txBody>
          <a:bodyPr/>
          <a:lstStyle/>
          <a:p>
            <a:fld id="{AAFEE2B6-961E-4B89-9AD2-30FAB594CE91}" type="slidenum">
              <a:rPr lang="en-US" smtClean="0"/>
              <a:t>9</a:t>
            </a:fld>
            <a:endParaRPr lang="en-US"/>
          </a:p>
        </p:txBody>
      </p:sp>
    </p:spTree>
    <p:extLst>
      <p:ext uri="{BB962C8B-B14F-4D97-AF65-F5344CB8AC3E}">
        <p14:creationId xmlns:p14="http://schemas.microsoft.com/office/powerpoint/2010/main" val="159930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90487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297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648187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129169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4480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18345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38519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5862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66383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50341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023E1CB-02FE-4B52-8CC6-FE219341CDC5}" type="datetimeFigureOut">
              <a:rPr lang="en-US" smtClean="0"/>
              <a:t>8/25/20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908915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p:cNvGrpSpPr/>
          <p:nvPr userDrawn="1"/>
        </p:nvGrpSpPr>
        <p:grpSpPr>
          <a:xfrm>
            <a:off x="0" y="6781800"/>
            <a:ext cx="12192000" cy="76200"/>
            <a:chOff x="0" y="0"/>
            <a:chExt cx="7006728" cy="363557"/>
          </a:xfrm>
        </p:grpSpPr>
        <p:sp>
          <p:nvSpPr>
            <p:cNvPr id="8" name="Rectangle 7"/>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022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jpeg"/><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22028" b="26873"/>
          <a:stretch/>
        </p:blipFill>
        <p:spPr>
          <a:xfrm>
            <a:off x="0" y="0"/>
            <a:ext cx="12192000" cy="41533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153359"/>
            <a:ext cx="12192000" cy="462709"/>
          </a:xfrm>
          <a:prstGeom prst="rect">
            <a:avLst/>
          </a:prstGeom>
        </p:spPr>
      </p:pic>
      <p:sp>
        <p:nvSpPr>
          <p:cNvPr id="13" name="Rectangle 12"/>
          <p:cNvSpPr/>
          <p:nvPr/>
        </p:nvSpPr>
        <p:spPr>
          <a:xfrm>
            <a:off x="0" y="1"/>
            <a:ext cx="12192000" cy="4153358"/>
          </a:xfrm>
          <a:prstGeom prst="rect">
            <a:avLst/>
          </a:prstGeom>
          <a:gradFill flip="none" rotWithShape="1">
            <a:gsLst>
              <a:gs pos="0">
                <a:schemeClr val="accent1">
                  <a:lumMod val="40000"/>
                  <a:lumOff val="60000"/>
                  <a:alpha val="0"/>
                </a:schemeClr>
              </a:gs>
              <a:gs pos="46000">
                <a:schemeClr val="accent1">
                  <a:lumMod val="95000"/>
                  <a:lumOff val="5000"/>
                  <a:alpha val="50000"/>
                </a:schemeClr>
              </a:gs>
              <a:gs pos="100000">
                <a:schemeClr val="accent1">
                  <a:lumMod val="60000"/>
                  <a:alpha val="7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3514381" y="4616068"/>
            <a:ext cx="0" cy="152032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679634" y="4750272"/>
            <a:ext cx="6918593" cy="1446550"/>
          </a:xfrm>
          <a:prstGeom prst="rect">
            <a:avLst/>
          </a:prstGeom>
          <a:noFill/>
        </p:spPr>
        <p:txBody>
          <a:bodyPr wrap="square" rtlCol="0">
            <a:spAutoFit/>
          </a:bodyPr>
          <a:lstStyle/>
          <a:p>
            <a:r>
              <a:rPr lang="en-US" sz="4400" spc="-300" dirty="0">
                <a:solidFill>
                  <a:schemeClr val="accent3"/>
                </a:solidFill>
                <a:latin typeface="Arial" panose="020B0604020202020204" pitchFamily="34" charset="0"/>
                <a:cs typeface="Arial" panose="020B0604020202020204" pitchFamily="34" charset="0"/>
              </a:rPr>
              <a:t>Replacing the engine during the flight</a:t>
            </a:r>
          </a:p>
        </p:txBody>
      </p:sp>
      <p:pic>
        <p:nvPicPr>
          <p:cNvPr id="9" name="Picture 3" descr="I:\TDC2017\Logos\TDC2017\logo-tdc-vertical-A4.emf">
            <a:extLst>
              <a:ext uri="{FF2B5EF4-FFF2-40B4-BE49-F238E27FC236}">
                <a16:creationId xmlns:a16="http://schemas.microsoft.com/office/drawing/2014/main" id="{53E92E97-AD82-FE40-8A0B-59C8B379CC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08" y="4536839"/>
            <a:ext cx="3015282" cy="191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1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905B0B3-81C7-624F-BEF9-29EB5E6CD7E6}"/>
              </a:ext>
            </a:extLst>
          </p:cNvPr>
          <p:cNvSpPr txBox="1"/>
          <p:nvPr/>
        </p:nvSpPr>
        <p:spPr>
          <a:xfrm>
            <a:off x="838200" y="585216"/>
            <a:ext cx="10515600" cy="1325563"/>
          </a:xfrm>
          <a:prstGeom prst="rect">
            <a:avLst/>
          </a:prstGeom>
        </p:spPr>
        <p:txBody>
          <a:bodyPr vert="horz" lIns="91440" tIns="45720" rIns="91440" bIns="45720" rtlCol="0" anchor="ctr">
            <a:normAutofit/>
          </a:bodyPr>
          <a:lstStyle>
            <a:defPPr>
              <a:defRPr lang="en-US"/>
            </a:defPPr>
            <a:lvl1pPr algn="ctr">
              <a:defRPr sz="4800" spc="-300">
                <a:solidFill>
                  <a:schemeClr val="accent1"/>
                </a:solidFill>
                <a:latin typeface="Arial" panose="020B0604020202020204" pitchFamily="34" charset="0"/>
                <a:cs typeface="Arial" panose="020B0604020202020204" pitchFamily="34" charset="0"/>
              </a:defRPr>
            </a:lvl1pPr>
          </a:lstStyle>
          <a:p>
            <a:pPr algn="l">
              <a:lnSpc>
                <a:spcPct val="90000"/>
              </a:lnSpc>
              <a:spcBef>
                <a:spcPct val="0"/>
              </a:spcBef>
              <a:spcAft>
                <a:spcPts val="600"/>
              </a:spcAft>
            </a:pPr>
            <a:r>
              <a:rPr lang="en-US" sz="4400" dirty="0" err="1">
                <a:solidFill>
                  <a:srgbClr val="FFFFFF"/>
                </a:solidFill>
                <a:latin typeface="+mj-lt"/>
                <a:ea typeface="+mj-ea"/>
                <a:cs typeface="+mj-cs"/>
              </a:rPr>
              <a:t>Pequenas</a:t>
            </a:r>
            <a:r>
              <a:rPr lang="en-US" sz="4400" dirty="0">
                <a:solidFill>
                  <a:srgbClr val="FFFFFF"/>
                </a:solidFill>
                <a:latin typeface="+mj-lt"/>
                <a:ea typeface="+mj-ea"/>
                <a:cs typeface="+mj-cs"/>
              </a:rPr>
              <a:t> </a:t>
            </a:r>
            <a:r>
              <a:rPr lang="en-US" sz="4400" dirty="0" err="1">
                <a:solidFill>
                  <a:srgbClr val="FFFFFF"/>
                </a:solidFill>
                <a:latin typeface="+mj-lt"/>
                <a:ea typeface="+mj-ea"/>
                <a:cs typeface="+mj-cs"/>
              </a:rPr>
              <a:t>melhorias</a:t>
            </a:r>
            <a:r>
              <a:rPr lang="en-US" sz="4400" dirty="0">
                <a:solidFill>
                  <a:srgbClr val="FFFFFF"/>
                </a:solidFill>
                <a:latin typeface="+mj-lt"/>
                <a:ea typeface="+mj-ea"/>
                <a:cs typeface="+mj-cs"/>
              </a:rPr>
              <a:t>, </a:t>
            </a:r>
            <a:r>
              <a:rPr lang="en-US" sz="4400" dirty="0" err="1">
                <a:solidFill>
                  <a:srgbClr val="FFFFFF"/>
                </a:solidFill>
                <a:latin typeface="+mj-lt"/>
                <a:ea typeface="+mj-ea"/>
                <a:cs typeface="+mj-cs"/>
              </a:rPr>
              <a:t>porem</a:t>
            </a:r>
            <a:r>
              <a:rPr lang="en-US" sz="4400" dirty="0">
                <a:solidFill>
                  <a:srgbClr val="FFFFFF"/>
                </a:solidFill>
                <a:latin typeface="+mj-lt"/>
                <a:ea typeface="+mj-ea"/>
                <a:cs typeface="+mj-cs"/>
              </a:rPr>
              <a:t> </a:t>
            </a:r>
            <a:r>
              <a:rPr lang="en-US" sz="4400" dirty="0" err="1">
                <a:solidFill>
                  <a:srgbClr val="FFFFFF"/>
                </a:solidFill>
                <a:latin typeface="+mj-lt"/>
                <a:ea typeface="+mj-ea"/>
                <a:cs typeface="+mj-cs"/>
              </a:rPr>
              <a:t>frequentes</a:t>
            </a:r>
            <a:r>
              <a:rPr lang="en-US" sz="4400" dirty="0">
                <a:solidFill>
                  <a:srgbClr val="FFFFFF"/>
                </a:solidFill>
                <a:latin typeface="+mj-lt"/>
                <a:ea typeface="+mj-ea"/>
                <a:cs typeface="+mj-cs"/>
              </a:rPr>
              <a:t>…..</a:t>
            </a:r>
          </a:p>
        </p:txBody>
      </p:sp>
      <p:pic>
        <p:nvPicPr>
          <p:cNvPr id="4" name="Picture 3" descr="A picture containing drawing&#10;&#10;Description automatically generated">
            <a:extLst>
              <a:ext uri="{FF2B5EF4-FFF2-40B4-BE49-F238E27FC236}">
                <a16:creationId xmlns:a16="http://schemas.microsoft.com/office/drawing/2014/main" id="{92BF4D41-B7E9-DF44-AFD2-34D57D72FE76}"/>
              </a:ext>
            </a:extLst>
          </p:cNvPr>
          <p:cNvPicPr>
            <a:picLocks noChangeAspect="1"/>
          </p:cNvPicPr>
          <p:nvPr/>
        </p:nvPicPr>
        <p:blipFill rotWithShape="1">
          <a:blip r:embed="rId3">
            <a:extLst>
              <a:ext uri="{28A0092B-C50C-407E-A947-70E740481C1C}">
                <a14:useLocalDpi xmlns:a14="http://schemas.microsoft.com/office/drawing/2010/main" val="0"/>
              </a:ext>
            </a:extLst>
          </a:blip>
          <a:srcRect r="4159" b="-3"/>
          <a:stretch/>
        </p:blipFill>
        <p:spPr>
          <a:xfrm>
            <a:off x="548638" y="2516776"/>
            <a:ext cx="6855461" cy="3660185"/>
          </a:xfrm>
          <a:prstGeom prst="rect">
            <a:avLst/>
          </a:prstGeom>
        </p:spPr>
      </p:pic>
      <p:sp>
        <p:nvSpPr>
          <p:cNvPr id="6" name="TextBox 5">
            <a:extLst>
              <a:ext uri="{FF2B5EF4-FFF2-40B4-BE49-F238E27FC236}">
                <a16:creationId xmlns:a16="http://schemas.microsoft.com/office/drawing/2014/main" id="{682705C2-FA32-CD41-9047-E0E1B1F50DE2}"/>
              </a:ext>
            </a:extLst>
          </p:cNvPr>
          <p:cNvSpPr txBox="1"/>
          <p:nvPr/>
        </p:nvSpPr>
        <p:spPr>
          <a:xfrm>
            <a:off x="7546848" y="2516777"/>
            <a:ext cx="3803904" cy="3660185"/>
          </a:xfrm>
          <a:prstGeom prst="rect">
            <a:avLst/>
          </a:prstGeom>
        </p:spPr>
        <p:txBody>
          <a:bodyPr vert="horz" lIns="91440" tIns="45720" rIns="91440" bIns="45720" rtlCol="0" anchor="ctr">
            <a:normAutofit/>
          </a:bodyPr>
          <a:lstStyle/>
          <a:p>
            <a:pPr>
              <a:lnSpc>
                <a:spcPct val="90000"/>
              </a:lnSpc>
              <a:spcAft>
                <a:spcPts val="600"/>
              </a:spcAft>
            </a:pPr>
            <a:r>
              <a:rPr lang="en-US" sz="1700" dirty="0" err="1"/>
              <a:t>Criamos</a:t>
            </a:r>
            <a:r>
              <a:rPr lang="en-US" sz="1700" dirty="0"/>
              <a:t> </a:t>
            </a:r>
            <a:r>
              <a:rPr lang="en-US" sz="1700" dirty="0" err="1"/>
              <a:t>pequenos</a:t>
            </a:r>
            <a:r>
              <a:rPr lang="en-US" sz="1700" dirty="0"/>
              <a:t> </a:t>
            </a:r>
            <a:r>
              <a:rPr lang="en-US" sz="1700" dirty="0" err="1"/>
              <a:t>ciclos</a:t>
            </a:r>
            <a:r>
              <a:rPr lang="en-US" sz="1700" dirty="0"/>
              <a:t> </a:t>
            </a:r>
            <a:r>
              <a:rPr lang="en-US" sz="1700" dirty="0" err="1"/>
              <a:t>trimestrais</a:t>
            </a:r>
            <a:r>
              <a:rPr lang="en-US" sz="1700" dirty="0"/>
              <a:t> de </a:t>
            </a:r>
            <a:r>
              <a:rPr lang="en-US" sz="1700" dirty="0" err="1"/>
              <a:t>melhora</a:t>
            </a:r>
            <a:r>
              <a:rPr lang="en-US" sz="1700" dirty="0"/>
              <a:t>:</a:t>
            </a:r>
          </a:p>
          <a:p>
            <a:pPr indent="-228600">
              <a:lnSpc>
                <a:spcPct val="90000"/>
              </a:lnSpc>
              <a:spcAft>
                <a:spcPts val="600"/>
              </a:spcAft>
              <a:buFont typeface="Arial" panose="020B0604020202020204" pitchFamily="34" charset="0"/>
              <a:buChar char="•"/>
            </a:pPr>
            <a:endParaRPr lang="en-US" sz="1700" dirty="0"/>
          </a:p>
          <a:p>
            <a:pPr marL="342900" indent="-228600">
              <a:lnSpc>
                <a:spcPct val="90000"/>
              </a:lnSpc>
              <a:spcAft>
                <a:spcPts val="600"/>
              </a:spcAft>
              <a:buFont typeface="Arial" panose="020B0604020202020204" pitchFamily="34" charset="0"/>
              <a:buChar char="•"/>
            </a:pPr>
            <a:r>
              <a:rPr lang="en-US" sz="1700" dirty="0" err="1"/>
              <a:t>Asseguramos</a:t>
            </a:r>
            <a:r>
              <a:rPr lang="en-US" sz="1700" dirty="0"/>
              <a:t> as </a:t>
            </a:r>
            <a:r>
              <a:rPr lang="en-US" sz="1700" dirty="0" err="1"/>
              <a:t>metricas</a:t>
            </a:r>
            <a:r>
              <a:rPr lang="en-US" sz="1700" dirty="0"/>
              <a:t> e </a:t>
            </a:r>
            <a:r>
              <a:rPr lang="en-US" sz="1700" dirty="0" err="1"/>
              <a:t>estado</a:t>
            </a:r>
            <a:r>
              <a:rPr lang="en-US" sz="1700" dirty="0"/>
              <a:t> da “</a:t>
            </a:r>
            <a:r>
              <a:rPr lang="en-US" sz="1700" dirty="0" err="1"/>
              <a:t>condicao</a:t>
            </a:r>
            <a:r>
              <a:rPr lang="en-US" sz="1700" dirty="0"/>
              <a:t> </a:t>
            </a:r>
            <a:r>
              <a:rPr lang="en-US" sz="1700" dirty="0" err="1"/>
              <a:t>atual</a:t>
            </a:r>
            <a:r>
              <a:rPr lang="en-US" sz="1700" dirty="0"/>
              <a:t>” do Sistema</a:t>
            </a:r>
          </a:p>
          <a:p>
            <a:pPr marL="342900" indent="-228600">
              <a:lnSpc>
                <a:spcPct val="90000"/>
              </a:lnSpc>
              <a:spcAft>
                <a:spcPts val="600"/>
              </a:spcAft>
              <a:buFont typeface="Arial" panose="020B0604020202020204" pitchFamily="34" charset="0"/>
              <a:buChar char="•"/>
            </a:pPr>
            <a:r>
              <a:rPr lang="en-US" sz="1700" dirty="0" err="1"/>
              <a:t>Definiamos</a:t>
            </a:r>
            <a:r>
              <a:rPr lang="en-US" sz="1700" dirty="0"/>
              <a:t> </a:t>
            </a:r>
            <a:r>
              <a:rPr lang="en-US" sz="1700" dirty="0" err="1"/>
              <a:t>nosso</a:t>
            </a:r>
            <a:r>
              <a:rPr lang="en-US" sz="1700" dirty="0"/>
              <a:t> proximo </a:t>
            </a:r>
            <a:r>
              <a:rPr lang="en-US" sz="1700" dirty="0" err="1"/>
              <a:t>estado</a:t>
            </a:r>
            <a:r>
              <a:rPr lang="en-US" sz="1700" dirty="0"/>
              <a:t> </a:t>
            </a:r>
            <a:r>
              <a:rPr lang="en-US" sz="1700" dirty="0" err="1"/>
              <a:t>desejado</a:t>
            </a:r>
            <a:r>
              <a:rPr lang="en-US" sz="1700" dirty="0"/>
              <a:t> para 3 </a:t>
            </a:r>
            <a:r>
              <a:rPr lang="en-US" sz="1700" dirty="0" err="1"/>
              <a:t>meses</a:t>
            </a:r>
            <a:endParaRPr lang="en-US" sz="1700" dirty="0"/>
          </a:p>
          <a:p>
            <a:pPr marL="342900" indent="-228600">
              <a:lnSpc>
                <a:spcPct val="90000"/>
              </a:lnSpc>
              <a:spcAft>
                <a:spcPts val="600"/>
              </a:spcAft>
              <a:buFont typeface="Arial" panose="020B0604020202020204" pitchFamily="34" charset="0"/>
              <a:buChar char="•"/>
            </a:pPr>
            <a:r>
              <a:rPr lang="en-US" sz="1700" dirty="0" err="1"/>
              <a:t>Definiamos</a:t>
            </a:r>
            <a:r>
              <a:rPr lang="en-US" sz="1700" dirty="0"/>
              <a:t> o que </a:t>
            </a:r>
            <a:r>
              <a:rPr lang="en-US" sz="1700" dirty="0" err="1"/>
              <a:t>deveria</a:t>
            </a:r>
            <a:r>
              <a:rPr lang="en-US" sz="1700" dirty="0"/>
              <a:t> ser </a:t>
            </a:r>
            <a:r>
              <a:rPr lang="en-US" sz="1700" dirty="0" err="1"/>
              <a:t>feito</a:t>
            </a:r>
            <a:r>
              <a:rPr lang="en-US" sz="1700" dirty="0"/>
              <a:t> da </a:t>
            </a:r>
            <a:r>
              <a:rPr lang="en-US" sz="1700" dirty="0" err="1"/>
              <a:t>parte</a:t>
            </a:r>
            <a:r>
              <a:rPr lang="en-US" sz="1700" dirty="0"/>
              <a:t> de </a:t>
            </a:r>
            <a:r>
              <a:rPr lang="en-US" sz="1700" dirty="0" err="1"/>
              <a:t>tecnologia</a:t>
            </a:r>
            <a:r>
              <a:rPr lang="en-US" sz="1700" dirty="0"/>
              <a:t> e </a:t>
            </a:r>
            <a:r>
              <a:rPr lang="en-US" sz="1700" dirty="0" err="1"/>
              <a:t>negocio</a:t>
            </a:r>
            <a:r>
              <a:rPr lang="en-US" sz="1700" dirty="0"/>
              <a:t> para </a:t>
            </a:r>
            <a:r>
              <a:rPr lang="en-US" sz="1700" dirty="0" err="1"/>
              <a:t>atingir</a:t>
            </a:r>
            <a:r>
              <a:rPr lang="en-US" sz="1700" dirty="0"/>
              <a:t> </a:t>
            </a:r>
            <a:r>
              <a:rPr lang="en-US" sz="1700" dirty="0" err="1"/>
              <a:t>essa</a:t>
            </a:r>
            <a:r>
              <a:rPr lang="en-US" sz="1700" dirty="0"/>
              <a:t> </a:t>
            </a:r>
            <a:r>
              <a:rPr lang="en-US" sz="1700" dirty="0" err="1"/>
              <a:t>condicao</a:t>
            </a:r>
            <a:endParaRPr lang="en-US" sz="1700" dirty="0"/>
          </a:p>
          <a:p>
            <a:pPr marL="342900" indent="-228600">
              <a:lnSpc>
                <a:spcPct val="90000"/>
              </a:lnSpc>
              <a:spcAft>
                <a:spcPts val="600"/>
              </a:spcAft>
              <a:buFont typeface="Arial" panose="020B0604020202020204" pitchFamily="34" charset="0"/>
              <a:buChar char="•"/>
            </a:pPr>
            <a:r>
              <a:rPr lang="en-US" sz="1700" dirty="0" err="1"/>
              <a:t>Comecavamos</a:t>
            </a:r>
            <a:r>
              <a:rPr lang="en-US" sz="1700" dirty="0"/>
              <a:t> a </a:t>
            </a:r>
            <a:r>
              <a:rPr lang="en-US" sz="1700" dirty="0" err="1"/>
              <a:t>trabalhar</a:t>
            </a:r>
            <a:endParaRPr lang="en-US" sz="1700" dirty="0"/>
          </a:p>
        </p:txBody>
      </p:sp>
    </p:spTree>
    <p:extLst>
      <p:ext uri="{BB962C8B-B14F-4D97-AF65-F5344CB8AC3E}">
        <p14:creationId xmlns:p14="http://schemas.microsoft.com/office/powerpoint/2010/main" val="4180453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1396"/>
            <a:ext cx="12192000" cy="830997"/>
          </a:xfrm>
          <a:prstGeom prst="rect">
            <a:avLst/>
          </a:prstGeom>
          <a:noFill/>
        </p:spPr>
        <p:txBody>
          <a:bodyPr wrap="square" rtlCol="0">
            <a:spAutoFit/>
          </a:bodyPr>
          <a:lstStyle/>
          <a:p>
            <a:pPr algn="ctr"/>
            <a:r>
              <a:rPr lang="en-US" sz="4800" spc="-300" dirty="0" err="1">
                <a:solidFill>
                  <a:schemeClr val="accent1"/>
                </a:solidFill>
                <a:latin typeface="Arial" panose="020B0604020202020204" pitchFamily="34" charset="0"/>
                <a:cs typeface="Arial" panose="020B0604020202020204" pitchFamily="34" charset="0"/>
              </a:rPr>
              <a:t>Desenvolvendo</a:t>
            </a:r>
            <a:r>
              <a:rPr lang="en-US" sz="4800" spc="-300" dirty="0">
                <a:solidFill>
                  <a:schemeClr val="accent1"/>
                </a:solidFill>
                <a:latin typeface="Arial" panose="020B0604020202020204" pitchFamily="34" charset="0"/>
                <a:cs typeface="Arial" panose="020B0604020202020204" pitchFamily="34" charset="0"/>
              </a:rPr>
              <a:t> </a:t>
            </a:r>
            <a:r>
              <a:rPr lang="en-US" sz="4800" spc="-300" dirty="0" err="1">
                <a:solidFill>
                  <a:schemeClr val="accent1"/>
                </a:solidFill>
                <a:latin typeface="Arial" panose="020B0604020202020204" pitchFamily="34" charset="0"/>
                <a:cs typeface="Arial" panose="020B0604020202020204" pitchFamily="34" charset="0"/>
              </a:rPr>
              <a:t>novos</a:t>
            </a:r>
            <a:r>
              <a:rPr lang="en-US" sz="4800" spc="-300" dirty="0">
                <a:solidFill>
                  <a:schemeClr val="accent1"/>
                </a:solidFill>
                <a:latin typeface="Arial" panose="020B0604020202020204" pitchFamily="34" charset="0"/>
                <a:cs typeface="Arial" panose="020B0604020202020204" pitchFamily="34" charset="0"/>
              </a:rPr>
              <a:t> skills</a:t>
            </a:r>
          </a:p>
        </p:txBody>
      </p:sp>
      <p:sp>
        <p:nvSpPr>
          <p:cNvPr id="3" name="Chevron 2">
            <a:extLst>
              <a:ext uri="{FF2B5EF4-FFF2-40B4-BE49-F238E27FC236}">
                <a16:creationId xmlns:a16="http://schemas.microsoft.com/office/drawing/2014/main" id="{66D2928D-E8DB-B74D-AEF5-1B268F7792C3}"/>
              </a:ext>
            </a:extLst>
          </p:cNvPr>
          <p:cNvSpPr/>
          <p:nvPr/>
        </p:nvSpPr>
        <p:spPr>
          <a:xfrm>
            <a:off x="4790290" y="2705523"/>
            <a:ext cx="2566836" cy="1410146"/>
          </a:xfrm>
          <a:prstGeom prst="chevron">
            <a:avLst>
              <a:gd name="adj" fmla="val 303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4" name="Chevron 3">
            <a:extLst>
              <a:ext uri="{FF2B5EF4-FFF2-40B4-BE49-F238E27FC236}">
                <a16:creationId xmlns:a16="http://schemas.microsoft.com/office/drawing/2014/main" id="{0DDA9AA3-8E1E-8A4E-8FBA-E4C8781D4AC8}"/>
              </a:ext>
            </a:extLst>
          </p:cNvPr>
          <p:cNvSpPr/>
          <p:nvPr/>
        </p:nvSpPr>
        <p:spPr>
          <a:xfrm>
            <a:off x="7037591" y="2723927"/>
            <a:ext cx="2566836" cy="1410146"/>
          </a:xfrm>
          <a:prstGeom prst="chevron">
            <a:avLst>
              <a:gd name="adj" fmla="val 303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5" name="Chevron 4">
            <a:extLst>
              <a:ext uri="{FF2B5EF4-FFF2-40B4-BE49-F238E27FC236}">
                <a16:creationId xmlns:a16="http://schemas.microsoft.com/office/drawing/2014/main" id="{CB56F03E-5540-924F-BECC-8A2084DB3B61}"/>
              </a:ext>
            </a:extLst>
          </p:cNvPr>
          <p:cNvSpPr/>
          <p:nvPr/>
        </p:nvSpPr>
        <p:spPr>
          <a:xfrm>
            <a:off x="9264554" y="2723927"/>
            <a:ext cx="2566836" cy="1410146"/>
          </a:xfrm>
          <a:prstGeom prst="chevron">
            <a:avLst>
              <a:gd name="adj" fmla="val 3031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6" name="TextBox 5">
            <a:extLst>
              <a:ext uri="{FF2B5EF4-FFF2-40B4-BE49-F238E27FC236}">
                <a16:creationId xmlns:a16="http://schemas.microsoft.com/office/drawing/2014/main" id="{828283E1-C2B3-A849-A2F7-1349094A3EF4}"/>
              </a:ext>
            </a:extLst>
          </p:cNvPr>
          <p:cNvSpPr txBox="1"/>
          <p:nvPr/>
        </p:nvSpPr>
        <p:spPr>
          <a:xfrm>
            <a:off x="5439115" y="3244333"/>
            <a:ext cx="1519438" cy="369332"/>
          </a:xfrm>
          <a:prstGeom prst="rect">
            <a:avLst/>
          </a:prstGeom>
          <a:noFill/>
        </p:spPr>
        <p:txBody>
          <a:bodyPr wrap="square" rtlCol="0">
            <a:spAutoFit/>
          </a:bodyPr>
          <a:lstStyle/>
          <a:p>
            <a:pPr algn="ctr"/>
            <a:r>
              <a:rPr lang="en-IN" sz="1800" dirty="0" err="1">
                <a:solidFill>
                  <a:schemeClr val="bg1"/>
                </a:solidFill>
                <a:latin typeface="Open Sans" pitchFamily="34" charset="0"/>
                <a:ea typeface="Open Sans" pitchFamily="34" charset="0"/>
                <a:cs typeface="Open Sans" pitchFamily="34" charset="0"/>
              </a:rPr>
              <a:t>Imitacao</a:t>
            </a:r>
            <a:endParaRPr lang="en-IN" sz="1800" dirty="0">
              <a:solidFill>
                <a:schemeClr val="bg1"/>
              </a:solidFill>
              <a:latin typeface="Open Sans" pitchFamily="34" charset="0"/>
              <a:ea typeface="Open Sans" pitchFamily="34" charset="0"/>
              <a:cs typeface="Open Sans" pitchFamily="34" charset="0"/>
            </a:endParaRPr>
          </a:p>
        </p:txBody>
      </p:sp>
      <p:sp>
        <p:nvSpPr>
          <p:cNvPr id="8" name="TextBox 7">
            <a:extLst>
              <a:ext uri="{FF2B5EF4-FFF2-40B4-BE49-F238E27FC236}">
                <a16:creationId xmlns:a16="http://schemas.microsoft.com/office/drawing/2014/main" id="{54A81D5B-7E4A-7E47-832E-55CECA24BDAB}"/>
              </a:ext>
            </a:extLst>
          </p:cNvPr>
          <p:cNvSpPr txBox="1"/>
          <p:nvPr/>
        </p:nvSpPr>
        <p:spPr>
          <a:xfrm>
            <a:off x="7515202" y="3225930"/>
            <a:ext cx="1512957" cy="369332"/>
          </a:xfrm>
          <a:prstGeom prst="rect">
            <a:avLst/>
          </a:prstGeom>
          <a:noFill/>
        </p:spPr>
        <p:txBody>
          <a:bodyPr wrap="square" rtlCol="0">
            <a:spAutoFit/>
          </a:bodyPr>
          <a:lstStyle/>
          <a:p>
            <a:pPr algn="ctr"/>
            <a:r>
              <a:rPr lang="en-IN" sz="1800" dirty="0" err="1">
                <a:solidFill>
                  <a:schemeClr val="bg1"/>
                </a:solidFill>
                <a:latin typeface="Open Sans" pitchFamily="34" charset="0"/>
                <a:ea typeface="Open Sans" pitchFamily="34" charset="0"/>
                <a:cs typeface="Open Sans" pitchFamily="34" charset="0"/>
              </a:rPr>
              <a:t>Correcao</a:t>
            </a:r>
            <a:endParaRPr lang="en-IN" sz="1800" dirty="0">
              <a:solidFill>
                <a:schemeClr val="bg1"/>
              </a:solidFill>
              <a:latin typeface="Open Sans" pitchFamily="34" charset="0"/>
              <a:ea typeface="Open Sans" pitchFamily="34" charset="0"/>
              <a:cs typeface="Open Sans" pitchFamily="34" charset="0"/>
            </a:endParaRPr>
          </a:p>
        </p:txBody>
      </p:sp>
      <p:sp>
        <p:nvSpPr>
          <p:cNvPr id="9" name="TextBox 8">
            <a:extLst>
              <a:ext uri="{FF2B5EF4-FFF2-40B4-BE49-F238E27FC236}">
                <a16:creationId xmlns:a16="http://schemas.microsoft.com/office/drawing/2014/main" id="{FFC5C4C4-C4EB-2545-BA8D-04EDF81E51A2}"/>
              </a:ext>
            </a:extLst>
          </p:cNvPr>
          <p:cNvSpPr txBox="1"/>
          <p:nvPr/>
        </p:nvSpPr>
        <p:spPr>
          <a:xfrm>
            <a:off x="9840822" y="3225930"/>
            <a:ext cx="1434638" cy="369332"/>
          </a:xfrm>
          <a:prstGeom prst="rect">
            <a:avLst/>
          </a:prstGeom>
          <a:noFill/>
        </p:spPr>
        <p:txBody>
          <a:bodyPr wrap="square" rtlCol="0">
            <a:spAutoFit/>
          </a:bodyPr>
          <a:lstStyle/>
          <a:p>
            <a:pPr algn="ctr"/>
            <a:r>
              <a:rPr lang="en-IN" sz="1800" dirty="0" err="1">
                <a:solidFill>
                  <a:schemeClr val="tx1">
                    <a:lumMod val="65000"/>
                    <a:lumOff val="35000"/>
                  </a:schemeClr>
                </a:solidFill>
                <a:latin typeface="Open Sans" pitchFamily="34" charset="0"/>
                <a:ea typeface="Open Sans" pitchFamily="34" charset="0"/>
                <a:cs typeface="Open Sans" pitchFamily="34" charset="0"/>
              </a:rPr>
              <a:t>Repeticao</a:t>
            </a:r>
            <a:endParaRPr lang="en-IN" sz="1800" dirty="0">
              <a:solidFill>
                <a:schemeClr val="tx1">
                  <a:lumMod val="65000"/>
                  <a:lumOff val="35000"/>
                </a:schemeClr>
              </a:solidFill>
              <a:latin typeface="Open Sans" pitchFamily="34" charset="0"/>
              <a:ea typeface="Open Sans" pitchFamily="34" charset="0"/>
              <a:cs typeface="Open Sans" pitchFamily="34" charset="0"/>
            </a:endParaRPr>
          </a:p>
        </p:txBody>
      </p:sp>
      <p:sp>
        <p:nvSpPr>
          <p:cNvPr id="10" name="Chevron 9">
            <a:extLst>
              <a:ext uri="{FF2B5EF4-FFF2-40B4-BE49-F238E27FC236}">
                <a16:creationId xmlns:a16="http://schemas.microsoft.com/office/drawing/2014/main" id="{233662A7-AA29-0C4C-817B-1396421A440E}"/>
              </a:ext>
            </a:extLst>
          </p:cNvPr>
          <p:cNvSpPr/>
          <p:nvPr/>
        </p:nvSpPr>
        <p:spPr>
          <a:xfrm>
            <a:off x="269839" y="2723927"/>
            <a:ext cx="2566836" cy="1410146"/>
          </a:xfrm>
          <a:prstGeom prst="chevron">
            <a:avLst>
              <a:gd name="adj" fmla="val 30312"/>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11" name="Chevron 10">
            <a:extLst>
              <a:ext uri="{FF2B5EF4-FFF2-40B4-BE49-F238E27FC236}">
                <a16:creationId xmlns:a16="http://schemas.microsoft.com/office/drawing/2014/main" id="{90A685EF-E072-AF4F-B3C5-8932D7C68EA9}"/>
              </a:ext>
            </a:extLst>
          </p:cNvPr>
          <p:cNvSpPr/>
          <p:nvPr/>
        </p:nvSpPr>
        <p:spPr>
          <a:xfrm>
            <a:off x="2536816" y="2723927"/>
            <a:ext cx="2566836" cy="1410146"/>
          </a:xfrm>
          <a:prstGeom prst="chevron">
            <a:avLst>
              <a:gd name="adj" fmla="val 303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Open Sans" pitchFamily="34" charset="0"/>
              <a:ea typeface="Open Sans" pitchFamily="34" charset="0"/>
              <a:cs typeface="Open Sans" pitchFamily="34" charset="0"/>
            </a:endParaRPr>
          </a:p>
        </p:txBody>
      </p:sp>
      <p:sp>
        <p:nvSpPr>
          <p:cNvPr id="12" name="TextBox 11">
            <a:extLst>
              <a:ext uri="{FF2B5EF4-FFF2-40B4-BE49-F238E27FC236}">
                <a16:creationId xmlns:a16="http://schemas.microsoft.com/office/drawing/2014/main" id="{A4DB7C95-510D-104A-B1C4-54F4A2FDE743}"/>
              </a:ext>
            </a:extLst>
          </p:cNvPr>
          <p:cNvSpPr txBox="1"/>
          <p:nvPr/>
        </p:nvSpPr>
        <p:spPr>
          <a:xfrm>
            <a:off x="874415" y="3244333"/>
            <a:ext cx="1512957" cy="369332"/>
          </a:xfrm>
          <a:prstGeom prst="rect">
            <a:avLst/>
          </a:prstGeom>
          <a:noFill/>
        </p:spPr>
        <p:txBody>
          <a:bodyPr wrap="square" rtlCol="0">
            <a:spAutoFit/>
          </a:bodyPr>
          <a:lstStyle/>
          <a:p>
            <a:pPr algn="ctr"/>
            <a:r>
              <a:rPr lang="en-IN" sz="1800" dirty="0" err="1">
                <a:solidFill>
                  <a:schemeClr val="bg1"/>
                </a:solidFill>
                <a:latin typeface="Open Sans" pitchFamily="34" charset="0"/>
                <a:ea typeface="Open Sans" pitchFamily="34" charset="0"/>
                <a:cs typeface="Open Sans" pitchFamily="34" charset="0"/>
              </a:rPr>
              <a:t>Explicacao</a:t>
            </a:r>
            <a:endParaRPr lang="en-IN" sz="1800" dirty="0">
              <a:solidFill>
                <a:schemeClr val="bg1"/>
              </a:solidFill>
              <a:latin typeface="Open Sans" pitchFamily="34" charset="0"/>
              <a:ea typeface="Open Sans" pitchFamily="34" charset="0"/>
              <a:cs typeface="Open Sans" pitchFamily="34" charset="0"/>
            </a:endParaRPr>
          </a:p>
        </p:txBody>
      </p:sp>
      <p:sp>
        <p:nvSpPr>
          <p:cNvPr id="13" name="TextBox 12">
            <a:extLst>
              <a:ext uri="{FF2B5EF4-FFF2-40B4-BE49-F238E27FC236}">
                <a16:creationId xmlns:a16="http://schemas.microsoft.com/office/drawing/2014/main" id="{C7C479A2-959A-1542-9417-B45F204979E7}"/>
              </a:ext>
            </a:extLst>
          </p:cNvPr>
          <p:cNvSpPr txBox="1"/>
          <p:nvPr/>
        </p:nvSpPr>
        <p:spPr>
          <a:xfrm>
            <a:off x="2998783" y="3225930"/>
            <a:ext cx="2002105" cy="369332"/>
          </a:xfrm>
          <a:prstGeom prst="rect">
            <a:avLst/>
          </a:prstGeom>
          <a:noFill/>
        </p:spPr>
        <p:txBody>
          <a:bodyPr wrap="square" rtlCol="0">
            <a:spAutoFit/>
          </a:bodyPr>
          <a:lstStyle/>
          <a:p>
            <a:pPr algn="ctr"/>
            <a:r>
              <a:rPr lang="en-IN" sz="1800" dirty="0" err="1">
                <a:solidFill>
                  <a:schemeClr val="bg1"/>
                </a:solidFill>
                <a:latin typeface="Open Sans" pitchFamily="34" charset="0"/>
                <a:ea typeface="Open Sans" pitchFamily="34" charset="0"/>
                <a:cs typeface="Open Sans" pitchFamily="34" charset="0"/>
              </a:rPr>
              <a:t>Demonstracao</a:t>
            </a:r>
            <a:endParaRPr lang="en-IN" sz="1800" dirty="0">
              <a:solidFill>
                <a:schemeClr val="bg1"/>
              </a:solidFill>
              <a:latin typeface="Open Sans" pitchFamily="34" charset="0"/>
              <a:ea typeface="Open Sans" pitchFamily="34" charset="0"/>
              <a:cs typeface="Open Sans" pitchFamily="34" charset="0"/>
            </a:endParaRPr>
          </a:p>
        </p:txBody>
      </p:sp>
      <p:pic>
        <p:nvPicPr>
          <p:cNvPr id="14" name="Picture 13">
            <a:extLst>
              <a:ext uri="{FF2B5EF4-FFF2-40B4-BE49-F238E27FC236}">
                <a16:creationId xmlns:a16="http://schemas.microsoft.com/office/drawing/2014/main" id="{80BD6382-A115-E24C-990B-D5A87CD96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6674" y="4527518"/>
            <a:ext cx="5238379" cy="2167605"/>
          </a:xfrm>
          <a:prstGeom prst="rect">
            <a:avLst/>
          </a:prstGeom>
        </p:spPr>
      </p:pic>
    </p:spTree>
    <p:extLst>
      <p:ext uri="{BB962C8B-B14F-4D97-AF65-F5344CB8AC3E}">
        <p14:creationId xmlns:p14="http://schemas.microsoft.com/office/powerpoint/2010/main" val="243111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Dojo : </a:t>
            </a:r>
            <a:r>
              <a:rPr lang="en-US" sz="4800" spc="-300" dirty="0" err="1">
                <a:solidFill>
                  <a:schemeClr val="accent1"/>
                </a:solidFill>
                <a:latin typeface="Arial" panose="020B0604020202020204" pitchFamily="34" charset="0"/>
                <a:cs typeface="Arial" panose="020B0604020202020204" pitchFamily="34" charset="0"/>
              </a:rPr>
              <a:t>Experiencia</a:t>
            </a:r>
            <a:r>
              <a:rPr lang="en-US" sz="4800" spc="-300" dirty="0">
                <a:solidFill>
                  <a:schemeClr val="accent1"/>
                </a:solidFill>
                <a:latin typeface="Arial" panose="020B0604020202020204" pitchFamily="34" charset="0"/>
                <a:cs typeface="Arial" panose="020B0604020202020204" pitchFamily="34" charset="0"/>
              </a:rPr>
              <a:t> </a:t>
            </a:r>
            <a:r>
              <a:rPr lang="en-US" sz="4800" spc="-300" dirty="0" err="1">
                <a:solidFill>
                  <a:schemeClr val="accent1"/>
                </a:solidFill>
                <a:latin typeface="Arial" panose="020B0604020202020204" pitchFamily="34" charset="0"/>
                <a:cs typeface="Arial" panose="020B0604020202020204" pitchFamily="34" charset="0"/>
              </a:rPr>
              <a:t>imersiva</a:t>
            </a:r>
            <a:r>
              <a:rPr lang="en-US" sz="4800" spc="-300" dirty="0">
                <a:solidFill>
                  <a:schemeClr val="accent1"/>
                </a:solidFill>
                <a:latin typeface="Arial" panose="020B0604020202020204" pitchFamily="34" charset="0"/>
                <a:cs typeface="Arial" panose="020B0604020202020204" pitchFamily="34" charset="0"/>
              </a:rPr>
              <a:t> para </a:t>
            </a:r>
            <a:r>
              <a:rPr lang="en-US" sz="4800" spc="-300" dirty="0" err="1">
                <a:solidFill>
                  <a:schemeClr val="accent1"/>
                </a:solidFill>
                <a:latin typeface="Arial" panose="020B0604020202020204" pitchFamily="34" charset="0"/>
                <a:cs typeface="Arial" panose="020B0604020202020204" pitchFamily="34" charset="0"/>
              </a:rPr>
              <a:t>aprendizado</a:t>
            </a:r>
            <a:endParaRPr lang="en-US" sz="4800" spc="-300" dirty="0">
              <a:solidFill>
                <a:schemeClr val="accent1"/>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9735EDA1-5703-8C40-8E8C-65D636299305}"/>
              </a:ext>
            </a:extLst>
          </p:cNvPr>
          <p:cNvSpPr/>
          <p:nvPr/>
        </p:nvSpPr>
        <p:spPr>
          <a:xfrm>
            <a:off x="2039639" y="4020731"/>
            <a:ext cx="1841853" cy="17987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F4F9F0D-22BD-2C44-8C16-360E3B540219}"/>
              </a:ext>
            </a:extLst>
          </p:cNvPr>
          <p:cNvSpPr/>
          <p:nvPr/>
        </p:nvSpPr>
        <p:spPr>
          <a:xfrm>
            <a:off x="2033784" y="2039918"/>
            <a:ext cx="1841853" cy="179877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49" name="Group 4">
            <a:extLst>
              <a:ext uri="{FF2B5EF4-FFF2-40B4-BE49-F238E27FC236}">
                <a16:creationId xmlns:a16="http://schemas.microsoft.com/office/drawing/2014/main" id="{CBC380B2-025C-F144-BD79-6AB90D64232C}"/>
              </a:ext>
            </a:extLst>
          </p:cNvPr>
          <p:cNvGrpSpPr>
            <a:grpSpLocks noChangeAspect="1"/>
          </p:cNvGrpSpPr>
          <p:nvPr/>
        </p:nvGrpSpPr>
        <p:grpSpPr bwMode="auto">
          <a:xfrm>
            <a:off x="2707514" y="4238131"/>
            <a:ext cx="553541" cy="566952"/>
            <a:chOff x="1734" y="1"/>
            <a:chExt cx="4210" cy="4312"/>
          </a:xfrm>
          <a:solidFill>
            <a:schemeClr val="bg1"/>
          </a:solidFill>
        </p:grpSpPr>
        <p:sp>
          <p:nvSpPr>
            <p:cNvPr id="50" name="Freeform 6">
              <a:extLst>
                <a:ext uri="{FF2B5EF4-FFF2-40B4-BE49-F238E27FC236}">
                  <a16:creationId xmlns:a16="http://schemas.microsoft.com/office/drawing/2014/main" id="{6BAF20BE-4ED9-0440-AFC1-1DEB12707FD8}"/>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7">
              <a:extLst>
                <a:ext uri="{FF2B5EF4-FFF2-40B4-BE49-F238E27FC236}">
                  <a16:creationId xmlns:a16="http://schemas.microsoft.com/office/drawing/2014/main" id="{A00BBA63-C404-704A-B26C-183B4D291BEF}"/>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8">
              <a:extLst>
                <a:ext uri="{FF2B5EF4-FFF2-40B4-BE49-F238E27FC236}">
                  <a16:creationId xmlns:a16="http://schemas.microsoft.com/office/drawing/2014/main" id="{DBACFF75-C1AC-214D-834C-3BFA8EF608EE}"/>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9">
              <a:extLst>
                <a:ext uri="{FF2B5EF4-FFF2-40B4-BE49-F238E27FC236}">
                  <a16:creationId xmlns:a16="http://schemas.microsoft.com/office/drawing/2014/main" id="{FFE9C7AA-8155-B142-AF85-BAAFA828D044}"/>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9" name="Rectangle 58">
            <a:extLst>
              <a:ext uri="{FF2B5EF4-FFF2-40B4-BE49-F238E27FC236}">
                <a16:creationId xmlns:a16="http://schemas.microsoft.com/office/drawing/2014/main" id="{418D1551-8FEF-B447-8001-F7C559FC489D}"/>
              </a:ext>
            </a:extLst>
          </p:cNvPr>
          <p:cNvSpPr/>
          <p:nvPr/>
        </p:nvSpPr>
        <p:spPr>
          <a:xfrm>
            <a:off x="2175564" y="4969707"/>
            <a:ext cx="1617442" cy="369332"/>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Ambiente</a:t>
            </a:r>
            <a:endParaRPr lang="en-US" dirty="0">
              <a:solidFill>
                <a:schemeClr val="bg1"/>
              </a:solidFill>
            </a:endParaRPr>
          </a:p>
        </p:txBody>
      </p:sp>
      <p:sp>
        <p:nvSpPr>
          <p:cNvPr id="60" name="Rectangle 59">
            <a:extLst>
              <a:ext uri="{FF2B5EF4-FFF2-40B4-BE49-F238E27FC236}">
                <a16:creationId xmlns:a16="http://schemas.microsoft.com/office/drawing/2014/main" id="{62C3C9E2-C138-484F-ACC8-6F2677D45760}"/>
              </a:ext>
            </a:extLst>
          </p:cNvPr>
          <p:cNvSpPr/>
          <p:nvPr/>
        </p:nvSpPr>
        <p:spPr>
          <a:xfrm>
            <a:off x="2307559" y="3211088"/>
            <a:ext cx="1336258" cy="369332"/>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Recursos</a:t>
            </a:r>
            <a:endParaRPr lang="en-US" dirty="0">
              <a:solidFill>
                <a:schemeClr val="bg1"/>
              </a:solidFill>
            </a:endParaRPr>
          </a:p>
        </p:txBody>
      </p:sp>
      <p:sp>
        <p:nvSpPr>
          <p:cNvPr id="61" name="Freeform 14">
            <a:extLst>
              <a:ext uri="{FF2B5EF4-FFF2-40B4-BE49-F238E27FC236}">
                <a16:creationId xmlns:a16="http://schemas.microsoft.com/office/drawing/2014/main" id="{3FB3B875-830C-A748-A3E1-2A491AE19AF5}"/>
              </a:ext>
            </a:extLst>
          </p:cNvPr>
          <p:cNvSpPr>
            <a:spLocks noEditPoints="1"/>
          </p:cNvSpPr>
          <p:nvPr/>
        </p:nvSpPr>
        <p:spPr bwMode="auto">
          <a:xfrm>
            <a:off x="2702599" y="2370130"/>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61">
            <a:extLst>
              <a:ext uri="{FF2B5EF4-FFF2-40B4-BE49-F238E27FC236}">
                <a16:creationId xmlns:a16="http://schemas.microsoft.com/office/drawing/2014/main" id="{E6596A56-36DD-0242-A57D-C638A1F86E24}"/>
              </a:ext>
            </a:extLst>
          </p:cNvPr>
          <p:cNvSpPr/>
          <p:nvPr/>
        </p:nvSpPr>
        <p:spPr>
          <a:xfrm>
            <a:off x="4049935" y="4020731"/>
            <a:ext cx="1841853" cy="17987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E476B59E-BFDB-5145-85D9-E7BB5F0A8D80}"/>
              </a:ext>
            </a:extLst>
          </p:cNvPr>
          <p:cNvSpPr/>
          <p:nvPr/>
        </p:nvSpPr>
        <p:spPr>
          <a:xfrm>
            <a:off x="4044080" y="2039918"/>
            <a:ext cx="1841853" cy="179877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64" name="Group 4">
            <a:extLst>
              <a:ext uri="{FF2B5EF4-FFF2-40B4-BE49-F238E27FC236}">
                <a16:creationId xmlns:a16="http://schemas.microsoft.com/office/drawing/2014/main" id="{482F156E-6A78-D842-B480-D8E8B59F818B}"/>
              </a:ext>
            </a:extLst>
          </p:cNvPr>
          <p:cNvGrpSpPr>
            <a:grpSpLocks noChangeAspect="1"/>
          </p:cNvGrpSpPr>
          <p:nvPr/>
        </p:nvGrpSpPr>
        <p:grpSpPr bwMode="auto">
          <a:xfrm>
            <a:off x="4717810" y="4238131"/>
            <a:ext cx="553541" cy="566952"/>
            <a:chOff x="1734" y="1"/>
            <a:chExt cx="4210" cy="4312"/>
          </a:xfrm>
          <a:solidFill>
            <a:schemeClr val="bg1"/>
          </a:solidFill>
        </p:grpSpPr>
        <p:sp>
          <p:nvSpPr>
            <p:cNvPr id="65" name="Freeform 6">
              <a:extLst>
                <a:ext uri="{FF2B5EF4-FFF2-40B4-BE49-F238E27FC236}">
                  <a16:creationId xmlns:a16="http://schemas.microsoft.com/office/drawing/2014/main" id="{AEE55694-6496-BE4C-B882-19D06B2ADF69}"/>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7">
              <a:extLst>
                <a:ext uri="{FF2B5EF4-FFF2-40B4-BE49-F238E27FC236}">
                  <a16:creationId xmlns:a16="http://schemas.microsoft.com/office/drawing/2014/main" id="{7292C7A1-7978-7E49-9BD7-ECBAE07D855C}"/>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8">
              <a:extLst>
                <a:ext uri="{FF2B5EF4-FFF2-40B4-BE49-F238E27FC236}">
                  <a16:creationId xmlns:a16="http://schemas.microsoft.com/office/drawing/2014/main" id="{1632F83A-C874-B54B-A9BC-D34B5A314B5C}"/>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9">
              <a:extLst>
                <a:ext uri="{FF2B5EF4-FFF2-40B4-BE49-F238E27FC236}">
                  <a16:creationId xmlns:a16="http://schemas.microsoft.com/office/drawing/2014/main" id="{BAF0FF52-79E1-904E-8EDB-D2311E931A60}"/>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9" name="Rectangle 68">
            <a:extLst>
              <a:ext uri="{FF2B5EF4-FFF2-40B4-BE49-F238E27FC236}">
                <a16:creationId xmlns:a16="http://schemas.microsoft.com/office/drawing/2014/main" id="{9069EA1D-AC20-4F4F-B1E8-28A338B6E6C2}"/>
              </a:ext>
            </a:extLst>
          </p:cNvPr>
          <p:cNvSpPr/>
          <p:nvPr/>
        </p:nvSpPr>
        <p:spPr>
          <a:xfrm>
            <a:off x="4185860" y="4969707"/>
            <a:ext cx="1617442" cy="646331"/>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MVP</a:t>
            </a:r>
          </a:p>
          <a:p>
            <a:pPr algn="ctr"/>
            <a:r>
              <a:rPr lang="en-US" dirty="0" err="1">
                <a:solidFill>
                  <a:schemeClr val="bg1"/>
                </a:solidFill>
                <a:latin typeface="Arial" panose="020B0604020202020204" pitchFamily="34" charset="0"/>
                <a:cs typeface="Arial" panose="020B0604020202020204" pitchFamily="34" charset="0"/>
              </a:rPr>
              <a:t>Selecionado</a:t>
            </a:r>
            <a:endParaRPr lang="en-US" dirty="0">
              <a:solidFill>
                <a:schemeClr val="bg1"/>
              </a:solidFill>
            </a:endParaRPr>
          </a:p>
        </p:txBody>
      </p:sp>
      <p:sp>
        <p:nvSpPr>
          <p:cNvPr id="70" name="Rectangle 69">
            <a:extLst>
              <a:ext uri="{FF2B5EF4-FFF2-40B4-BE49-F238E27FC236}">
                <a16:creationId xmlns:a16="http://schemas.microsoft.com/office/drawing/2014/main" id="{A33C5DF8-0CC5-F748-830D-FEFBD662E7DA}"/>
              </a:ext>
            </a:extLst>
          </p:cNvPr>
          <p:cNvSpPr/>
          <p:nvPr/>
        </p:nvSpPr>
        <p:spPr>
          <a:xfrm>
            <a:off x="4317855" y="3211088"/>
            <a:ext cx="1336258" cy="646331"/>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Objetivos</a:t>
            </a:r>
            <a:r>
              <a:rPr lang="en-US" dirty="0">
                <a:solidFill>
                  <a:schemeClr val="bg1"/>
                </a:solidFill>
                <a:latin typeface="Arial" panose="020B0604020202020204" pitchFamily="34" charset="0"/>
                <a:cs typeface="Arial" panose="020B0604020202020204" pitchFamily="34" charset="0"/>
              </a:rPr>
              <a:t> claros</a:t>
            </a:r>
            <a:endParaRPr lang="en-US" dirty="0">
              <a:solidFill>
                <a:schemeClr val="bg1"/>
              </a:solidFill>
            </a:endParaRPr>
          </a:p>
        </p:txBody>
      </p:sp>
      <p:sp>
        <p:nvSpPr>
          <p:cNvPr id="71" name="Freeform 14">
            <a:extLst>
              <a:ext uri="{FF2B5EF4-FFF2-40B4-BE49-F238E27FC236}">
                <a16:creationId xmlns:a16="http://schemas.microsoft.com/office/drawing/2014/main" id="{47303D62-C2F7-4B46-8990-F742D111ED12}"/>
              </a:ext>
            </a:extLst>
          </p:cNvPr>
          <p:cNvSpPr>
            <a:spLocks noEditPoints="1"/>
          </p:cNvSpPr>
          <p:nvPr/>
        </p:nvSpPr>
        <p:spPr bwMode="auto">
          <a:xfrm>
            <a:off x="4712895" y="2370130"/>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Rectangle 71">
            <a:extLst>
              <a:ext uri="{FF2B5EF4-FFF2-40B4-BE49-F238E27FC236}">
                <a16:creationId xmlns:a16="http://schemas.microsoft.com/office/drawing/2014/main" id="{6F4882CC-50CC-C741-BB11-A9837861A482}"/>
              </a:ext>
            </a:extLst>
          </p:cNvPr>
          <p:cNvSpPr/>
          <p:nvPr/>
        </p:nvSpPr>
        <p:spPr>
          <a:xfrm>
            <a:off x="6078443" y="4020731"/>
            <a:ext cx="1841853" cy="17987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1DD678B7-CF82-D047-B73B-41C1D2F2E058}"/>
              </a:ext>
            </a:extLst>
          </p:cNvPr>
          <p:cNvSpPr/>
          <p:nvPr/>
        </p:nvSpPr>
        <p:spPr>
          <a:xfrm>
            <a:off x="6072588" y="2039918"/>
            <a:ext cx="1841853" cy="179877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74" name="Group 4">
            <a:extLst>
              <a:ext uri="{FF2B5EF4-FFF2-40B4-BE49-F238E27FC236}">
                <a16:creationId xmlns:a16="http://schemas.microsoft.com/office/drawing/2014/main" id="{FDD6F99D-89EF-0A46-8E2A-0AC3E4A4F099}"/>
              </a:ext>
            </a:extLst>
          </p:cNvPr>
          <p:cNvGrpSpPr>
            <a:grpSpLocks noChangeAspect="1"/>
          </p:cNvGrpSpPr>
          <p:nvPr/>
        </p:nvGrpSpPr>
        <p:grpSpPr bwMode="auto">
          <a:xfrm>
            <a:off x="6746318" y="4238131"/>
            <a:ext cx="553541" cy="566952"/>
            <a:chOff x="1734" y="1"/>
            <a:chExt cx="4210" cy="4312"/>
          </a:xfrm>
          <a:solidFill>
            <a:schemeClr val="bg1"/>
          </a:solidFill>
        </p:grpSpPr>
        <p:sp>
          <p:nvSpPr>
            <p:cNvPr id="75" name="Freeform 6">
              <a:extLst>
                <a:ext uri="{FF2B5EF4-FFF2-40B4-BE49-F238E27FC236}">
                  <a16:creationId xmlns:a16="http://schemas.microsoft.com/office/drawing/2014/main" id="{C6A96145-F932-3246-8FF2-D8867C178909}"/>
                </a:ext>
              </a:extLst>
            </p:cNvPr>
            <p:cNvSpPr>
              <a:spLocks/>
            </p:cNvSpPr>
            <p:nvPr/>
          </p:nvSpPr>
          <p:spPr bwMode="auto">
            <a:xfrm>
              <a:off x="5014" y="1591"/>
              <a:ext cx="930" cy="2064"/>
            </a:xfrm>
            <a:custGeom>
              <a:avLst/>
              <a:gdLst>
                <a:gd name="T0" fmla="*/ 80 w 930"/>
                <a:gd name="T1" fmla="*/ 0 h 2064"/>
                <a:gd name="T2" fmla="*/ 501 w 930"/>
                <a:gd name="T3" fmla="*/ 0 h 2064"/>
                <a:gd name="T4" fmla="*/ 559 w 930"/>
                <a:gd name="T5" fmla="*/ 3 h 2064"/>
                <a:gd name="T6" fmla="*/ 615 w 930"/>
                <a:gd name="T7" fmla="*/ 15 h 2064"/>
                <a:gd name="T8" fmla="*/ 668 w 930"/>
                <a:gd name="T9" fmla="*/ 34 h 2064"/>
                <a:gd name="T10" fmla="*/ 718 w 930"/>
                <a:gd name="T11" fmla="*/ 58 h 2064"/>
                <a:gd name="T12" fmla="*/ 763 w 930"/>
                <a:gd name="T13" fmla="*/ 90 h 2064"/>
                <a:gd name="T14" fmla="*/ 804 w 930"/>
                <a:gd name="T15" fmla="*/ 125 h 2064"/>
                <a:gd name="T16" fmla="*/ 841 w 930"/>
                <a:gd name="T17" fmla="*/ 167 h 2064"/>
                <a:gd name="T18" fmla="*/ 871 w 930"/>
                <a:gd name="T19" fmla="*/ 213 h 2064"/>
                <a:gd name="T20" fmla="*/ 896 w 930"/>
                <a:gd name="T21" fmla="*/ 261 h 2064"/>
                <a:gd name="T22" fmla="*/ 915 w 930"/>
                <a:gd name="T23" fmla="*/ 315 h 2064"/>
                <a:gd name="T24" fmla="*/ 926 w 930"/>
                <a:gd name="T25" fmla="*/ 370 h 2064"/>
                <a:gd name="T26" fmla="*/ 930 w 930"/>
                <a:gd name="T27" fmla="*/ 429 h 2064"/>
                <a:gd name="T28" fmla="*/ 930 w 930"/>
                <a:gd name="T29" fmla="*/ 989 h 2064"/>
                <a:gd name="T30" fmla="*/ 927 w 930"/>
                <a:gd name="T31" fmla="*/ 1076 h 2064"/>
                <a:gd name="T32" fmla="*/ 917 w 930"/>
                <a:gd name="T33" fmla="*/ 1161 h 2064"/>
                <a:gd name="T34" fmla="*/ 900 w 930"/>
                <a:gd name="T35" fmla="*/ 1244 h 2064"/>
                <a:gd name="T36" fmla="*/ 877 w 930"/>
                <a:gd name="T37" fmla="*/ 1326 h 2064"/>
                <a:gd name="T38" fmla="*/ 847 w 930"/>
                <a:gd name="T39" fmla="*/ 1404 h 2064"/>
                <a:gd name="T40" fmla="*/ 812 w 930"/>
                <a:gd name="T41" fmla="*/ 1481 h 2064"/>
                <a:gd name="T42" fmla="*/ 771 w 930"/>
                <a:gd name="T43" fmla="*/ 1555 h 2064"/>
                <a:gd name="T44" fmla="*/ 724 w 930"/>
                <a:gd name="T45" fmla="*/ 1625 h 2064"/>
                <a:gd name="T46" fmla="*/ 670 w 930"/>
                <a:gd name="T47" fmla="*/ 1694 h 2064"/>
                <a:gd name="T48" fmla="*/ 611 w 930"/>
                <a:gd name="T49" fmla="*/ 1756 h 2064"/>
                <a:gd name="T50" fmla="*/ 547 w 930"/>
                <a:gd name="T51" fmla="*/ 1817 h 2064"/>
                <a:gd name="T52" fmla="*/ 478 w 930"/>
                <a:gd name="T53" fmla="*/ 1872 h 2064"/>
                <a:gd name="T54" fmla="*/ 406 w 930"/>
                <a:gd name="T55" fmla="*/ 1919 h 2064"/>
                <a:gd name="T56" fmla="*/ 330 w 930"/>
                <a:gd name="T57" fmla="*/ 1961 h 2064"/>
                <a:gd name="T58" fmla="*/ 250 w 930"/>
                <a:gd name="T59" fmla="*/ 1997 h 2064"/>
                <a:gd name="T60" fmla="*/ 169 w 930"/>
                <a:gd name="T61" fmla="*/ 2026 h 2064"/>
                <a:gd name="T62" fmla="*/ 85 w 930"/>
                <a:gd name="T63" fmla="*/ 2048 h 2064"/>
                <a:gd name="T64" fmla="*/ 0 w 930"/>
                <a:gd name="T65" fmla="*/ 2064 h 2064"/>
                <a:gd name="T66" fmla="*/ 31 w 930"/>
                <a:gd name="T67" fmla="*/ 1967 h 2064"/>
                <a:gd name="T68" fmla="*/ 55 w 930"/>
                <a:gd name="T69" fmla="*/ 1869 h 2064"/>
                <a:gd name="T70" fmla="*/ 71 w 930"/>
                <a:gd name="T71" fmla="*/ 1769 h 2064"/>
                <a:gd name="T72" fmla="*/ 79 w 930"/>
                <a:gd name="T73" fmla="*/ 1667 h 2064"/>
                <a:gd name="T74" fmla="*/ 148 w 930"/>
                <a:gd name="T75" fmla="*/ 1640 h 2064"/>
                <a:gd name="T76" fmla="*/ 212 w 930"/>
                <a:gd name="T77" fmla="*/ 1606 h 2064"/>
                <a:gd name="T78" fmla="*/ 272 w 930"/>
                <a:gd name="T79" fmla="*/ 1565 h 2064"/>
                <a:gd name="T80" fmla="*/ 329 w 930"/>
                <a:gd name="T81" fmla="*/ 1518 h 2064"/>
                <a:gd name="T82" fmla="*/ 380 w 930"/>
                <a:gd name="T83" fmla="*/ 1466 h 2064"/>
                <a:gd name="T84" fmla="*/ 426 w 930"/>
                <a:gd name="T85" fmla="*/ 1409 h 2064"/>
                <a:gd name="T86" fmla="*/ 466 w 930"/>
                <a:gd name="T87" fmla="*/ 1348 h 2064"/>
                <a:gd name="T88" fmla="*/ 499 w 930"/>
                <a:gd name="T89" fmla="*/ 1282 h 2064"/>
                <a:gd name="T90" fmla="*/ 526 w 930"/>
                <a:gd name="T91" fmla="*/ 1213 h 2064"/>
                <a:gd name="T92" fmla="*/ 546 w 930"/>
                <a:gd name="T93" fmla="*/ 1141 h 2064"/>
                <a:gd name="T94" fmla="*/ 558 w 930"/>
                <a:gd name="T95" fmla="*/ 1066 h 2064"/>
                <a:gd name="T96" fmla="*/ 562 w 930"/>
                <a:gd name="T97" fmla="*/ 989 h 2064"/>
                <a:gd name="T98" fmla="*/ 562 w 930"/>
                <a:gd name="T99" fmla="*/ 429 h 2064"/>
                <a:gd name="T100" fmla="*/ 559 w 930"/>
                <a:gd name="T101" fmla="*/ 409 h 2064"/>
                <a:gd name="T102" fmla="*/ 550 w 930"/>
                <a:gd name="T103" fmla="*/ 392 h 2064"/>
                <a:gd name="T104" fmla="*/ 537 w 930"/>
                <a:gd name="T105" fmla="*/ 379 h 2064"/>
                <a:gd name="T106" fmla="*/ 520 w 930"/>
                <a:gd name="T107" fmla="*/ 370 h 2064"/>
                <a:gd name="T108" fmla="*/ 501 w 930"/>
                <a:gd name="T109" fmla="*/ 367 h 2064"/>
                <a:gd name="T110" fmla="*/ 80 w 930"/>
                <a:gd name="T111" fmla="*/ 367 h 2064"/>
                <a:gd name="T112" fmla="*/ 80 w 930"/>
                <a:gd name="T113" fmla="*/ 0 h 2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30" h="2064">
                  <a:moveTo>
                    <a:pt x="80" y="0"/>
                  </a:moveTo>
                  <a:lnTo>
                    <a:pt x="501" y="0"/>
                  </a:lnTo>
                  <a:lnTo>
                    <a:pt x="559" y="3"/>
                  </a:lnTo>
                  <a:lnTo>
                    <a:pt x="615" y="15"/>
                  </a:lnTo>
                  <a:lnTo>
                    <a:pt x="668" y="34"/>
                  </a:lnTo>
                  <a:lnTo>
                    <a:pt x="718" y="58"/>
                  </a:lnTo>
                  <a:lnTo>
                    <a:pt x="763" y="90"/>
                  </a:lnTo>
                  <a:lnTo>
                    <a:pt x="804" y="125"/>
                  </a:lnTo>
                  <a:lnTo>
                    <a:pt x="841" y="167"/>
                  </a:lnTo>
                  <a:lnTo>
                    <a:pt x="871" y="213"/>
                  </a:lnTo>
                  <a:lnTo>
                    <a:pt x="896" y="261"/>
                  </a:lnTo>
                  <a:lnTo>
                    <a:pt x="915" y="315"/>
                  </a:lnTo>
                  <a:lnTo>
                    <a:pt x="926" y="370"/>
                  </a:lnTo>
                  <a:lnTo>
                    <a:pt x="930" y="429"/>
                  </a:lnTo>
                  <a:lnTo>
                    <a:pt x="930" y="989"/>
                  </a:lnTo>
                  <a:lnTo>
                    <a:pt x="927" y="1076"/>
                  </a:lnTo>
                  <a:lnTo>
                    <a:pt x="917" y="1161"/>
                  </a:lnTo>
                  <a:lnTo>
                    <a:pt x="900" y="1244"/>
                  </a:lnTo>
                  <a:lnTo>
                    <a:pt x="877" y="1326"/>
                  </a:lnTo>
                  <a:lnTo>
                    <a:pt x="847" y="1404"/>
                  </a:lnTo>
                  <a:lnTo>
                    <a:pt x="812" y="1481"/>
                  </a:lnTo>
                  <a:lnTo>
                    <a:pt x="771" y="1555"/>
                  </a:lnTo>
                  <a:lnTo>
                    <a:pt x="724" y="1625"/>
                  </a:lnTo>
                  <a:lnTo>
                    <a:pt x="670" y="1694"/>
                  </a:lnTo>
                  <a:lnTo>
                    <a:pt x="611" y="1756"/>
                  </a:lnTo>
                  <a:lnTo>
                    <a:pt x="547" y="1817"/>
                  </a:lnTo>
                  <a:lnTo>
                    <a:pt x="478" y="1872"/>
                  </a:lnTo>
                  <a:lnTo>
                    <a:pt x="406" y="1919"/>
                  </a:lnTo>
                  <a:lnTo>
                    <a:pt x="330" y="1961"/>
                  </a:lnTo>
                  <a:lnTo>
                    <a:pt x="250" y="1997"/>
                  </a:lnTo>
                  <a:lnTo>
                    <a:pt x="169" y="2026"/>
                  </a:lnTo>
                  <a:lnTo>
                    <a:pt x="85" y="2048"/>
                  </a:lnTo>
                  <a:lnTo>
                    <a:pt x="0" y="2064"/>
                  </a:lnTo>
                  <a:lnTo>
                    <a:pt x="31" y="1967"/>
                  </a:lnTo>
                  <a:lnTo>
                    <a:pt x="55" y="1869"/>
                  </a:lnTo>
                  <a:lnTo>
                    <a:pt x="71" y="1769"/>
                  </a:lnTo>
                  <a:lnTo>
                    <a:pt x="79" y="1667"/>
                  </a:lnTo>
                  <a:lnTo>
                    <a:pt x="148" y="1640"/>
                  </a:lnTo>
                  <a:lnTo>
                    <a:pt x="212" y="1606"/>
                  </a:lnTo>
                  <a:lnTo>
                    <a:pt x="272" y="1565"/>
                  </a:lnTo>
                  <a:lnTo>
                    <a:pt x="329" y="1518"/>
                  </a:lnTo>
                  <a:lnTo>
                    <a:pt x="380" y="1466"/>
                  </a:lnTo>
                  <a:lnTo>
                    <a:pt x="426" y="1409"/>
                  </a:lnTo>
                  <a:lnTo>
                    <a:pt x="466" y="1348"/>
                  </a:lnTo>
                  <a:lnTo>
                    <a:pt x="499" y="1282"/>
                  </a:lnTo>
                  <a:lnTo>
                    <a:pt x="526" y="1213"/>
                  </a:lnTo>
                  <a:lnTo>
                    <a:pt x="546" y="1141"/>
                  </a:lnTo>
                  <a:lnTo>
                    <a:pt x="558" y="1066"/>
                  </a:lnTo>
                  <a:lnTo>
                    <a:pt x="562" y="989"/>
                  </a:lnTo>
                  <a:lnTo>
                    <a:pt x="562" y="429"/>
                  </a:lnTo>
                  <a:lnTo>
                    <a:pt x="559" y="409"/>
                  </a:lnTo>
                  <a:lnTo>
                    <a:pt x="550" y="392"/>
                  </a:lnTo>
                  <a:lnTo>
                    <a:pt x="537" y="379"/>
                  </a:lnTo>
                  <a:lnTo>
                    <a:pt x="520" y="370"/>
                  </a:lnTo>
                  <a:lnTo>
                    <a:pt x="501" y="367"/>
                  </a:lnTo>
                  <a:lnTo>
                    <a:pt x="80" y="367"/>
                  </a:lnTo>
                  <a:lnTo>
                    <a:pt x="8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7">
              <a:extLst>
                <a:ext uri="{FF2B5EF4-FFF2-40B4-BE49-F238E27FC236}">
                  <a16:creationId xmlns:a16="http://schemas.microsoft.com/office/drawing/2014/main" id="{D71C820D-554C-FC48-955C-9CE42BC91000}"/>
                </a:ext>
              </a:extLst>
            </p:cNvPr>
            <p:cNvSpPr>
              <a:spLocks/>
            </p:cNvSpPr>
            <p:nvPr/>
          </p:nvSpPr>
          <p:spPr bwMode="auto">
            <a:xfrm>
              <a:off x="1734" y="1102"/>
              <a:ext cx="3213" cy="3211"/>
            </a:xfrm>
            <a:custGeom>
              <a:avLst/>
              <a:gdLst>
                <a:gd name="T0" fmla="*/ 220 w 3213"/>
                <a:gd name="T1" fmla="*/ 0 h 3211"/>
                <a:gd name="T2" fmla="*/ 2992 w 3213"/>
                <a:gd name="T3" fmla="*/ 0 h 3211"/>
                <a:gd name="T4" fmla="*/ 3032 w 3213"/>
                <a:gd name="T5" fmla="*/ 4 h 3211"/>
                <a:gd name="T6" fmla="*/ 3069 w 3213"/>
                <a:gd name="T7" fmla="*/ 13 h 3211"/>
                <a:gd name="T8" fmla="*/ 3103 w 3213"/>
                <a:gd name="T9" fmla="*/ 30 h 3211"/>
                <a:gd name="T10" fmla="*/ 3135 w 3213"/>
                <a:gd name="T11" fmla="*/ 51 h 3211"/>
                <a:gd name="T12" fmla="*/ 3161 w 3213"/>
                <a:gd name="T13" fmla="*/ 79 h 3211"/>
                <a:gd name="T14" fmla="*/ 3183 w 3213"/>
                <a:gd name="T15" fmla="*/ 109 h 3211"/>
                <a:gd name="T16" fmla="*/ 3199 w 3213"/>
                <a:gd name="T17" fmla="*/ 143 h 3211"/>
                <a:gd name="T18" fmla="*/ 3209 w 3213"/>
                <a:gd name="T19" fmla="*/ 181 h 3211"/>
                <a:gd name="T20" fmla="*/ 3213 w 3213"/>
                <a:gd name="T21" fmla="*/ 220 h 3211"/>
                <a:gd name="T22" fmla="*/ 3213 w 3213"/>
                <a:gd name="T23" fmla="*/ 2112 h 3211"/>
                <a:gd name="T24" fmla="*/ 3208 w 3213"/>
                <a:gd name="T25" fmla="*/ 2207 h 3211"/>
                <a:gd name="T26" fmla="*/ 3196 w 3213"/>
                <a:gd name="T27" fmla="*/ 2302 h 3211"/>
                <a:gd name="T28" fmla="*/ 3177 w 3213"/>
                <a:gd name="T29" fmla="*/ 2392 h 3211"/>
                <a:gd name="T30" fmla="*/ 3149 w 3213"/>
                <a:gd name="T31" fmla="*/ 2480 h 3211"/>
                <a:gd name="T32" fmla="*/ 3115 w 3213"/>
                <a:gd name="T33" fmla="*/ 2565 h 3211"/>
                <a:gd name="T34" fmla="*/ 3076 w 3213"/>
                <a:gd name="T35" fmla="*/ 2645 h 3211"/>
                <a:gd name="T36" fmla="*/ 3029 w 3213"/>
                <a:gd name="T37" fmla="*/ 2721 h 3211"/>
                <a:gd name="T38" fmla="*/ 2977 w 3213"/>
                <a:gd name="T39" fmla="*/ 2793 h 3211"/>
                <a:gd name="T40" fmla="*/ 2920 w 3213"/>
                <a:gd name="T41" fmla="*/ 2859 h 3211"/>
                <a:gd name="T42" fmla="*/ 2857 w 3213"/>
                <a:gd name="T43" fmla="*/ 2922 h 3211"/>
                <a:gd name="T44" fmla="*/ 2789 w 3213"/>
                <a:gd name="T45" fmla="*/ 2980 h 3211"/>
                <a:gd name="T46" fmla="*/ 2717 w 3213"/>
                <a:gd name="T47" fmla="*/ 3031 h 3211"/>
                <a:gd name="T48" fmla="*/ 2640 w 3213"/>
                <a:gd name="T49" fmla="*/ 3077 h 3211"/>
                <a:gd name="T50" fmla="*/ 2560 w 3213"/>
                <a:gd name="T51" fmla="*/ 3117 h 3211"/>
                <a:gd name="T52" fmla="*/ 2476 w 3213"/>
                <a:gd name="T53" fmla="*/ 3150 h 3211"/>
                <a:gd name="T54" fmla="*/ 2390 w 3213"/>
                <a:gd name="T55" fmla="*/ 3176 h 3211"/>
                <a:gd name="T56" fmla="*/ 2299 w 3213"/>
                <a:gd name="T57" fmla="*/ 3196 h 3211"/>
                <a:gd name="T58" fmla="*/ 2207 w 3213"/>
                <a:gd name="T59" fmla="*/ 3208 h 3211"/>
                <a:gd name="T60" fmla="*/ 2112 w 3213"/>
                <a:gd name="T61" fmla="*/ 3211 h 3211"/>
                <a:gd name="T62" fmla="*/ 1100 w 3213"/>
                <a:gd name="T63" fmla="*/ 3211 h 3211"/>
                <a:gd name="T64" fmla="*/ 1005 w 3213"/>
                <a:gd name="T65" fmla="*/ 3208 h 3211"/>
                <a:gd name="T66" fmla="*/ 912 w 3213"/>
                <a:gd name="T67" fmla="*/ 3196 h 3211"/>
                <a:gd name="T68" fmla="*/ 822 w 3213"/>
                <a:gd name="T69" fmla="*/ 3176 h 3211"/>
                <a:gd name="T70" fmla="*/ 736 w 3213"/>
                <a:gd name="T71" fmla="*/ 3150 h 3211"/>
                <a:gd name="T72" fmla="*/ 651 w 3213"/>
                <a:gd name="T73" fmla="*/ 3116 h 3211"/>
                <a:gd name="T74" fmla="*/ 571 w 3213"/>
                <a:gd name="T75" fmla="*/ 3077 h 3211"/>
                <a:gd name="T76" fmla="*/ 495 w 3213"/>
                <a:gd name="T77" fmla="*/ 3031 h 3211"/>
                <a:gd name="T78" fmla="*/ 421 w 3213"/>
                <a:gd name="T79" fmla="*/ 2978 h 3211"/>
                <a:gd name="T80" fmla="*/ 355 w 3213"/>
                <a:gd name="T81" fmla="*/ 2921 h 3211"/>
                <a:gd name="T82" fmla="*/ 292 w 3213"/>
                <a:gd name="T83" fmla="*/ 2858 h 3211"/>
                <a:gd name="T84" fmla="*/ 234 w 3213"/>
                <a:gd name="T85" fmla="*/ 2790 h 3211"/>
                <a:gd name="T86" fmla="*/ 182 w 3213"/>
                <a:gd name="T87" fmla="*/ 2718 h 3211"/>
                <a:gd name="T88" fmla="*/ 136 w 3213"/>
                <a:gd name="T89" fmla="*/ 2641 h 3211"/>
                <a:gd name="T90" fmla="*/ 95 w 3213"/>
                <a:gd name="T91" fmla="*/ 2561 h 3211"/>
                <a:gd name="T92" fmla="*/ 61 w 3213"/>
                <a:gd name="T93" fmla="*/ 2477 h 3211"/>
                <a:gd name="T94" fmla="*/ 35 w 3213"/>
                <a:gd name="T95" fmla="*/ 2389 h 3211"/>
                <a:gd name="T96" fmla="*/ 15 w 3213"/>
                <a:gd name="T97" fmla="*/ 2299 h 3211"/>
                <a:gd name="T98" fmla="*/ 4 w 3213"/>
                <a:gd name="T99" fmla="*/ 2207 h 3211"/>
                <a:gd name="T100" fmla="*/ 0 w 3213"/>
                <a:gd name="T101" fmla="*/ 2112 h 3211"/>
                <a:gd name="T102" fmla="*/ 0 w 3213"/>
                <a:gd name="T103" fmla="*/ 220 h 3211"/>
                <a:gd name="T104" fmla="*/ 4 w 3213"/>
                <a:gd name="T105" fmla="*/ 181 h 3211"/>
                <a:gd name="T106" fmla="*/ 14 w 3213"/>
                <a:gd name="T107" fmla="*/ 143 h 3211"/>
                <a:gd name="T108" fmla="*/ 30 w 3213"/>
                <a:gd name="T109" fmla="*/ 109 h 3211"/>
                <a:gd name="T110" fmla="*/ 52 w 3213"/>
                <a:gd name="T111" fmla="*/ 79 h 3211"/>
                <a:gd name="T112" fmla="*/ 78 w 3213"/>
                <a:gd name="T113" fmla="*/ 51 h 3211"/>
                <a:gd name="T114" fmla="*/ 108 w 3213"/>
                <a:gd name="T115" fmla="*/ 30 h 3211"/>
                <a:gd name="T116" fmla="*/ 144 w 3213"/>
                <a:gd name="T117" fmla="*/ 13 h 3211"/>
                <a:gd name="T118" fmla="*/ 180 w 3213"/>
                <a:gd name="T119" fmla="*/ 4 h 3211"/>
                <a:gd name="T120" fmla="*/ 220 w 3213"/>
                <a:gd name="T121" fmla="*/ 0 h 3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213" h="3211">
                  <a:moveTo>
                    <a:pt x="220" y="0"/>
                  </a:moveTo>
                  <a:lnTo>
                    <a:pt x="2992" y="0"/>
                  </a:lnTo>
                  <a:lnTo>
                    <a:pt x="3032" y="4"/>
                  </a:lnTo>
                  <a:lnTo>
                    <a:pt x="3069" y="13"/>
                  </a:lnTo>
                  <a:lnTo>
                    <a:pt x="3103" y="30"/>
                  </a:lnTo>
                  <a:lnTo>
                    <a:pt x="3135" y="51"/>
                  </a:lnTo>
                  <a:lnTo>
                    <a:pt x="3161" y="79"/>
                  </a:lnTo>
                  <a:lnTo>
                    <a:pt x="3183" y="109"/>
                  </a:lnTo>
                  <a:lnTo>
                    <a:pt x="3199" y="143"/>
                  </a:lnTo>
                  <a:lnTo>
                    <a:pt x="3209" y="181"/>
                  </a:lnTo>
                  <a:lnTo>
                    <a:pt x="3213" y="220"/>
                  </a:lnTo>
                  <a:lnTo>
                    <a:pt x="3213" y="2112"/>
                  </a:lnTo>
                  <a:lnTo>
                    <a:pt x="3208" y="2207"/>
                  </a:lnTo>
                  <a:lnTo>
                    <a:pt x="3196" y="2302"/>
                  </a:lnTo>
                  <a:lnTo>
                    <a:pt x="3177" y="2392"/>
                  </a:lnTo>
                  <a:lnTo>
                    <a:pt x="3149" y="2480"/>
                  </a:lnTo>
                  <a:lnTo>
                    <a:pt x="3115" y="2565"/>
                  </a:lnTo>
                  <a:lnTo>
                    <a:pt x="3076" y="2645"/>
                  </a:lnTo>
                  <a:lnTo>
                    <a:pt x="3029" y="2721"/>
                  </a:lnTo>
                  <a:lnTo>
                    <a:pt x="2977" y="2793"/>
                  </a:lnTo>
                  <a:lnTo>
                    <a:pt x="2920" y="2859"/>
                  </a:lnTo>
                  <a:lnTo>
                    <a:pt x="2857" y="2922"/>
                  </a:lnTo>
                  <a:lnTo>
                    <a:pt x="2789" y="2980"/>
                  </a:lnTo>
                  <a:lnTo>
                    <a:pt x="2717" y="3031"/>
                  </a:lnTo>
                  <a:lnTo>
                    <a:pt x="2640" y="3077"/>
                  </a:lnTo>
                  <a:lnTo>
                    <a:pt x="2560" y="3117"/>
                  </a:lnTo>
                  <a:lnTo>
                    <a:pt x="2476" y="3150"/>
                  </a:lnTo>
                  <a:lnTo>
                    <a:pt x="2390" y="3176"/>
                  </a:lnTo>
                  <a:lnTo>
                    <a:pt x="2299" y="3196"/>
                  </a:lnTo>
                  <a:lnTo>
                    <a:pt x="2207" y="3208"/>
                  </a:lnTo>
                  <a:lnTo>
                    <a:pt x="2112" y="3211"/>
                  </a:lnTo>
                  <a:lnTo>
                    <a:pt x="1100" y="3211"/>
                  </a:lnTo>
                  <a:lnTo>
                    <a:pt x="1005" y="3208"/>
                  </a:lnTo>
                  <a:lnTo>
                    <a:pt x="912" y="3196"/>
                  </a:lnTo>
                  <a:lnTo>
                    <a:pt x="822" y="3176"/>
                  </a:lnTo>
                  <a:lnTo>
                    <a:pt x="736" y="3150"/>
                  </a:lnTo>
                  <a:lnTo>
                    <a:pt x="651" y="3116"/>
                  </a:lnTo>
                  <a:lnTo>
                    <a:pt x="571" y="3077"/>
                  </a:lnTo>
                  <a:lnTo>
                    <a:pt x="495" y="3031"/>
                  </a:lnTo>
                  <a:lnTo>
                    <a:pt x="421" y="2978"/>
                  </a:lnTo>
                  <a:lnTo>
                    <a:pt x="355" y="2921"/>
                  </a:lnTo>
                  <a:lnTo>
                    <a:pt x="292" y="2858"/>
                  </a:lnTo>
                  <a:lnTo>
                    <a:pt x="234" y="2790"/>
                  </a:lnTo>
                  <a:lnTo>
                    <a:pt x="182" y="2718"/>
                  </a:lnTo>
                  <a:lnTo>
                    <a:pt x="136" y="2641"/>
                  </a:lnTo>
                  <a:lnTo>
                    <a:pt x="95" y="2561"/>
                  </a:lnTo>
                  <a:lnTo>
                    <a:pt x="61" y="2477"/>
                  </a:lnTo>
                  <a:lnTo>
                    <a:pt x="35" y="2389"/>
                  </a:lnTo>
                  <a:lnTo>
                    <a:pt x="15" y="2299"/>
                  </a:lnTo>
                  <a:lnTo>
                    <a:pt x="4" y="2207"/>
                  </a:lnTo>
                  <a:lnTo>
                    <a:pt x="0" y="2112"/>
                  </a:lnTo>
                  <a:lnTo>
                    <a:pt x="0" y="220"/>
                  </a:lnTo>
                  <a:lnTo>
                    <a:pt x="4" y="181"/>
                  </a:lnTo>
                  <a:lnTo>
                    <a:pt x="14" y="143"/>
                  </a:lnTo>
                  <a:lnTo>
                    <a:pt x="30" y="109"/>
                  </a:lnTo>
                  <a:lnTo>
                    <a:pt x="52" y="79"/>
                  </a:lnTo>
                  <a:lnTo>
                    <a:pt x="78" y="51"/>
                  </a:lnTo>
                  <a:lnTo>
                    <a:pt x="108" y="30"/>
                  </a:lnTo>
                  <a:lnTo>
                    <a:pt x="144" y="13"/>
                  </a:lnTo>
                  <a:lnTo>
                    <a:pt x="180" y="4"/>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8">
              <a:extLst>
                <a:ext uri="{FF2B5EF4-FFF2-40B4-BE49-F238E27FC236}">
                  <a16:creationId xmlns:a16="http://schemas.microsoft.com/office/drawing/2014/main" id="{BF2B9272-F39C-7545-90FA-32D65E9E5A75}"/>
                </a:ext>
              </a:extLst>
            </p:cNvPr>
            <p:cNvSpPr>
              <a:spLocks/>
            </p:cNvSpPr>
            <p:nvPr/>
          </p:nvSpPr>
          <p:spPr bwMode="auto">
            <a:xfrm>
              <a:off x="1790" y="1"/>
              <a:ext cx="1100" cy="858"/>
            </a:xfrm>
            <a:custGeom>
              <a:avLst/>
              <a:gdLst>
                <a:gd name="T0" fmla="*/ 42 w 1100"/>
                <a:gd name="T1" fmla="*/ 0 h 858"/>
                <a:gd name="T2" fmla="*/ 71 w 1100"/>
                <a:gd name="T3" fmla="*/ 40 h 858"/>
                <a:gd name="T4" fmla="*/ 101 w 1100"/>
                <a:gd name="T5" fmla="*/ 72 h 858"/>
                <a:gd name="T6" fmla="*/ 132 w 1100"/>
                <a:gd name="T7" fmla="*/ 102 h 858"/>
                <a:gd name="T8" fmla="*/ 169 w 1100"/>
                <a:gd name="T9" fmla="*/ 130 h 858"/>
                <a:gd name="T10" fmla="*/ 213 w 1100"/>
                <a:gd name="T11" fmla="*/ 155 h 858"/>
                <a:gd name="T12" fmla="*/ 274 w 1100"/>
                <a:gd name="T13" fmla="*/ 185 h 858"/>
                <a:gd name="T14" fmla="*/ 337 w 1100"/>
                <a:gd name="T15" fmla="*/ 210 h 858"/>
                <a:gd name="T16" fmla="*/ 399 w 1100"/>
                <a:gd name="T17" fmla="*/ 232 h 858"/>
                <a:gd name="T18" fmla="*/ 464 w 1100"/>
                <a:gd name="T19" fmla="*/ 253 h 858"/>
                <a:gd name="T20" fmla="*/ 526 w 1100"/>
                <a:gd name="T21" fmla="*/ 271 h 858"/>
                <a:gd name="T22" fmla="*/ 589 w 1100"/>
                <a:gd name="T23" fmla="*/ 291 h 858"/>
                <a:gd name="T24" fmla="*/ 652 w 1100"/>
                <a:gd name="T25" fmla="*/ 312 h 858"/>
                <a:gd name="T26" fmla="*/ 714 w 1100"/>
                <a:gd name="T27" fmla="*/ 335 h 858"/>
                <a:gd name="T28" fmla="*/ 774 w 1100"/>
                <a:gd name="T29" fmla="*/ 360 h 858"/>
                <a:gd name="T30" fmla="*/ 833 w 1100"/>
                <a:gd name="T31" fmla="*/ 390 h 858"/>
                <a:gd name="T32" fmla="*/ 888 w 1100"/>
                <a:gd name="T33" fmla="*/ 426 h 858"/>
                <a:gd name="T34" fmla="*/ 926 w 1100"/>
                <a:gd name="T35" fmla="*/ 456 h 858"/>
                <a:gd name="T36" fmla="*/ 962 w 1100"/>
                <a:gd name="T37" fmla="*/ 490 h 858"/>
                <a:gd name="T38" fmla="*/ 995 w 1100"/>
                <a:gd name="T39" fmla="*/ 528 h 858"/>
                <a:gd name="T40" fmla="*/ 1025 w 1100"/>
                <a:gd name="T41" fmla="*/ 570 h 858"/>
                <a:gd name="T42" fmla="*/ 1052 w 1100"/>
                <a:gd name="T43" fmla="*/ 614 h 858"/>
                <a:gd name="T44" fmla="*/ 1072 w 1100"/>
                <a:gd name="T45" fmla="*/ 661 h 858"/>
                <a:gd name="T46" fmla="*/ 1088 w 1100"/>
                <a:gd name="T47" fmla="*/ 710 h 858"/>
                <a:gd name="T48" fmla="*/ 1097 w 1100"/>
                <a:gd name="T49" fmla="*/ 758 h 858"/>
                <a:gd name="T50" fmla="*/ 1100 w 1100"/>
                <a:gd name="T51" fmla="*/ 808 h 858"/>
                <a:gd name="T52" fmla="*/ 1093 w 1100"/>
                <a:gd name="T53" fmla="*/ 858 h 858"/>
                <a:gd name="T54" fmla="*/ 1042 w 1100"/>
                <a:gd name="T55" fmla="*/ 828 h 858"/>
                <a:gd name="T56" fmla="*/ 993 w 1100"/>
                <a:gd name="T57" fmla="*/ 798 h 858"/>
                <a:gd name="T58" fmla="*/ 940 w 1100"/>
                <a:gd name="T59" fmla="*/ 770 h 858"/>
                <a:gd name="T60" fmla="*/ 887 w 1100"/>
                <a:gd name="T61" fmla="*/ 744 h 858"/>
                <a:gd name="T62" fmla="*/ 832 w 1100"/>
                <a:gd name="T63" fmla="*/ 723 h 858"/>
                <a:gd name="T64" fmla="*/ 752 w 1100"/>
                <a:gd name="T65" fmla="*/ 701 h 858"/>
                <a:gd name="T66" fmla="*/ 669 w 1100"/>
                <a:gd name="T67" fmla="*/ 681 h 858"/>
                <a:gd name="T68" fmla="*/ 588 w 1100"/>
                <a:gd name="T69" fmla="*/ 663 h 858"/>
                <a:gd name="T70" fmla="*/ 526 w 1100"/>
                <a:gd name="T71" fmla="*/ 646 h 858"/>
                <a:gd name="T72" fmla="*/ 464 w 1100"/>
                <a:gd name="T73" fmla="*/ 629 h 858"/>
                <a:gd name="T74" fmla="*/ 403 w 1100"/>
                <a:gd name="T75" fmla="*/ 609 h 858"/>
                <a:gd name="T76" fmla="*/ 343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8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0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1" y="40"/>
                  </a:lnTo>
                  <a:lnTo>
                    <a:pt x="101" y="72"/>
                  </a:lnTo>
                  <a:lnTo>
                    <a:pt x="132" y="102"/>
                  </a:lnTo>
                  <a:lnTo>
                    <a:pt x="169" y="130"/>
                  </a:lnTo>
                  <a:lnTo>
                    <a:pt x="213" y="155"/>
                  </a:lnTo>
                  <a:lnTo>
                    <a:pt x="274" y="185"/>
                  </a:lnTo>
                  <a:lnTo>
                    <a:pt x="337" y="210"/>
                  </a:lnTo>
                  <a:lnTo>
                    <a:pt x="399" y="232"/>
                  </a:lnTo>
                  <a:lnTo>
                    <a:pt x="464" y="253"/>
                  </a:lnTo>
                  <a:lnTo>
                    <a:pt x="526" y="271"/>
                  </a:lnTo>
                  <a:lnTo>
                    <a:pt x="589" y="291"/>
                  </a:lnTo>
                  <a:lnTo>
                    <a:pt x="652" y="312"/>
                  </a:lnTo>
                  <a:lnTo>
                    <a:pt x="714" y="335"/>
                  </a:lnTo>
                  <a:lnTo>
                    <a:pt x="774" y="360"/>
                  </a:lnTo>
                  <a:lnTo>
                    <a:pt x="833" y="390"/>
                  </a:lnTo>
                  <a:lnTo>
                    <a:pt x="888" y="426"/>
                  </a:lnTo>
                  <a:lnTo>
                    <a:pt x="926" y="456"/>
                  </a:lnTo>
                  <a:lnTo>
                    <a:pt x="962" y="490"/>
                  </a:lnTo>
                  <a:lnTo>
                    <a:pt x="995" y="528"/>
                  </a:lnTo>
                  <a:lnTo>
                    <a:pt x="1025" y="570"/>
                  </a:lnTo>
                  <a:lnTo>
                    <a:pt x="1052" y="614"/>
                  </a:lnTo>
                  <a:lnTo>
                    <a:pt x="1072" y="661"/>
                  </a:lnTo>
                  <a:lnTo>
                    <a:pt x="1088" y="710"/>
                  </a:lnTo>
                  <a:lnTo>
                    <a:pt x="1097" y="758"/>
                  </a:lnTo>
                  <a:lnTo>
                    <a:pt x="1100" y="808"/>
                  </a:lnTo>
                  <a:lnTo>
                    <a:pt x="1093" y="858"/>
                  </a:lnTo>
                  <a:lnTo>
                    <a:pt x="1042" y="828"/>
                  </a:lnTo>
                  <a:lnTo>
                    <a:pt x="993" y="798"/>
                  </a:lnTo>
                  <a:lnTo>
                    <a:pt x="940" y="770"/>
                  </a:lnTo>
                  <a:lnTo>
                    <a:pt x="887" y="744"/>
                  </a:lnTo>
                  <a:lnTo>
                    <a:pt x="832" y="723"/>
                  </a:lnTo>
                  <a:lnTo>
                    <a:pt x="752" y="701"/>
                  </a:lnTo>
                  <a:lnTo>
                    <a:pt x="669" y="681"/>
                  </a:lnTo>
                  <a:lnTo>
                    <a:pt x="588" y="663"/>
                  </a:lnTo>
                  <a:lnTo>
                    <a:pt x="526" y="646"/>
                  </a:lnTo>
                  <a:lnTo>
                    <a:pt x="464" y="629"/>
                  </a:lnTo>
                  <a:lnTo>
                    <a:pt x="403" y="609"/>
                  </a:lnTo>
                  <a:lnTo>
                    <a:pt x="343" y="585"/>
                  </a:lnTo>
                  <a:lnTo>
                    <a:pt x="285" y="558"/>
                  </a:lnTo>
                  <a:lnTo>
                    <a:pt x="241" y="533"/>
                  </a:lnTo>
                  <a:lnTo>
                    <a:pt x="199" y="504"/>
                  </a:lnTo>
                  <a:lnTo>
                    <a:pt x="158" y="473"/>
                  </a:lnTo>
                  <a:lnTo>
                    <a:pt x="122" y="438"/>
                  </a:lnTo>
                  <a:lnTo>
                    <a:pt x="88" y="400"/>
                  </a:lnTo>
                  <a:lnTo>
                    <a:pt x="69" y="373"/>
                  </a:lnTo>
                  <a:lnTo>
                    <a:pt x="51" y="346"/>
                  </a:lnTo>
                  <a:lnTo>
                    <a:pt x="31" y="305"/>
                  </a:lnTo>
                  <a:lnTo>
                    <a:pt x="16" y="262"/>
                  </a:lnTo>
                  <a:lnTo>
                    <a:pt x="5" y="218"/>
                  </a:lnTo>
                  <a:lnTo>
                    <a:pt x="0" y="173"/>
                  </a:lnTo>
                  <a:lnTo>
                    <a:pt x="0"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9">
              <a:extLst>
                <a:ext uri="{FF2B5EF4-FFF2-40B4-BE49-F238E27FC236}">
                  <a16:creationId xmlns:a16="http://schemas.microsoft.com/office/drawing/2014/main" id="{9C11C9C1-66D9-F34A-89CC-9F38D36F9BDA}"/>
                </a:ext>
              </a:extLst>
            </p:cNvPr>
            <p:cNvSpPr>
              <a:spLocks/>
            </p:cNvSpPr>
            <p:nvPr/>
          </p:nvSpPr>
          <p:spPr bwMode="auto">
            <a:xfrm>
              <a:off x="2890" y="1"/>
              <a:ext cx="1100" cy="858"/>
            </a:xfrm>
            <a:custGeom>
              <a:avLst/>
              <a:gdLst>
                <a:gd name="T0" fmla="*/ 42 w 1100"/>
                <a:gd name="T1" fmla="*/ 0 h 858"/>
                <a:gd name="T2" fmla="*/ 72 w 1100"/>
                <a:gd name="T3" fmla="*/ 40 h 858"/>
                <a:gd name="T4" fmla="*/ 101 w 1100"/>
                <a:gd name="T5" fmla="*/ 72 h 858"/>
                <a:gd name="T6" fmla="*/ 132 w 1100"/>
                <a:gd name="T7" fmla="*/ 102 h 858"/>
                <a:gd name="T8" fmla="*/ 170 w 1100"/>
                <a:gd name="T9" fmla="*/ 130 h 858"/>
                <a:gd name="T10" fmla="*/ 213 w 1100"/>
                <a:gd name="T11" fmla="*/ 155 h 858"/>
                <a:gd name="T12" fmla="*/ 274 w 1100"/>
                <a:gd name="T13" fmla="*/ 185 h 858"/>
                <a:gd name="T14" fmla="*/ 337 w 1100"/>
                <a:gd name="T15" fmla="*/ 210 h 858"/>
                <a:gd name="T16" fmla="*/ 401 w 1100"/>
                <a:gd name="T17" fmla="*/ 232 h 858"/>
                <a:gd name="T18" fmla="*/ 464 w 1100"/>
                <a:gd name="T19" fmla="*/ 253 h 858"/>
                <a:gd name="T20" fmla="*/ 528 w 1100"/>
                <a:gd name="T21" fmla="*/ 271 h 858"/>
                <a:gd name="T22" fmla="*/ 591 w 1100"/>
                <a:gd name="T23" fmla="*/ 291 h 858"/>
                <a:gd name="T24" fmla="*/ 653 w 1100"/>
                <a:gd name="T25" fmla="*/ 312 h 858"/>
                <a:gd name="T26" fmla="*/ 715 w 1100"/>
                <a:gd name="T27" fmla="*/ 335 h 858"/>
                <a:gd name="T28" fmla="*/ 775 w 1100"/>
                <a:gd name="T29" fmla="*/ 360 h 858"/>
                <a:gd name="T30" fmla="*/ 833 w 1100"/>
                <a:gd name="T31" fmla="*/ 390 h 858"/>
                <a:gd name="T32" fmla="*/ 888 w 1100"/>
                <a:gd name="T33" fmla="*/ 426 h 858"/>
                <a:gd name="T34" fmla="*/ 926 w 1100"/>
                <a:gd name="T35" fmla="*/ 456 h 858"/>
                <a:gd name="T36" fmla="*/ 962 w 1100"/>
                <a:gd name="T37" fmla="*/ 490 h 858"/>
                <a:gd name="T38" fmla="*/ 996 w 1100"/>
                <a:gd name="T39" fmla="*/ 528 h 858"/>
                <a:gd name="T40" fmla="*/ 1027 w 1100"/>
                <a:gd name="T41" fmla="*/ 570 h 858"/>
                <a:gd name="T42" fmla="*/ 1053 w 1100"/>
                <a:gd name="T43" fmla="*/ 614 h 858"/>
                <a:gd name="T44" fmla="*/ 1074 w 1100"/>
                <a:gd name="T45" fmla="*/ 661 h 858"/>
                <a:gd name="T46" fmla="*/ 1088 w 1100"/>
                <a:gd name="T47" fmla="*/ 710 h 858"/>
                <a:gd name="T48" fmla="*/ 1097 w 1100"/>
                <a:gd name="T49" fmla="*/ 758 h 858"/>
                <a:gd name="T50" fmla="*/ 1100 w 1100"/>
                <a:gd name="T51" fmla="*/ 808 h 858"/>
                <a:gd name="T52" fmla="*/ 1095 w 1100"/>
                <a:gd name="T53" fmla="*/ 858 h 858"/>
                <a:gd name="T54" fmla="*/ 1044 w 1100"/>
                <a:gd name="T55" fmla="*/ 828 h 858"/>
                <a:gd name="T56" fmla="*/ 993 w 1100"/>
                <a:gd name="T57" fmla="*/ 798 h 858"/>
                <a:gd name="T58" fmla="*/ 940 w 1100"/>
                <a:gd name="T59" fmla="*/ 770 h 858"/>
                <a:gd name="T60" fmla="*/ 888 w 1100"/>
                <a:gd name="T61" fmla="*/ 744 h 858"/>
                <a:gd name="T62" fmla="*/ 831 w 1100"/>
                <a:gd name="T63" fmla="*/ 723 h 858"/>
                <a:gd name="T64" fmla="*/ 752 w 1100"/>
                <a:gd name="T65" fmla="*/ 701 h 858"/>
                <a:gd name="T66" fmla="*/ 670 w 1100"/>
                <a:gd name="T67" fmla="*/ 681 h 858"/>
                <a:gd name="T68" fmla="*/ 588 w 1100"/>
                <a:gd name="T69" fmla="*/ 663 h 858"/>
                <a:gd name="T70" fmla="*/ 526 w 1100"/>
                <a:gd name="T71" fmla="*/ 646 h 858"/>
                <a:gd name="T72" fmla="*/ 465 w 1100"/>
                <a:gd name="T73" fmla="*/ 629 h 858"/>
                <a:gd name="T74" fmla="*/ 403 w 1100"/>
                <a:gd name="T75" fmla="*/ 609 h 858"/>
                <a:gd name="T76" fmla="*/ 344 w 1100"/>
                <a:gd name="T77" fmla="*/ 585 h 858"/>
                <a:gd name="T78" fmla="*/ 285 w 1100"/>
                <a:gd name="T79" fmla="*/ 558 h 858"/>
                <a:gd name="T80" fmla="*/ 241 w 1100"/>
                <a:gd name="T81" fmla="*/ 533 h 858"/>
                <a:gd name="T82" fmla="*/ 199 w 1100"/>
                <a:gd name="T83" fmla="*/ 504 h 858"/>
                <a:gd name="T84" fmla="*/ 158 w 1100"/>
                <a:gd name="T85" fmla="*/ 473 h 858"/>
                <a:gd name="T86" fmla="*/ 122 w 1100"/>
                <a:gd name="T87" fmla="*/ 438 h 858"/>
                <a:gd name="T88" fmla="*/ 89 w 1100"/>
                <a:gd name="T89" fmla="*/ 400 h 858"/>
                <a:gd name="T90" fmla="*/ 69 w 1100"/>
                <a:gd name="T91" fmla="*/ 373 h 858"/>
                <a:gd name="T92" fmla="*/ 51 w 1100"/>
                <a:gd name="T93" fmla="*/ 346 h 858"/>
                <a:gd name="T94" fmla="*/ 31 w 1100"/>
                <a:gd name="T95" fmla="*/ 305 h 858"/>
                <a:gd name="T96" fmla="*/ 16 w 1100"/>
                <a:gd name="T97" fmla="*/ 262 h 858"/>
                <a:gd name="T98" fmla="*/ 5 w 1100"/>
                <a:gd name="T99" fmla="*/ 218 h 858"/>
                <a:gd name="T100" fmla="*/ 0 w 1100"/>
                <a:gd name="T101" fmla="*/ 173 h 858"/>
                <a:gd name="T102" fmla="*/ 1 w 1100"/>
                <a:gd name="T103" fmla="*/ 127 h 858"/>
                <a:gd name="T104" fmla="*/ 8 w 1100"/>
                <a:gd name="T105" fmla="*/ 84 h 858"/>
                <a:gd name="T106" fmla="*/ 21 w 1100"/>
                <a:gd name="T107" fmla="*/ 41 h 858"/>
                <a:gd name="T108" fmla="*/ 42 w 1100"/>
                <a:gd name="T109" fmla="*/ 0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0" h="858">
                  <a:moveTo>
                    <a:pt x="42" y="0"/>
                  </a:moveTo>
                  <a:lnTo>
                    <a:pt x="72" y="40"/>
                  </a:lnTo>
                  <a:lnTo>
                    <a:pt x="101" y="72"/>
                  </a:lnTo>
                  <a:lnTo>
                    <a:pt x="132" y="102"/>
                  </a:lnTo>
                  <a:lnTo>
                    <a:pt x="170" y="130"/>
                  </a:lnTo>
                  <a:lnTo>
                    <a:pt x="213" y="155"/>
                  </a:lnTo>
                  <a:lnTo>
                    <a:pt x="274" y="185"/>
                  </a:lnTo>
                  <a:lnTo>
                    <a:pt x="337" y="210"/>
                  </a:lnTo>
                  <a:lnTo>
                    <a:pt x="401" y="232"/>
                  </a:lnTo>
                  <a:lnTo>
                    <a:pt x="464" y="253"/>
                  </a:lnTo>
                  <a:lnTo>
                    <a:pt x="528" y="271"/>
                  </a:lnTo>
                  <a:lnTo>
                    <a:pt x="591" y="291"/>
                  </a:lnTo>
                  <a:lnTo>
                    <a:pt x="653" y="312"/>
                  </a:lnTo>
                  <a:lnTo>
                    <a:pt x="715" y="335"/>
                  </a:lnTo>
                  <a:lnTo>
                    <a:pt x="775" y="360"/>
                  </a:lnTo>
                  <a:lnTo>
                    <a:pt x="833" y="390"/>
                  </a:lnTo>
                  <a:lnTo>
                    <a:pt x="888" y="426"/>
                  </a:lnTo>
                  <a:lnTo>
                    <a:pt x="926" y="456"/>
                  </a:lnTo>
                  <a:lnTo>
                    <a:pt x="962" y="490"/>
                  </a:lnTo>
                  <a:lnTo>
                    <a:pt x="996" y="528"/>
                  </a:lnTo>
                  <a:lnTo>
                    <a:pt x="1027" y="570"/>
                  </a:lnTo>
                  <a:lnTo>
                    <a:pt x="1053" y="614"/>
                  </a:lnTo>
                  <a:lnTo>
                    <a:pt x="1074" y="661"/>
                  </a:lnTo>
                  <a:lnTo>
                    <a:pt x="1088" y="710"/>
                  </a:lnTo>
                  <a:lnTo>
                    <a:pt x="1097" y="758"/>
                  </a:lnTo>
                  <a:lnTo>
                    <a:pt x="1100" y="808"/>
                  </a:lnTo>
                  <a:lnTo>
                    <a:pt x="1095" y="858"/>
                  </a:lnTo>
                  <a:lnTo>
                    <a:pt x="1044" y="828"/>
                  </a:lnTo>
                  <a:lnTo>
                    <a:pt x="993" y="798"/>
                  </a:lnTo>
                  <a:lnTo>
                    <a:pt x="940" y="770"/>
                  </a:lnTo>
                  <a:lnTo>
                    <a:pt x="888" y="744"/>
                  </a:lnTo>
                  <a:lnTo>
                    <a:pt x="831" y="723"/>
                  </a:lnTo>
                  <a:lnTo>
                    <a:pt x="752" y="701"/>
                  </a:lnTo>
                  <a:lnTo>
                    <a:pt x="670" y="681"/>
                  </a:lnTo>
                  <a:lnTo>
                    <a:pt x="588" y="663"/>
                  </a:lnTo>
                  <a:lnTo>
                    <a:pt x="526" y="646"/>
                  </a:lnTo>
                  <a:lnTo>
                    <a:pt x="465" y="629"/>
                  </a:lnTo>
                  <a:lnTo>
                    <a:pt x="403" y="609"/>
                  </a:lnTo>
                  <a:lnTo>
                    <a:pt x="344" y="585"/>
                  </a:lnTo>
                  <a:lnTo>
                    <a:pt x="285" y="558"/>
                  </a:lnTo>
                  <a:lnTo>
                    <a:pt x="241" y="533"/>
                  </a:lnTo>
                  <a:lnTo>
                    <a:pt x="199" y="504"/>
                  </a:lnTo>
                  <a:lnTo>
                    <a:pt x="158" y="473"/>
                  </a:lnTo>
                  <a:lnTo>
                    <a:pt x="122" y="438"/>
                  </a:lnTo>
                  <a:lnTo>
                    <a:pt x="89" y="400"/>
                  </a:lnTo>
                  <a:lnTo>
                    <a:pt x="69" y="373"/>
                  </a:lnTo>
                  <a:lnTo>
                    <a:pt x="51" y="346"/>
                  </a:lnTo>
                  <a:lnTo>
                    <a:pt x="31" y="305"/>
                  </a:lnTo>
                  <a:lnTo>
                    <a:pt x="16" y="262"/>
                  </a:lnTo>
                  <a:lnTo>
                    <a:pt x="5" y="218"/>
                  </a:lnTo>
                  <a:lnTo>
                    <a:pt x="0" y="173"/>
                  </a:lnTo>
                  <a:lnTo>
                    <a:pt x="1" y="127"/>
                  </a:lnTo>
                  <a:lnTo>
                    <a:pt x="8" y="84"/>
                  </a:lnTo>
                  <a:lnTo>
                    <a:pt x="21" y="41"/>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9" name="Rectangle 78">
            <a:extLst>
              <a:ext uri="{FF2B5EF4-FFF2-40B4-BE49-F238E27FC236}">
                <a16:creationId xmlns:a16="http://schemas.microsoft.com/office/drawing/2014/main" id="{CE3BD695-4056-4941-80DB-EB7B19327198}"/>
              </a:ext>
            </a:extLst>
          </p:cNvPr>
          <p:cNvSpPr/>
          <p:nvPr/>
        </p:nvSpPr>
        <p:spPr>
          <a:xfrm>
            <a:off x="6214368" y="4969707"/>
            <a:ext cx="1617442" cy="646331"/>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PO + Dev + Ops teams</a:t>
            </a:r>
            <a:endParaRPr lang="en-US" dirty="0">
              <a:solidFill>
                <a:schemeClr val="bg1"/>
              </a:solidFill>
            </a:endParaRPr>
          </a:p>
        </p:txBody>
      </p:sp>
      <p:sp>
        <p:nvSpPr>
          <p:cNvPr id="80" name="Rectangle 79">
            <a:extLst>
              <a:ext uri="{FF2B5EF4-FFF2-40B4-BE49-F238E27FC236}">
                <a16:creationId xmlns:a16="http://schemas.microsoft.com/office/drawing/2014/main" id="{78D73290-F5F0-8A41-84E7-C4A07FB33945}"/>
              </a:ext>
            </a:extLst>
          </p:cNvPr>
          <p:cNvSpPr/>
          <p:nvPr/>
        </p:nvSpPr>
        <p:spPr>
          <a:xfrm>
            <a:off x="6346363" y="3211088"/>
            <a:ext cx="1336258" cy="369332"/>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Desafio</a:t>
            </a:r>
            <a:endParaRPr lang="en-US" dirty="0">
              <a:solidFill>
                <a:schemeClr val="bg1"/>
              </a:solidFill>
            </a:endParaRPr>
          </a:p>
        </p:txBody>
      </p:sp>
      <p:sp>
        <p:nvSpPr>
          <p:cNvPr id="81" name="Freeform 14">
            <a:extLst>
              <a:ext uri="{FF2B5EF4-FFF2-40B4-BE49-F238E27FC236}">
                <a16:creationId xmlns:a16="http://schemas.microsoft.com/office/drawing/2014/main" id="{02CE8931-8964-A842-B2E7-AD7D879F8F1C}"/>
              </a:ext>
            </a:extLst>
          </p:cNvPr>
          <p:cNvSpPr>
            <a:spLocks noEditPoints="1"/>
          </p:cNvSpPr>
          <p:nvPr/>
        </p:nvSpPr>
        <p:spPr bwMode="auto">
          <a:xfrm>
            <a:off x="6741403" y="2370130"/>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Rectangle 81">
            <a:extLst>
              <a:ext uri="{FF2B5EF4-FFF2-40B4-BE49-F238E27FC236}">
                <a16:creationId xmlns:a16="http://schemas.microsoft.com/office/drawing/2014/main" id="{6BF8AF71-33EE-6348-8350-01AF0D8FF72A}"/>
              </a:ext>
            </a:extLst>
          </p:cNvPr>
          <p:cNvSpPr/>
          <p:nvPr/>
        </p:nvSpPr>
        <p:spPr>
          <a:xfrm>
            <a:off x="8068173" y="4008269"/>
            <a:ext cx="1841853" cy="17987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9C5405DD-8957-1947-B85D-3E0BC5DD7397}"/>
              </a:ext>
            </a:extLst>
          </p:cNvPr>
          <p:cNvSpPr/>
          <p:nvPr/>
        </p:nvSpPr>
        <p:spPr>
          <a:xfrm>
            <a:off x="8062318" y="2027456"/>
            <a:ext cx="1841853" cy="1798775"/>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FC69B7CB-27D2-9544-85FD-A41A876F3FE2}"/>
              </a:ext>
            </a:extLst>
          </p:cNvPr>
          <p:cNvSpPr/>
          <p:nvPr/>
        </p:nvSpPr>
        <p:spPr>
          <a:xfrm>
            <a:off x="8204098" y="4957245"/>
            <a:ext cx="1617442" cy="369332"/>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“Time Boxed”</a:t>
            </a:r>
            <a:endParaRPr lang="en-US" dirty="0">
              <a:solidFill>
                <a:schemeClr val="bg1"/>
              </a:solidFill>
            </a:endParaRPr>
          </a:p>
        </p:txBody>
      </p:sp>
      <p:sp>
        <p:nvSpPr>
          <p:cNvPr id="90" name="Rectangle 89">
            <a:extLst>
              <a:ext uri="{FF2B5EF4-FFF2-40B4-BE49-F238E27FC236}">
                <a16:creationId xmlns:a16="http://schemas.microsoft.com/office/drawing/2014/main" id="{E979B6DB-C4D4-C54C-A365-FA766F2894EE}"/>
              </a:ext>
            </a:extLst>
          </p:cNvPr>
          <p:cNvSpPr/>
          <p:nvPr/>
        </p:nvSpPr>
        <p:spPr>
          <a:xfrm>
            <a:off x="8336093" y="3198626"/>
            <a:ext cx="1336258" cy="646331"/>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“Hyper Sprint”</a:t>
            </a:r>
            <a:endParaRPr lang="en-US" dirty="0">
              <a:solidFill>
                <a:schemeClr val="bg1"/>
              </a:solidFill>
            </a:endParaRPr>
          </a:p>
        </p:txBody>
      </p:sp>
      <p:sp>
        <p:nvSpPr>
          <p:cNvPr id="91" name="Freeform 14">
            <a:extLst>
              <a:ext uri="{FF2B5EF4-FFF2-40B4-BE49-F238E27FC236}">
                <a16:creationId xmlns:a16="http://schemas.microsoft.com/office/drawing/2014/main" id="{1CD5E186-4800-FE4E-A738-E6D31E8B5CFF}"/>
              </a:ext>
            </a:extLst>
          </p:cNvPr>
          <p:cNvSpPr>
            <a:spLocks noEditPoints="1"/>
          </p:cNvSpPr>
          <p:nvPr/>
        </p:nvSpPr>
        <p:spPr bwMode="auto">
          <a:xfrm>
            <a:off x="8731133" y="2357668"/>
            <a:ext cx="546178" cy="641406"/>
          </a:xfrm>
          <a:custGeom>
            <a:avLst/>
            <a:gdLst>
              <a:gd name="T0" fmla="*/ 1658 w 3614"/>
              <a:gd name="T1" fmla="*/ 3699 h 4743"/>
              <a:gd name="T2" fmla="*/ 1892 w 3614"/>
              <a:gd name="T3" fmla="*/ 3426 h 4743"/>
              <a:gd name="T4" fmla="*/ 1563 w 3614"/>
              <a:gd name="T5" fmla="*/ 3270 h 4743"/>
              <a:gd name="T6" fmla="*/ 1249 w 3614"/>
              <a:gd name="T7" fmla="*/ 3935 h 4743"/>
              <a:gd name="T8" fmla="*/ 1701 w 3614"/>
              <a:gd name="T9" fmla="*/ 4505 h 4743"/>
              <a:gd name="T10" fmla="*/ 2418 w 3614"/>
              <a:gd name="T11" fmla="*/ 4343 h 4743"/>
              <a:gd name="T12" fmla="*/ 2580 w 3614"/>
              <a:gd name="T13" fmla="*/ 3621 h 4743"/>
              <a:gd name="T14" fmla="*/ 2012 w 3614"/>
              <a:gd name="T15" fmla="*/ 3168 h 4743"/>
              <a:gd name="T16" fmla="*/ 2194 w 3614"/>
              <a:gd name="T17" fmla="*/ 3006 h 4743"/>
              <a:gd name="T18" fmla="*/ 2776 w 3614"/>
              <a:gd name="T19" fmla="*/ 3590 h 4743"/>
              <a:gd name="T20" fmla="*/ 2614 w 3614"/>
              <a:gd name="T21" fmla="*/ 4420 h 4743"/>
              <a:gd name="T22" fmla="*/ 1841 w 3614"/>
              <a:gd name="T23" fmla="*/ 4738 h 4743"/>
              <a:gd name="T24" fmla="*/ 1154 w 3614"/>
              <a:gd name="T25" fmla="*/ 4277 h 4743"/>
              <a:gd name="T26" fmla="*/ 1154 w 3614"/>
              <a:gd name="T27" fmla="*/ 3430 h 4743"/>
              <a:gd name="T28" fmla="*/ 1841 w 3614"/>
              <a:gd name="T29" fmla="*/ 2969 h 4743"/>
              <a:gd name="T30" fmla="*/ 909 w 3614"/>
              <a:gd name="T31" fmla="*/ 3854 h 4743"/>
              <a:gd name="T32" fmla="*/ 609 w 3614"/>
              <a:gd name="T33" fmla="*/ 3134 h 4743"/>
              <a:gd name="T34" fmla="*/ 850 w 3614"/>
              <a:gd name="T35" fmla="*/ 3037 h 4743"/>
              <a:gd name="T36" fmla="*/ 1338 w 3614"/>
              <a:gd name="T37" fmla="*/ 2720 h 4743"/>
              <a:gd name="T38" fmla="*/ 1224 w 3614"/>
              <a:gd name="T39" fmla="*/ 2881 h 4743"/>
              <a:gd name="T40" fmla="*/ 516 w 3614"/>
              <a:gd name="T41" fmla="*/ 2897 h 4743"/>
              <a:gd name="T42" fmla="*/ 200 w 3614"/>
              <a:gd name="T43" fmla="*/ 3562 h 4743"/>
              <a:gd name="T44" fmla="*/ 652 w 3614"/>
              <a:gd name="T45" fmla="*/ 4132 h 4743"/>
              <a:gd name="T46" fmla="*/ 884 w 3614"/>
              <a:gd name="T47" fmla="*/ 4370 h 4743"/>
              <a:gd name="T48" fmla="*/ 150 w 3614"/>
              <a:gd name="T49" fmla="*/ 3978 h 4743"/>
              <a:gd name="T50" fmla="*/ 69 w 3614"/>
              <a:gd name="T51" fmla="*/ 3135 h 4743"/>
              <a:gd name="T52" fmla="*/ 706 w 3614"/>
              <a:gd name="T53" fmla="*/ 2611 h 4743"/>
              <a:gd name="T54" fmla="*/ 2416 w 3614"/>
              <a:gd name="T55" fmla="*/ 951 h 4743"/>
              <a:gd name="T56" fmla="*/ 2522 w 3614"/>
              <a:gd name="T57" fmla="*/ 901 h 4743"/>
              <a:gd name="T58" fmla="*/ 2392 w 3614"/>
              <a:gd name="T59" fmla="*/ 828 h 4743"/>
              <a:gd name="T60" fmla="*/ 1603 w 3614"/>
              <a:gd name="T61" fmla="*/ 4 h 4743"/>
              <a:gd name="T62" fmla="*/ 1731 w 3614"/>
              <a:gd name="T63" fmla="*/ 179 h 4743"/>
              <a:gd name="T64" fmla="*/ 1937 w 3614"/>
              <a:gd name="T65" fmla="*/ 337 h 4743"/>
              <a:gd name="T66" fmla="*/ 2273 w 3614"/>
              <a:gd name="T67" fmla="*/ 192 h 4743"/>
              <a:gd name="T68" fmla="*/ 2574 w 3614"/>
              <a:gd name="T69" fmla="*/ 12 h 4743"/>
              <a:gd name="T70" fmla="*/ 2622 w 3614"/>
              <a:gd name="T71" fmla="*/ 147 h 4743"/>
              <a:gd name="T72" fmla="*/ 2431 w 3614"/>
              <a:gd name="T73" fmla="*/ 798 h 4743"/>
              <a:gd name="T74" fmla="*/ 2488 w 3614"/>
              <a:gd name="T75" fmla="*/ 867 h 4743"/>
              <a:gd name="T76" fmla="*/ 2530 w 3614"/>
              <a:gd name="T77" fmla="*/ 951 h 4743"/>
              <a:gd name="T78" fmla="*/ 3023 w 3614"/>
              <a:gd name="T79" fmla="*/ 1362 h 4743"/>
              <a:gd name="T80" fmla="*/ 3556 w 3614"/>
              <a:gd name="T81" fmla="*/ 2237 h 4743"/>
              <a:gd name="T82" fmla="*/ 3518 w 3614"/>
              <a:gd name="T83" fmla="*/ 3292 h 4743"/>
              <a:gd name="T84" fmla="*/ 3001 w 3614"/>
              <a:gd name="T85" fmla="*/ 3943 h 4743"/>
              <a:gd name="T86" fmla="*/ 2766 w 3614"/>
              <a:gd name="T87" fmla="*/ 3099 h 4743"/>
              <a:gd name="T88" fmla="*/ 1961 w 3614"/>
              <a:gd name="T89" fmla="*/ 2723 h 4743"/>
              <a:gd name="T90" fmla="*/ 1327 w 3614"/>
              <a:gd name="T91" fmla="*/ 2434 h 4743"/>
              <a:gd name="T92" fmla="*/ 622 w 3614"/>
              <a:gd name="T93" fmla="*/ 2281 h 4743"/>
              <a:gd name="T94" fmla="*/ 1194 w 3614"/>
              <a:gd name="T95" fmla="*/ 1302 h 4743"/>
              <a:gd name="T96" fmla="*/ 1214 w 3614"/>
              <a:gd name="T97" fmla="*/ 983 h 4743"/>
              <a:gd name="T98" fmla="*/ 931 w 3614"/>
              <a:gd name="T99" fmla="*/ 1067 h 4743"/>
              <a:gd name="T100" fmla="*/ 846 w 3614"/>
              <a:gd name="T101" fmla="*/ 1137 h 4743"/>
              <a:gd name="T102" fmla="*/ 1023 w 3614"/>
              <a:gd name="T103" fmla="*/ 999 h 4743"/>
              <a:gd name="T104" fmla="*/ 1289 w 3614"/>
              <a:gd name="T105" fmla="*/ 873 h 4743"/>
              <a:gd name="T106" fmla="*/ 1175 w 3614"/>
              <a:gd name="T107" fmla="*/ 773 h 4743"/>
              <a:gd name="T108" fmla="*/ 1356 w 3614"/>
              <a:gd name="T109" fmla="*/ 850 h 4743"/>
              <a:gd name="T110" fmla="*/ 1576 w 3614"/>
              <a:gd name="T111" fmla="*/ 754 h 4743"/>
              <a:gd name="T112" fmla="*/ 1233 w 3614"/>
              <a:gd name="T113" fmla="*/ 418 h 4743"/>
              <a:gd name="T114" fmla="*/ 1465 w 3614"/>
              <a:gd name="T115" fmla="*/ 41 h 4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14" h="4743">
                <a:moveTo>
                  <a:pt x="1915" y="3338"/>
                </a:moveTo>
                <a:lnTo>
                  <a:pt x="2095" y="3338"/>
                </a:lnTo>
                <a:lnTo>
                  <a:pt x="2095" y="4377"/>
                </a:lnTo>
                <a:lnTo>
                  <a:pt x="1879" y="4377"/>
                </a:lnTo>
                <a:lnTo>
                  <a:pt x="1879" y="3677"/>
                </a:lnTo>
                <a:lnTo>
                  <a:pt x="1842" y="3686"/>
                </a:lnTo>
                <a:lnTo>
                  <a:pt x="1801" y="3693"/>
                </a:lnTo>
                <a:lnTo>
                  <a:pt x="1756" y="3697"/>
                </a:lnTo>
                <a:lnTo>
                  <a:pt x="1706" y="3699"/>
                </a:lnTo>
                <a:lnTo>
                  <a:pt x="1658" y="3699"/>
                </a:lnTo>
                <a:lnTo>
                  <a:pt x="1658" y="3507"/>
                </a:lnTo>
                <a:lnTo>
                  <a:pt x="1706" y="3507"/>
                </a:lnTo>
                <a:lnTo>
                  <a:pt x="1747" y="3505"/>
                </a:lnTo>
                <a:lnTo>
                  <a:pt x="1781" y="3499"/>
                </a:lnTo>
                <a:lnTo>
                  <a:pt x="1810" y="3492"/>
                </a:lnTo>
                <a:lnTo>
                  <a:pt x="1834" y="3482"/>
                </a:lnTo>
                <a:lnTo>
                  <a:pt x="1854" y="3470"/>
                </a:lnTo>
                <a:lnTo>
                  <a:pt x="1870" y="3455"/>
                </a:lnTo>
                <a:lnTo>
                  <a:pt x="1882" y="3441"/>
                </a:lnTo>
                <a:lnTo>
                  <a:pt x="1892" y="3426"/>
                </a:lnTo>
                <a:lnTo>
                  <a:pt x="1899" y="3410"/>
                </a:lnTo>
                <a:lnTo>
                  <a:pt x="1904" y="3394"/>
                </a:lnTo>
                <a:lnTo>
                  <a:pt x="1908" y="3379"/>
                </a:lnTo>
                <a:lnTo>
                  <a:pt x="1915" y="3338"/>
                </a:lnTo>
                <a:close/>
                <a:moveTo>
                  <a:pt x="1931" y="3163"/>
                </a:moveTo>
                <a:lnTo>
                  <a:pt x="1851" y="3168"/>
                </a:lnTo>
                <a:lnTo>
                  <a:pt x="1774" y="3181"/>
                </a:lnTo>
                <a:lnTo>
                  <a:pt x="1701" y="3203"/>
                </a:lnTo>
                <a:lnTo>
                  <a:pt x="1629" y="3234"/>
                </a:lnTo>
                <a:lnTo>
                  <a:pt x="1563" y="3270"/>
                </a:lnTo>
                <a:lnTo>
                  <a:pt x="1502" y="3314"/>
                </a:lnTo>
                <a:lnTo>
                  <a:pt x="1445" y="3366"/>
                </a:lnTo>
                <a:lnTo>
                  <a:pt x="1395" y="3421"/>
                </a:lnTo>
                <a:lnTo>
                  <a:pt x="1351" y="3483"/>
                </a:lnTo>
                <a:lnTo>
                  <a:pt x="1313" y="3551"/>
                </a:lnTo>
                <a:lnTo>
                  <a:pt x="1284" y="3621"/>
                </a:lnTo>
                <a:lnTo>
                  <a:pt x="1262" y="3696"/>
                </a:lnTo>
                <a:lnTo>
                  <a:pt x="1249" y="3774"/>
                </a:lnTo>
                <a:lnTo>
                  <a:pt x="1243" y="3854"/>
                </a:lnTo>
                <a:lnTo>
                  <a:pt x="1249" y="3935"/>
                </a:lnTo>
                <a:lnTo>
                  <a:pt x="1262" y="4013"/>
                </a:lnTo>
                <a:lnTo>
                  <a:pt x="1284" y="4086"/>
                </a:lnTo>
                <a:lnTo>
                  <a:pt x="1313" y="4158"/>
                </a:lnTo>
                <a:lnTo>
                  <a:pt x="1351" y="4224"/>
                </a:lnTo>
                <a:lnTo>
                  <a:pt x="1395" y="4286"/>
                </a:lnTo>
                <a:lnTo>
                  <a:pt x="1445" y="4343"/>
                </a:lnTo>
                <a:lnTo>
                  <a:pt x="1502" y="4393"/>
                </a:lnTo>
                <a:lnTo>
                  <a:pt x="1563" y="4437"/>
                </a:lnTo>
                <a:lnTo>
                  <a:pt x="1629" y="4475"/>
                </a:lnTo>
                <a:lnTo>
                  <a:pt x="1701" y="4505"/>
                </a:lnTo>
                <a:lnTo>
                  <a:pt x="1774" y="4527"/>
                </a:lnTo>
                <a:lnTo>
                  <a:pt x="1851" y="4540"/>
                </a:lnTo>
                <a:lnTo>
                  <a:pt x="1931" y="4546"/>
                </a:lnTo>
                <a:lnTo>
                  <a:pt x="2012" y="4540"/>
                </a:lnTo>
                <a:lnTo>
                  <a:pt x="2089" y="4527"/>
                </a:lnTo>
                <a:lnTo>
                  <a:pt x="2164" y="4505"/>
                </a:lnTo>
                <a:lnTo>
                  <a:pt x="2234" y="4475"/>
                </a:lnTo>
                <a:lnTo>
                  <a:pt x="2301" y="4437"/>
                </a:lnTo>
                <a:lnTo>
                  <a:pt x="2362" y="4393"/>
                </a:lnTo>
                <a:lnTo>
                  <a:pt x="2418" y="4343"/>
                </a:lnTo>
                <a:lnTo>
                  <a:pt x="2469" y="4286"/>
                </a:lnTo>
                <a:lnTo>
                  <a:pt x="2513" y="4224"/>
                </a:lnTo>
                <a:lnTo>
                  <a:pt x="2549" y="4158"/>
                </a:lnTo>
                <a:lnTo>
                  <a:pt x="2580" y="4086"/>
                </a:lnTo>
                <a:lnTo>
                  <a:pt x="2602" y="4013"/>
                </a:lnTo>
                <a:lnTo>
                  <a:pt x="2615" y="3935"/>
                </a:lnTo>
                <a:lnTo>
                  <a:pt x="2620" y="3854"/>
                </a:lnTo>
                <a:lnTo>
                  <a:pt x="2615" y="3774"/>
                </a:lnTo>
                <a:lnTo>
                  <a:pt x="2602" y="3696"/>
                </a:lnTo>
                <a:lnTo>
                  <a:pt x="2580" y="3621"/>
                </a:lnTo>
                <a:lnTo>
                  <a:pt x="2549" y="3551"/>
                </a:lnTo>
                <a:lnTo>
                  <a:pt x="2513" y="3483"/>
                </a:lnTo>
                <a:lnTo>
                  <a:pt x="2469" y="3421"/>
                </a:lnTo>
                <a:lnTo>
                  <a:pt x="2418" y="3366"/>
                </a:lnTo>
                <a:lnTo>
                  <a:pt x="2362" y="3314"/>
                </a:lnTo>
                <a:lnTo>
                  <a:pt x="2301" y="3270"/>
                </a:lnTo>
                <a:lnTo>
                  <a:pt x="2234" y="3234"/>
                </a:lnTo>
                <a:lnTo>
                  <a:pt x="2164" y="3203"/>
                </a:lnTo>
                <a:lnTo>
                  <a:pt x="2089" y="3181"/>
                </a:lnTo>
                <a:lnTo>
                  <a:pt x="2012" y="3168"/>
                </a:lnTo>
                <a:lnTo>
                  <a:pt x="1931" y="3163"/>
                </a:lnTo>
                <a:close/>
                <a:moveTo>
                  <a:pt x="1245" y="3005"/>
                </a:moveTo>
                <a:lnTo>
                  <a:pt x="1245" y="3006"/>
                </a:lnTo>
                <a:lnTo>
                  <a:pt x="1245" y="3006"/>
                </a:lnTo>
                <a:lnTo>
                  <a:pt x="1245" y="3006"/>
                </a:lnTo>
                <a:lnTo>
                  <a:pt x="1245" y="3005"/>
                </a:lnTo>
                <a:close/>
                <a:moveTo>
                  <a:pt x="1931" y="2965"/>
                </a:moveTo>
                <a:lnTo>
                  <a:pt x="2022" y="2969"/>
                </a:lnTo>
                <a:lnTo>
                  <a:pt x="2110" y="2984"/>
                </a:lnTo>
                <a:lnTo>
                  <a:pt x="2194" y="3006"/>
                </a:lnTo>
                <a:lnTo>
                  <a:pt x="2276" y="3035"/>
                </a:lnTo>
                <a:lnTo>
                  <a:pt x="2354" y="3072"/>
                </a:lnTo>
                <a:lnTo>
                  <a:pt x="2427" y="3118"/>
                </a:lnTo>
                <a:lnTo>
                  <a:pt x="2494" y="3169"/>
                </a:lnTo>
                <a:lnTo>
                  <a:pt x="2557" y="3226"/>
                </a:lnTo>
                <a:lnTo>
                  <a:pt x="2614" y="3289"/>
                </a:lnTo>
                <a:lnTo>
                  <a:pt x="2665" y="3357"/>
                </a:lnTo>
                <a:lnTo>
                  <a:pt x="2710" y="3430"/>
                </a:lnTo>
                <a:lnTo>
                  <a:pt x="2747" y="3508"/>
                </a:lnTo>
                <a:lnTo>
                  <a:pt x="2776" y="3590"/>
                </a:lnTo>
                <a:lnTo>
                  <a:pt x="2798" y="3675"/>
                </a:lnTo>
                <a:lnTo>
                  <a:pt x="2812" y="3763"/>
                </a:lnTo>
                <a:lnTo>
                  <a:pt x="2817" y="3854"/>
                </a:lnTo>
                <a:lnTo>
                  <a:pt x="2812" y="3945"/>
                </a:lnTo>
                <a:lnTo>
                  <a:pt x="2798" y="4034"/>
                </a:lnTo>
                <a:lnTo>
                  <a:pt x="2776" y="4119"/>
                </a:lnTo>
                <a:lnTo>
                  <a:pt x="2747" y="4199"/>
                </a:lnTo>
                <a:lnTo>
                  <a:pt x="2710" y="4277"/>
                </a:lnTo>
                <a:lnTo>
                  <a:pt x="2665" y="4351"/>
                </a:lnTo>
                <a:lnTo>
                  <a:pt x="2614" y="4420"/>
                </a:lnTo>
                <a:lnTo>
                  <a:pt x="2557" y="4483"/>
                </a:lnTo>
                <a:lnTo>
                  <a:pt x="2494" y="4540"/>
                </a:lnTo>
                <a:lnTo>
                  <a:pt x="2427" y="4591"/>
                </a:lnTo>
                <a:lnTo>
                  <a:pt x="2354" y="4635"/>
                </a:lnTo>
                <a:lnTo>
                  <a:pt x="2276" y="4674"/>
                </a:lnTo>
                <a:lnTo>
                  <a:pt x="2194" y="4703"/>
                </a:lnTo>
                <a:lnTo>
                  <a:pt x="2110" y="4725"/>
                </a:lnTo>
                <a:lnTo>
                  <a:pt x="2022" y="4738"/>
                </a:lnTo>
                <a:lnTo>
                  <a:pt x="1931" y="4743"/>
                </a:lnTo>
                <a:lnTo>
                  <a:pt x="1841" y="4738"/>
                </a:lnTo>
                <a:lnTo>
                  <a:pt x="1753" y="4725"/>
                </a:lnTo>
                <a:lnTo>
                  <a:pt x="1668" y="4703"/>
                </a:lnTo>
                <a:lnTo>
                  <a:pt x="1588" y="4674"/>
                </a:lnTo>
                <a:lnTo>
                  <a:pt x="1511" y="4635"/>
                </a:lnTo>
                <a:lnTo>
                  <a:pt x="1438" y="4591"/>
                </a:lnTo>
                <a:lnTo>
                  <a:pt x="1369" y="4540"/>
                </a:lnTo>
                <a:lnTo>
                  <a:pt x="1306" y="4483"/>
                </a:lnTo>
                <a:lnTo>
                  <a:pt x="1249" y="4420"/>
                </a:lnTo>
                <a:lnTo>
                  <a:pt x="1198" y="4351"/>
                </a:lnTo>
                <a:lnTo>
                  <a:pt x="1154" y="4277"/>
                </a:lnTo>
                <a:lnTo>
                  <a:pt x="1116" y="4199"/>
                </a:lnTo>
                <a:lnTo>
                  <a:pt x="1087" y="4119"/>
                </a:lnTo>
                <a:lnTo>
                  <a:pt x="1065" y="4034"/>
                </a:lnTo>
                <a:lnTo>
                  <a:pt x="1052" y="3945"/>
                </a:lnTo>
                <a:lnTo>
                  <a:pt x="1048" y="3854"/>
                </a:lnTo>
                <a:lnTo>
                  <a:pt x="1052" y="3763"/>
                </a:lnTo>
                <a:lnTo>
                  <a:pt x="1065" y="3675"/>
                </a:lnTo>
                <a:lnTo>
                  <a:pt x="1087" y="3590"/>
                </a:lnTo>
                <a:lnTo>
                  <a:pt x="1116" y="3508"/>
                </a:lnTo>
                <a:lnTo>
                  <a:pt x="1154" y="3430"/>
                </a:lnTo>
                <a:lnTo>
                  <a:pt x="1198" y="3357"/>
                </a:lnTo>
                <a:lnTo>
                  <a:pt x="1249" y="3289"/>
                </a:lnTo>
                <a:lnTo>
                  <a:pt x="1306" y="3226"/>
                </a:lnTo>
                <a:lnTo>
                  <a:pt x="1369" y="3169"/>
                </a:lnTo>
                <a:lnTo>
                  <a:pt x="1438" y="3118"/>
                </a:lnTo>
                <a:lnTo>
                  <a:pt x="1511" y="3072"/>
                </a:lnTo>
                <a:lnTo>
                  <a:pt x="1588" y="3035"/>
                </a:lnTo>
                <a:lnTo>
                  <a:pt x="1668" y="3006"/>
                </a:lnTo>
                <a:lnTo>
                  <a:pt x="1753" y="2984"/>
                </a:lnTo>
                <a:lnTo>
                  <a:pt x="1841" y="2969"/>
                </a:lnTo>
                <a:lnTo>
                  <a:pt x="1931" y="2965"/>
                </a:lnTo>
                <a:close/>
                <a:moveTo>
                  <a:pt x="866" y="2965"/>
                </a:moveTo>
                <a:lnTo>
                  <a:pt x="1048" y="2965"/>
                </a:lnTo>
                <a:lnTo>
                  <a:pt x="1048" y="3351"/>
                </a:lnTo>
                <a:lnTo>
                  <a:pt x="1007" y="3426"/>
                </a:lnTo>
                <a:lnTo>
                  <a:pt x="973" y="3505"/>
                </a:lnTo>
                <a:lnTo>
                  <a:pt x="945" y="3589"/>
                </a:lnTo>
                <a:lnTo>
                  <a:pt x="925" y="3674"/>
                </a:lnTo>
                <a:lnTo>
                  <a:pt x="913" y="3763"/>
                </a:lnTo>
                <a:lnTo>
                  <a:pt x="909" y="3854"/>
                </a:lnTo>
                <a:lnTo>
                  <a:pt x="912" y="3929"/>
                </a:lnTo>
                <a:lnTo>
                  <a:pt x="920" y="4004"/>
                </a:lnTo>
                <a:lnTo>
                  <a:pt x="831" y="4004"/>
                </a:lnTo>
                <a:lnTo>
                  <a:pt x="831" y="3304"/>
                </a:lnTo>
                <a:lnTo>
                  <a:pt x="795" y="3313"/>
                </a:lnTo>
                <a:lnTo>
                  <a:pt x="752" y="3320"/>
                </a:lnTo>
                <a:lnTo>
                  <a:pt x="709" y="3325"/>
                </a:lnTo>
                <a:lnTo>
                  <a:pt x="659" y="3325"/>
                </a:lnTo>
                <a:lnTo>
                  <a:pt x="609" y="3325"/>
                </a:lnTo>
                <a:lnTo>
                  <a:pt x="609" y="3134"/>
                </a:lnTo>
                <a:lnTo>
                  <a:pt x="659" y="3134"/>
                </a:lnTo>
                <a:lnTo>
                  <a:pt x="698" y="3132"/>
                </a:lnTo>
                <a:lnTo>
                  <a:pt x="733" y="3126"/>
                </a:lnTo>
                <a:lnTo>
                  <a:pt x="763" y="3119"/>
                </a:lnTo>
                <a:lnTo>
                  <a:pt x="786" y="3109"/>
                </a:lnTo>
                <a:lnTo>
                  <a:pt x="806" y="3097"/>
                </a:lnTo>
                <a:lnTo>
                  <a:pt x="823" y="3082"/>
                </a:lnTo>
                <a:lnTo>
                  <a:pt x="834" y="3068"/>
                </a:lnTo>
                <a:lnTo>
                  <a:pt x="844" y="3053"/>
                </a:lnTo>
                <a:lnTo>
                  <a:pt x="850" y="3037"/>
                </a:lnTo>
                <a:lnTo>
                  <a:pt x="856" y="3021"/>
                </a:lnTo>
                <a:lnTo>
                  <a:pt x="859" y="3006"/>
                </a:lnTo>
                <a:lnTo>
                  <a:pt x="866" y="2965"/>
                </a:lnTo>
                <a:close/>
                <a:moveTo>
                  <a:pt x="884" y="2592"/>
                </a:moveTo>
                <a:lnTo>
                  <a:pt x="966" y="2597"/>
                </a:lnTo>
                <a:lnTo>
                  <a:pt x="1046" y="2608"/>
                </a:lnTo>
                <a:lnTo>
                  <a:pt x="1123" y="2626"/>
                </a:lnTo>
                <a:lnTo>
                  <a:pt x="1198" y="2651"/>
                </a:lnTo>
                <a:lnTo>
                  <a:pt x="1271" y="2682"/>
                </a:lnTo>
                <a:lnTo>
                  <a:pt x="1338" y="2720"/>
                </a:lnTo>
                <a:lnTo>
                  <a:pt x="1403" y="2762"/>
                </a:lnTo>
                <a:lnTo>
                  <a:pt x="1464" y="2811"/>
                </a:lnTo>
                <a:lnTo>
                  <a:pt x="1519" y="2864"/>
                </a:lnTo>
                <a:lnTo>
                  <a:pt x="1571" y="2921"/>
                </a:lnTo>
                <a:lnTo>
                  <a:pt x="1506" y="2946"/>
                </a:lnTo>
                <a:lnTo>
                  <a:pt x="1445" y="2975"/>
                </a:lnTo>
                <a:lnTo>
                  <a:pt x="1385" y="3009"/>
                </a:lnTo>
                <a:lnTo>
                  <a:pt x="1335" y="2961"/>
                </a:lnTo>
                <a:lnTo>
                  <a:pt x="1281" y="2918"/>
                </a:lnTo>
                <a:lnTo>
                  <a:pt x="1224" y="2881"/>
                </a:lnTo>
                <a:lnTo>
                  <a:pt x="1161" y="2849"/>
                </a:lnTo>
                <a:lnTo>
                  <a:pt x="1096" y="2824"/>
                </a:lnTo>
                <a:lnTo>
                  <a:pt x="1029" y="2805"/>
                </a:lnTo>
                <a:lnTo>
                  <a:pt x="957" y="2795"/>
                </a:lnTo>
                <a:lnTo>
                  <a:pt x="884" y="2790"/>
                </a:lnTo>
                <a:lnTo>
                  <a:pt x="804" y="2795"/>
                </a:lnTo>
                <a:lnTo>
                  <a:pt x="726" y="2808"/>
                </a:lnTo>
                <a:lnTo>
                  <a:pt x="652" y="2830"/>
                </a:lnTo>
                <a:lnTo>
                  <a:pt x="581" y="2861"/>
                </a:lnTo>
                <a:lnTo>
                  <a:pt x="516" y="2897"/>
                </a:lnTo>
                <a:lnTo>
                  <a:pt x="453" y="2941"/>
                </a:lnTo>
                <a:lnTo>
                  <a:pt x="397" y="2993"/>
                </a:lnTo>
                <a:lnTo>
                  <a:pt x="348" y="3049"/>
                </a:lnTo>
                <a:lnTo>
                  <a:pt x="302" y="3110"/>
                </a:lnTo>
                <a:lnTo>
                  <a:pt x="266" y="3178"/>
                </a:lnTo>
                <a:lnTo>
                  <a:pt x="235" y="3248"/>
                </a:lnTo>
                <a:lnTo>
                  <a:pt x="213" y="3323"/>
                </a:lnTo>
                <a:lnTo>
                  <a:pt x="200" y="3401"/>
                </a:lnTo>
                <a:lnTo>
                  <a:pt x="196" y="3482"/>
                </a:lnTo>
                <a:lnTo>
                  <a:pt x="200" y="3562"/>
                </a:lnTo>
                <a:lnTo>
                  <a:pt x="213" y="3640"/>
                </a:lnTo>
                <a:lnTo>
                  <a:pt x="235" y="3715"/>
                </a:lnTo>
                <a:lnTo>
                  <a:pt x="266" y="3785"/>
                </a:lnTo>
                <a:lnTo>
                  <a:pt x="302" y="3852"/>
                </a:lnTo>
                <a:lnTo>
                  <a:pt x="348" y="3913"/>
                </a:lnTo>
                <a:lnTo>
                  <a:pt x="397" y="3970"/>
                </a:lnTo>
                <a:lnTo>
                  <a:pt x="453" y="4020"/>
                </a:lnTo>
                <a:lnTo>
                  <a:pt x="516" y="4064"/>
                </a:lnTo>
                <a:lnTo>
                  <a:pt x="581" y="4103"/>
                </a:lnTo>
                <a:lnTo>
                  <a:pt x="652" y="4132"/>
                </a:lnTo>
                <a:lnTo>
                  <a:pt x="726" y="4154"/>
                </a:lnTo>
                <a:lnTo>
                  <a:pt x="804" y="4169"/>
                </a:lnTo>
                <a:lnTo>
                  <a:pt x="884" y="4173"/>
                </a:lnTo>
                <a:lnTo>
                  <a:pt x="922" y="4172"/>
                </a:lnTo>
                <a:lnTo>
                  <a:pt x="960" y="4169"/>
                </a:lnTo>
                <a:lnTo>
                  <a:pt x="985" y="4232"/>
                </a:lnTo>
                <a:lnTo>
                  <a:pt x="1012" y="4295"/>
                </a:lnTo>
                <a:lnTo>
                  <a:pt x="1046" y="4355"/>
                </a:lnTo>
                <a:lnTo>
                  <a:pt x="966" y="4365"/>
                </a:lnTo>
                <a:lnTo>
                  <a:pt x="884" y="4370"/>
                </a:lnTo>
                <a:lnTo>
                  <a:pt x="793" y="4365"/>
                </a:lnTo>
                <a:lnTo>
                  <a:pt x="706" y="4352"/>
                </a:lnTo>
                <a:lnTo>
                  <a:pt x="621" y="4330"/>
                </a:lnTo>
                <a:lnTo>
                  <a:pt x="539" y="4301"/>
                </a:lnTo>
                <a:lnTo>
                  <a:pt x="462" y="4263"/>
                </a:lnTo>
                <a:lnTo>
                  <a:pt x="389" y="4219"/>
                </a:lnTo>
                <a:lnTo>
                  <a:pt x="321" y="4167"/>
                </a:lnTo>
                <a:lnTo>
                  <a:pt x="259" y="4110"/>
                </a:lnTo>
                <a:lnTo>
                  <a:pt x="202" y="4047"/>
                </a:lnTo>
                <a:lnTo>
                  <a:pt x="150" y="3978"/>
                </a:lnTo>
                <a:lnTo>
                  <a:pt x="107" y="3904"/>
                </a:lnTo>
                <a:lnTo>
                  <a:pt x="69" y="3827"/>
                </a:lnTo>
                <a:lnTo>
                  <a:pt x="39" y="3746"/>
                </a:lnTo>
                <a:lnTo>
                  <a:pt x="18" y="3661"/>
                </a:lnTo>
                <a:lnTo>
                  <a:pt x="4" y="3573"/>
                </a:lnTo>
                <a:lnTo>
                  <a:pt x="0" y="3482"/>
                </a:lnTo>
                <a:lnTo>
                  <a:pt x="4" y="3391"/>
                </a:lnTo>
                <a:lnTo>
                  <a:pt x="18" y="3303"/>
                </a:lnTo>
                <a:lnTo>
                  <a:pt x="39" y="3217"/>
                </a:lnTo>
                <a:lnTo>
                  <a:pt x="69" y="3135"/>
                </a:lnTo>
                <a:lnTo>
                  <a:pt x="107" y="3057"/>
                </a:lnTo>
                <a:lnTo>
                  <a:pt x="150" y="2984"/>
                </a:lnTo>
                <a:lnTo>
                  <a:pt x="202" y="2917"/>
                </a:lnTo>
                <a:lnTo>
                  <a:pt x="259" y="2853"/>
                </a:lnTo>
                <a:lnTo>
                  <a:pt x="321" y="2796"/>
                </a:lnTo>
                <a:lnTo>
                  <a:pt x="389" y="2745"/>
                </a:lnTo>
                <a:lnTo>
                  <a:pt x="462" y="2699"/>
                </a:lnTo>
                <a:lnTo>
                  <a:pt x="539" y="2663"/>
                </a:lnTo>
                <a:lnTo>
                  <a:pt x="621" y="2633"/>
                </a:lnTo>
                <a:lnTo>
                  <a:pt x="706" y="2611"/>
                </a:lnTo>
                <a:lnTo>
                  <a:pt x="793" y="2597"/>
                </a:lnTo>
                <a:lnTo>
                  <a:pt x="884" y="2592"/>
                </a:lnTo>
                <a:close/>
                <a:moveTo>
                  <a:pt x="2516" y="886"/>
                </a:moveTo>
                <a:lnTo>
                  <a:pt x="2495" y="901"/>
                </a:lnTo>
                <a:lnTo>
                  <a:pt x="2471" y="911"/>
                </a:lnTo>
                <a:lnTo>
                  <a:pt x="2443" y="917"/>
                </a:lnTo>
                <a:lnTo>
                  <a:pt x="2411" y="922"/>
                </a:lnTo>
                <a:lnTo>
                  <a:pt x="2378" y="922"/>
                </a:lnTo>
                <a:lnTo>
                  <a:pt x="2345" y="919"/>
                </a:lnTo>
                <a:lnTo>
                  <a:pt x="2416" y="951"/>
                </a:lnTo>
                <a:lnTo>
                  <a:pt x="2419" y="951"/>
                </a:lnTo>
                <a:lnTo>
                  <a:pt x="2422" y="950"/>
                </a:lnTo>
                <a:lnTo>
                  <a:pt x="2435" y="948"/>
                </a:lnTo>
                <a:lnTo>
                  <a:pt x="2452" y="947"/>
                </a:lnTo>
                <a:lnTo>
                  <a:pt x="2469" y="942"/>
                </a:lnTo>
                <a:lnTo>
                  <a:pt x="2485" y="938"/>
                </a:lnTo>
                <a:lnTo>
                  <a:pt x="2500" y="930"/>
                </a:lnTo>
                <a:lnTo>
                  <a:pt x="2511" y="923"/>
                </a:lnTo>
                <a:lnTo>
                  <a:pt x="2519" y="913"/>
                </a:lnTo>
                <a:lnTo>
                  <a:pt x="2522" y="901"/>
                </a:lnTo>
                <a:lnTo>
                  <a:pt x="2516" y="886"/>
                </a:lnTo>
                <a:close/>
                <a:moveTo>
                  <a:pt x="2329" y="753"/>
                </a:moveTo>
                <a:lnTo>
                  <a:pt x="2301" y="800"/>
                </a:lnTo>
                <a:lnTo>
                  <a:pt x="2275" y="845"/>
                </a:lnTo>
                <a:lnTo>
                  <a:pt x="2301" y="850"/>
                </a:lnTo>
                <a:lnTo>
                  <a:pt x="2327" y="853"/>
                </a:lnTo>
                <a:lnTo>
                  <a:pt x="2346" y="854"/>
                </a:lnTo>
                <a:lnTo>
                  <a:pt x="2368" y="854"/>
                </a:lnTo>
                <a:lnTo>
                  <a:pt x="2387" y="851"/>
                </a:lnTo>
                <a:lnTo>
                  <a:pt x="2392" y="828"/>
                </a:lnTo>
                <a:lnTo>
                  <a:pt x="2393" y="807"/>
                </a:lnTo>
                <a:lnTo>
                  <a:pt x="2387" y="790"/>
                </a:lnTo>
                <a:lnTo>
                  <a:pt x="2377" y="775"/>
                </a:lnTo>
                <a:lnTo>
                  <a:pt x="2362" y="763"/>
                </a:lnTo>
                <a:lnTo>
                  <a:pt x="2342" y="754"/>
                </a:lnTo>
                <a:lnTo>
                  <a:pt x="2335" y="754"/>
                </a:lnTo>
                <a:lnTo>
                  <a:pt x="2329" y="753"/>
                </a:lnTo>
                <a:close/>
                <a:moveTo>
                  <a:pt x="1566" y="0"/>
                </a:moveTo>
                <a:lnTo>
                  <a:pt x="1585" y="0"/>
                </a:lnTo>
                <a:lnTo>
                  <a:pt x="1603" y="4"/>
                </a:lnTo>
                <a:lnTo>
                  <a:pt x="1617" y="12"/>
                </a:lnTo>
                <a:lnTo>
                  <a:pt x="1632" y="22"/>
                </a:lnTo>
                <a:lnTo>
                  <a:pt x="1645" y="37"/>
                </a:lnTo>
                <a:lnTo>
                  <a:pt x="1658" y="53"/>
                </a:lnTo>
                <a:lnTo>
                  <a:pt x="1670" y="70"/>
                </a:lnTo>
                <a:lnTo>
                  <a:pt x="1682" y="89"/>
                </a:lnTo>
                <a:lnTo>
                  <a:pt x="1693" y="111"/>
                </a:lnTo>
                <a:lnTo>
                  <a:pt x="1705" y="133"/>
                </a:lnTo>
                <a:lnTo>
                  <a:pt x="1718" y="155"/>
                </a:lnTo>
                <a:lnTo>
                  <a:pt x="1731" y="179"/>
                </a:lnTo>
                <a:lnTo>
                  <a:pt x="1744" y="202"/>
                </a:lnTo>
                <a:lnTo>
                  <a:pt x="1759" y="224"/>
                </a:lnTo>
                <a:lnTo>
                  <a:pt x="1777" y="246"/>
                </a:lnTo>
                <a:lnTo>
                  <a:pt x="1794" y="268"/>
                </a:lnTo>
                <a:lnTo>
                  <a:pt x="1815" y="288"/>
                </a:lnTo>
                <a:lnTo>
                  <a:pt x="1838" y="305"/>
                </a:lnTo>
                <a:lnTo>
                  <a:pt x="1863" y="321"/>
                </a:lnTo>
                <a:lnTo>
                  <a:pt x="1886" y="332"/>
                </a:lnTo>
                <a:lnTo>
                  <a:pt x="1911" y="337"/>
                </a:lnTo>
                <a:lnTo>
                  <a:pt x="1937" y="337"/>
                </a:lnTo>
                <a:lnTo>
                  <a:pt x="1966" y="335"/>
                </a:lnTo>
                <a:lnTo>
                  <a:pt x="1997" y="329"/>
                </a:lnTo>
                <a:lnTo>
                  <a:pt x="2029" y="318"/>
                </a:lnTo>
                <a:lnTo>
                  <a:pt x="2061" y="307"/>
                </a:lnTo>
                <a:lnTo>
                  <a:pt x="2097" y="292"/>
                </a:lnTo>
                <a:lnTo>
                  <a:pt x="2132" y="274"/>
                </a:lnTo>
                <a:lnTo>
                  <a:pt x="2167" y="255"/>
                </a:lnTo>
                <a:lnTo>
                  <a:pt x="2202" y="236"/>
                </a:lnTo>
                <a:lnTo>
                  <a:pt x="2238" y="214"/>
                </a:lnTo>
                <a:lnTo>
                  <a:pt x="2273" y="192"/>
                </a:lnTo>
                <a:lnTo>
                  <a:pt x="2308" y="170"/>
                </a:lnTo>
                <a:lnTo>
                  <a:pt x="2343" y="148"/>
                </a:lnTo>
                <a:lnTo>
                  <a:pt x="2377" y="126"/>
                </a:lnTo>
                <a:lnTo>
                  <a:pt x="2411" y="104"/>
                </a:lnTo>
                <a:lnTo>
                  <a:pt x="2441" y="83"/>
                </a:lnTo>
                <a:lnTo>
                  <a:pt x="2472" y="66"/>
                </a:lnTo>
                <a:lnTo>
                  <a:pt x="2500" y="48"/>
                </a:lnTo>
                <a:lnTo>
                  <a:pt x="2527" y="34"/>
                </a:lnTo>
                <a:lnTo>
                  <a:pt x="2552" y="20"/>
                </a:lnTo>
                <a:lnTo>
                  <a:pt x="2574" y="12"/>
                </a:lnTo>
                <a:lnTo>
                  <a:pt x="2593" y="4"/>
                </a:lnTo>
                <a:lnTo>
                  <a:pt x="2611" y="1"/>
                </a:lnTo>
                <a:lnTo>
                  <a:pt x="2625" y="3"/>
                </a:lnTo>
                <a:lnTo>
                  <a:pt x="2636" y="7"/>
                </a:lnTo>
                <a:lnTo>
                  <a:pt x="2643" y="17"/>
                </a:lnTo>
                <a:lnTo>
                  <a:pt x="2647" y="32"/>
                </a:lnTo>
                <a:lnTo>
                  <a:pt x="2647" y="51"/>
                </a:lnTo>
                <a:lnTo>
                  <a:pt x="2643" y="78"/>
                </a:lnTo>
                <a:lnTo>
                  <a:pt x="2634" y="108"/>
                </a:lnTo>
                <a:lnTo>
                  <a:pt x="2622" y="147"/>
                </a:lnTo>
                <a:lnTo>
                  <a:pt x="2576" y="264"/>
                </a:lnTo>
                <a:lnTo>
                  <a:pt x="2523" y="383"/>
                </a:lnTo>
                <a:lnTo>
                  <a:pt x="2466" y="499"/>
                </a:lnTo>
                <a:lnTo>
                  <a:pt x="2406" y="613"/>
                </a:lnTo>
                <a:lnTo>
                  <a:pt x="2348" y="721"/>
                </a:lnTo>
                <a:lnTo>
                  <a:pt x="2370" y="729"/>
                </a:lnTo>
                <a:lnTo>
                  <a:pt x="2392" y="744"/>
                </a:lnTo>
                <a:lnTo>
                  <a:pt x="2408" y="762"/>
                </a:lnTo>
                <a:lnTo>
                  <a:pt x="2422" y="779"/>
                </a:lnTo>
                <a:lnTo>
                  <a:pt x="2431" y="798"/>
                </a:lnTo>
                <a:lnTo>
                  <a:pt x="2437" y="819"/>
                </a:lnTo>
                <a:lnTo>
                  <a:pt x="2435" y="841"/>
                </a:lnTo>
                <a:lnTo>
                  <a:pt x="2427" y="863"/>
                </a:lnTo>
                <a:lnTo>
                  <a:pt x="2418" y="875"/>
                </a:lnTo>
                <a:lnTo>
                  <a:pt x="2406" y="883"/>
                </a:lnTo>
                <a:lnTo>
                  <a:pt x="2392" y="889"/>
                </a:lnTo>
                <a:lnTo>
                  <a:pt x="2421" y="888"/>
                </a:lnTo>
                <a:lnTo>
                  <a:pt x="2447" y="885"/>
                </a:lnTo>
                <a:lnTo>
                  <a:pt x="2471" y="878"/>
                </a:lnTo>
                <a:lnTo>
                  <a:pt x="2488" y="867"/>
                </a:lnTo>
                <a:lnTo>
                  <a:pt x="2503" y="853"/>
                </a:lnTo>
                <a:lnTo>
                  <a:pt x="2510" y="845"/>
                </a:lnTo>
                <a:lnTo>
                  <a:pt x="2520" y="844"/>
                </a:lnTo>
                <a:lnTo>
                  <a:pt x="2529" y="848"/>
                </a:lnTo>
                <a:lnTo>
                  <a:pt x="2546" y="870"/>
                </a:lnTo>
                <a:lnTo>
                  <a:pt x="2555" y="891"/>
                </a:lnTo>
                <a:lnTo>
                  <a:pt x="2558" y="908"/>
                </a:lnTo>
                <a:lnTo>
                  <a:pt x="2554" y="925"/>
                </a:lnTo>
                <a:lnTo>
                  <a:pt x="2545" y="938"/>
                </a:lnTo>
                <a:lnTo>
                  <a:pt x="2530" y="951"/>
                </a:lnTo>
                <a:lnTo>
                  <a:pt x="2513" y="961"/>
                </a:lnTo>
                <a:lnTo>
                  <a:pt x="2492" y="970"/>
                </a:lnTo>
                <a:lnTo>
                  <a:pt x="2471" y="976"/>
                </a:lnTo>
                <a:lnTo>
                  <a:pt x="2552" y="1020"/>
                </a:lnTo>
                <a:lnTo>
                  <a:pt x="2634" y="1067"/>
                </a:lnTo>
                <a:lnTo>
                  <a:pt x="2715" y="1118"/>
                </a:lnTo>
                <a:lnTo>
                  <a:pt x="2795" y="1173"/>
                </a:lnTo>
                <a:lnTo>
                  <a:pt x="2872" y="1233"/>
                </a:lnTo>
                <a:lnTo>
                  <a:pt x="2948" y="1294"/>
                </a:lnTo>
                <a:lnTo>
                  <a:pt x="3023" y="1362"/>
                </a:lnTo>
                <a:lnTo>
                  <a:pt x="3094" y="1432"/>
                </a:lnTo>
                <a:lnTo>
                  <a:pt x="3162" y="1507"/>
                </a:lnTo>
                <a:lnTo>
                  <a:pt x="3227" y="1585"/>
                </a:lnTo>
                <a:lnTo>
                  <a:pt x="3289" y="1667"/>
                </a:lnTo>
                <a:lnTo>
                  <a:pt x="3346" y="1752"/>
                </a:lnTo>
                <a:lnTo>
                  <a:pt x="3398" y="1842"/>
                </a:lnTo>
                <a:lnTo>
                  <a:pt x="3445" y="1934"/>
                </a:lnTo>
                <a:lnTo>
                  <a:pt x="3487" y="2031"/>
                </a:lnTo>
                <a:lnTo>
                  <a:pt x="3525" y="2133"/>
                </a:lnTo>
                <a:lnTo>
                  <a:pt x="3556" y="2237"/>
                </a:lnTo>
                <a:lnTo>
                  <a:pt x="3581" y="2344"/>
                </a:lnTo>
                <a:lnTo>
                  <a:pt x="3598" y="2456"/>
                </a:lnTo>
                <a:lnTo>
                  <a:pt x="3610" y="2570"/>
                </a:lnTo>
                <a:lnTo>
                  <a:pt x="3614" y="2689"/>
                </a:lnTo>
                <a:lnTo>
                  <a:pt x="3612" y="2801"/>
                </a:lnTo>
                <a:lnTo>
                  <a:pt x="3603" y="2908"/>
                </a:lnTo>
                <a:lnTo>
                  <a:pt x="3590" y="3012"/>
                </a:lnTo>
                <a:lnTo>
                  <a:pt x="3571" y="3110"/>
                </a:lnTo>
                <a:lnTo>
                  <a:pt x="3547" y="3204"/>
                </a:lnTo>
                <a:lnTo>
                  <a:pt x="3518" y="3292"/>
                </a:lnTo>
                <a:lnTo>
                  <a:pt x="3484" y="3377"/>
                </a:lnTo>
                <a:lnTo>
                  <a:pt x="3446" y="3458"/>
                </a:lnTo>
                <a:lnTo>
                  <a:pt x="3404" y="3533"/>
                </a:lnTo>
                <a:lnTo>
                  <a:pt x="3359" y="3605"/>
                </a:lnTo>
                <a:lnTo>
                  <a:pt x="3308" y="3672"/>
                </a:lnTo>
                <a:lnTo>
                  <a:pt x="3254" y="3736"/>
                </a:lnTo>
                <a:lnTo>
                  <a:pt x="3195" y="3793"/>
                </a:lnTo>
                <a:lnTo>
                  <a:pt x="3134" y="3847"/>
                </a:lnTo>
                <a:lnTo>
                  <a:pt x="3070" y="3897"/>
                </a:lnTo>
                <a:lnTo>
                  <a:pt x="3001" y="3943"/>
                </a:lnTo>
                <a:lnTo>
                  <a:pt x="3010" y="3862"/>
                </a:lnTo>
                <a:lnTo>
                  <a:pt x="3014" y="3780"/>
                </a:lnTo>
                <a:lnTo>
                  <a:pt x="3010" y="3683"/>
                </a:lnTo>
                <a:lnTo>
                  <a:pt x="2996" y="3590"/>
                </a:lnTo>
                <a:lnTo>
                  <a:pt x="2976" y="3499"/>
                </a:lnTo>
                <a:lnTo>
                  <a:pt x="2947" y="3411"/>
                </a:lnTo>
                <a:lnTo>
                  <a:pt x="2912" y="3326"/>
                </a:lnTo>
                <a:lnTo>
                  <a:pt x="2869" y="3247"/>
                </a:lnTo>
                <a:lnTo>
                  <a:pt x="2821" y="3170"/>
                </a:lnTo>
                <a:lnTo>
                  <a:pt x="2766" y="3099"/>
                </a:lnTo>
                <a:lnTo>
                  <a:pt x="2704" y="3032"/>
                </a:lnTo>
                <a:lnTo>
                  <a:pt x="2639" y="2971"/>
                </a:lnTo>
                <a:lnTo>
                  <a:pt x="2567" y="2917"/>
                </a:lnTo>
                <a:lnTo>
                  <a:pt x="2492" y="2867"/>
                </a:lnTo>
                <a:lnTo>
                  <a:pt x="2412" y="2824"/>
                </a:lnTo>
                <a:lnTo>
                  <a:pt x="2327" y="2789"/>
                </a:lnTo>
                <a:lnTo>
                  <a:pt x="2241" y="2759"/>
                </a:lnTo>
                <a:lnTo>
                  <a:pt x="2151" y="2739"/>
                </a:lnTo>
                <a:lnTo>
                  <a:pt x="2057" y="2727"/>
                </a:lnTo>
                <a:lnTo>
                  <a:pt x="1961" y="2723"/>
                </a:lnTo>
                <a:lnTo>
                  <a:pt x="1885" y="2726"/>
                </a:lnTo>
                <a:lnTo>
                  <a:pt x="1809" y="2733"/>
                </a:lnTo>
                <a:lnTo>
                  <a:pt x="1736" y="2746"/>
                </a:lnTo>
                <a:lnTo>
                  <a:pt x="1730" y="2740"/>
                </a:lnTo>
                <a:lnTo>
                  <a:pt x="1673" y="2676"/>
                </a:lnTo>
                <a:lnTo>
                  <a:pt x="1611" y="2616"/>
                </a:lnTo>
                <a:lnTo>
                  <a:pt x="1546" y="2561"/>
                </a:lnTo>
                <a:lnTo>
                  <a:pt x="1476" y="2513"/>
                </a:lnTo>
                <a:lnTo>
                  <a:pt x="1403" y="2470"/>
                </a:lnTo>
                <a:lnTo>
                  <a:pt x="1327" y="2434"/>
                </a:lnTo>
                <a:lnTo>
                  <a:pt x="1249" y="2404"/>
                </a:lnTo>
                <a:lnTo>
                  <a:pt x="1167" y="2381"/>
                </a:lnTo>
                <a:lnTo>
                  <a:pt x="1084" y="2363"/>
                </a:lnTo>
                <a:lnTo>
                  <a:pt x="999" y="2353"/>
                </a:lnTo>
                <a:lnTo>
                  <a:pt x="913" y="2350"/>
                </a:lnTo>
                <a:lnTo>
                  <a:pt x="831" y="2353"/>
                </a:lnTo>
                <a:lnTo>
                  <a:pt x="751" y="2362"/>
                </a:lnTo>
                <a:lnTo>
                  <a:pt x="674" y="2378"/>
                </a:lnTo>
                <a:lnTo>
                  <a:pt x="598" y="2398"/>
                </a:lnTo>
                <a:lnTo>
                  <a:pt x="622" y="2281"/>
                </a:lnTo>
                <a:lnTo>
                  <a:pt x="655" y="2165"/>
                </a:lnTo>
                <a:lnTo>
                  <a:pt x="695" y="2053"/>
                </a:lnTo>
                <a:lnTo>
                  <a:pt x="741" y="1946"/>
                </a:lnTo>
                <a:lnTo>
                  <a:pt x="793" y="1842"/>
                </a:lnTo>
                <a:lnTo>
                  <a:pt x="850" y="1741"/>
                </a:lnTo>
                <a:lnTo>
                  <a:pt x="912" y="1644"/>
                </a:lnTo>
                <a:lnTo>
                  <a:pt x="977" y="1551"/>
                </a:lnTo>
                <a:lnTo>
                  <a:pt x="1048" y="1463"/>
                </a:lnTo>
                <a:lnTo>
                  <a:pt x="1119" y="1380"/>
                </a:lnTo>
                <a:lnTo>
                  <a:pt x="1194" y="1302"/>
                </a:lnTo>
                <a:lnTo>
                  <a:pt x="1268" y="1228"/>
                </a:lnTo>
                <a:lnTo>
                  <a:pt x="1346" y="1159"/>
                </a:lnTo>
                <a:lnTo>
                  <a:pt x="1422" y="1098"/>
                </a:lnTo>
                <a:lnTo>
                  <a:pt x="1499" y="1041"/>
                </a:lnTo>
                <a:lnTo>
                  <a:pt x="1575" y="991"/>
                </a:lnTo>
                <a:lnTo>
                  <a:pt x="1648" y="945"/>
                </a:lnTo>
                <a:lnTo>
                  <a:pt x="1721" y="907"/>
                </a:lnTo>
                <a:lnTo>
                  <a:pt x="1552" y="926"/>
                </a:lnTo>
                <a:lnTo>
                  <a:pt x="1382" y="951"/>
                </a:lnTo>
                <a:lnTo>
                  <a:pt x="1214" y="983"/>
                </a:lnTo>
                <a:lnTo>
                  <a:pt x="1198" y="986"/>
                </a:lnTo>
                <a:lnTo>
                  <a:pt x="1176" y="991"/>
                </a:lnTo>
                <a:lnTo>
                  <a:pt x="1150" y="997"/>
                </a:lnTo>
                <a:lnTo>
                  <a:pt x="1121" y="1002"/>
                </a:lnTo>
                <a:lnTo>
                  <a:pt x="1087" y="1010"/>
                </a:lnTo>
                <a:lnTo>
                  <a:pt x="1053" y="1019"/>
                </a:lnTo>
                <a:lnTo>
                  <a:pt x="1020" y="1029"/>
                </a:lnTo>
                <a:lnTo>
                  <a:pt x="988" y="1041"/>
                </a:lnTo>
                <a:lnTo>
                  <a:pt x="957" y="1054"/>
                </a:lnTo>
                <a:lnTo>
                  <a:pt x="931" y="1067"/>
                </a:lnTo>
                <a:lnTo>
                  <a:pt x="907" y="1083"/>
                </a:lnTo>
                <a:lnTo>
                  <a:pt x="891" y="1099"/>
                </a:lnTo>
                <a:lnTo>
                  <a:pt x="881" y="1118"/>
                </a:lnTo>
                <a:lnTo>
                  <a:pt x="880" y="1137"/>
                </a:lnTo>
                <a:lnTo>
                  <a:pt x="878" y="1146"/>
                </a:lnTo>
                <a:lnTo>
                  <a:pt x="872" y="1152"/>
                </a:lnTo>
                <a:lnTo>
                  <a:pt x="865" y="1154"/>
                </a:lnTo>
                <a:lnTo>
                  <a:pt x="858" y="1152"/>
                </a:lnTo>
                <a:lnTo>
                  <a:pt x="850" y="1146"/>
                </a:lnTo>
                <a:lnTo>
                  <a:pt x="846" y="1137"/>
                </a:lnTo>
                <a:lnTo>
                  <a:pt x="847" y="1115"/>
                </a:lnTo>
                <a:lnTo>
                  <a:pt x="855" y="1095"/>
                </a:lnTo>
                <a:lnTo>
                  <a:pt x="868" y="1077"/>
                </a:lnTo>
                <a:lnTo>
                  <a:pt x="885" y="1061"/>
                </a:lnTo>
                <a:lnTo>
                  <a:pt x="906" y="1046"/>
                </a:lnTo>
                <a:lnTo>
                  <a:pt x="929" y="1035"/>
                </a:lnTo>
                <a:lnTo>
                  <a:pt x="953" y="1023"/>
                </a:lnTo>
                <a:lnTo>
                  <a:pt x="977" y="1014"/>
                </a:lnTo>
                <a:lnTo>
                  <a:pt x="1001" y="1005"/>
                </a:lnTo>
                <a:lnTo>
                  <a:pt x="1023" y="999"/>
                </a:lnTo>
                <a:lnTo>
                  <a:pt x="1040" y="994"/>
                </a:lnTo>
                <a:lnTo>
                  <a:pt x="1163" y="960"/>
                </a:lnTo>
                <a:lnTo>
                  <a:pt x="1289" y="933"/>
                </a:lnTo>
                <a:lnTo>
                  <a:pt x="1416" y="913"/>
                </a:lnTo>
                <a:lnTo>
                  <a:pt x="1543" y="894"/>
                </a:lnTo>
                <a:lnTo>
                  <a:pt x="1544" y="894"/>
                </a:lnTo>
                <a:lnTo>
                  <a:pt x="1442" y="891"/>
                </a:lnTo>
                <a:lnTo>
                  <a:pt x="1340" y="881"/>
                </a:lnTo>
                <a:lnTo>
                  <a:pt x="1315" y="878"/>
                </a:lnTo>
                <a:lnTo>
                  <a:pt x="1289" y="873"/>
                </a:lnTo>
                <a:lnTo>
                  <a:pt x="1261" y="867"/>
                </a:lnTo>
                <a:lnTo>
                  <a:pt x="1235" y="859"/>
                </a:lnTo>
                <a:lnTo>
                  <a:pt x="1210" y="848"/>
                </a:lnTo>
                <a:lnTo>
                  <a:pt x="1188" y="834"/>
                </a:lnTo>
                <a:lnTo>
                  <a:pt x="1169" y="816"/>
                </a:lnTo>
                <a:lnTo>
                  <a:pt x="1156" y="792"/>
                </a:lnTo>
                <a:lnTo>
                  <a:pt x="1154" y="784"/>
                </a:lnTo>
                <a:lnTo>
                  <a:pt x="1159" y="778"/>
                </a:lnTo>
                <a:lnTo>
                  <a:pt x="1166" y="773"/>
                </a:lnTo>
                <a:lnTo>
                  <a:pt x="1175" y="773"/>
                </a:lnTo>
                <a:lnTo>
                  <a:pt x="1182" y="776"/>
                </a:lnTo>
                <a:lnTo>
                  <a:pt x="1188" y="784"/>
                </a:lnTo>
                <a:lnTo>
                  <a:pt x="1198" y="801"/>
                </a:lnTo>
                <a:lnTo>
                  <a:pt x="1214" y="814"/>
                </a:lnTo>
                <a:lnTo>
                  <a:pt x="1233" y="825"/>
                </a:lnTo>
                <a:lnTo>
                  <a:pt x="1256" y="834"/>
                </a:lnTo>
                <a:lnTo>
                  <a:pt x="1281" y="839"/>
                </a:lnTo>
                <a:lnTo>
                  <a:pt x="1308" y="845"/>
                </a:lnTo>
                <a:lnTo>
                  <a:pt x="1332" y="848"/>
                </a:lnTo>
                <a:lnTo>
                  <a:pt x="1356" y="850"/>
                </a:lnTo>
                <a:lnTo>
                  <a:pt x="1378" y="853"/>
                </a:lnTo>
                <a:lnTo>
                  <a:pt x="1395" y="853"/>
                </a:lnTo>
                <a:lnTo>
                  <a:pt x="1492" y="859"/>
                </a:lnTo>
                <a:lnTo>
                  <a:pt x="1588" y="861"/>
                </a:lnTo>
                <a:lnTo>
                  <a:pt x="1674" y="857"/>
                </a:lnTo>
                <a:lnTo>
                  <a:pt x="1760" y="848"/>
                </a:lnTo>
                <a:lnTo>
                  <a:pt x="1717" y="828"/>
                </a:lnTo>
                <a:lnTo>
                  <a:pt x="1671" y="804"/>
                </a:lnTo>
                <a:lnTo>
                  <a:pt x="1625" y="781"/>
                </a:lnTo>
                <a:lnTo>
                  <a:pt x="1576" y="754"/>
                </a:lnTo>
                <a:lnTo>
                  <a:pt x="1531" y="726"/>
                </a:lnTo>
                <a:lnTo>
                  <a:pt x="1484" y="699"/>
                </a:lnTo>
                <a:lnTo>
                  <a:pt x="1441" y="668"/>
                </a:lnTo>
                <a:lnTo>
                  <a:pt x="1398" y="635"/>
                </a:lnTo>
                <a:lnTo>
                  <a:pt x="1360" y="602"/>
                </a:lnTo>
                <a:lnTo>
                  <a:pt x="1325" y="568"/>
                </a:lnTo>
                <a:lnTo>
                  <a:pt x="1294" y="531"/>
                </a:lnTo>
                <a:lnTo>
                  <a:pt x="1268" y="495"/>
                </a:lnTo>
                <a:lnTo>
                  <a:pt x="1248" y="456"/>
                </a:lnTo>
                <a:lnTo>
                  <a:pt x="1233" y="418"/>
                </a:lnTo>
                <a:lnTo>
                  <a:pt x="1226" y="379"/>
                </a:lnTo>
                <a:lnTo>
                  <a:pt x="1226" y="337"/>
                </a:lnTo>
                <a:lnTo>
                  <a:pt x="1235" y="296"/>
                </a:lnTo>
                <a:lnTo>
                  <a:pt x="1252" y="255"/>
                </a:lnTo>
                <a:lnTo>
                  <a:pt x="1280" y="213"/>
                </a:lnTo>
                <a:lnTo>
                  <a:pt x="1316" y="170"/>
                </a:lnTo>
                <a:lnTo>
                  <a:pt x="1360" y="129"/>
                </a:lnTo>
                <a:lnTo>
                  <a:pt x="1398" y="94"/>
                </a:lnTo>
                <a:lnTo>
                  <a:pt x="1435" y="64"/>
                </a:lnTo>
                <a:lnTo>
                  <a:pt x="1465" y="41"/>
                </a:lnTo>
                <a:lnTo>
                  <a:pt x="1495" y="23"/>
                </a:lnTo>
                <a:lnTo>
                  <a:pt x="1521" y="10"/>
                </a:lnTo>
                <a:lnTo>
                  <a:pt x="1544" y="3"/>
                </a:lnTo>
                <a:lnTo>
                  <a:pt x="156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3" name="Group 42">
            <a:extLst>
              <a:ext uri="{FF2B5EF4-FFF2-40B4-BE49-F238E27FC236}">
                <a16:creationId xmlns:a16="http://schemas.microsoft.com/office/drawing/2014/main" id="{240F3A15-FA55-3146-AC48-36EB9CC3E6B3}"/>
              </a:ext>
            </a:extLst>
          </p:cNvPr>
          <p:cNvGrpSpPr/>
          <p:nvPr/>
        </p:nvGrpSpPr>
        <p:grpSpPr>
          <a:xfrm>
            <a:off x="8782196" y="4237831"/>
            <a:ext cx="461246" cy="645101"/>
            <a:chOff x="-3209925" y="2014538"/>
            <a:chExt cx="3582988" cy="5203825"/>
          </a:xfrm>
          <a:solidFill>
            <a:schemeClr val="bg1"/>
          </a:solidFill>
        </p:grpSpPr>
        <p:sp>
          <p:nvSpPr>
            <p:cNvPr id="44" name="Freeform 22">
              <a:extLst>
                <a:ext uri="{FF2B5EF4-FFF2-40B4-BE49-F238E27FC236}">
                  <a16:creationId xmlns:a16="http://schemas.microsoft.com/office/drawing/2014/main" id="{02A51832-36E1-C34A-9CFA-7B6AA419BF3B}"/>
                </a:ext>
              </a:extLst>
            </p:cNvPr>
            <p:cNvSpPr>
              <a:spLocks noEditPoints="1"/>
            </p:cNvSpPr>
            <p:nvPr/>
          </p:nvSpPr>
          <p:spPr bwMode="auto">
            <a:xfrm>
              <a:off x="-3209925" y="2014538"/>
              <a:ext cx="3582988" cy="5203825"/>
            </a:xfrm>
            <a:custGeom>
              <a:avLst/>
              <a:gdLst>
                <a:gd name="T0" fmla="*/ 321 w 4514"/>
                <a:gd name="T1" fmla="*/ 5811 h 6556"/>
                <a:gd name="T2" fmla="*/ 348 w 4514"/>
                <a:gd name="T3" fmla="*/ 6223 h 6556"/>
                <a:gd name="T4" fmla="*/ 4166 w 4514"/>
                <a:gd name="T5" fmla="*/ 6223 h 6556"/>
                <a:gd name="T6" fmla="*/ 4193 w 4514"/>
                <a:gd name="T7" fmla="*/ 5811 h 6556"/>
                <a:gd name="T8" fmla="*/ 396 w 4514"/>
                <a:gd name="T9" fmla="*/ 5755 h 6556"/>
                <a:gd name="T10" fmla="*/ 3202 w 4514"/>
                <a:gd name="T11" fmla="*/ 5438 h 6556"/>
                <a:gd name="T12" fmla="*/ 816 w 4514"/>
                <a:gd name="T13" fmla="*/ 1118 h 6556"/>
                <a:gd name="T14" fmla="*/ 892 w 4514"/>
                <a:gd name="T15" fmla="*/ 1870 h 6556"/>
                <a:gd name="T16" fmla="*/ 2592 w 4514"/>
                <a:gd name="T17" fmla="*/ 2077 h 6556"/>
                <a:gd name="T18" fmla="*/ 2708 w 4514"/>
                <a:gd name="T19" fmla="*/ 2231 h 6556"/>
                <a:gd name="T20" fmla="*/ 2592 w 4514"/>
                <a:gd name="T21" fmla="*/ 2382 h 6556"/>
                <a:gd name="T22" fmla="*/ 2085 w 4514"/>
                <a:gd name="T23" fmla="*/ 3118 h 6556"/>
                <a:gd name="T24" fmla="*/ 2105 w 4514"/>
                <a:gd name="T25" fmla="*/ 3387 h 6556"/>
                <a:gd name="T26" fmla="*/ 934 w 4514"/>
                <a:gd name="T27" fmla="*/ 4625 h 6556"/>
                <a:gd name="T28" fmla="*/ 816 w 4514"/>
                <a:gd name="T29" fmla="*/ 4973 h 6556"/>
                <a:gd name="T30" fmla="*/ 2220 w 4514"/>
                <a:gd name="T31" fmla="*/ 4662 h 6556"/>
                <a:gd name="T32" fmla="*/ 3698 w 4514"/>
                <a:gd name="T33" fmla="*/ 5338 h 6556"/>
                <a:gd name="T34" fmla="*/ 3622 w 4514"/>
                <a:gd name="T35" fmla="*/ 4686 h 6556"/>
                <a:gd name="T36" fmla="*/ 2429 w 4514"/>
                <a:gd name="T37" fmla="*/ 3438 h 6556"/>
                <a:gd name="T38" fmla="*/ 2407 w 4514"/>
                <a:gd name="T39" fmla="*/ 3169 h 6556"/>
                <a:gd name="T40" fmla="*/ 3580 w 4514"/>
                <a:gd name="T41" fmla="*/ 1932 h 6556"/>
                <a:gd name="T42" fmla="*/ 3698 w 4514"/>
                <a:gd name="T43" fmla="*/ 1583 h 6556"/>
                <a:gd name="T44" fmla="*/ 338 w 4514"/>
                <a:gd name="T45" fmla="*/ 339 h 6556"/>
                <a:gd name="T46" fmla="*/ 338 w 4514"/>
                <a:gd name="T47" fmla="*/ 779 h 6556"/>
                <a:gd name="T48" fmla="*/ 4175 w 4514"/>
                <a:gd name="T49" fmla="*/ 779 h 6556"/>
                <a:gd name="T50" fmla="*/ 4175 w 4514"/>
                <a:gd name="T51" fmla="*/ 339 h 6556"/>
                <a:gd name="T52" fmla="*/ 4122 w 4514"/>
                <a:gd name="T53" fmla="*/ 0 h 6556"/>
                <a:gd name="T54" fmla="*/ 4399 w 4514"/>
                <a:gd name="T55" fmla="*/ 116 h 6556"/>
                <a:gd name="T56" fmla="*/ 4514 w 4514"/>
                <a:gd name="T57" fmla="*/ 393 h 6556"/>
                <a:gd name="T58" fmla="*/ 4438 w 4514"/>
                <a:gd name="T59" fmla="*/ 957 h 6556"/>
                <a:gd name="T60" fmla="*/ 4185 w 4514"/>
                <a:gd name="T61" fmla="*/ 1112 h 6556"/>
                <a:gd name="T62" fmla="*/ 3998 w 4514"/>
                <a:gd name="T63" fmla="*/ 1758 h 6556"/>
                <a:gd name="T64" fmla="*/ 3813 w 4514"/>
                <a:gd name="T65" fmla="*/ 2149 h 6556"/>
                <a:gd name="T66" fmla="*/ 2712 w 4514"/>
                <a:gd name="T67" fmla="*/ 3295 h 6556"/>
                <a:gd name="T68" fmla="*/ 3911 w 4514"/>
                <a:gd name="T69" fmla="*/ 4553 h 6556"/>
                <a:gd name="T70" fmla="*/ 4014 w 4514"/>
                <a:gd name="T71" fmla="*/ 4973 h 6556"/>
                <a:gd name="T72" fmla="*/ 4299 w 4514"/>
                <a:gd name="T73" fmla="*/ 5482 h 6556"/>
                <a:gd name="T74" fmla="*/ 4494 w 4514"/>
                <a:gd name="T75" fmla="*/ 5709 h 6556"/>
                <a:gd name="T76" fmla="*/ 4494 w 4514"/>
                <a:gd name="T77" fmla="*/ 6285 h 6556"/>
                <a:gd name="T78" fmla="*/ 4299 w 4514"/>
                <a:gd name="T79" fmla="*/ 6512 h 6556"/>
                <a:gd name="T80" fmla="*/ 330 w 4514"/>
                <a:gd name="T81" fmla="*/ 6550 h 6556"/>
                <a:gd name="T82" fmla="*/ 76 w 4514"/>
                <a:gd name="T83" fmla="*/ 6393 h 6556"/>
                <a:gd name="T84" fmla="*/ 0 w 4514"/>
                <a:gd name="T85" fmla="*/ 5834 h 6556"/>
                <a:gd name="T86" fmla="*/ 115 w 4514"/>
                <a:gd name="T87" fmla="*/ 5555 h 6556"/>
                <a:gd name="T88" fmla="*/ 396 w 4514"/>
                <a:gd name="T89" fmla="*/ 5438 h 6556"/>
                <a:gd name="T90" fmla="*/ 538 w 4514"/>
                <a:gd name="T91" fmla="*/ 4714 h 6556"/>
                <a:gd name="T92" fmla="*/ 759 w 4514"/>
                <a:gd name="T93" fmla="*/ 4343 h 6556"/>
                <a:gd name="T94" fmla="*/ 1794 w 4514"/>
                <a:gd name="T95" fmla="*/ 3249 h 6556"/>
                <a:gd name="T96" fmla="*/ 565 w 4514"/>
                <a:gd name="T97" fmla="*/ 1926 h 6556"/>
                <a:gd name="T98" fmla="*/ 498 w 4514"/>
                <a:gd name="T99" fmla="*/ 1118 h 6556"/>
                <a:gd name="T100" fmla="*/ 159 w 4514"/>
                <a:gd name="T101" fmla="*/ 1042 h 6556"/>
                <a:gd name="T102" fmla="*/ 4 w 4514"/>
                <a:gd name="T103" fmla="*/ 789 h 6556"/>
                <a:gd name="T104" fmla="*/ 44 w 4514"/>
                <a:gd name="T105" fmla="*/ 213 h 6556"/>
                <a:gd name="T106" fmla="*/ 269 w 4514"/>
                <a:gd name="T107" fmla="*/ 2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14" h="6556">
                  <a:moveTo>
                    <a:pt x="396" y="5755"/>
                  </a:moveTo>
                  <a:lnTo>
                    <a:pt x="370" y="5759"/>
                  </a:lnTo>
                  <a:lnTo>
                    <a:pt x="348" y="5771"/>
                  </a:lnTo>
                  <a:lnTo>
                    <a:pt x="332" y="5789"/>
                  </a:lnTo>
                  <a:lnTo>
                    <a:pt x="321" y="5811"/>
                  </a:lnTo>
                  <a:lnTo>
                    <a:pt x="317" y="5834"/>
                  </a:lnTo>
                  <a:lnTo>
                    <a:pt x="317" y="6159"/>
                  </a:lnTo>
                  <a:lnTo>
                    <a:pt x="321" y="6185"/>
                  </a:lnTo>
                  <a:lnTo>
                    <a:pt x="332" y="6207"/>
                  </a:lnTo>
                  <a:lnTo>
                    <a:pt x="348" y="6223"/>
                  </a:lnTo>
                  <a:lnTo>
                    <a:pt x="370" y="6235"/>
                  </a:lnTo>
                  <a:lnTo>
                    <a:pt x="396" y="6239"/>
                  </a:lnTo>
                  <a:lnTo>
                    <a:pt x="4118" y="6239"/>
                  </a:lnTo>
                  <a:lnTo>
                    <a:pt x="4144" y="6235"/>
                  </a:lnTo>
                  <a:lnTo>
                    <a:pt x="4166" y="6223"/>
                  </a:lnTo>
                  <a:lnTo>
                    <a:pt x="4181" y="6207"/>
                  </a:lnTo>
                  <a:lnTo>
                    <a:pt x="4193" y="6185"/>
                  </a:lnTo>
                  <a:lnTo>
                    <a:pt x="4197" y="6159"/>
                  </a:lnTo>
                  <a:lnTo>
                    <a:pt x="4197" y="5834"/>
                  </a:lnTo>
                  <a:lnTo>
                    <a:pt x="4193" y="5811"/>
                  </a:lnTo>
                  <a:lnTo>
                    <a:pt x="4181" y="5789"/>
                  </a:lnTo>
                  <a:lnTo>
                    <a:pt x="4166" y="5771"/>
                  </a:lnTo>
                  <a:lnTo>
                    <a:pt x="4144" y="5759"/>
                  </a:lnTo>
                  <a:lnTo>
                    <a:pt x="4118" y="5755"/>
                  </a:lnTo>
                  <a:lnTo>
                    <a:pt x="396" y="5755"/>
                  </a:lnTo>
                  <a:close/>
                  <a:moveTo>
                    <a:pt x="2236" y="4979"/>
                  </a:moveTo>
                  <a:lnTo>
                    <a:pt x="2196" y="4987"/>
                  </a:lnTo>
                  <a:lnTo>
                    <a:pt x="2158" y="5001"/>
                  </a:lnTo>
                  <a:lnTo>
                    <a:pt x="1312" y="5438"/>
                  </a:lnTo>
                  <a:lnTo>
                    <a:pt x="3202" y="5438"/>
                  </a:lnTo>
                  <a:lnTo>
                    <a:pt x="2356" y="5001"/>
                  </a:lnTo>
                  <a:lnTo>
                    <a:pt x="2318" y="4987"/>
                  </a:lnTo>
                  <a:lnTo>
                    <a:pt x="2278" y="4979"/>
                  </a:lnTo>
                  <a:lnTo>
                    <a:pt x="2236" y="4979"/>
                  </a:lnTo>
                  <a:close/>
                  <a:moveTo>
                    <a:pt x="816" y="1118"/>
                  </a:moveTo>
                  <a:lnTo>
                    <a:pt x="816" y="1583"/>
                  </a:lnTo>
                  <a:lnTo>
                    <a:pt x="820" y="1658"/>
                  </a:lnTo>
                  <a:lnTo>
                    <a:pt x="834" y="1732"/>
                  </a:lnTo>
                  <a:lnTo>
                    <a:pt x="858" y="1804"/>
                  </a:lnTo>
                  <a:lnTo>
                    <a:pt x="892" y="1870"/>
                  </a:lnTo>
                  <a:lnTo>
                    <a:pt x="934" y="1932"/>
                  </a:lnTo>
                  <a:lnTo>
                    <a:pt x="984" y="1989"/>
                  </a:lnTo>
                  <a:lnTo>
                    <a:pt x="1065" y="2071"/>
                  </a:lnTo>
                  <a:lnTo>
                    <a:pt x="2549" y="2071"/>
                  </a:lnTo>
                  <a:lnTo>
                    <a:pt x="2592" y="2077"/>
                  </a:lnTo>
                  <a:lnTo>
                    <a:pt x="2630" y="2093"/>
                  </a:lnTo>
                  <a:lnTo>
                    <a:pt x="2662" y="2117"/>
                  </a:lnTo>
                  <a:lnTo>
                    <a:pt x="2686" y="2151"/>
                  </a:lnTo>
                  <a:lnTo>
                    <a:pt x="2702" y="2189"/>
                  </a:lnTo>
                  <a:lnTo>
                    <a:pt x="2708" y="2231"/>
                  </a:lnTo>
                  <a:lnTo>
                    <a:pt x="2702" y="2272"/>
                  </a:lnTo>
                  <a:lnTo>
                    <a:pt x="2686" y="2310"/>
                  </a:lnTo>
                  <a:lnTo>
                    <a:pt x="2662" y="2342"/>
                  </a:lnTo>
                  <a:lnTo>
                    <a:pt x="2630" y="2366"/>
                  </a:lnTo>
                  <a:lnTo>
                    <a:pt x="2592" y="2382"/>
                  </a:lnTo>
                  <a:lnTo>
                    <a:pt x="2549" y="2388"/>
                  </a:lnTo>
                  <a:lnTo>
                    <a:pt x="1382" y="2388"/>
                  </a:lnTo>
                  <a:lnTo>
                    <a:pt x="2017" y="3024"/>
                  </a:lnTo>
                  <a:lnTo>
                    <a:pt x="2055" y="3068"/>
                  </a:lnTo>
                  <a:lnTo>
                    <a:pt x="2085" y="3118"/>
                  </a:lnTo>
                  <a:lnTo>
                    <a:pt x="2105" y="3169"/>
                  </a:lnTo>
                  <a:lnTo>
                    <a:pt x="2119" y="3223"/>
                  </a:lnTo>
                  <a:lnTo>
                    <a:pt x="2123" y="3279"/>
                  </a:lnTo>
                  <a:lnTo>
                    <a:pt x="2119" y="3333"/>
                  </a:lnTo>
                  <a:lnTo>
                    <a:pt x="2105" y="3387"/>
                  </a:lnTo>
                  <a:lnTo>
                    <a:pt x="2085" y="3438"/>
                  </a:lnTo>
                  <a:lnTo>
                    <a:pt x="2055" y="3488"/>
                  </a:lnTo>
                  <a:lnTo>
                    <a:pt x="2017" y="3532"/>
                  </a:lnTo>
                  <a:lnTo>
                    <a:pt x="984" y="4567"/>
                  </a:lnTo>
                  <a:lnTo>
                    <a:pt x="934" y="4625"/>
                  </a:lnTo>
                  <a:lnTo>
                    <a:pt x="892" y="4686"/>
                  </a:lnTo>
                  <a:lnTo>
                    <a:pt x="858" y="4754"/>
                  </a:lnTo>
                  <a:lnTo>
                    <a:pt x="834" y="4824"/>
                  </a:lnTo>
                  <a:lnTo>
                    <a:pt x="820" y="4898"/>
                  </a:lnTo>
                  <a:lnTo>
                    <a:pt x="816" y="4973"/>
                  </a:lnTo>
                  <a:lnTo>
                    <a:pt x="816" y="5336"/>
                  </a:lnTo>
                  <a:lnTo>
                    <a:pt x="2013" y="4720"/>
                  </a:lnTo>
                  <a:lnTo>
                    <a:pt x="2081" y="4690"/>
                  </a:lnTo>
                  <a:lnTo>
                    <a:pt x="2150" y="4672"/>
                  </a:lnTo>
                  <a:lnTo>
                    <a:pt x="2220" y="4662"/>
                  </a:lnTo>
                  <a:lnTo>
                    <a:pt x="2292" y="4662"/>
                  </a:lnTo>
                  <a:lnTo>
                    <a:pt x="2364" y="4672"/>
                  </a:lnTo>
                  <a:lnTo>
                    <a:pt x="2433" y="4690"/>
                  </a:lnTo>
                  <a:lnTo>
                    <a:pt x="2501" y="4720"/>
                  </a:lnTo>
                  <a:lnTo>
                    <a:pt x="3698" y="5338"/>
                  </a:lnTo>
                  <a:lnTo>
                    <a:pt x="3698" y="4973"/>
                  </a:lnTo>
                  <a:lnTo>
                    <a:pt x="3694" y="4898"/>
                  </a:lnTo>
                  <a:lnTo>
                    <a:pt x="3678" y="4824"/>
                  </a:lnTo>
                  <a:lnTo>
                    <a:pt x="3654" y="4754"/>
                  </a:lnTo>
                  <a:lnTo>
                    <a:pt x="3622" y="4686"/>
                  </a:lnTo>
                  <a:lnTo>
                    <a:pt x="3580" y="4625"/>
                  </a:lnTo>
                  <a:lnTo>
                    <a:pt x="3530" y="4567"/>
                  </a:lnTo>
                  <a:lnTo>
                    <a:pt x="2497" y="3532"/>
                  </a:lnTo>
                  <a:lnTo>
                    <a:pt x="2459" y="3488"/>
                  </a:lnTo>
                  <a:lnTo>
                    <a:pt x="2429" y="3438"/>
                  </a:lnTo>
                  <a:lnTo>
                    <a:pt x="2407" y="3387"/>
                  </a:lnTo>
                  <a:lnTo>
                    <a:pt x="2395" y="3333"/>
                  </a:lnTo>
                  <a:lnTo>
                    <a:pt x="2391" y="3279"/>
                  </a:lnTo>
                  <a:lnTo>
                    <a:pt x="2395" y="3223"/>
                  </a:lnTo>
                  <a:lnTo>
                    <a:pt x="2407" y="3169"/>
                  </a:lnTo>
                  <a:lnTo>
                    <a:pt x="2429" y="3118"/>
                  </a:lnTo>
                  <a:lnTo>
                    <a:pt x="2459" y="3068"/>
                  </a:lnTo>
                  <a:lnTo>
                    <a:pt x="2497" y="3024"/>
                  </a:lnTo>
                  <a:lnTo>
                    <a:pt x="3530" y="1989"/>
                  </a:lnTo>
                  <a:lnTo>
                    <a:pt x="3580" y="1932"/>
                  </a:lnTo>
                  <a:lnTo>
                    <a:pt x="3622" y="1870"/>
                  </a:lnTo>
                  <a:lnTo>
                    <a:pt x="3654" y="1804"/>
                  </a:lnTo>
                  <a:lnTo>
                    <a:pt x="3678" y="1732"/>
                  </a:lnTo>
                  <a:lnTo>
                    <a:pt x="3694" y="1658"/>
                  </a:lnTo>
                  <a:lnTo>
                    <a:pt x="3698" y="1583"/>
                  </a:lnTo>
                  <a:lnTo>
                    <a:pt x="3698" y="1118"/>
                  </a:lnTo>
                  <a:lnTo>
                    <a:pt x="816" y="1118"/>
                  </a:lnTo>
                  <a:close/>
                  <a:moveTo>
                    <a:pt x="392" y="317"/>
                  </a:moveTo>
                  <a:lnTo>
                    <a:pt x="362" y="323"/>
                  </a:lnTo>
                  <a:lnTo>
                    <a:pt x="338" y="339"/>
                  </a:lnTo>
                  <a:lnTo>
                    <a:pt x="323" y="363"/>
                  </a:lnTo>
                  <a:lnTo>
                    <a:pt x="317" y="393"/>
                  </a:lnTo>
                  <a:lnTo>
                    <a:pt x="317" y="726"/>
                  </a:lnTo>
                  <a:lnTo>
                    <a:pt x="323" y="755"/>
                  </a:lnTo>
                  <a:lnTo>
                    <a:pt x="338" y="779"/>
                  </a:lnTo>
                  <a:lnTo>
                    <a:pt x="362" y="795"/>
                  </a:lnTo>
                  <a:lnTo>
                    <a:pt x="392" y="801"/>
                  </a:lnTo>
                  <a:lnTo>
                    <a:pt x="4122" y="801"/>
                  </a:lnTo>
                  <a:lnTo>
                    <a:pt x="4152" y="795"/>
                  </a:lnTo>
                  <a:lnTo>
                    <a:pt x="4175" y="779"/>
                  </a:lnTo>
                  <a:lnTo>
                    <a:pt x="4191" y="755"/>
                  </a:lnTo>
                  <a:lnTo>
                    <a:pt x="4197" y="726"/>
                  </a:lnTo>
                  <a:lnTo>
                    <a:pt x="4197" y="393"/>
                  </a:lnTo>
                  <a:lnTo>
                    <a:pt x="4191" y="363"/>
                  </a:lnTo>
                  <a:lnTo>
                    <a:pt x="4175" y="339"/>
                  </a:lnTo>
                  <a:lnTo>
                    <a:pt x="4152" y="323"/>
                  </a:lnTo>
                  <a:lnTo>
                    <a:pt x="4122" y="317"/>
                  </a:lnTo>
                  <a:lnTo>
                    <a:pt x="392" y="317"/>
                  </a:lnTo>
                  <a:close/>
                  <a:moveTo>
                    <a:pt x="392" y="0"/>
                  </a:moveTo>
                  <a:lnTo>
                    <a:pt x="4122" y="0"/>
                  </a:lnTo>
                  <a:lnTo>
                    <a:pt x="4185" y="6"/>
                  </a:lnTo>
                  <a:lnTo>
                    <a:pt x="4245" y="20"/>
                  </a:lnTo>
                  <a:lnTo>
                    <a:pt x="4303" y="44"/>
                  </a:lnTo>
                  <a:lnTo>
                    <a:pt x="4353" y="76"/>
                  </a:lnTo>
                  <a:lnTo>
                    <a:pt x="4399" y="116"/>
                  </a:lnTo>
                  <a:lnTo>
                    <a:pt x="4438" y="161"/>
                  </a:lnTo>
                  <a:lnTo>
                    <a:pt x="4470" y="213"/>
                  </a:lnTo>
                  <a:lnTo>
                    <a:pt x="4494" y="269"/>
                  </a:lnTo>
                  <a:lnTo>
                    <a:pt x="4508" y="329"/>
                  </a:lnTo>
                  <a:lnTo>
                    <a:pt x="4514" y="393"/>
                  </a:lnTo>
                  <a:lnTo>
                    <a:pt x="4514" y="726"/>
                  </a:lnTo>
                  <a:lnTo>
                    <a:pt x="4508" y="789"/>
                  </a:lnTo>
                  <a:lnTo>
                    <a:pt x="4494" y="849"/>
                  </a:lnTo>
                  <a:lnTo>
                    <a:pt x="4470" y="905"/>
                  </a:lnTo>
                  <a:lnTo>
                    <a:pt x="4438" y="957"/>
                  </a:lnTo>
                  <a:lnTo>
                    <a:pt x="4399" y="1003"/>
                  </a:lnTo>
                  <a:lnTo>
                    <a:pt x="4353" y="1042"/>
                  </a:lnTo>
                  <a:lnTo>
                    <a:pt x="4303" y="1074"/>
                  </a:lnTo>
                  <a:lnTo>
                    <a:pt x="4245" y="1098"/>
                  </a:lnTo>
                  <a:lnTo>
                    <a:pt x="4185" y="1112"/>
                  </a:lnTo>
                  <a:lnTo>
                    <a:pt x="4122" y="1118"/>
                  </a:lnTo>
                  <a:lnTo>
                    <a:pt x="4014" y="1118"/>
                  </a:lnTo>
                  <a:lnTo>
                    <a:pt x="4014" y="1583"/>
                  </a:lnTo>
                  <a:lnTo>
                    <a:pt x="4010" y="1672"/>
                  </a:lnTo>
                  <a:lnTo>
                    <a:pt x="3998" y="1758"/>
                  </a:lnTo>
                  <a:lnTo>
                    <a:pt x="3976" y="1844"/>
                  </a:lnTo>
                  <a:lnTo>
                    <a:pt x="3949" y="1926"/>
                  </a:lnTo>
                  <a:lnTo>
                    <a:pt x="3911" y="2003"/>
                  </a:lnTo>
                  <a:lnTo>
                    <a:pt x="3865" y="2077"/>
                  </a:lnTo>
                  <a:lnTo>
                    <a:pt x="3813" y="2149"/>
                  </a:lnTo>
                  <a:lnTo>
                    <a:pt x="3753" y="2215"/>
                  </a:lnTo>
                  <a:lnTo>
                    <a:pt x="2720" y="3249"/>
                  </a:lnTo>
                  <a:lnTo>
                    <a:pt x="2712" y="3263"/>
                  </a:lnTo>
                  <a:lnTo>
                    <a:pt x="2708" y="3279"/>
                  </a:lnTo>
                  <a:lnTo>
                    <a:pt x="2712" y="3295"/>
                  </a:lnTo>
                  <a:lnTo>
                    <a:pt x="2720" y="3309"/>
                  </a:lnTo>
                  <a:lnTo>
                    <a:pt x="3753" y="4343"/>
                  </a:lnTo>
                  <a:lnTo>
                    <a:pt x="3813" y="4409"/>
                  </a:lnTo>
                  <a:lnTo>
                    <a:pt x="3865" y="4479"/>
                  </a:lnTo>
                  <a:lnTo>
                    <a:pt x="3911" y="4553"/>
                  </a:lnTo>
                  <a:lnTo>
                    <a:pt x="3949" y="4632"/>
                  </a:lnTo>
                  <a:lnTo>
                    <a:pt x="3976" y="4714"/>
                  </a:lnTo>
                  <a:lnTo>
                    <a:pt x="3998" y="4798"/>
                  </a:lnTo>
                  <a:lnTo>
                    <a:pt x="4010" y="4884"/>
                  </a:lnTo>
                  <a:lnTo>
                    <a:pt x="4014" y="4973"/>
                  </a:lnTo>
                  <a:lnTo>
                    <a:pt x="4014" y="5438"/>
                  </a:lnTo>
                  <a:lnTo>
                    <a:pt x="4118" y="5438"/>
                  </a:lnTo>
                  <a:lnTo>
                    <a:pt x="4181" y="5444"/>
                  </a:lnTo>
                  <a:lnTo>
                    <a:pt x="4243" y="5458"/>
                  </a:lnTo>
                  <a:lnTo>
                    <a:pt x="4299" y="5482"/>
                  </a:lnTo>
                  <a:lnTo>
                    <a:pt x="4351" y="5516"/>
                  </a:lnTo>
                  <a:lnTo>
                    <a:pt x="4399" y="5555"/>
                  </a:lnTo>
                  <a:lnTo>
                    <a:pt x="4438" y="5601"/>
                  </a:lnTo>
                  <a:lnTo>
                    <a:pt x="4470" y="5653"/>
                  </a:lnTo>
                  <a:lnTo>
                    <a:pt x="4494" y="5709"/>
                  </a:lnTo>
                  <a:lnTo>
                    <a:pt x="4508" y="5771"/>
                  </a:lnTo>
                  <a:lnTo>
                    <a:pt x="4514" y="5834"/>
                  </a:lnTo>
                  <a:lnTo>
                    <a:pt x="4514" y="6159"/>
                  </a:lnTo>
                  <a:lnTo>
                    <a:pt x="4508" y="6223"/>
                  </a:lnTo>
                  <a:lnTo>
                    <a:pt x="4494" y="6285"/>
                  </a:lnTo>
                  <a:lnTo>
                    <a:pt x="4470" y="6341"/>
                  </a:lnTo>
                  <a:lnTo>
                    <a:pt x="4438" y="6393"/>
                  </a:lnTo>
                  <a:lnTo>
                    <a:pt x="4399" y="6440"/>
                  </a:lnTo>
                  <a:lnTo>
                    <a:pt x="4351" y="6480"/>
                  </a:lnTo>
                  <a:lnTo>
                    <a:pt x="4299" y="6512"/>
                  </a:lnTo>
                  <a:lnTo>
                    <a:pt x="4243" y="6536"/>
                  </a:lnTo>
                  <a:lnTo>
                    <a:pt x="4181" y="6550"/>
                  </a:lnTo>
                  <a:lnTo>
                    <a:pt x="4118" y="6556"/>
                  </a:lnTo>
                  <a:lnTo>
                    <a:pt x="396" y="6556"/>
                  </a:lnTo>
                  <a:lnTo>
                    <a:pt x="330" y="6550"/>
                  </a:lnTo>
                  <a:lnTo>
                    <a:pt x="271" y="6536"/>
                  </a:lnTo>
                  <a:lnTo>
                    <a:pt x="213" y="6512"/>
                  </a:lnTo>
                  <a:lnTo>
                    <a:pt x="161" y="6480"/>
                  </a:lnTo>
                  <a:lnTo>
                    <a:pt x="115" y="6440"/>
                  </a:lnTo>
                  <a:lnTo>
                    <a:pt x="76" y="6393"/>
                  </a:lnTo>
                  <a:lnTo>
                    <a:pt x="44" y="6341"/>
                  </a:lnTo>
                  <a:lnTo>
                    <a:pt x="20" y="6285"/>
                  </a:lnTo>
                  <a:lnTo>
                    <a:pt x="4" y="6223"/>
                  </a:lnTo>
                  <a:lnTo>
                    <a:pt x="0" y="6159"/>
                  </a:lnTo>
                  <a:lnTo>
                    <a:pt x="0" y="5834"/>
                  </a:lnTo>
                  <a:lnTo>
                    <a:pt x="4" y="5771"/>
                  </a:lnTo>
                  <a:lnTo>
                    <a:pt x="20" y="5709"/>
                  </a:lnTo>
                  <a:lnTo>
                    <a:pt x="44" y="5653"/>
                  </a:lnTo>
                  <a:lnTo>
                    <a:pt x="76" y="5601"/>
                  </a:lnTo>
                  <a:lnTo>
                    <a:pt x="115" y="5555"/>
                  </a:lnTo>
                  <a:lnTo>
                    <a:pt x="161" y="5516"/>
                  </a:lnTo>
                  <a:lnTo>
                    <a:pt x="213" y="5482"/>
                  </a:lnTo>
                  <a:lnTo>
                    <a:pt x="271" y="5458"/>
                  </a:lnTo>
                  <a:lnTo>
                    <a:pt x="330" y="5444"/>
                  </a:lnTo>
                  <a:lnTo>
                    <a:pt x="396" y="5438"/>
                  </a:lnTo>
                  <a:lnTo>
                    <a:pt x="498" y="5438"/>
                  </a:lnTo>
                  <a:lnTo>
                    <a:pt x="498" y="4973"/>
                  </a:lnTo>
                  <a:lnTo>
                    <a:pt x="504" y="4884"/>
                  </a:lnTo>
                  <a:lnTo>
                    <a:pt x="516" y="4798"/>
                  </a:lnTo>
                  <a:lnTo>
                    <a:pt x="538" y="4714"/>
                  </a:lnTo>
                  <a:lnTo>
                    <a:pt x="565" y="4632"/>
                  </a:lnTo>
                  <a:lnTo>
                    <a:pt x="603" y="4553"/>
                  </a:lnTo>
                  <a:lnTo>
                    <a:pt x="647" y="4479"/>
                  </a:lnTo>
                  <a:lnTo>
                    <a:pt x="701" y="4409"/>
                  </a:lnTo>
                  <a:lnTo>
                    <a:pt x="759" y="4343"/>
                  </a:lnTo>
                  <a:lnTo>
                    <a:pt x="1794" y="3309"/>
                  </a:lnTo>
                  <a:lnTo>
                    <a:pt x="1802" y="3295"/>
                  </a:lnTo>
                  <a:lnTo>
                    <a:pt x="1806" y="3279"/>
                  </a:lnTo>
                  <a:lnTo>
                    <a:pt x="1802" y="3263"/>
                  </a:lnTo>
                  <a:lnTo>
                    <a:pt x="1794" y="3249"/>
                  </a:lnTo>
                  <a:lnTo>
                    <a:pt x="759" y="2215"/>
                  </a:lnTo>
                  <a:lnTo>
                    <a:pt x="701" y="2149"/>
                  </a:lnTo>
                  <a:lnTo>
                    <a:pt x="647" y="2077"/>
                  </a:lnTo>
                  <a:lnTo>
                    <a:pt x="603" y="2003"/>
                  </a:lnTo>
                  <a:lnTo>
                    <a:pt x="565" y="1926"/>
                  </a:lnTo>
                  <a:lnTo>
                    <a:pt x="538" y="1844"/>
                  </a:lnTo>
                  <a:lnTo>
                    <a:pt x="516" y="1758"/>
                  </a:lnTo>
                  <a:lnTo>
                    <a:pt x="504" y="1672"/>
                  </a:lnTo>
                  <a:lnTo>
                    <a:pt x="498" y="1583"/>
                  </a:lnTo>
                  <a:lnTo>
                    <a:pt x="498" y="1118"/>
                  </a:lnTo>
                  <a:lnTo>
                    <a:pt x="392" y="1118"/>
                  </a:lnTo>
                  <a:lnTo>
                    <a:pt x="329" y="1112"/>
                  </a:lnTo>
                  <a:lnTo>
                    <a:pt x="269" y="1098"/>
                  </a:lnTo>
                  <a:lnTo>
                    <a:pt x="211" y="1074"/>
                  </a:lnTo>
                  <a:lnTo>
                    <a:pt x="159" y="1042"/>
                  </a:lnTo>
                  <a:lnTo>
                    <a:pt x="115" y="1003"/>
                  </a:lnTo>
                  <a:lnTo>
                    <a:pt x="76" y="957"/>
                  </a:lnTo>
                  <a:lnTo>
                    <a:pt x="44" y="905"/>
                  </a:lnTo>
                  <a:lnTo>
                    <a:pt x="20" y="849"/>
                  </a:lnTo>
                  <a:lnTo>
                    <a:pt x="4" y="789"/>
                  </a:lnTo>
                  <a:lnTo>
                    <a:pt x="0" y="726"/>
                  </a:lnTo>
                  <a:lnTo>
                    <a:pt x="0" y="393"/>
                  </a:lnTo>
                  <a:lnTo>
                    <a:pt x="4" y="329"/>
                  </a:lnTo>
                  <a:lnTo>
                    <a:pt x="20" y="269"/>
                  </a:lnTo>
                  <a:lnTo>
                    <a:pt x="44" y="213"/>
                  </a:lnTo>
                  <a:lnTo>
                    <a:pt x="76" y="161"/>
                  </a:lnTo>
                  <a:lnTo>
                    <a:pt x="115" y="116"/>
                  </a:lnTo>
                  <a:lnTo>
                    <a:pt x="159" y="76"/>
                  </a:lnTo>
                  <a:lnTo>
                    <a:pt x="211" y="44"/>
                  </a:lnTo>
                  <a:lnTo>
                    <a:pt x="269" y="20"/>
                  </a:lnTo>
                  <a:lnTo>
                    <a:pt x="329" y="6"/>
                  </a:lnTo>
                  <a:lnTo>
                    <a:pt x="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5" name="Freeform 23">
              <a:extLst>
                <a:ext uri="{FF2B5EF4-FFF2-40B4-BE49-F238E27FC236}">
                  <a16:creationId xmlns:a16="http://schemas.microsoft.com/office/drawing/2014/main" id="{7A9A7DE7-D813-3A4D-B022-99B050EB6209}"/>
                </a:ext>
              </a:extLst>
            </p:cNvPr>
            <p:cNvSpPr>
              <a:spLocks/>
            </p:cNvSpPr>
            <p:nvPr/>
          </p:nvSpPr>
          <p:spPr bwMode="auto">
            <a:xfrm>
              <a:off x="-1544638" y="5065713"/>
              <a:ext cx="252413" cy="412750"/>
            </a:xfrm>
            <a:custGeom>
              <a:avLst/>
              <a:gdLst>
                <a:gd name="T0" fmla="*/ 157 w 316"/>
                <a:gd name="T1" fmla="*/ 0 h 520"/>
                <a:gd name="T2" fmla="*/ 201 w 316"/>
                <a:gd name="T3" fmla="*/ 6 h 520"/>
                <a:gd name="T4" fmla="*/ 239 w 316"/>
                <a:gd name="T5" fmla="*/ 22 h 520"/>
                <a:gd name="T6" fmla="*/ 270 w 316"/>
                <a:gd name="T7" fmla="*/ 48 h 520"/>
                <a:gd name="T8" fmla="*/ 294 w 316"/>
                <a:gd name="T9" fmla="*/ 80 h 520"/>
                <a:gd name="T10" fmla="*/ 310 w 316"/>
                <a:gd name="T11" fmla="*/ 118 h 520"/>
                <a:gd name="T12" fmla="*/ 316 w 316"/>
                <a:gd name="T13" fmla="*/ 160 h 520"/>
                <a:gd name="T14" fmla="*/ 316 w 316"/>
                <a:gd name="T15" fmla="*/ 363 h 520"/>
                <a:gd name="T16" fmla="*/ 310 w 316"/>
                <a:gd name="T17" fmla="*/ 405 h 520"/>
                <a:gd name="T18" fmla="*/ 294 w 316"/>
                <a:gd name="T19" fmla="*/ 443 h 520"/>
                <a:gd name="T20" fmla="*/ 270 w 316"/>
                <a:gd name="T21" fmla="*/ 475 h 520"/>
                <a:gd name="T22" fmla="*/ 239 w 316"/>
                <a:gd name="T23" fmla="*/ 498 h 520"/>
                <a:gd name="T24" fmla="*/ 201 w 316"/>
                <a:gd name="T25" fmla="*/ 514 h 520"/>
                <a:gd name="T26" fmla="*/ 157 w 316"/>
                <a:gd name="T27" fmla="*/ 520 h 520"/>
                <a:gd name="T28" fmla="*/ 115 w 316"/>
                <a:gd name="T29" fmla="*/ 514 h 520"/>
                <a:gd name="T30" fmla="*/ 77 w 316"/>
                <a:gd name="T31" fmla="*/ 498 h 520"/>
                <a:gd name="T32" fmla="*/ 45 w 316"/>
                <a:gd name="T33" fmla="*/ 475 h 520"/>
                <a:gd name="T34" fmla="*/ 22 w 316"/>
                <a:gd name="T35" fmla="*/ 443 h 520"/>
                <a:gd name="T36" fmla="*/ 6 w 316"/>
                <a:gd name="T37" fmla="*/ 405 h 520"/>
                <a:gd name="T38" fmla="*/ 0 w 316"/>
                <a:gd name="T39" fmla="*/ 363 h 520"/>
                <a:gd name="T40" fmla="*/ 0 w 316"/>
                <a:gd name="T41" fmla="*/ 160 h 520"/>
                <a:gd name="T42" fmla="*/ 6 w 316"/>
                <a:gd name="T43" fmla="*/ 118 h 520"/>
                <a:gd name="T44" fmla="*/ 22 w 316"/>
                <a:gd name="T45" fmla="*/ 80 h 520"/>
                <a:gd name="T46" fmla="*/ 45 w 316"/>
                <a:gd name="T47" fmla="*/ 48 h 520"/>
                <a:gd name="T48" fmla="*/ 77 w 316"/>
                <a:gd name="T49" fmla="*/ 22 h 520"/>
                <a:gd name="T50" fmla="*/ 115 w 316"/>
                <a:gd name="T51" fmla="*/ 6 h 520"/>
                <a:gd name="T52" fmla="*/ 157 w 316"/>
                <a:gd name="T5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520">
                  <a:moveTo>
                    <a:pt x="157" y="0"/>
                  </a:moveTo>
                  <a:lnTo>
                    <a:pt x="201" y="6"/>
                  </a:lnTo>
                  <a:lnTo>
                    <a:pt x="239" y="22"/>
                  </a:lnTo>
                  <a:lnTo>
                    <a:pt x="270" y="48"/>
                  </a:lnTo>
                  <a:lnTo>
                    <a:pt x="294" y="80"/>
                  </a:lnTo>
                  <a:lnTo>
                    <a:pt x="310" y="118"/>
                  </a:lnTo>
                  <a:lnTo>
                    <a:pt x="316" y="160"/>
                  </a:lnTo>
                  <a:lnTo>
                    <a:pt x="316" y="363"/>
                  </a:lnTo>
                  <a:lnTo>
                    <a:pt x="310" y="405"/>
                  </a:lnTo>
                  <a:lnTo>
                    <a:pt x="294" y="443"/>
                  </a:lnTo>
                  <a:lnTo>
                    <a:pt x="270" y="475"/>
                  </a:lnTo>
                  <a:lnTo>
                    <a:pt x="239" y="498"/>
                  </a:lnTo>
                  <a:lnTo>
                    <a:pt x="201" y="514"/>
                  </a:lnTo>
                  <a:lnTo>
                    <a:pt x="157" y="520"/>
                  </a:lnTo>
                  <a:lnTo>
                    <a:pt x="115" y="514"/>
                  </a:lnTo>
                  <a:lnTo>
                    <a:pt x="77" y="498"/>
                  </a:lnTo>
                  <a:lnTo>
                    <a:pt x="45" y="475"/>
                  </a:lnTo>
                  <a:lnTo>
                    <a:pt x="22" y="443"/>
                  </a:lnTo>
                  <a:lnTo>
                    <a:pt x="6" y="405"/>
                  </a:lnTo>
                  <a:lnTo>
                    <a:pt x="0" y="363"/>
                  </a:lnTo>
                  <a:lnTo>
                    <a:pt x="0" y="160"/>
                  </a:lnTo>
                  <a:lnTo>
                    <a:pt x="6" y="118"/>
                  </a:lnTo>
                  <a:lnTo>
                    <a:pt x="22" y="80"/>
                  </a:lnTo>
                  <a:lnTo>
                    <a:pt x="45" y="48"/>
                  </a:lnTo>
                  <a:lnTo>
                    <a:pt x="77" y="22"/>
                  </a:lnTo>
                  <a:lnTo>
                    <a:pt x="115" y="6"/>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59">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1">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DEF53C2C-17F5-F24D-99AF-A37141CC1E40}"/>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spc="-300">
                <a:solidFill>
                  <a:schemeClr val="tx1"/>
                </a:solidFill>
                <a:latin typeface="+mj-lt"/>
                <a:ea typeface="+mj-ea"/>
                <a:cs typeface="+mj-cs"/>
              </a:rPr>
              <a:t>Dojo + Aprendizado profundo</a:t>
            </a:r>
          </a:p>
        </p:txBody>
      </p:sp>
      <p:sp>
        <p:nvSpPr>
          <p:cNvPr id="8" name="Rectangle 7"/>
          <p:cNvSpPr/>
          <p:nvPr/>
        </p:nvSpPr>
        <p:spPr>
          <a:xfrm>
            <a:off x="1512275" y="1875237"/>
            <a:ext cx="9319846" cy="923330"/>
          </a:xfrm>
          <a:prstGeom prst="rect">
            <a:avLst/>
          </a:prstGeom>
        </p:spPr>
        <p:txBody>
          <a:bodyPr wrap="square">
            <a:spAutoFit/>
          </a:bodyPr>
          <a:lstStyle/>
          <a:p>
            <a:pPr algn="ctr">
              <a:spcAft>
                <a:spcPts val="600"/>
              </a:spcAft>
            </a:pPr>
            <a:r>
              <a:rPr lang="en-US" dirty="0">
                <a:solidFill>
                  <a:schemeClr val="tx1">
                    <a:lumMod val="65000"/>
                    <a:lumOff val="35000"/>
                  </a:schemeClr>
                </a:solidFill>
                <a:latin typeface="Arial" panose="020B0604020202020204" pitchFamily="34" charset="0"/>
                <a:cs typeface="Arial" panose="020B0604020202020204" pitchFamily="34" charset="0"/>
              </a:rPr>
              <a:t>Com </a:t>
            </a:r>
            <a:r>
              <a:rPr lang="en-US" dirty="0" err="1">
                <a:solidFill>
                  <a:schemeClr val="tx1">
                    <a:lumMod val="65000"/>
                    <a:lumOff val="35000"/>
                  </a:schemeClr>
                </a:solidFill>
                <a:latin typeface="Arial" panose="020B0604020202020204" pitchFamily="34" charset="0"/>
                <a:cs typeface="Arial" panose="020B0604020202020204" pitchFamily="34" charset="0"/>
              </a:rPr>
              <a:t>essa</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combinacao</a:t>
            </a:r>
            <a:r>
              <a:rPr lang="en-US" dirty="0">
                <a:solidFill>
                  <a:schemeClr val="tx1">
                    <a:lumMod val="65000"/>
                    <a:lumOff val="35000"/>
                  </a:schemeClr>
                </a:solidFill>
                <a:latin typeface="Arial" panose="020B0604020202020204" pitchFamily="34" charset="0"/>
                <a:cs typeface="Arial" panose="020B0604020202020204" pitchFamily="34" charset="0"/>
              </a:rPr>
              <a:t>, e </a:t>
            </a:r>
            <a:r>
              <a:rPr lang="en-US" dirty="0" err="1">
                <a:solidFill>
                  <a:schemeClr val="tx1">
                    <a:lumMod val="65000"/>
                    <a:lumOff val="35000"/>
                  </a:schemeClr>
                </a:solidFill>
                <a:latin typeface="Arial" panose="020B0604020202020204" pitchFamily="34" charset="0"/>
                <a:cs typeface="Arial" panose="020B0604020202020204" pitchFamily="34" charset="0"/>
              </a:rPr>
              <a:t>considerando</a:t>
            </a:r>
            <a:r>
              <a:rPr lang="en-US" dirty="0">
                <a:solidFill>
                  <a:schemeClr val="tx1">
                    <a:lumMod val="65000"/>
                    <a:lumOff val="35000"/>
                  </a:schemeClr>
                </a:solidFill>
                <a:latin typeface="Arial" panose="020B0604020202020204" pitchFamily="34" charset="0"/>
                <a:cs typeface="Arial" panose="020B0604020202020204" pitchFamily="34" charset="0"/>
              </a:rPr>
              <a:t> o </a:t>
            </a:r>
            <a:r>
              <a:rPr lang="en-US" dirty="0" err="1">
                <a:solidFill>
                  <a:schemeClr val="tx1">
                    <a:lumMod val="65000"/>
                    <a:lumOff val="35000"/>
                  </a:schemeClr>
                </a:solidFill>
                <a:latin typeface="Arial" panose="020B0604020202020204" pitchFamily="34" charset="0"/>
                <a:cs typeface="Arial" panose="020B0604020202020204" pitchFamily="34" charset="0"/>
              </a:rPr>
              <a:t>papel</a:t>
            </a:r>
            <a:r>
              <a:rPr lang="en-US" dirty="0">
                <a:solidFill>
                  <a:schemeClr val="tx1">
                    <a:lumMod val="65000"/>
                    <a:lumOff val="35000"/>
                  </a:schemeClr>
                </a:solidFill>
                <a:latin typeface="Arial" panose="020B0604020202020204" pitchFamily="34" charset="0"/>
                <a:cs typeface="Arial" panose="020B0604020202020204" pitchFamily="34" charset="0"/>
              </a:rPr>
              <a:t> do “master coach”, eh </a:t>
            </a:r>
            <a:r>
              <a:rPr lang="en-US" dirty="0" err="1">
                <a:solidFill>
                  <a:schemeClr val="tx1">
                    <a:lumMod val="65000"/>
                    <a:lumOff val="35000"/>
                  </a:schemeClr>
                </a:solidFill>
                <a:latin typeface="Arial" panose="020B0604020202020204" pitchFamily="34" charset="0"/>
                <a:cs typeface="Arial" panose="020B0604020202020204" pitchFamily="34" charset="0"/>
              </a:rPr>
              <a:t>importante</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criar</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condicoes</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seguras</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onde</a:t>
            </a:r>
            <a:r>
              <a:rPr lang="en-US" dirty="0">
                <a:solidFill>
                  <a:schemeClr val="tx1">
                    <a:lumMod val="65000"/>
                    <a:lumOff val="35000"/>
                  </a:schemeClr>
                </a:solidFill>
                <a:latin typeface="Arial" panose="020B0604020202020204" pitchFamily="34" charset="0"/>
                <a:cs typeface="Arial" panose="020B0604020202020204" pitchFamily="34" charset="0"/>
              </a:rPr>
              <a:t> o </a:t>
            </a:r>
            <a:r>
              <a:rPr lang="en-US" dirty="0" err="1">
                <a:solidFill>
                  <a:schemeClr val="tx1">
                    <a:lumMod val="65000"/>
                    <a:lumOff val="35000"/>
                  </a:schemeClr>
                </a:solidFill>
                <a:latin typeface="Arial" panose="020B0604020202020204" pitchFamily="34" charset="0"/>
                <a:cs typeface="Arial" panose="020B0604020202020204" pitchFamily="34" charset="0"/>
              </a:rPr>
              <a:t>erro</a:t>
            </a:r>
            <a:r>
              <a:rPr lang="en-US" dirty="0">
                <a:solidFill>
                  <a:schemeClr val="tx1">
                    <a:lumMod val="65000"/>
                    <a:lumOff val="35000"/>
                  </a:schemeClr>
                </a:solidFill>
                <a:latin typeface="Arial" panose="020B0604020202020204" pitchFamily="34" charset="0"/>
                <a:cs typeface="Arial" panose="020B0604020202020204" pitchFamily="34" charset="0"/>
              </a:rPr>
              <a:t> eh </a:t>
            </a:r>
            <a:r>
              <a:rPr lang="en-US" dirty="0" err="1">
                <a:solidFill>
                  <a:schemeClr val="tx1">
                    <a:lumMod val="65000"/>
                    <a:lumOff val="35000"/>
                  </a:schemeClr>
                </a:solidFill>
                <a:latin typeface="Arial" panose="020B0604020202020204" pitchFamily="34" charset="0"/>
                <a:cs typeface="Arial" panose="020B0604020202020204" pitchFamily="34" charset="0"/>
              </a:rPr>
              <a:t>tolerado</a:t>
            </a:r>
            <a:r>
              <a:rPr lang="en-US" dirty="0">
                <a:solidFill>
                  <a:schemeClr val="tx1">
                    <a:lumMod val="65000"/>
                    <a:lumOff val="35000"/>
                  </a:schemeClr>
                </a:solidFill>
                <a:latin typeface="Arial" panose="020B0604020202020204" pitchFamily="34" charset="0"/>
                <a:cs typeface="Arial" panose="020B0604020202020204" pitchFamily="34" charset="0"/>
              </a:rPr>
              <a:t> e </a:t>
            </a:r>
            <a:r>
              <a:rPr lang="en-US" dirty="0" err="1">
                <a:solidFill>
                  <a:schemeClr val="tx1">
                    <a:lumMod val="65000"/>
                    <a:lumOff val="35000"/>
                  </a:schemeClr>
                </a:solidFill>
                <a:latin typeface="Arial" panose="020B0604020202020204" pitchFamily="34" charset="0"/>
                <a:cs typeface="Arial" panose="020B0604020202020204" pitchFamily="34" charset="0"/>
              </a:rPr>
              <a:t>gere</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aprendizado</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em</a:t>
            </a:r>
            <a:r>
              <a:rPr lang="en-US" dirty="0">
                <a:solidFill>
                  <a:schemeClr val="tx1">
                    <a:lumMod val="65000"/>
                    <a:lumOff val="35000"/>
                  </a:schemeClr>
                </a:solidFill>
                <a:latin typeface="Arial" panose="020B0604020202020204" pitchFamily="34" charset="0"/>
                <a:cs typeface="Arial" panose="020B0604020202020204" pitchFamily="34" charset="0"/>
              </a:rPr>
              <a:t> um </a:t>
            </a:r>
            <a:r>
              <a:rPr lang="en-US" dirty="0" err="1">
                <a:solidFill>
                  <a:schemeClr val="tx1">
                    <a:lumMod val="65000"/>
                    <a:lumOff val="35000"/>
                  </a:schemeClr>
                </a:solidFill>
                <a:latin typeface="Arial" panose="020B0604020202020204" pitchFamily="34" charset="0"/>
                <a:cs typeface="Arial" panose="020B0604020202020204" pitchFamily="34" charset="0"/>
              </a:rPr>
              <a:t>cenario</a:t>
            </a:r>
            <a:r>
              <a:rPr lang="en-US" dirty="0">
                <a:solidFill>
                  <a:schemeClr val="tx1">
                    <a:lumMod val="65000"/>
                    <a:lumOff val="35000"/>
                  </a:schemeClr>
                </a:solidFill>
                <a:latin typeface="Arial" panose="020B0604020202020204" pitchFamily="34" charset="0"/>
                <a:cs typeface="Arial" panose="020B0604020202020204" pitchFamily="34" charset="0"/>
              </a:rPr>
              <a:t> que </a:t>
            </a:r>
            <a:r>
              <a:rPr lang="en-US" dirty="0" err="1">
                <a:solidFill>
                  <a:schemeClr val="tx1">
                    <a:lumMod val="65000"/>
                    <a:lumOff val="35000"/>
                  </a:schemeClr>
                </a:solidFill>
                <a:latin typeface="Arial" panose="020B0604020202020204" pitchFamily="34" charset="0"/>
                <a:cs typeface="Arial" panose="020B0604020202020204" pitchFamily="34" charset="0"/>
              </a:rPr>
              <a:t>parece</a:t>
            </a:r>
            <a:r>
              <a:rPr lang="en-US" dirty="0">
                <a:solidFill>
                  <a:schemeClr val="tx1">
                    <a:lumMod val="65000"/>
                    <a:lumOff val="35000"/>
                  </a:schemeClr>
                </a:solidFill>
                <a:latin typeface="Arial" panose="020B0604020202020204" pitchFamily="34" charset="0"/>
                <a:cs typeface="Arial" panose="020B0604020202020204" pitchFamily="34" charset="0"/>
              </a:rPr>
              <a:t> real e sob </a:t>
            </a:r>
            <a:r>
              <a:rPr lang="en-US" dirty="0" err="1">
                <a:solidFill>
                  <a:schemeClr val="tx1">
                    <a:lumMod val="65000"/>
                    <a:lumOff val="35000"/>
                  </a:schemeClr>
                </a:solidFill>
                <a:latin typeface="Arial" panose="020B0604020202020204" pitchFamily="34" charset="0"/>
                <a:cs typeface="Arial" panose="020B0604020202020204" pitchFamily="34" charset="0"/>
              </a:rPr>
              <a:t>constante</a:t>
            </a:r>
            <a:r>
              <a:rPr lang="en-US" dirty="0">
                <a:solidFill>
                  <a:schemeClr val="tx1">
                    <a:lumMod val="65000"/>
                    <a:lumOff val="35000"/>
                  </a:schemeClr>
                </a:solidFill>
                <a:latin typeface="Arial" panose="020B0604020202020204" pitchFamily="34" charset="0"/>
                <a:cs typeface="Arial" panose="020B0604020202020204" pitchFamily="34" charset="0"/>
              </a:rPr>
              <a:t> feedback </a:t>
            </a:r>
            <a:r>
              <a:rPr lang="en-US" dirty="0" err="1">
                <a:solidFill>
                  <a:schemeClr val="tx1">
                    <a:lumMod val="65000"/>
                    <a:lumOff val="35000"/>
                  </a:schemeClr>
                </a:solidFill>
                <a:latin typeface="Arial" panose="020B0604020202020204" pitchFamily="34" charset="0"/>
                <a:cs typeface="Arial" panose="020B0604020202020204" pitchFamily="34" charset="0"/>
              </a:rPr>
              <a:t>em</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pratica</a:t>
            </a:r>
            <a:r>
              <a:rPr lang="en-US" dirty="0">
                <a:solidFill>
                  <a:schemeClr val="tx1">
                    <a:lumMod val="65000"/>
                    <a:lumOff val="35000"/>
                  </a:schemeClr>
                </a:solidFill>
                <a:latin typeface="Arial" panose="020B0604020202020204" pitchFamily="34" charset="0"/>
                <a:cs typeface="Arial" panose="020B0604020202020204" pitchFamily="34" charset="0"/>
              </a:rPr>
              <a:t> </a:t>
            </a:r>
            <a:r>
              <a:rPr lang="en-US" dirty="0" err="1">
                <a:solidFill>
                  <a:schemeClr val="tx1">
                    <a:lumMod val="65000"/>
                    <a:lumOff val="35000"/>
                  </a:schemeClr>
                </a:solidFill>
                <a:latin typeface="Arial" panose="020B0604020202020204" pitchFamily="34" charset="0"/>
                <a:cs typeface="Arial" panose="020B0604020202020204" pitchFamily="34" charset="0"/>
              </a:rPr>
              <a:t>intensa</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B0DD43CE-577A-EC4A-8E4D-26D11A6D0988}"/>
              </a:ext>
            </a:extLst>
          </p:cNvPr>
          <p:cNvGrpSpPr/>
          <p:nvPr/>
        </p:nvGrpSpPr>
        <p:grpSpPr>
          <a:xfrm>
            <a:off x="836676" y="3570042"/>
            <a:ext cx="10515600" cy="2780889"/>
            <a:chOff x="621324" y="2976802"/>
            <a:chExt cx="11078307" cy="2929701"/>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1676399" y="3093214"/>
              <a:ext cx="1406769" cy="1395046"/>
            </a:xfrm>
            <a:prstGeom prst="ellipse">
              <a:avLst/>
            </a:prstGeom>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614827" y="3093214"/>
              <a:ext cx="1406769" cy="1395046"/>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7456824" y="3093214"/>
              <a:ext cx="1406769" cy="1395046"/>
            </a:xfrm>
            <a:prstGeom prst="ellips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425352" y="3093214"/>
              <a:ext cx="1406769" cy="1395046"/>
            </a:xfrm>
            <a:prstGeom prst="ellips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21921" y="2976802"/>
              <a:ext cx="1500554" cy="1408350"/>
            </a:xfrm>
            <a:prstGeom prst="ellipse">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4"/>
            <p:cNvGrpSpPr>
              <a:grpSpLocks noChangeAspect="1"/>
            </p:cNvGrpSpPr>
            <p:nvPr/>
          </p:nvGrpSpPr>
          <p:grpSpPr bwMode="auto">
            <a:xfrm>
              <a:off x="5839055" y="3330688"/>
              <a:ext cx="666287" cy="661496"/>
              <a:chOff x="3686" y="2022"/>
              <a:chExt cx="1669" cy="1657"/>
            </a:xfrm>
            <a:solidFill>
              <a:schemeClr val="bg1"/>
            </a:solidFill>
          </p:grpSpPr>
          <p:sp>
            <p:nvSpPr>
              <p:cNvPr id="15" name="Freeform 6"/>
              <p:cNvSpPr>
                <a:spLocks noEditPoints="1"/>
              </p:cNvSpPr>
              <p:nvPr/>
            </p:nvSpPr>
            <p:spPr bwMode="auto">
              <a:xfrm>
                <a:off x="3686" y="2022"/>
                <a:ext cx="1669" cy="1657"/>
              </a:xfrm>
              <a:custGeom>
                <a:avLst/>
                <a:gdLst>
                  <a:gd name="T0" fmla="*/ 2343 w 3337"/>
                  <a:gd name="T1" fmla="*/ 2780 h 3315"/>
                  <a:gd name="T2" fmla="*/ 2655 w 3337"/>
                  <a:gd name="T3" fmla="*/ 2592 h 3315"/>
                  <a:gd name="T4" fmla="*/ 2506 w 3337"/>
                  <a:gd name="T5" fmla="*/ 2317 h 3315"/>
                  <a:gd name="T6" fmla="*/ 2558 w 3337"/>
                  <a:gd name="T7" fmla="*/ 1301 h 3315"/>
                  <a:gd name="T8" fmla="*/ 2558 w 3337"/>
                  <a:gd name="T9" fmla="*/ 2014 h 3315"/>
                  <a:gd name="T10" fmla="*/ 2955 w 3337"/>
                  <a:gd name="T11" fmla="*/ 2113 h 3315"/>
                  <a:gd name="T12" fmla="*/ 3030 w 3337"/>
                  <a:gd name="T13" fmla="*/ 1562 h 3315"/>
                  <a:gd name="T14" fmla="*/ 417 w 3337"/>
                  <a:gd name="T15" fmla="*/ 1118 h 3315"/>
                  <a:gd name="T16" fmla="*/ 306 w 3337"/>
                  <a:gd name="T17" fmla="*/ 1576 h 3315"/>
                  <a:gd name="T18" fmla="*/ 363 w 3337"/>
                  <a:gd name="T19" fmla="*/ 2052 h 3315"/>
                  <a:gd name="T20" fmla="*/ 701 w 3337"/>
                  <a:gd name="T21" fmla="*/ 2046 h 3315"/>
                  <a:gd name="T22" fmla="*/ 768 w 3337"/>
                  <a:gd name="T23" fmla="*/ 1417 h 3315"/>
                  <a:gd name="T24" fmla="*/ 417 w 3337"/>
                  <a:gd name="T25" fmla="*/ 1118 h 3315"/>
                  <a:gd name="T26" fmla="*/ 684 w 3337"/>
                  <a:gd name="T27" fmla="*/ 722 h 3315"/>
                  <a:gd name="T28" fmla="*/ 832 w 3337"/>
                  <a:gd name="T29" fmla="*/ 997 h 3315"/>
                  <a:gd name="T30" fmla="*/ 1035 w 3337"/>
                  <a:gd name="T31" fmla="*/ 458 h 3315"/>
                  <a:gd name="T32" fmla="*/ 2480 w 3337"/>
                  <a:gd name="T33" fmla="*/ 896 h 3315"/>
                  <a:gd name="T34" fmla="*/ 2713 w 3337"/>
                  <a:gd name="T35" fmla="*/ 788 h 3315"/>
                  <a:gd name="T36" fmla="*/ 2301 w 3337"/>
                  <a:gd name="T37" fmla="*/ 457 h 3315"/>
                  <a:gd name="T38" fmla="*/ 2216 w 3337"/>
                  <a:gd name="T39" fmla="*/ 1088 h 3315"/>
                  <a:gd name="T40" fmla="*/ 2048 w 3337"/>
                  <a:gd name="T41" fmla="*/ 621 h 3315"/>
                  <a:gd name="T42" fmla="*/ 1821 w 3337"/>
                  <a:gd name="T43" fmla="*/ 353 h 3315"/>
                  <a:gd name="T44" fmla="*/ 1324 w 3337"/>
                  <a:gd name="T45" fmla="*/ 562 h 3315"/>
                  <a:gd name="T46" fmla="*/ 1143 w 3337"/>
                  <a:gd name="T47" fmla="*/ 998 h 3315"/>
                  <a:gd name="T48" fmla="*/ 1517 w 3337"/>
                  <a:gd name="T49" fmla="*/ 353 h 3315"/>
                  <a:gd name="T50" fmla="*/ 2079 w 3337"/>
                  <a:gd name="T51" fmla="*/ 51 h 3315"/>
                  <a:gd name="T52" fmla="*/ 2621 w 3337"/>
                  <a:gd name="T53" fmla="*/ 297 h 3315"/>
                  <a:gd name="T54" fmla="*/ 3038 w 3337"/>
                  <a:gd name="T55" fmla="*/ 711 h 3315"/>
                  <a:gd name="T56" fmla="*/ 3286 w 3337"/>
                  <a:gd name="T57" fmla="*/ 1250 h 3315"/>
                  <a:gd name="T58" fmla="*/ 3325 w 3337"/>
                  <a:gd name="T59" fmla="*/ 1865 h 3315"/>
                  <a:gd name="T60" fmla="*/ 3141 w 3337"/>
                  <a:gd name="T61" fmla="*/ 2436 h 3315"/>
                  <a:gd name="T62" fmla="*/ 2776 w 3337"/>
                  <a:gd name="T63" fmla="*/ 2897 h 3315"/>
                  <a:gd name="T64" fmla="*/ 2272 w 3337"/>
                  <a:gd name="T65" fmla="*/ 3203 h 3315"/>
                  <a:gd name="T66" fmla="*/ 1669 w 3337"/>
                  <a:gd name="T67" fmla="*/ 3315 h 3315"/>
                  <a:gd name="T68" fmla="*/ 1315 w 3337"/>
                  <a:gd name="T69" fmla="*/ 3221 h 3315"/>
                  <a:gd name="T70" fmla="*/ 1681 w 3337"/>
                  <a:gd name="T71" fmla="*/ 3032 h 3315"/>
                  <a:gd name="T72" fmla="*/ 1896 w 3337"/>
                  <a:gd name="T73" fmla="*/ 3121 h 3315"/>
                  <a:gd name="T74" fmla="*/ 2098 w 3337"/>
                  <a:gd name="T75" fmla="*/ 3045 h 3315"/>
                  <a:gd name="T76" fmla="*/ 2352 w 3337"/>
                  <a:gd name="T77" fmla="*/ 1910 h 3315"/>
                  <a:gd name="T78" fmla="*/ 2300 w 3337"/>
                  <a:gd name="T79" fmla="*/ 1688 h 3315"/>
                  <a:gd name="T80" fmla="*/ 2155 w 3337"/>
                  <a:gd name="T81" fmla="*/ 1408 h 3315"/>
                  <a:gd name="T82" fmla="*/ 1517 w 3337"/>
                  <a:gd name="T83" fmla="*/ 1445 h 3315"/>
                  <a:gd name="T84" fmla="*/ 1063 w 3337"/>
                  <a:gd name="T85" fmla="*/ 1565 h 3315"/>
                  <a:gd name="T86" fmla="*/ 960 w 3337"/>
                  <a:gd name="T87" fmla="*/ 1744 h 3315"/>
                  <a:gd name="T88" fmla="*/ 800 w 3337"/>
                  <a:gd name="T89" fmla="*/ 1925 h 3315"/>
                  <a:gd name="T90" fmla="*/ 823 w 3337"/>
                  <a:gd name="T91" fmla="*/ 2163 h 3315"/>
                  <a:gd name="T92" fmla="*/ 696 w 3337"/>
                  <a:gd name="T93" fmla="*/ 2381 h 3315"/>
                  <a:gd name="T94" fmla="*/ 530 w 3337"/>
                  <a:gd name="T95" fmla="*/ 2559 h 3315"/>
                  <a:gd name="T96" fmla="*/ 366 w 3337"/>
                  <a:gd name="T97" fmla="*/ 2650 h 3315"/>
                  <a:gd name="T98" fmla="*/ 180 w 3337"/>
                  <a:gd name="T99" fmla="*/ 2407 h 3315"/>
                  <a:gd name="T100" fmla="*/ 13 w 3337"/>
                  <a:gd name="T101" fmla="*/ 1857 h 3315"/>
                  <a:gd name="T102" fmla="*/ 51 w 3337"/>
                  <a:gd name="T103" fmla="*/ 1250 h 3315"/>
                  <a:gd name="T104" fmla="*/ 300 w 3337"/>
                  <a:gd name="T105" fmla="*/ 711 h 3315"/>
                  <a:gd name="T106" fmla="*/ 716 w 3337"/>
                  <a:gd name="T107" fmla="*/ 297 h 3315"/>
                  <a:gd name="T108" fmla="*/ 1259 w 3337"/>
                  <a:gd name="T109" fmla="*/ 51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37" h="3315">
                    <a:moveTo>
                      <a:pt x="2506" y="2317"/>
                    </a:moveTo>
                    <a:lnTo>
                      <a:pt x="2479" y="2418"/>
                    </a:lnTo>
                    <a:lnTo>
                      <a:pt x="2451" y="2515"/>
                    </a:lnTo>
                    <a:lnTo>
                      <a:pt x="2419" y="2608"/>
                    </a:lnTo>
                    <a:lnTo>
                      <a:pt x="2382" y="2697"/>
                    </a:lnTo>
                    <a:lnTo>
                      <a:pt x="2343" y="2780"/>
                    </a:lnTo>
                    <a:lnTo>
                      <a:pt x="2301" y="2858"/>
                    </a:lnTo>
                    <a:lnTo>
                      <a:pt x="2379" y="2814"/>
                    </a:lnTo>
                    <a:lnTo>
                      <a:pt x="2453" y="2765"/>
                    </a:lnTo>
                    <a:lnTo>
                      <a:pt x="2523" y="2712"/>
                    </a:lnTo>
                    <a:lnTo>
                      <a:pt x="2591" y="2655"/>
                    </a:lnTo>
                    <a:lnTo>
                      <a:pt x="2655" y="2592"/>
                    </a:lnTo>
                    <a:lnTo>
                      <a:pt x="2713" y="2527"/>
                    </a:lnTo>
                    <a:lnTo>
                      <a:pt x="2768" y="2458"/>
                    </a:lnTo>
                    <a:lnTo>
                      <a:pt x="2709" y="2420"/>
                    </a:lnTo>
                    <a:lnTo>
                      <a:pt x="2645" y="2383"/>
                    </a:lnTo>
                    <a:lnTo>
                      <a:pt x="2577" y="2349"/>
                    </a:lnTo>
                    <a:lnTo>
                      <a:pt x="2506" y="2317"/>
                    </a:lnTo>
                    <a:close/>
                    <a:moveTo>
                      <a:pt x="2921" y="1118"/>
                    </a:moveTo>
                    <a:lnTo>
                      <a:pt x="2855" y="1160"/>
                    </a:lnTo>
                    <a:lnTo>
                      <a:pt x="2786" y="1200"/>
                    </a:lnTo>
                    <a:lnTo>
                      <a:pt x="2713" y="1236"/>
                    </a:lnTo>
                    <a:lnTo>
                      <a:pt x="2637" y="1269"/>
                    </a:lnTo>
                    <a:lnTo>
                      <a:pt x="2558" y="1301"/>
                    </a:lnTo>
                    <a:lnTo>
                      <a:pt x="2570" y="1417"/>
                    </a:lnTo>
                    <a:lnTo>
                      <a:pt x="2576" y="1536"/>
                    </a:lnTo>
                    <a:lnTo>
                      <a:pt x="2579" y="1658"/>
                    </a:lnTo>
                    <a:lnTo>
                      <a:pt x="2576" y="1779"/>
                    </a:lnTo>
                    <a:lnTo>
                      <a:pt x="2570" y="1899"/>
                    </a:lnTo>
                    <a:lnTo>
                      <a:pt x="2558" y="2014"/>
                    </a:lnTo>
                    <a:lnTo>
                      <a:pt x="2637" y="2046"/>
                    </a:lnTo>
                    <a:lnTo>
                      <a:pt x="2713" y="2080"/>
                    </a:lnTo>
                    <a:lnTo>
                      <a:pt x="2786" y="2116"/>
                    </a:lnTo>
                    <a:lnTo>
                      <a:pt x="2855" y="2155"/>
                    </a:lnTo>
                    <a:lnTo>
                      <a:pt x="2921" y="2197"/>
                    </a:lnTo>
                    <a:lnTo>
                      <a:pt x="2955" y="2113"/>
                    </a:lnTo>
                    <a:lnTo>
                      <a:pt x="2982" y="2026"/>
                    </a:lnTo>
                    <a:lnTo>
                      <a:pt x="3004" y="1937"/>
                    </a:lnTo>
                    <a:lnTo>
                      <a:pt x="3021" y="1845"/>
                    </a:lnTo>
                    <a:lnTo>
                      <a:pt x="3030" y="1753"/>
                    </a:lnTo>
                    <a:lnTo>
                      <a:pt x="3033" y="1658"/>
                    </a:lnTo>
                    <a:lnTo>
                      <a:pt x="3030" y="1562"/>
                    </a:lnTo>
                    <a:lnTo>
                      <a:pt x="3021" y="1469"/>
                    </a:lnTo>
                    <a:lnTo>
                      <a:pt x="3004" y="1378"/>
                    </a:lnTo>
                    <a:lnTo>
                      <a:pt x="2982" y="1289"/>
                    </a:lnTo>
                    <a:lnTo>
                      <a:pt x="2955" y="1203"/>
                    </a:lnTo>
                    <a:lnTo>
                      <a:pt x="2921" y="1118"/>
                    </a:lnTo>
                    <a:close/>
                    <a:moveTo>
                      <a:pt x="417" y="1118"/>
                    </a:moveTo>
                    <a:lnTo>
                      <a:pt x="388" y="1190"/>
                    </a:lnTo>
                    <a:lnTo>
                      <a:pt x="363" y="1264"/>
                    </a:lnTo>
                    <a:lnTo>
                      <a:pt x="342" y="1339"/>
                    </a:lnTo>
                    <a:lnTo>
                      <a:pt x="325" y="1417"/>
                    </a:lnTo>
                    <a:lnTo>
                      <a:pt x="314" y="1495"/>
                    </a:lnTo>
                    <a:lnTo>
                      <a:pt x="306" y="1576"/>
                    </a:lnTo>
                    <a:lnTo>
                      <a:pt x="304" y="1658"/>
                    </a:lnTo>
                    <a:lnTo>
                      <a:pt x="306" y="1739"/>
                    </a:lnTo>
                    <a:lnTo>
                      <a:pt x="314" y="1819"/>
                    </a:lnTo>
                    <a:lnTo>
                      <a:pt x="325" y="1899"/>
                    </a:lnTo>
                    <a:lnTo>
                      <a:pt x="342" y="1976"/>
                    </a:lnTo>
                    <a:lnTo>
                      <a:pt x="363" y="2052"/>
                    </a:lnTo>
                    <a:lnTo>
                      <a:pt x="388" y="2126"/>
                    </a:lnTo>
                    <a:lnTo>
                      <a:pt x="417" y="2198"/>
                    </a:lnTo>
                    <a:lnTo>
                      <a:pt x="482" y="2156"/>
                    </a:lnTo>
                    <a:lnTo>
                      <a:pt x="552" y="2116"/>
                    </a:lnTo>
                    <a:lnTo>
                      <a:pt x="624" y="2080"/>
                    </a:lnTo>
                    <a:lnTo>
                      <a:pt x="701" y="2046"/>
                    </a:lnTo>
                    <a:lnTo>
                      <a:pt x="779" y="2014"/>
                    </a:lnTo>
                    <a:lnTo>
                      <a:pt x="769" y="1898"/>
                    </a:lnTo>
                    <a:lnTo>
                      <a:pt x="761" y="1779"/>
                    </a:lnTo>
                    <a:lnTo>
                      <a:pt x="759" y="1658"/>
                    </a:lnTo>
                    <a:lnTo>
                      <a:pt x="761" y="1536"/>
                    </a:lnTo>
                    <a:lnTo>
                      <a:pt x="768" y="1417"/>
                    </a:lnTo>
                    <a:lnTo>
                      <a:pt x="779" y="1301"/>
                    </a:lnTo>
                    <a:lnTo>
                      <a:pt x="701" y="1269"/>
                    </a:lnTo>
                    <a:lnTo>
                      <a:pt x="624" y="1236"/>
                    </a:lnTo>
                    <a:lnTo>
                      <a:pt x="552" y="1200"/>
                    </a:lnTo>
                    <a:lnTo>
                      <a:pt x="482" y="1160"/>
                    </a:lnTo>
                    <a:lnTo>
                      <a:pt x="417" y="1118"/>
                    </a:lnTo>
                    <a:close/>
                    <a:moveTo>
                      <a:pt x="1035" y="458"/>
                    </a:moveTo>
                    <a:lnTo>
                      <a:pt x="958" y="502"/>
                    </a:lnTo>
                    <a:lnTo>
                      <a:pt x="884" y="549"/>
                    </a:lnTo>
                    <a:lnTo>
                      <a:pt x="813" y="603"/>
                    </a:lnTo>
                    <a:lnTo>
                      <a:pt x="747" y="661"/>
                    </a:lnTo>
                    <a:lnTo>
                      <a:pt x="684" y="722"/>
                    </a:lnTo>
                    <a:lnTo>
                      <a:pt x="624" y="788"/>
                    </a:lnTo>
                    <a:lnTo>
                      <a:pt x="569" y="857"/>
                    </a:lnTo>
                    <a:lnTo>
                      <a:pt x="628" y="895"/>
                    </a:lnTo>
                    <a:lnTo>
                      <a:pt x="692" y="932"/>
                    </a:lnTo>
                    <a:lnTo>
                      <a:pt x="760" y="966"/>
                    </a:lnTo>
                    <a:lnTo>
                      <a:pt x="832" y="997"/>
                    </a:lnTo>
                    <a:lnTo>
                      <a:pt x="858" y="896"/>
                    </a:lnTo>
                    <a:lnTo>
                      <a:pt x="886" y="799"/>
                    </a:lnTo>
                    <a:lnTo>
                      <a:pt x="919" y="707"/>
                    </a:lnTo>
                    <a:lnTo>
                      <a:pt x="954" y="619"/>
                    </a:lnTo>
                    <a:lnTo>
                      <a:pt x="993" y="536"/>
                    </a:lnTo>
                    <a:lnTo>
                      <a:pt x="1035" y="458"/>
                    </a:lnTo>
                    <a:close/>
                    <a:moveTo>
                      <a:pt x="2301" y="457"/>
                    </a:moveTo>
                    <a:lnTo>
                      <a:pt x="2343" y="536"/>
                    </a:lnTo>
                    <a:lnTo>
                      <a:pt x="2382" y="619"/>
                    </a:lnTo>
                    <a:lnTo>
                      <a:pt x="2419" y="707"/>
                    </a:lnTo>
                    <a:lnTo>
                      <a:pt x="2451" y="799"/>
                    </a:lnTo>
                    <a:lnTo>
                      <a:pt x="2480" y="896"/>
                    </a:lnTo>
                    <a:lnTo>
                      <a:pt x="2506" y="997"/>
                    </a:lnTo>
                    <a:lnTo>
                      <a:pt x="2578" y="966"/>
                    </a:lnTo>
                    <a:lnTo>
                      <a:pt x="2645" y="932"/>
                    </a:lnTo>
                    <a:lnTo>
                      <a:pt x="2709" y="895"/>
                    </a:lnTo>
                    <a:lnTo>
                      <a:pt x="2768" y="857"/>
                    </a:lnTo>
                    <a:lnTo>
                      <a:pt x="2713" y="788"/>
                    </a:lnTo>
                    <a:lnTo>
                      <a:pt x="2655" y="722"/>
                    </a:lnTo>
                    <a:lnTo>
                      <a:pt x="2592" y="660"/>
                    </a:lnTo>
                    <a:lnTo>
                      <a:pt x="2524" y="603"/>
                    </a:lnTo>
                    <a:lnTo>
                      <a:pt x="2453" y="549"/>
                    </a:lnTo>
                    <a:lnTo>
                      <a:pt x="2379" y="502"/>
                    </a:lnTo>
                    <a:lnTo>
                      <a:pt x="2301" y="457"/>
                    </a:lnTo>
                    <a:close/>
                    <a:moveTo>
                      <a:pt x="1821" y="353"/>
                    </a:moveTo>
                    <a:lnTo>
                      <a:pt x="1821" y="1144"/>
                    </a:lnTo>
                    <a:lnTo>
                      <a:pt x="1922" y="1136"/>
                    </a:lnTo>
                    <a:lnTo>
                      <a:pt x="2023" y="1124"/>
                    </a:lnTo>
                    <a:lnTo>
                      <a:pt x="2121" y="1108"/>
                    </a:lnTo>
                    <a:lnTo>
                      <a:pt x="2216" y="1088"/>
                    </a:lnTo>
                    <a:lnTo>
                      <a:pt x="2194" y="998"/>
                    </a:lnTo>
                    <a:lnTo>
                      <a:pt x="2170" y="913"/>
                    </a:lnTo>
                    <a:lnTo>
                      <a:pt x="2143" y="833"/>
                    </a:lnTo>
                    <a:lnTo>
                      <a:pt x="2113" y="757"/>
                    </a:lnTo>
                    <a:lnTo>
                      <a:pt x="2082" y="687"/>
                    </a:lnTo>
                    <a:lnTo>
                      <a:pt x="2048" y="621"/>
                    </a:lnTo>
                    <a:lnTo>
                      <a:pt x="2014" y="562"/>
                    </a:lnTo>
                    <a:lnTo>
                      <a:pt x="1977" y="508"/>
                    </a:lnTo>
                    <a:lnTo>
                      <a:pt x="1939" y="460"/>
                    </a:lnTo>
                    <a:lnTo>
                      <a:pt x="1900" y="417"/>
                    </a:lnTo>
                    <a:lnTo>
                      <a:pt x="1861" y="382"/>
                    </a:lnTo>
                    <a:lnTo>
                      <a:pt x="1821" y="353"/>
                    </a:lnTo>
                    <a:close/>
                    <a:moveTo>
                      <a:pt x="1517" y="353"/>
                    </a:moveTo>
                    <a:lnTo>
                      <a:pt x="1477" y="382"/>
                    </a:lnTo>
                    <a:lnTo>
                      <a:pt x="1437" y="417"/>
                    </a:lnTo>
                    <a:lnTo>
                      <a:pt x="1398" y="460"/>
                    </a:lnTo>
                    <a:lnTo>
                      <a:pt x="1360" y="508"/>
                    </a:lnTo>
                    <a:lnTo>
                      <a:pt x="1324" y="562"/>
                    </a:lnTo>
                    <a:lnTo>
                      <a:pt x="1289" y="621"/>
                    </a:lnTo>
                    <a:lnTo>
                      <a:pt x="1255" y="687"/>
                    </a:lnTo>
                    <a:lnTo>
                      <a:pt x="1224" y="757"/>
                    </a:lnTo>
                    <a:lnTo>
                      <a:pt x="1195" y="833"/>
                    </a:lnTo>
                    <a:lnTo>
                      <a:pt x="1167" y="913"/>
                    </a:lnTo>
                    <a:lnTo>
                      <a:pt x="1143" y="998"/>
                    </a:lnTo>
                    <a:lnTo>
                      <a:pt x="1121" y="1088"/>
                    </a:lnTo>
                    <a:lnTo>
                      <a:pt x="1217" y="1108"/>
                    </a:lnTo>
                    <a:lnTo>
                      <a:pt x="1314" y="1124"/>
                    </a:lnTo>
                    <a:lnTo>
                      <a:pt x="1415" y="1136"/>
                    </a:lnTo>
                    <a:lnTo>
                      <a:pt x="1517" y="1144"/>
                    </a:lnTo>
                    <a:lnTo>
                      <a:pt x="1517" y="353"/>
                    </a:lnTo>
                    <a:close/>
                    <a:moveTo>
                      <a:pt x="1669" y="0"/>
                    </a:moveTo>
                    <a:lnTo>
                      <a:pt x="1669" y="0"/>
                    </a:lnTo>
                    <a:lnTo>
                      <a:pt x="1775" y="4"/>
                    </a:lnTo>
                    <a:lnTo>
                      <a:pt x="1877" y="13"/>
                    </a:lnTo>
                    <a:lnTo>
                      <a:pt x="1979" y="30"/>
                    </a:lnTo>
                    <a:lnTo>
                      <a:pt x="2079" y="51"/>
                    </a:lnTo>
                    <a:lnTo>
                      <a:pt x="2176" y="79"/>
                    </a:lnTo>
                    <a:lnTo>
                      <a:pt x="2272" y="112"/>
                    </a:lnTo>
                    <a:lnTo>
                      <a:pt x="2363" y="150"/>
                    </a:lnTo>
                    <a:lnTo>
                      <a:pt x="2452" y="195"/>
                    </a:lnTo>
                    <a:lnTo>
                      <a:pt x="2538" y="244"/>
                    </a:lnTo>
                    <a:lnTo>
                      <a:pt x="2621" y="297"/>
                    </a:lnTo>
                    <a:lnTo>
                      <a:pt x="2701" y="356"/>
                    </a:lnTo>
                    <a:lnTo>
                      <a:pt x="2776" y="419"/>
                    </a:lnTo>
                    <a:lnTo>
                      <a:pt x="2849" y="486"/>
                    </a:lnTo>
                    <a:lnTo>
                      <a:pt x="2916" y="558"/>
                    </a:lnTo>
                    <a:lnTo>
                      <a:pt x="2979" y="633"/>
                    </a:lnTo>
                    <a:lnTo>
                      <a:pt x="3038" y="711"/>
                    </a:lnTo>
                    <a:lnTo>
                      <a:pt x="3092" y="793"/>
                    </a:lnTo>
                    <a:lnTo>
                      <a:pt x="3141" y="879"/>
                    </a:lnTo>
                    <a:lnTo>
                      <a:pt x="3186" y="967"/>
                    </a:lnTo>
                    <a:lnTo>
                      <a:pt x="3225" y="1059"/>
                    </a:lnTo>
                    <a:lnTo>
                      <a:pt x="3259" y="1154"/>
                    </a:lnTo>
                    <a:lnTo>
                      <a:pt x="3286" y="1250"/>
                    </a:lnTo>
                    <a:lnTo>
                      <a:pt x="3308" y="1349"/>
                    </a:lnTo>
                    <a:lnTo>
                      <a:pt x="3325" y="1450"/>
                    </a:lnTo>
                    <a:lnTo>
                      <a:pt x="3334" y="1553"/>
                    </a:lnTo>
                    <a:lnTo>
                      <a:pt x="3337" y="1658"/>
                    </a:lnTo>
                    <a:lnTo>
                      <a:pt x="3334" y="1762"/>
                    </a:lnTo>
                    <a:lnTo>
                      <a:pt x="3325" y="1865"/>
                    </a:lnTo>
                    <a:lnTo>
                      <a:pt x="3308" y="1966"/>
                    </a:lnTo>
                    <a:lnTo>
                      <a:pt x="3286" y="2065"/>
                    </a:lnTo>
                    <a:lnTo>
                      <a:pt x="3259" y="2162"/>
                    </a:lnTo>
                    <a:lnTo>
                      <a:pt x="3225" y="2256"/>
                    </a:lnTo>
                    <a:lnTo>
                      <a:pt x="3186" y="2348"/>
                    </a:lnTo>
                    <a:lnTo>
                      <a:pt x="3141" y="2436"/>
                    </a:lnTo>
                    <a:lnTo>
                      <a:pt x="3092" y="2522"/>
                    </a:lnTo>
                    <a:lnTo>
                      <a:pt x="3038" y="2604"/>
                    </a:lnTo>
                    <a:lnTo>
                      <a:pt x="2979" y="2683"/>
                    </a:lnTo>
                    <a:lnTo>
                      <a:pt x="2916" y="2758"/>
                    </a:lnTo>
                    <a:lnTo>
                      <a:pt x="2849" y="2829"/>
                    </a:lnTo>
                    <a:lnTo>
                      <a:pt x="2776" y="2897"/>
                    </a:lnTo>
                    <a:lnTo>
                      <a:pt x="2701" y="2959"/>
                    </a:lnTo>
                    <a:lnTo>
                      <a:pt x="2621" y="3018"/>
                    </a:lnTo>
                    <a:lnTo>
                      <a:pt x="2538" y="3072"/>
                    </a:lnTo>
                    <a:lnTo>
                      <a:pt x="2452" y="3121"/>
                    </a:lnTo>
                    <a:lnTo>
                      <a:pt x="2363" y="3164"/>
                    </a:lnTo>
                    <a:lnTo>
                      <a:pt x="2272" y="3203"/>
                    </a:lnTo>
                    <a:lnTo>
                      <a:pt x="2176" y="3236"/>
                    </a:lnTo>
                    <a:lnTo>
                      <a:pt x="2079" y="3264"/>
                    </a:lnTo>
                    <a:lnTo>
                      <a:pt x="1979" y="3286"/>
                    </a:lnTo>
                    <a:lnTo>
                      <a:pt x="1877" y="3302"/>
                    </a:lnTo>
                    <a:lnTo>
                      <a:pt x="1775" y="3311"/>
                    </a:lnTo>
                    <a:lnTo>
                      <a:pt x="1669" y="3315"/>
                    </a:lnTo>
                    <a:lnTo>
                      <a:pt x="1578" y="3312"/>
                    </a:lnTo>
                    <a:lnTo>
                      <a:pt x="1490" y="3305"/>
                    </a:lnTo>
                    <a:lnTo>
                      <a:pt x="1402" y="3294"/>
                    </a:lnTo>
                    <a:lnTo>
                      <a:pt x="1316" y="3277"/>
                    </a:lnTo>
                    <a:lnTo>
                      <a:pt x="1232" y="3257"/>
                    </a:lnTo>
                    <a:lnTo>
                      <a:pt x="1315" y="3221"/>
                    </a:lnTo>
                    <a:lnTo>
                      <a:pt x="1395" y="3182"/>
                    </a:lnTo>
                    <a:lnTo>
                      <a:pt x="1471" y="3143"/>
                    </a:lnTo>
                    <a:lnTo>
                      <a:pt x="1543" y="3103"/>
                    </a:lnTo>
                    <a:lnTo>
                      <a:pt x="1611" y="3062"/>
                    </a:lnTo>
                    <a:lnTo>
                      <a:pt x="1673" y="3024"/>
                    </a:lnTo>
                    <a:lnTo>
                      <a:pt x="1681" y="3032"/>
                    </a:lnTo>
                    <a:lnTo>
                      <a:pt x="1712" y="3058"/>
                    </a:lnTo>
                    <a:lnTo>
                      <a:pt x="1744" y="3080"/>
                    </a:lnTo>
                    <a:lnTo>
                      <a:pt x="1780" y="3098"/>
                    </a:lnTo>
                    <a:lnTo>
                      <a:pt x="1818" y="3110"/>
                    </a:lnTo>
                    <a:lnTo>
                      <a:pt x="1856" y="3118"/>
                    </a:lnTo>
                    <a:lnTo>
                      <a:pt x="1896" y="3121"/>
                    </a:lnTo>
                    <a:lnTo>
                      <a:pt x="1928" y="3119"/>
                    </a:lnTo>
                    <a:lnTo>
                      <a:pt x="1959" y="3114"/>
                    </a:lnTo>
                    <a:lnTo>
                      <a:pt x="1990" y="3106"/>
                    </a:lnTo>
                    <a:lnTo>
                      <a:pt x="2028" y="3090"/>
                    </a:lnTo>
                    <a:lnTo>
                      <a:pt x="2065" y="3070"/>
                    </a:lnTo>
                    <a:lnTo>
                      <a:pt x="2098" y="3045"/>
                    </a:lnTo>
                    <a:lnTo>
                      <a:pt x="2126" y="3015"/>
                    </a:lnTo>
                    <a:lnTo>
                      <a:pt x="2151" y="2983"/>
                    </a:lnTo>
                    <a:lnTo>
                      <a:pt x="2171" y="2948"/>
                    </a:lnTo>
                    <a:lnTo>
                      <a:pt x="2186" y="2908"/>
                    </a:lnTo>
                    <a:lnTo>
                      <a:pt x="2196" y="2868"/>
                    </a:lnTo>
                    <a:lnTo>
                      <a:pt x="2352" y="1910"/>
                    </a:lnTo>
                    <a:lnTo>
                      <a:pt x="2356" y="1870"/>
                    </a:lnTo>
                    <a:lnTo>
                      <a:pt x="2355" y="1832"/>
                    </a:lnTo>
                    <a:lnTo>
                      <a:pt x="2348" y="1793"/>
                    </a:lnTo>
                    <a:lnTo>
                      <a:pt x="2337" y="1757"/>
                    </a:lnTo>
                    <a:lnTo>
                      <a:pt x="2321" y="1722"/>
                    </a:lnTo>
                    <a:lnTo>
                      <a:pt x="2300" y="1688"/>
                    </a:lnTo>
                    <a:lnTo>
                      <a:pt x="2276" y="1658"/>
                    </a:lnTo>
                    <a:lnTo>
                      <a:pt x="2276" y="1658"/>
                    </a:lnTo>
                    <a:lnTo>
                      <a:pt x="2274" y="1565"/>
                    </a:lnTo>
                    <a:lnTo>
                      <a:pt x="2270" y="1475"/>
                    </a:lnTo>
                    <a:lnTo>
                      <a:pt x="2262" y="1387"/>
                    </a:lnTo>
                    <a:lnTo>
                      <a:pt x="2155" y="1408"/>
                    </a:lnTo>
                    <a:lnTo>
                      <a:pt x="2046" y="1425"/>
                    </a:lnTo>
                    <a:lnTo>
                      <a:pt x="1934" y="1438"/>
                    </a:lnTo>
                    <a:lnTo>
                      <a:pt x="1821" y="1445"/>
                    </a:lnTo>
                    <a:lnTo>
                      <a:pt x="1821" y="1594"/>
                    </a:lnTo>
                    <a:lnTo>
                      <a:pt x="1517" y="1642"/>
                    </a:lnTo>
                    <a:lnTo>
                      <a:pt x="1517" y="1445"/>
                    </a:lnTo>
                    <a:lnTo>
                      <a:pt x="1403" y="1438"/>
                    </a:lnTo>
                    <a:lnTo>
                      <a:pt x="1291" y="1425"/>
                    </a:lnTo>
                    <a:lnTo>
                      <a:pt x="1182" y="1408"/>
                    </a:lnTo>
                    <a:lnTo>
                      <a:pt x="1075" y="1387"/>
                    </a:lnTo>
                    <a:lnTo>
                      <a:pt x="1068" y="1475"/>
                    </a:lnTo>
                    <a:lnTo>
                      <a:pt x="1063" y="1565"/>
                    </a:lnTo>
                    <a:lnTo>
                      <a:pt x="1062" y="1658"/>
                    </a:lnTo>
                    <a:lnTo>
                      <a:pt x="1062" y="1687"/>
                    </a:lnTo>
                    <a:lnTo>
                      <a:pt x="1063" y="1716"/>
                    </a:lnTo>
                    <a:lnTo>
                      <a:pt x="1040" y="1719"/>
                    </a:lnTo>
                    <a:lnTo>
                      <a:pt x="998" y="1730"/>
                    </a:lnTo>
                    <a:lnTo>
                      <a:pt x="960" y="1744"/>
                    </a:lnTo>
                    <a:lnTo>
                      <a:pt x="924" y="1764"/>
                    </a:lnTo>
                    <a:lnTo>
                      <a:pt x="891" y="1788"/>
                    </a:lnTo>
                    <a:lnTo>
                      <a:pt x="862" y="1817"/>
                    </a:lnTo>
                    <a:lnTo>
                      <a:pt x="837" y="1850"/>
                    </a:lnTo>
                    <a:lnTo>
                      <a:pt x="816" y="1885"/>
                    </a:lnTo>
                    <a:lnTo>
                      <a:pt x="800" y="1925"/>
                    </a:lnTo>
                    <a:lnTo>
                      <a:pt x="790" y="1965"/>
                    </a:lnTo>
                    <a:lnTo>
                      <a:pt x="786" y="2006"/>
                    </a:lnTo>
                    <a:lnTo>
                      <a:pt x="787" y="2048"/>
                    </a:lnTo>
                    <a:lnTo>
                      <a:pt x="794" y="2087"/>
                    </a:lnTo>
                    <a:lnTo>
                      <a:pt x="807" y="2126"/>
                    </a:lnTo>
                    <a:lnTo>
                      <a:pt x="823" y="2163"/>
                    </a:lnTo>
                    <a:lnTo>
                      <a:pt x="846" y="2198"/>
                    </a:lnTo>
                    <a:lnTo>
                      <a:pt x="874" y="2229"/>
                    </a:lnTo>
                    <a:lnTo>
                      <a:pt x="837" y="2271"/>
                    </a:lnTo>
                    <a:lnTo>
                      <a:pt x="802" y="2309"/>
                    </a:lnTo>
                    <a:lnTo>
                      <a:pt x="767" y="2346"/>
                    </a:lnTo>
                    <a:lnTo>
                      <a:pt x="696" y="2381"/>
                    </a:lnTo>
                    <a:lnTo>
                      <a:pt x="630" y="2418"/>
                    </a:lnTo>
                    <a:lnTo>
                      <a:pt x="569" y="2458"/>
                    </a:lnTo>
                    <a:lnTo>
                      <a:pt x="586" y="2479"/>
                    </a:lnTo>
                    <a:lnTo>
                      <a:pt x="604" y="2500"/>
                    </a:lnTo>
                    <a:lnTo>
                      <a:pt x="565" y="2531"/>
                    </a:lnTo>
                    <a:lnTo>
                      <a:pt x="530" y="2559"/>
                    </a:lnTo>
                    <a:lnTo>
                      <a:pt x="495" y="2583"/>
                    </a:lnTo>
                    <a:lnTo>
                      <a:pt x="464" y="2604"/>
                    </a:lnTo>
                    <a:lnTo>
                      <a:pt x="435" y="2621"/>
                    </a:lnTo>
                    <a:lnTo>
                      <a:pt x="409" y="2634"/>
                    </a:lnTo>
                    <a:lnTo>
                      <a:pt x="386" y="2644"/>
                    </a:lnTo>
                    <a:lnTo>
                      <a:pt x="366" y="2650"/>
                    </a:lnTo>
                    <a:lnTo>
                      <a:pt x="349" y="2653"/>
                    </a:lnTo>
                    <a:lnTo>
                      <a:pt x="340" y="2650"/>
                    </a:lnTo>
                    <a:lnTo>
                      <a:pt x="331" y="2647"/>
                    </a:lnTo>
                    <a:lnTo>
                      <a:pt x="277" y="2570"/>
                    </a:lnTo>
                    <a:lnTo>
                      <a:pt x="226" y="2490"/>
                    </a:lnTo>
                    <a:lnTo>
                      <a:pt x="180" y="2407"/>
                    </a:lnTo>
                    <a:lnTo>
                      <a:pt x="139" y="2322"/>
                    </a:lnTo>
                    <a:lnTo>
                      <a:pt x="104" y="2233"/>
                    </a:lnTo>
                    <a:lnTo>
                      <a:pt x="73" y="2142"/>
                    </a:lnTo>
                    <a:lnTo>
                      <a:pt x="47" y="2049"/>
                    </a:lnTo>
                    <a:lnTo>
                      <a:pt x="27" y="1954"/>
                    </a:lnTo>
                    <a:lnTo>
                      <a:pt x="13" y="1857"/>
                    </a:lnTo>
                    <a:lnTo>
                      <a:pt x="3" y="1758"/>
                    </a:lnTo>
                    <a:lnTo>
                      <a:pt x="0" y="1658"/>
                    </a:lnTo>
                    <a:lnTo>
                      <a:pt x="3" y="1553"/>
                    </a:lnTo>
                    <a:lnTo>
                      <a:pt x="14" y="1450"/>
                    </a:lnTo>
                    <a:lnTo>
                      <a:pt x="29" y="1349"/>
                    </a:lnTo>
                    <a:lnTo>
                      <a:pt x="51" y="1250"/>
                    </a:lnTo>
                    <a:lnTo>
                      <a:pt x="80" y="1154"/>
                    </a:lnTo>
                    <a:lnTo>
                      <a:pt x="113" y="1059"/>
                    </a:lnTo>
                    <a:lnTo>
                      <a:pt x="152" y="967"/>
                    </a:lnTo>
                    <a:lnTo>
                      <a:pt x="196" y="879"/>
                    </a:lnTo>
                    <a:lnTo>
                      <a:pt x="245" y="793"/>
                    </a:lnTo>
                    <a:lnTo>
                      <a:pt x="300" y="711"/>
                    </a:lnTo>
                    <a:lnTo>
                      <a:pt x="359" y="633"/>
                    </a:lnTo>
                    <a:lnTo>
                      <a:pt x="422" y="558"/>
                    </a:lnTo>
                    <a:lnTo>
                      <a:pt x="490" y="486"/>
                    </a:lnTo>
                    <a:lnTo>
                      <a:pt x="561" y="419"/>
                    </a:lnTo>
                    <a:lnTo>
                      <a:pt x="637" y="356"/>
                    </a:lnTo>
                    <a:lnTo>
                      <a:pt x="716" y="297"/>
                    </a:lnTo>
                    <a:lnTo>
                      <a:pt x="799" y="244"/>
                    </a:lnTo>
                    <a:lnTo>
                      <a:pt x="885" y="195"/>
                    </a:lnTo>
                    <a:lnTo>
                      <a:pt x="974" y="150"/>
                    </a:lnTo>
                    <a:lnTo>
                      <a:pt x="1067" y="112"/>
                    </a:lnTo>
                    <a:lnTo>
                      <a:pt x="1161" y="79"/>
                    </a:lnTo>
                    <a:lnTo>
                      <a:pt x="1259" y="51"/>
                    </a:lnTo>
                    <a:lnTo>
                      <a:pt x="1358" y="30"/>
                    </a:lnTo>
                    <a:lnTo>
                      <a:pt x="1460" y="13"/>
                    </a:lnTo>
                    <a:lnTo>
                      <a:pt x="1564" y="4"/>
                    </a:lnTo>
                    <a:lnTo>
                      <a:pt x="16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p:nvSpPr>
            <p:spPr bwMode="auto">
              <a:xfrm>
                <a:off x="3725" y="2877"/>
                <a:ext cx="1064" cy="764"/>
              </a:xfrm>
              <a:custGeom>
                <a:avLst/>
                <a:gdLst>
                  <a:gd name="T0" fmla="*/ 1201 w 2128"/>
                  <a:gd name="T1" fmla="*/ 495 h 1528"/>
                  <a:gd name="T2" fmla="*/ 1134 w 2128"/>
                  <a:gd name="T3" fmla="*/ 584 h 1528"/>
                  <a:gd name="T4" fmla="*/ 1069 w 2128"/>
                  <a:gd name="T5" fmla="*/ 664 h 1528"/>
                  <a:gd name="T6" fmla="*/ 980 w 2128"/>
                  <a:gd name="T7" fmla="*/ 767 h 1528"/>
                  <a:gd name="T8" fmla="*/ 872 w 2128"/>
                  <a:gd name="T9" fmla="*/ 880 h 1528"/>
                  <a:gd name="T10" fmla="*/ 752 w 2128"/>
                  <a:gd name="T11" fmla="*/ 995 h 1528"/>
                  <a:gd name="T12" fmla="*/ 621 w 2128"/>
                  <a:gd name="T13" fmla="*/ 1099 h 1528"/>
                  <a:gd name="T14" fmla="*/ 487 w 2128"/>
                  <a:gd name="T15" fmla="*/ 1182 h 1528"/>
                  <a:gd name="T16" fmla="*/ 354 w 2128"/>
                  <a:gd name="T17" fmla="*/ 1233 h 1528"/>
                  <a:gd name="T18" fmla="*/ 238 w 2128"/>
                  <a:gd name="T19" fmla="*/ 1242 h 1528"/>
                  <a:gd name="T20" fmla="*/ 151 w 2128"/>
                  <a:gd name="T21" fmla="*/ 1218 h 1528"/>
                  <a:gd name="T22" fmla="*/ 285 w 2128"/>
                  <a:gd name="T23" fmla="*/ 1315 h 1528"/>
                  <a:gd name="T24" fmla="*/ 444 w 2128"/>
                  <a:gd name="T25" fmla="*/ 1368 h 1528"/>
                  <a:gd name="T26" fmla="*/ 624 w 2128"/>
                  <a:gd name="T27" fmla="*/ 1375 h 1528"/>
                  <a:gd name="T28" fmla="*/ 802 w 2128"/>
                  <a:gd name="T29" fmla="*/ 1346 h 1528"/>
                  <a:gd name="T30" fmla="*/ 979 w 2128"/>
                  <a:gd name="T31" fmla="*/ 1291 h 1528"/>
                  <a:gd name="T32" fmla="*/ 1148 w 2128"/>
                  <a:gd name="T33" fmla="*/ 1218 h 1528"/>
                  <a:gd name="T34" fmla="*/ 1301 w 2128"/>
                  <a:gd name="T35" fmla="*/ 1138 h 1528"/>
                  <a:gd name="T36" fmla="*/ 1431 w 2128"/>
                  <a:gd name="T37" fmla="*/ 1060 h 1528"/>
                  <a:gd name="T38" fmla="*/ 1531 w 2128"/>
                  <a:gd name="T39" fmla="*/ 993 h 1528"/>
                  <a:gd name="T40" fmla="*/ 1630 w 2128"/>
                  <a:gd name="T41" fmla="*/ 921 h 1528"/>
                  <a:gd name="T42" fmla="*/ 1982 w 2128"/>
                  <a:gd name="T43" fmla="*/ 0 h 1528"/>
                  <a:gd name="T44" fmla="*/ 2062 w 2128"/>
                  <a:gd name="T45" fmla="*/ 26 h 1528"/>
                  <a:gd name="T46" fmla="*/ 2115 w 2128"/>
                  <a:gd name="T47" fmla="*/ 92 h 1528"/>
                  <a:gd name="T48" fmla="*/ 2126 w 2128"/>
                  <a:gd name="T49" fmla="*/ 175 h 1528"/>
                  <a:gd name="T50" fmla="*/ 1950 w 2128"/>
                  <a:gd name="T51" fmla="*/ 1185 h 1528"/>
                  <a:gd name="T52" fmla="*/ 1892 w 2128"/>
                  <a:gd name="T53" fmla="*/ 1241 h 1528"/>
                  <a:gd name="T54" fmla="*/ 1819 w 2128"/>
                  <a:gd name="T55" fmla="*/ 1259 h 1528"/>
                  <a:gd name="T56" fmla="*/ 1750 w 2128"/>
                  <a:gd name="T57" fmla="*/ 1243 h 1528"/>
                  <a:gd name="T58" fmla="*/ 1616 w 2128"/>
                  <a:gd name="T59" fmla="*/ 1118 h 1528"/>
                  <a:gd name="T60" fmla="*/ 1474 w 2128"/>
                  <a:gd name="T61" fmla="*/ 1211 h 1528"/>
                  <a:gd name="T62" fmla="*/ 1297 w 2128"/>
                  <a:gd name="T63" fmla="*/ 1313 h 1528"/>
                  <a:gd name="T64" fmla="*/ 1092 w 2128"/>
                  <a:gd name="T65" fmla="*/ 1410 h 1528"/>
                  <a:gd name="T66" fmla="*/ 870 w 2128"/>
                  <a:gd name="T67" fmla="*/ 1486 h 1528"/>
                  <a:gd name="T68" fmla="*/ 640 w 2128"/>
                  <a:gd name="T69" fmla="*/ 1525 h 1528"/>
                  <a:gd name="T70" fmla="*/ 430 w 2128"/>
                  <a:gd name="T71" fmla="*/ 1518 h 1528"/>
                  <a:gd name="T72" fmla="*/ 248 w 2128"/>
                  <a:gd name="T73" fmla="*/ 1465 h 1528"/>
                  <a:gd name="T74" fmla="*/ 91 w 2128"/>
                  <a:gd name="T75" fmla="*/ 1367 h 1528"/>
                  <a:gd name="T76" fmla="*/ 13 w 2128"/>
                  <a:gd name="T77" fmla="*/ 1280 h 1528"/>
                  <a:gd name="T78" fmla="*/ 0 w 2128"/>
                  <a:gd name="T79" fmla="*/ 1205 h 1528"/>
                  <a:gd name="T80" fmla="*/ 27 w 2128"/>
                  <a:gd name="T81" fmla="*/ 1132 h 1528"/>
                  <a:gd name="T82" fmla="*/ 87 w 2128"/>
                  <a:gd name="T83" fmla="*/ 1083 h 1528"/>
                  <a:gd name="T84" fmla="*/ 164 w 2128"/>
                  <a:gd name="T85" fmla="*/ 1068 h 1528"/>
                  <a:gd name="T86" fmla="*/ 231 w 2128"/>
                  <a:gd name="T87" fmla="*/ 1088 h 1528"/>
                  <a:gd name="T88" fmla="*/ 302 w 2128"/>
                  <a:gd name="T89" fmla="*/ 1090 h 1528"/>
                  <a:gd name="T90" fmla="*/ 411 w 2128"/>
                  <a:gd name="T91" fmla="*/ 1052 h 1528"/>
                  <a:gd name="T92" fmla="*/ 533 w 2128"/>
                  <a:gd name="T93" fmla="*/ 976 h 1528"/>
                  <a:gd name="T94" fmla="*/ 663 w 2128"/>
                  <a:gd name="T95" fmla="*/ 871 h 1528"/>
                  <a:gd name="T96" fmla="*/ 795 w 2128"/>
                  <a:gd name="T97" fmla="*/ 745 h 1528"/>
                  <a:gd name="T98" fmla="*/ 921 w 2128"/>
                  <a:gd name="T99" fmla="*/ 604 h 1528"/>
                  <a:gd name="T100" fmla="*/ 905 w 2128"/>
                  <a:gd name="T101" fmla="*/ 413 h 1528"/>
                  <a:gd name="T102" fmla="*/ 865 w 2128"/>
                  <a:gd name="T103" fmla="*/ 342 h 1528"/>
                  <a:gd name="T104" fmla="*/ 868 w 2128"/>
                  <a:gd name="T105" fmla="*/ 260 h 1528"/>
                  <a:gd name="T106" fmla="*/ 913 w 2128"/>
                  <a:gd name="T107" fmla="*/ 192 h 1528"/>
                  <a:gd name="T108" fmla="*/ 988 w 2128"/>
                  <a:gd name="T109" fmla="*/ 157 h 1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28" h="1528">
                    <a:moveTo>
                      <a:pt x="1976" y="151"/>
                    </a:moveTo>
                    <a:lnTo>
                      <a:pt x="1013" y="306"/>
                    </a:lnTo>
                    <a:lnTo>
                      <a:pt x="1201" y="495"/>
                    </a:lnTo>
                    <a:lnTo>
                      <a:pt x="1163" y="547"/>
                    </a:lnTo>
                    <a:lnTo>
                      <a:pt x="1150" y="564"/>
                    </a:lnTo>
                    <a:lnTo>
                      <a:pt x="1134" y="584"/>
                    </a:lnTo>
                    <a:lnTo>
                      <a:pt x="1115" y="607"/>
                    </a:lnTo>
                    <a:lnTo>
                      <a:pt x="1093" y="635"/>
                    </a:lnTo>
                    <a:lnTo>
                      <a:pt x="1069" y="664"/>
                    </a:lnTo>
                    <a:lnTo>
                      <a:pt x="1042" y="696"/>
                    </a:lnTo>
                    <a:lnTo>
                      <a:pt x="1012" y="730"/>
                    </a:lnTo>
                    <a:lnTo>
                      <a:pt x="980" y="767"/>
                    </a:lnTo>
                    <a:lnTo>
                      <a:pt x="946" y="804"/>
                    </a:lnTo>
                    <a:lnTo>
                      <a:pt x="910" y="842"/>
                    </a:lnTo>
                    <a:lnTo>
                      <a:pt x="872" y="880"/>
                    </a:lnTo>
                    <a:lnTo>
                      <a:pt x="833" y="919"/>
                    </a:lnTo>
                    <a:lnTo>
                      <a:pt x="792" y="958"/>
                    </a:lnTo>
                    <a:lnTo>
                      <a:pt x="752" y="995"/>
                    </a:lnTo>
                    <a:lnTo>
                      <a:pt x="709" y="1031"/>
                    </a:lnTo>
                    <a:lnTo>
                      <a:pt x="666" y="1066"/>
                    </a:lnTo>
                    <a:lnTo>
                      <a:pt x="621" y="1099"/>
                    </a:lnTo>
                    <a:lnTo>
                      <a:pt x="576" y="1129"/>
                    </a:lnTo>
                    <a:lnTo>
                      <a:pt x="531" y="1158"/>
                    </a:lnTo>
                    <a:lnTo>
                      <a:pt x="487" y="1182"/>
                    </a:lnTo>
                    <a:lnTo>
                      <a:pt x="442" y="1202"/>
                    </a:lnTo>
                    <a:lnTo>
                      <a:pt x="398" y="1220"/>
                    </a:lnTo>
                    <a:lnTo>
                      <a:pt x="354" y="1233"/>
                    </a:lnTo>
                    <a:lnTo>
                      <a:pt x="311" y="1241"/>
                    </a:lnTo>
                    <a:lnTo>
                      <a:pt x="269" y="1243"/>
                    </a:lnTo>
                    <a:lnTo>
                      <a:pt x="238" y="1242"/>
                    </a:lnTo>
                    <a:lnTo>
                      <a:pt x="207" y="1237"/>
                    </a:lnTo>
                    <a:lnTo>
                      <a:pt x="179" y="1229"/>
                    </a:lnTo>
                    <a:lnTo>
                      <a:pt x="151" y="1218"/>
                    </a:lnTo>
                    <a:lnTo>
                      <a:pt x="193" y="1255"/>
                    </a:lnTo>
                    <a:lnTo>
                      <a:pt x="237" y="1288"/>
                    </a:lnTo>
                    <a:lnTo>
                      <a:pt x="285" y="1315"/>
                    </a:lnTo>
                    <a:lnTo>
                      <a:pt x="335" y="1338"/>
                    </a:lnTo>
                    <a:lnTo>
                      <a:pt x="388" y="1355"/>
                    </a:lnTo>
                    <a:lnTo>
                      <a:pt x="444" y="1368"/>
                    </a:lnTo>
                    <a:lnTo>
                      <a:pt x="503" y="1375"/>
                    </a:lnTo>
                    <a:lnTo>
                      <a:pt x="564" y="1377"/>
                    </a:lnTo>
                    <a:lnTo>
                      <a:pt x="624" y="1375"/>
                    </a:lnTo>
                    <a:lnTo>
                      <a:pt x="682" y="1369"/>
                    </a:lnTo>
                    <a:lnTo>
                      <a:pt x="742" y="1360"/>
                    </a:lnTo>
                    <a:lnTo>
                      <a:pt x="802" y="1346"/>
                    </a:lnTo>
                    <a:lnTo>
                      <a:pt x="862" y="1330"/>
                    </a:lnTo>
                    <a:lnTo>
                      <a:pt x="921" y="1312"/>
                    </a:lnTo>
                    <a:lnTo>
                      <a:pt x="979" y="1291"/>
                    </a:lnTo>
                    <a:lnTo>
                      <a:pt x="1037" y="1268"/>
                    </a:lnTo>
                    <a:lnTo>
                      <a:pt x="1093" y="1244"/>
                    </a:lnTo>
                    <a:lnTo>
                      <a:pt x="1148" y="1218"/>
                    </a:lnTo>
                    <a:lnTo>
                      <a:pt x="1200" y="1192"/>
                    </a:lnTo>
                    <a:lnTo>
                      <a:pt x="1252" y="1165"/>
                    </a:lnTo>
                    <a:lnTo>
                      <a:pt x="1301" y="1138"/>
                    </a:lnTo>
                    <a:lnTo>
                      <a:pt x="1347" y="1112"/>
                    </a:lnTo>
                    <a:lnTo>
                      <a:pt x="1390" y="1086"/>
                    </a:lnTo>
                    <a:lnTo>
                      <a:pt x="1431" y="1060"/>
                    </a:lnTo>
                    <a:lnTo>
                      <a:pt x="1468" y="1036"/>
                    </a:lnTo>
                    <a:lnTo>
                      <a:pt x="1501" y="1014"/>
                    </a:lnTo>
                    <a:lnTo>
                      <a:pt x="1531" y="993"/>
                    </a:lnTo>
                    <a:lnTo>
                      <a:pt x="1557" y="975"/>
                    </a:lnTo>
                    <a:lnTo>
                      <a:pt x="1578" y="960"/>
                    </a:lnTo>
                    <a:lnTo>
                      <a:pt x="1630" y="921"/>
                    </a:lnTo>
                    <a:lnTo>
                      <a:pt x="1819" y="1109"/>
                    </a:lnTo>
                    <a:lnTo>
                      <a:pt x="1976" y="151"/>
                    </a:lnTo>
                    <a:close/>
                    <a:moveTo>
                      <a:pt x="1982" y="0"/>
                    </a:moveTo>
                    <a:lnTo>
                      <a:pt x="2010" y="4"/>
                    </a:lnTo>
                    <a:lnTo>
                      <a:pt x="2037" y="13"/>
                    </a:lnTo>
                    <a:lnTo>
                      <a:pt x="2062" y="26"/>
                    </a:lnTo>
                    <a:lnTo>
                      <a:pt x="2084" y="45"/>
                    </a:lnTo>
                    <a:lnTo>
                      <a:pt x="2101" y="67"/>
                    </a:lnTo>
                    <a:lnTo>
                      <a:pt x="2115" y="92"/>
                    </a:lnTo>
                    <a:lnTo>
                      <a:pt x="2123" y="119"/>
                    </a:lnTo>
                    <a:lnTo>
                      <a:pt x="2128" y="147"/>
                    </a:lnTo>
                    <a:lnTo>
                      <a:pt x="2126" y="175"/>
                    </a:lnTo>
                    <a:lnTo>
                      <a:pt x="1969" y="1133"/>
                    </a:lnTo>
                    <a:lnTo>
                      <a:pt x="1962" y="1160"/>
                    </a:lnTo>
                    <a:lnTo>
                      <a:pt x="1950" y="1185"/>
                    </a:lnTo>
                    <a:lnTo>
                      <a:pt x="1935" y="1207"/>
                    </a:lnTo>
                    <a:lnTo>
                      <a:pt x="1915" y="1225"/>
                    </a:lnTo>
                    <a:lnTo>
                      <a:pt x="1892" y="1241"/>
                    </a:lnTo>
                    <a:lnTo>
                      <a:pt x="1866" y="1251"/>
                    </a:lnTo>
                    <a:lnTo>
                      <a:pt x="1843" y="1258"/>
                    </a:lnTo>
                    <a:lnTo>
                      <a:pt x="1819" y="1259"/>
                    </a:lnTo>
                    <a:lnTo>
                      <a:pt x="1795" y="1258"/>
                    </a:lnTo>
                    <a:lnTo>
                      <a:pt x="1772" y="1251"/>
                    </a:lnTo>
                    <a:lnTo>
                      <a:pt x="1750" y="1243"/>
                    </a:lnTo>
                    <a:lnTo>
                      <a:pt x="1730" y="1230"/>
                    </a:lnTo>
                    <a:lnTo>
                      <a:pt x="1712" y="1215"/>
                    </a:lnTo>
                    <a:lnTo>
                      <a:pt x="1616" y="1118"/>
                    </a:lnTo>
                    <a:lnTo>
                      <a:pt x="1573" y="1147"/>
                    </a:lnTo>
                    <a:lnTo>
                      <a:pt x="1526" y="1178"/>
                    </a:lnTo>
                    <a:lnTo>
                      <a:pt x="1474" y="1211"/>
                    </a:lnTo>
                    <a:lnTo>
                      <a:pt x="1419" y="1245"/>
                    </a:lnTo>
                    <a:lnTo>
                      <a:pt x="1360" y="1279"/>
                    </a:lnTo>
                    <a:lnTo>
                      <a:pt x="1297" y="1313"/>
                    </a:lnTo>
                    <a:lnTo>
                      <a:pt x="1231" y="1346"/>
                    </a:lnTo>
                    <a:lnTo>
                      <a:pt x="1163" y="1378"/>
                    </a:lnTo>
                    <a:lnTo>
                      <a:pt x="1092" y="1410"/>
                    </a:lnTo>
                    <a:lnTo>
                      <a:pt x="1019" y="1438"/>
                    </a:lnTo>
                    <a:lnTo>
                      <a:pt x="946" y="1463"/>
                    </a:lnTo>
                    <a:lnTo>
                      <a:pt x="870" y="1486"/>
                    </a:lnTo>
                    <a:lnTo>
                      <a:pt x="793" y="1503"/>
                    </a:lnTo>
                    <a:lnTo>
                      <a:pt x="717" y="1517"/>
                    </a:lnTo>
                    <a:lnTo>
                      <a:pt x="640" y="1525"/>
                    </a:lnTo>
                    <a:lnTo>
                      <a:pt x="564" y="1528"/>
                    </a:lnTo>
                    <a:lnTo>
                      <a:pt x="496" y="1526"/>
                    </a:lnTo>
                    <a:lnTo>
                      <a:pt x="430" y="1518"/>
                    </a:lnTo>
                    <a:lnTo>
                      <a:pt x="367" y="1506"/>
                    </a:lnTo>
                    <a:lnTo>
                      <a:pt x="306" y="1488"/>
                    </a:lnTo>
                    <a:lnTo>
                      <a:pt x="248" y="1465"/>
                    </a:lnTo>
                    <a:lnTo>
                      <a:pt x="193" y="1438"/>
                    </a:lnTo>
                    <a:lnTo>
                      <a:pt x="140" y="1404"/>
                    </a:lnTo>
                    <a:lnTo>
                      <a:pt x="91" y="1367"/>
                    </a:lnTo>
                    <a:lnTo>
                      <a:pt x="44" y="1324"/>
                    </a:lnTo>
                    <a:lnTo>
                      <a:pt x="26" y="1303"/>
                    </a:lnTo>
                    <a:lnTo>
                      <a:pt x="13" y="1280"/>
                    </a:lnTo>
                    <a:lnTo>
                      <a:pt x="4" y="1257"/>
                    </a:lnTo>
                    <a:lnTo>
                      <a:pt x="0" y="1232"/>
                    </a:lnTo>
                    <a:lnTo>
                      <a:pt x="0" y="1205"/>
                    </a:lnTo>
                    <a:lnTo>
                      <a:pt x="4" y="1179"/>
                    </a:lnTo>
                    <a:lnTo>
                      <a:pt x="13" y="1154"/>
                    </a:lnTo>
                    <a:lnTo>
                      <a:pt x="27" y="1132"/>
                    </a:lnTo>
                    <a:lnTo>
                      <a:pt x="44" y="1112"/>
                    </a:lnTo>
                    <a:lnTo>
                      <a:pt x="65" y="1095"/>
                    </a:lnTo>
                    <a:lnTo>
                      <a:pt x="87" y="1083"/>
                    </a:lnTo>
                    <a:lnTo>
                      <a:pt x="112" y="1073"/>
                    </a:lnTo>
                    <a:lnTo>
                      <a:pt x="137" y="1069"/>
                    </a:lnTo>
                    <a:lnTo>
                      <a:pt x="164" y="1068"/>
                    </a:lnTo>
                    <a:lnTo>
                      <a:pt x="189" y="1072"/>
                    </a:lnTo>
                    <a:lnTo>
                      <a:pt x="215" y="1081"/>
                    </a:lnTo>
                    <a:lnTo>
                      <a:pt x="231" y="1088"/>
                    </a:lnTo>
                    <a:lnTo>
                      <a:pt x="249" y="1091"/>
                    </a:lnTo>
                    <a:lnTo>
                      <a:pt x="269" y="1092"/>
                    </a:lnTo>
                    <a:lnTo>
                      <a:pt x="302" y="1090"/>
                    </a:lnTo>
                    <a:lnTo>
                      <a:pt x="336" y="1081"/>
                    </a:lnTo>
                    <a:lnTo>
                      <a:pt x="372" y="1069"/>
                    </a:lnTo>
                    <a:lnTo>
                      <a:pt x="411" y="1052"/>
                    </a:lnTo>
                    <a:lnTo>
                      <a:pt x="451" y="1030"/>
                    </a:lnTo>
                    <a:lnTo>
                      <a:pt x="491" y="1005"/>
                    </a:lnTo>
                    <a:lnTo>
                      <a:pt x="533" y="976"/>
                    </a:lnTo>
                    <a:lnTo>
                      <a:pt x="576" y="944"/>
                    </a:lnTo>
                    <a:lnTo>
                      <a:pt x="619" y="910"/>
                    </a:lnTo>
                    <a:lnTo>
                      <a:pt x="663" y="871"/>
                    </a:lnTo>
                    <a:lnTo>
                      <a:pt x="707" y="831"/>
                    </a:lnTo>
                    <a:lnTo>
                      <a:pt x="750" y="789"/>
                    </a:lnTo>
                    <a:lnTo>
                      <a:pt x="795" y="745"/>
                    </a:lnTo>
                    <a:lnTo>
                      <a:pt x="838" y="699"/>
                    </a:lnTo>
                    <a:lnTo>
                      <a:pt x="879" y="652"/>
                    </a:lnTo>
                    <a:lnTo>
                      <a:pt x="921" y="604"/>
                    </a:lnTo>
                    <a:lnTo>
                      <a:pt x="961" y="556"/>
                    </a:lnTo>
                    <a:lnTo>
                      <a:pt x="1001" y="508"/>
                    </a:lnTo>
                    <a:lnTo>
                      <a:pt x="905" y="413"/>
                    </a:lnTo>
                    <a:lnTo>
                      <a:pt x="887" y="392"/>
                    </a:lnTo>
                    <a:lnTo>
                      <a:pt x="873" y="368"/>
                    </a:lnTo>
                    <a:lnTo>
                      <a:pt x="865" y="342"/>
                    </a:lnTo>
                    <a:lnTo>
                      <a:pt x="861" y="315"/>
                    </a:lnTo>
                    <a:lnTo>
                      <a:pt x="862" y="288"/>
                    </a:lnTo>
                    <a:lnTo>
                      <a:pt x="868" y="260"/>
                    </a:lnTo>
                    <a:lnTo>
                      <a:pt x="878" y="234"/>
                    </a:lnTo>
                    <a:lnTo>
                      <a:pt x="894" y="212"/>
                    </a:lnTo>
                    <a:lnTo>
                      <a:pt x="913" y="192"/>
                    </a:lnTo>
                    <a:lnTo>
                      <a:pt x="935" y="176"/>
                    </a:lnTo>
                    <a:lnTo>
                      <a:pt x="960" y="165"/>
                    </a:lnTo>
                    <a:lnTo>
                      <a:pt x="988" y="157"/>
                    </a:lnTo>
                    <a:lnTo>
                      <a:pt x="1951" y="2"/>
                    </a:lnTo>
                    <a:lnTo>
                      <a:pt x="198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Freeform 12"/>
            <p:cNvSpPr>
              <a:spLocks/>
            </p:cNvSpPr>
            <p:nvPr/>
          </p:nvSpPr>
          <p:spPr bwMode="auto">
            <a:xfrm>
              <a:off x="4026232" y="3458747"/>
              <a:ext cx="583958" cy="663981"/>
            </a:xfrm>
            <a:custGeom>
              <a:avLst/>
              <a:gdLst>
                <a:gd name="T0" fmla="*/ 2051 w 3646"/>
                <a:gd name="T1" fmla="*/ 14 h 3615"/>
                <a:gd name="T2" fmla="*/ 2481 w 3646"/>
                <a:gd name="T3" fmla="*/ 122 h 3615"/>
                <a:gd name="T4" fmla="*/ 2864 w 3646"/>
                <a:gd name="T5" fmla="*/ 325 h 3615"/>
                <a:gd name="T6" fmla="*/ 3185 w 3646"/>
                <a:gd name="T7" fmla="*/ 608 h 3615"/>
                <a:gd name="T8" fmla="*/ 3433 w 3646"/>
                <a:gd name="T9" fmla="*/ 958 h 3615"/>
                <a:gd name="T10" fmla="*/ 3591 w 3646"/>
                <a:gd name="T11" fmla="*/ 1363 h 3615"/>
                <a:gd name="T12" fmla="*/ 3646 w 3646"/>
                <a:gd name="T13" fmla="*/ 1807 h 3615"/>
                <a:gd name="T14" fmla="*/ 3591 w 3646"/>
                <a:gd name="T15" fmla="*/ 2252 h 3615"/>
                <a:gd name="T16" fmla="*/ 3433 w 3646"/>
                <a:gd name="T17" fmla="*/ 2657 h 3615"/>
                <a:gd name="T18" fmla="*/ 3185 w 3646"/>
                <a:gd name="T19" fmla="*/ 3007 h 3615"/>
                <a:gd name="T20" fmla="*/ 2864 w 3646"/>
                <a:gd name="T21" fmla="*/ 3291 h 3615"/>
                <a:gd name="T22" fmla="*/ 2481 w 3646"/>
                <a:gd name="T23" fmla="*/ 3493 h 3615"/>
                <a:gd name="T24" fmla="*/ 2051 w 3646"/>
                <a:gd name="T25" fmla="*/ 3601 h 3615"/>
                <a:gd name="T26" fmla="*/ 1595 w 3646"/>
                <a:gd name="T27" fmla="*/ 3601 h 3615"/>
                <a:gd name="T28" fmla="*/ 1165 w 3646"/>
                <a:gd name="T29" fmla="*/ 3493 h 3615"/>
                <a:gd name="T30" fmla="*/ 782 w 3646"/>
                <a:gd name="T31" fmla="*/ 3291 h 3615"/>
                <a:gd name="T32" fmla="*/ 461 w 3646"/>
                <a:gd name="T33" fmla="*/ 3007 h 3615"/>
                <a:gd name="T34" fmla="*/ 213 w 3646"/>
                <a:gd name="T35" fmla="*/ 2657 h 3615"/>
                <a:gd name="T36" fmla="*/ 56 w 3646"/>
                <a:gd name="T37" fmla="*/ 2252 h 3615"/>
                <a:gd name="T38" fmla="*/ 0 w 3646"/>
                <a:gd name="T39" fmla="*/ 1807 h 3615"/>
                <a:gd name="T40" fmla="*/ 1016 w 3646"/>
                <a:gd name="T41" fmla="*/ 1464 h 3615"/>
                <a:gd name="T42" fmla="*/ 1170 w 3646"/>
                <a:gd name="T43" fmla="*/ 1223 h 3615"/>
                <a:gd name="T44" fmla="*/ 1396 w 3646"/>
                <a:gd name="T45" fmla="*/ 1045 h 3615"/>
                <a:gd name="T46" fmla="*/ 1671 w 3646"/>
                <a:gd name="T47" fmla="*/ 948 h 3615"/>
                <a:gd name="T48" fmla="*/ 2029 w 3646"/>
                <a:gd name="T49" fmla="*/ 1252 h 3615"/>
                <a:gd name="T50" fmla="*/ 2029 w 3646"/>
                <a:gd name="T51" fmla="*/ 1954 h 3615"/>
                <a:gd name="T52" fmla="*/ 2029 w 3646"/>
                <a:gd name="T53" fmla="*/ 2680 h 3615"/>
                <a:gd name="T54" fmla="*/ 1598 w 3646"/>
                <a:gd name="T55" fmla="*/ 2651 h 3615"/>
                <a:gd name="T56" fmla="*/ 1333 w 3646"/>
                <a:gd name="T57" fmla="*/ 2533 h 3615"/>
                <a:gd name="T58" fmla="*/ 1125 w 3646"/>
                <a:gd name="T59" fmla="*/ 2337 h 3615"/>
                <a:gd name="T60" fmla="*/ 989 w 3646"/>
                <a:gd name="T61" fmla="*/ 2084 h 3615"/>
                <a:gd name="T62" fmla="*/ 469 w 3646"/>
                <a:gd name="T63" fmla="*/ 2201 h 3615"/>
                <a:gd name="T64" fmla="*/ 625 w 3646"/>
                <a:gd name="T65" fmla="*/ 2544 h 3615"/>
                <a:gd name="T66" fmla="*/ 863 w 3646"/>
                <a:gd name="T67" fmla="*/ 2831 h 3615"/>
                <a:gd name="T68" fmla="*/ 1169 w 3646"/>
                <a:gd name="T69" fmla="*/ 3047 h 3615"/>
                <a:gd name="T70" fmla="*/ 1528 w 3646"/>
                <a:gd name="T71" fmla="*/ 3176 h 3615"/>
                <a:gd name="T72" fmla="*/ 1923 w 3646"/>
                <a:gd name="T73" fmla="*/ 3202 h 3615"/>
                <a:gd name="T74" fmla="*/ 2304 w 3646"/>
                <a:gd name="T75" fmla="*/ 3122 h 3615"/>
                <a:gd name="T76" fmla="*/ 2640 w 3646"/>
                <a:gd name="T77" fmla="*/ 2947 h 3615"/>
                <a:gd name="T78" fmla="*/ 2914 w 3646"/>
                <a:gd name="T79" fmla="*/ 2692 h 3615"/>
                <a:gd name="T80" fmla="*/ 3112 w 3646"/>
                <a:gd name="T81" fmla="*/ 2373 h 3615"/>
                <a:gd name="T82" fmla="*/ 3219 w 3646"/>
                <a:gd name="T83" fmla="*/ 2006 h 3615"/>
                <a:gd name="T84" fmla="*/ 3219 w 3646"/>
                <a:gd name="T85" fmla="*/ 1611 h 3615"/>
                <a:gd name="T86" fmla="*/ 3112 w 3646"/>
                <a:gd name="T87" fmla="*/ 1242 h 3615"/>
                <a:gd name="T88" fmla="*/ 2914 w 3646"/>
                <a:gd name="T89" fmla="*/ 923 h 3615"/>
                <a:gd name="T90" fmla="*/ 2640 w 3646"/>
                <a:gd name="T91" fmla="*/ 669 h 3615"/>
                <a:gd name="T92" fmla="*/ 2304 w 3646"/>
                <a:gd name="T93" fmla="*/ 493 h 3615"/>
                <a:gd name="T94" fmla="*/ 1923 w 3646"/>
                <a:gd name="T95" fmla="*/ 413 h 3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46" h="3615">
                  <a:moveTo>
                    <a:pt x="1824" y="0"/>
                  </a:moveTo>
                  <a:lnTo>
                    <a:pt x="1824" y="0"/>
                  </a:lnTo>
                  <a:lnTo>
                    <a:pt x="1939" y="4"/>
                  </a:lnTo>
                  <a:lnTo>
                    <a:pt x="2051" y="14"/>
                  </a:lnTo>
                  <a:lnTo>
                    <a:pt x="2163" y="32"/>
                  </a:lnTo>
                  <a:lnTo>
                    <a:pt x="2272" y="56"/>
                  </a:lnTo>
                  <a:lnTo>
                    <a:pt x="2378" y="86"/>
                  </a:lnTo>
                  <a:lnTo>
                    <a:pt x="2481" y="122"/>
                  </a:lnTo>
                  <a:lnTo>
                    <a:pt x="2582" y="164"/>
                  </a:lnTo>
                  <a:lnTo>
                    <a:pt x="2680" y="213"/>
                  </a:lnTo>
                  <a:lnTo>
                    <a:pt x="2774" y="266"/>
                  </a:lnTo>
                  <a:lnTo>
                    <a:pt x="2864" y="325"/>
                  </a:lnTo>
                  <a:lnTo>
                    <a:pt x="2951" y="389"/>
                  </a:lnTo>
                  <a:lnTo>
                    <a:pt x="3034" y="457"/>
                  </a:lnTo>
                  <a:lnTo>
                    <a:pt x="3111" y="530"/>
                  </a:lnTo>
                  <a:lnTo>
                    <a:pt x="3185" y="608"/>
                  </a:lnTo>
                  <a:lnTo>
                    <a:pt x="3254" y="690"/>
                  </a:lnTo>
                  <a:lnTo>
                    <a:pt x="3319" y="776"/>
                  </a:lnTo>
                  <a:lnTo>
                    <a:pt x="3379" y="865"/>
                  </a:lnTo>
                  <a:lnTo>
                    <a:pt x="3433" y="958"/>
                  </a:lnTo>
                  <a:lnTo>
                    <a:pt x="3481" y="1055"/>
                  </a:lnTo>
                  <a:lnTo>
                    <a:pt x="3523" y="1155"/>
                  </a:lnTo>
                  <a:lnTo>
                    <a:pt x="3560" y="1258"/>
                  </a:lnTo>
                  <a:lnTo>
                    <a:pt x="3591" y="1363"/>
                  </a:lnTo>
                  <a:lnTo>
                    <a:pt x="3614" y="1471"/>
                  </a:lnTo>
                  <a:lnTo>
                    <a:pt x="3632" y="1581"/>
                  </a:lnTo>
                  <a:lnTo>
                    <a:pt x="3642" y="1693"/>
                  </a:lnTo>
                  <a:lnTo>
                    <a:pt x="3646" y="1807"/>
                  </a:lnTo>
                  <a:lnTo>
                    <a:pt x="3642" y="1922"/>
                  </a:lnTo>
                  <a:lnTo>
                    <a:pt x="3632" y="2034"/>
                  </a:lnTo>
                  <a:lnTo>
                    <a:pt x="3614" y="2144"/>
                  </a:lnTo>
                  <a:lnTo>
                    <a:pt x="3591" y="2252"/>
                  </a:lnTo>
                  <a:lnTo>
                    <a:pt x="3560" y="2357"/>
                  </a:lnTo>
                  <a:lnTo>
                    <a:pt x="3523" y="2461"/>
                  </a:lnTo>
                  <a:lnTo>
                    <a:pt x="3481" y="2559"/>
                  </a:lnTo>
                  <a:lnTo>
                    <a:pt x="3433" y="2657"/>
                  </a:lnTo>
                  <a:lnTo>
                    <a:pt x="3379" y="2750"/>
                  </a:lnTo>
                  <a:lnTo>
                    <a:pt x="3319" y="2840"/>
                  </a:lnTo>
                  <a:lnTo>
                    <a:pt x="3254" y="2926"/>
                  </a:lnTo>
                  <a:lnTo>
                    <a:pt x="3185" y="3007"/>
                  </a:lnTo>
                  <a:lnTo>
                    <a:pt x="3111" y="3085"/>
                  </a:lnTo>
                  <a:lnTo>
                    <a:pt x="3034" y="3158"/>
                  </a:lnTo>
                  <a:lnTo>
                    <a:pt x="2951" y="3227"/>
                  </a:lnTo>
                  <a:lnTo>
                    <a:pt x="2864" y="3291"/>
                  </a:lnTo>
                  <a:lnTo>
                    <a:pt x="2774" y="3349"/>
                  </a:lnTo>
                  <a:lnTo>
                    <a:pt x="2680" y="3402"/>
                  </a:lnTo>
                  <a:lnTo>
                    <a:pt x="2582" y="3451"/>
                  </a:lnTo>
                  <a:lnTo>
                    <a:pt x="2481" y="3493"/>
                  </a:lnTo>
                  <a:lnTo>
                    <a:pt x="2378" y="3529"/>
                  </a:lnTo>
                  <a:lnTo>
                    <a:pt x="2272" y="3559"/>
                  </a:lnTo>
                  <a:lnTo>
                    <a:pt x="2163" y="3584"/>
                  </a:lnTo>
                  <a:lnTo>
                    <a:pt x="2051" y="3601"/>
                  </a:lnTo>
                  <a:lnTo>
                    <a:pt x="1939" y="3612"/>
                  </a:lnTo>
                  <a:lnTo>
                    <a:pt x="1824" y="3615"/>
                  </a:lnTo>
                  <a:lnTo>
                    <a:pt x="1707" y="3612"/>
                  </a:lnTo>
                  <a:lnTo>
                    <a:pt x="1595" y="3601"/>
                  </a:lnTo>
                  <a:lnTo>
                    <a:pt x="1484" y="3584"/>
                  </a:lnTo>
                  <a:lnTo>
                    <a:pt x="1374" y="3559"/>
                  </a:lnTo>
                  <a:lnTo>
                    <a:pt x="1269" y="3529"/>
                  </a:lnTo>
                  <a:lnTo>
                    <a:pt x="1165" y="3493"/>
                  </a:lnTo>
                  <a:lnTo>
                    <a:pt x="1064" y="3451"/>
                  </a:lnTo>
                  <a:lnTo>
                    <a:pt x="966" y="3402"/>
                  </a:lnTo>
                  <a:lnTo>
                    <a:pt x="873" y="3349"/>
                  </a:lnTo>
                  <a:lnTo>
                    <a:pt x="782" y="3291"/>
                  </a:lnTo>
                  <a:lnTo>
                    <a:pt x="695" y="3227"/>
                  </a:lnTo>
                  <a:lnTo>
                    <a:pt x="613" y="3158"/>
                  </a:lnTo>
                  <a:lnTo>
                    <a:pt x="535" y="3085"/>
                  </a:lnTo>
                  <a:lnTo>
                    <a:pt x="461" y="3007"/>
                  </a:lnTo>
                  <a:lnTo>
                    <a:pt x="392" y="2926"/>
                  </a:lnTo>
                  <a:lnTo>
                    <a:pt x="327" y="2840"/>
                  </a:lnTo>
                  <a:lnTo>
                    <a:pt x="267" y="2750"/>
                  </a:lnTo>
                  <a:lnTo>
                    <a:pt x="213" y="2657"/>
                  </a:lnTo>
                  <a:lnTo>
                    <a:pt x="165" y="2559"/>
                  </a:lnTo>
                  <a:lnTo>
                    <a:pt x="123" y="2461"/>
                  </a:lnTo>
                  <a:lnTo>
                    <a:pt x="87" y="2357"/>
                  </a:lnTo>
                  <a:lnTo>
                    <a:pt x="56" y="2252"/>
                  </a:lnTo>
                  <a:lnTo>
                    <a:pt x="32" y="2144"/>
                  </a:lnTo>
                  <a:lnTo>
                    <a:pt x="14" y="2034"/>
                  </a:lnTo>
                  <a:lnTo>
                    <a:pt x="4" y="1922"/>
                  </a:lnTo>
                  <a:lnTo>
                    <a:pt x="0" y="1807"/>
                  </a:lnTo>
                  <a:lnTo>
                    <a:pt x="0" y="1604"/>
                  </a:lnTo>
                  <a:lnTo>
                    <a:pt x="969" y="1604"/>
                  </a:lnTo>
                  <a:lnTo>
                    <a:pt x="989" y="1533"/>
                  </a:lnTo>
                  <a:lnTo>
                    <a:pt x="1016" y="1464"/>
                  </a:lnTo>
                  <a:lnTo>
                    <a:pt x="1046" y="1399"/>
                  </a:lnTo>
                  <a:lnTo>
                    <a:pt x="1084" y="1337"/>
                  </a:lnTo>
                  <a:lnTo>
                    <a:pt x="1125" y="1278"/>
                  </a:lnTo>
                  <a:lnTo>
                    <a:pt x="1170" y="1223"/>
                  </a:lnTo>
                  <a:lnTo>
                    <a:pt x="1221" y="1172"/>
                  </a:lnTo>
                  <a:lnTo>
                    <a:pt x="1276" y="1126"/>
                  </a:lnTo>
                  <a:lnTo>
                    <a:pt x="1333" y="1083"/>
                  </a:lnTo>
                  <a:lnTo>
                    <a:pt x="1396" y="1045"/>
                  </a:lnTo>
                  <a:lnTo>
                    <a:pt x="1460" y="1013"/>
                  </a:lnTo>
                  <a:lnTo>
                    <a:pt x="1528" y="986"/>
                  </a:lnTo>
                  <a:lnTo>
                    <a:pt x="1598" y="964"/>
                  </a:lnTo>
                  <a:lnTo>
                    <a:pt x="1671" y="948"/>
                  </a:lnTo>
                  <a:lnTo>
                    <a:pt x="1746" y="939"/>
                  </a:lnTo>
                  <a:lnTo>
                    <a:pt x="1824" y="935"/>
                  </a:lnTo>
                  <a:lnTo>
                    <a:pt x="2029" y="935"/>
                  </a:lnTo>
                  <a:lnTo>
                    <a:pt x="2029" y="1252"/>
                  </a:lnTo>
                  <a:lnTo>
                    <a:pt x="2615" y="1252"/>
                  </a:lnTo>
                  <a:lnTo>
                    <a:pt x="2615" y="1662"/>
                  </a:lnTo>
                  <a:lnTo>
                    <a:pt x="2029" y="1662"/>
                  </a:lnTo>
                  <a:lnTo>
                    <a:pt x="2029" y="1954"/>
                  </a:lnTo>
                  <a:lnTo>
                    <a:pt x="2615" y="1954"/>
                  </a:lnTo>
                  <a:lnTo>
                    <a:pt x="2615" y="2363"/>
                  </a:lnTo>
                  <a:lnTo>
                    <a:pt x="2029" y="2363"/>
                  </a:lnTo>
                  <a:lnTo>
                    <a:pt x="2029" y="2680"/>
                  </a:lnTo>
                  <a:lnTo>
                    <a:pt x="1824" y="2680"/>
                  </a:lnTo>
                  <a:lnTo>
                    <a:pt x="1746" y="2677"/>
                  </a:lnTo>
                  <a:lnTo>
                    <a:pt x="1671" y="2667"/>
                  </a:lnTo>
                  <a:lnTo>
                    <a:pt x="1598" y="2651"/>
                  </a:lnTo>
                  <a:lnTo>
                    <a:pt x="1528" y="2630"/>
                  </a:lnTo>
                  <a:lnTo>
                    <a:pt x="1460" y="2602"/>
                  </a:lnTo>
                  <a:lnTo>
                    <a:pt x="1396" y="2570"/>
                  </a:lnTo>
                  <a:lnTo>
                    <a:pt x="1333" y="2533"/>
                  </a:lnTo>
                  <a:lnTo>
                    <a:pt x="1276" y="2490"/>
                  </a:lnTo>
                  <a:lnTo>
                    <a:pt x="1221" y="2443"/>
                  </a:lnTo>
                  <a:lnTo>
                    <a:pt x="1170" y="2392"/>
                  </a:lnTo>
                  <a:lnTo>
                    <a:pt x="1125" y="2337"/>
                  </a:lnTo>
                  <a:lnTo>
                    <a:pt x="1084" y="2278"/>
                  </a:lnTo>
                  <a:lnTo>
                    <a:pt x="1046" y="2216"/>
                  </a:lnTo>
                  <a:lnTo>
                    <a:pt x="1016" y="2151"/>
                  </a:lnTo>
                  <a:lnTo>
                    <a:pt x="989" y="2084"/>
                  </a:lnTo>
                  <a:lnTo>
                    <a:pt x="969" y="2013"/>
                  </a:lnTo>
                  <a:lnTo>
                    <a:pt x="428" y="2013"/>
                  </a:lnTo>
                  <a:lnTo>
                    <a:pt x="446" y="2108"/>
                  </a:lnTo>
                  <a:lnTo>
                    <a:pt x="469" y="2201"/>
                  </a:lnTo>
                  <a:lnTo>
                    <a:pt x="500" y="2291"/>
                  </a:lnTo>
                  <a:lnTo>
                    <a:pt x="536" y="2379"/>
                  </a:lnTo>
                  <a:lnTo>
                    <a:pt x="577" y="2463"/>
                  </a:lnTo>
                  <a:lnTo>
                    <a:pt x="625" y="2544"/>
                  </a:lnTo>
                  <a:lnTo>
                    <a:pt x="677" y="2622"/>
                  </a:lnTo>
                  <a:lnTo>
                    <a:pt x="734" y="2695"/>
                  </a:lnTo>
                  <a:lnTo>
                    <a:pt x="796" y="2765"/>
                  </a:lnTo>
                  <a:lnTo>
                    <a:pt x="863" y="2831"/>
                  </a:lnTo>
                  <a:lnTo>
                    <a:pt x="933" y="2892"/>
                  </a:lnTo>
                  <a:lnTo>
                    <a:pt x="1009" y="2949"/>
                  </a:lnTo>
                  <a:lnTo>
                    <a:pt x="1087" y="3000"/>
                  </a:lnTo>
                  <a:lnTo>
                    <a:pt x="1169" y="3047"/>
                  </a:lnTo>
                  <a:lnTo>
                    <a:pt x="1255" y="3087"/>
                  </a:lnTo>
                  <a:lnTo>
                    <a:pt x="1343" y="3123"/>
                  </a:lnTo>
                  <a:lnTo>
                    <a:pt x="1434" y="3152"/>
                  </a:lnTo>
                  <a:lnTo>
                    <a:pt x="1528" y="3176"/>
                  </a:lnTo>
                  <a:lnTo>
                    <a:pt x="1624" y="3193"/>
                  </a:lnTo>
                  <a:lnTo>
                    <a:pt x="1723" y="3202"/>
                  </a:lnTo>
                  <a:lnTo>
                    <a:pt x="1824" y="3206"/>
                  </a:lnTo>
                  <a:lnTo>
                    <a:pt x="1923" y="3202"/>
                  </a:lnTo>
                  <a:lnTo>
                    <a:pt x="2023" y="3192"/>
                  </a:lnTo>
                  <a:lnTo>
                    <a:pt x="2119" y="3176"/>
                  </a:lnTo>
                  <a:lnTo>
                    <a:pt x="2213" y="3152"/>
                  </a:lnTo>
                  <a:lnTo>
                    <a:pt x="2304" y="3122"/>
                  </a:lnTo>
                  <a:lnTo>
                    <a:pt x="2394" y="3087"/>
                  </a:lnTo>
                  <a:lnTo>
                    <a:pt x="2479" y="3045"/>
                  </a:lnTo>
                  <a:lnTo>
                    <a:pt x="2561" y="2999"/>
                  </a:lnTo>
                  <a:lnTo>
                    <a:pt x="2640" y="2947"/>
                  </a:lnTo>
                  <a:lnTo>
                    <a:pt x="2715" y="2891"/>
                  </a:lnTo>
                  <a:lnTo>
                    <a:pt x="2786" y="2829"/>
                  </a:lnTo>
                  <a:lnTo>
                    <a:pt x="2852" y="2763"/>
                  </a:lnTo>
                  <a:lnTo>
                    <a:pt x="2914" y="2692"/>
                  </a:lnTo>
                  <a:lnTo>
                    <a:pt x="2972" y="2617"/>
                  </a:lnTo>
                  <a:lnTo>
                    <a:pt x="3024" y="2540"/>
                  </a:lnTo>
                  <a:lnTo>
                    <a:pt x="3071" y="2458"/>
                  </a:lnTo>
                  <a:lnTo>
                    <a:pt x="3112" y="2373"/>
                  </a:lnTo>
                  <a:lnTo>
                    <a:pt x="3149" y="2285"/>
                  </a:lnTo>
                  <a:lnTo>
                    <a:pt x="3178" y="2194"/>
                  </a:lnTo>
                  <a:lnTo>
                    <a:pt x="3203" y="2101"/>
                  </a:lnTo>
                  <a:lnTo>
                    <a:pt x="3219" y="2006"/>
                  </a:lnTo>
                  <a:lnTo>
                    <a:pt x="3230" y="1907"/>
                  </a:lnTo>
                  <a:lnTo>
                    <a:pt x="3233" y="1808"/>
                  </a:lnTo>
                  <a:lnTo>
                    <a:pt x="3230" y="1708"/>
                  </a:lnTo>
                  <a:lnTo>
                    <a:pt x="3219" y="1611"/>
                  </a:lnTo>
                  <a:lnTo>
                    <a:pt x="3203" y="1514"/>
                  </a:lnTo>
                  <a:lnTo>
                    <a:pt x="3178" y="1421"/>
                  </a:lnTo>
                  <a:lnTo>
                    <a:pt x="3149" y="1330"/>
                  </a:lnTo>
                  <a:lnTo>
                    <a:pt x="3112" y="1242"/>
                  </a:lnTo>
                  <a:lnTo>
                    <a:pt x="3071" y="1157"/>
                  </a:lnTo>
                  <a:lnTo>
                    <a:pt x="3024" y="1076"/>
                  </a:lnTo>
                  <a:lnTo>
                    <a:pt x="2972" y="998"/>
                  </a:lnTo>
                  <a:lnTo>
                    <a:pt x="2914" y="923"/>
                  </a:lnTo>
                  <a:lnTo>
                    <a:pt x="2852" y="854"/>
                  </a:lnTo>
                  <a:lnTo>
                    <a:pt x="2786" y="787"/>
                  </a:lnTo>
                  <a:lnTo>
                    <a:pt x="2715" y="726"/>
                  </a:lnTo>
                  <a:lnTo>
                    <a:pt x="2640" y="669"/>
                  </a:lnTo>
                  <a:lnTo>
                    <a:pt x="2561" y="616"/>
                  </a:lnTo>
                  <a:lnTo>
                    <a:pt x="2479" y="570"/>
                  </a:lnTo>
                  <a:lnTo>
                    <a:pt x="2394" y="529"/>
                  </a:lnTo>
                  <a:lnTo>
                    <a:pt x="2304" y="493"/>
                  </a:lnTo>
                  <a:lnTo>
                    <a:pt x="2213" y="464"/>
                  </a:lnTo>
                  <a:lnTo>
                    <a:pt x="2119" y="441"/>
                  </a:lnTo>
                  <a:lnTo>
                    <a:pt x="2023" y="423"/>
                  </a:lnTo>
                  <a:lnTo>
                    <a:pt x="1923" y="413"/>
                  </a:lnTo>
                  <a:lnTo>
                    <a:pt x="1824" y="409"/>
                  </a:lnTo>
                  <a:lnTo>
                    <a:pt x="1824"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5" name="Group 15"/>
            <p:cNvGrpSpPr>
              <a:grpSpLocks noChangeAspect="1"/>
            </p:cNvGrpSpPr>
            <p:nvPr/>
          </p:nvGrpSpPr>
          <p:grpSpPr bwMode="auto">
            <a:xfrm>
              <a:off x="7874105" y="3472636"/>
              <a:ext cx="572206" cy="636209"/>
              <a:chOff x="1986" y="3567"/>
              <a:chExt cx="1502" cy="1670"/>
            </a:xfrm>
            <a:solidFill>
              <a:schemeClr val="bg1"/>
            </a:solidFill>
          </p:grpSpPr>
          <p:sp>
            <p:nvSpPr>
              <p:cNvPr id="28" name="Freeform 17"/>
              <p:cNvSpPr>
                <a:spLocks/>
              </p:cNvSpPr>
              <p:nvPr/>
            </p:nvSpPr>
            <p:spPr bwMode="auto">
              <a:xfrm>
                <a:off x="2244" y="4272"/>
                <a:ext cx="196" cy="194"/>
              </a:xfrm>
              <a:custGeom>
                <a:avLst/>
                <a:gdLst>
                  <a:gd name="T0" fmla="*/ 335 w 392"/>
                  <a:gd name="T1" fmla="*/ 0 h 388"/>
                  <a:gd name="T2" fmla="*/ 349 w 392"/>
                  <a:gd name="T3" fmla="*/ 3 h 388"/>
                  <a:gd name="T4" fmla="*/ 363 w 392"/>
                  <a:gd name="T5" fmla="*/ 8 h 388"/>
                  <a:gd name="T6" fmla="*/ 375 w 392"/>
                  <a:gd name="T7" fmla="*/ 18 h 388"/>
                  <a:gd name="T8" fmla="*/ 384 w 392"/>
                  <a:gd name="T9" fmla="*/ 29 h 388"/>
                  <a:gd name="T10" fmla="*/ 390 w 392"/>
                  <a:gd name="T11" fmla="*/ 43 h 388"/>
                  <a:gd name="T12" fmla="*/ 392 w 392"/>
                  <a:gd name="T13" fmla="*/ 59 h 388"/>
                  <a:gd name="T14" fmla="*/ 390 w 392"/>
                  <a:gd name="T15" fmla="*/ 73 h 388"/>
                  <a:gd name="T16" fmla="*/ 384 w 392"/>
                  <a:gd name="T17" fmla="*/ 87 h 388"/>
                  <a:gd name="T18" fmla="*/ 375 w 392"/>
                  <a:gd name="T19" fmla="*/ 98 h 388"/>
                  <a:gd name="T20" fmla="*/ 363 w 392"/>
                  <a:gd name="T21" fmla="*/ 108 h 388"/>
                  <a:gd name="T22" fmla="*/ 348 w 392"/>
                  <a:gd name="T23" fmla="*/ 114 h 388"/>
                  <a:gd name="T24" fmla="*/ 310 w 392"/>
                  <a:gd name="T25" fmla="*/ 126 h 388"/>
                  <a:gd name="T26" fmla="*/ 277 w 392"/>
                  <a:gd name="T27" fmla="*/ 141 h 388"/>
                  <a:gd name="T28" fmla="*/ 247 w 392"/>
                  <a:gd name="T29" fmla="*/ 157 h 388"/>
                  <a:gd name="T30" fmla="*/ 220 w 392"/>
                  <a:gd name="T31" fmla="*/ 175 h 388"/>
                  <a:gd name="T32" fmla="*/ 198 w 392"/>
                  <a:gd name="T33" fmla="*/ 194 h 388"/>
                  <a:gd name="T34" fmla="*/ 179 w 392"/>
                  <a:gd name="T35" fmla="*/ 215 h 388"/>
                  <a:gd name="T36" fmla="*/ 163 w 392"/>
                  <a:gd name="T37" fmla="*/ 234 h 388"/>
                  <a:gd name="T38" fmla="*/ 150 w 392"/>
                  <a:gd name="T39" fmla="*/ 254 h 388"/>
                  <a:gd name="T40" fmla="*/ 139 w 392"/>
                  <a:gd name="T41" fmla="*/ 272 h 388"/>
                  <a:gd name="T42" fmla="*/ 131 w 392"/>
                  <a:gd name="T43" fmla="*/ 290 h 388"/>
                  <a:gd name="T44" fmla="*/ 125 w 392"/>
                  <a:gd name="T45" fmla="*/ 305 h 388"/>
                  <a:gd name="T46" fmla="*/ 119 w 392"/>
                  <a:gd name="T47" fmla="*/ 319 h 388"/>
                  <a:gd name="T48" fmla="*/ 117 w 392"/>
                  <a:gd name="T49" fmla="*/ 330 h 388"/>
                  <a:gd name="T50" fmla="*/ 115 w 392"/>
                  <a:gd name="T51" fmla="*/ 336 h 388"/>
                  <a:gd name="T52" fmla="*/ 114 w 392"/>
                  <a:gd name="T53" fmla="*/ 340 h 388"/>
                  <a:gd name="T54" fmla="*/ 109 w 392"/>
                  <a:gd name="T55" fmla="*/ 356 h 388"/>
                  <a:gd name="T56" fmla="*/ 100 w 392"/>
                  <a:gd name="T57" fmla="*/ 369 h 388"/>
                  <a:gd name="T58" fmla="*/ 87 w 392"/>
                  <a:gd name="T59" fmla="*/ 380 h 388"/>
                  <a:gd name="T60" fmla="*/ 73 w 392"/>
                  <a:gd name="T61" fmla="*/ 386 h 388"/>
                  <a:gd name="T62" fmla="*/ 57 w 392"/>
                  <a:gd name="T63" fmla="*/ 388 h 388"/>
                  <a:gd name="T64" fmla="*/ 52 w 392"/>
                  <a:gd name="T65" fmla="*/ 388 h 388"/>
                  <a:gd name="T66" fmla="*/ 48 w 392"/>
                  <a:gd name="T67" fmla="*/ 387 h 388"/>
                  <a:gd name="T68" fmla="*/ 30 w 392"/>
                  <a:gd name="T69" fmla="*/ 381 h 388"/>
                  <a:gd name="T70" fmla="*/ 16 w 392"/>
                  <a:gd name="T71" fmla="*/ 371 h 388"/>
                  <a:gd name="T72" fmla="*/ 5 w 392"/>
                  <a:gd name="T73" fmla="*/ 356 h 388"/>
                  <a:gd name="T74" fmla="*/ 0 w 392"/>
                  <a:gd name="T75" fmla="*/ 339 h 388"/>
                  <a:gd name="T76" fmla="*/ 0 w 392"/>
                  <a:gd name="T77" fmla="*/ 321 h 388"/>
                  <a:gd name="T78" fmla="*/ 1 w 392"/>
                  <a:gd name="T79" fmla="*/ 317 h 388"/>
                  <a:gd name="T80" fmla="*/ 2 w 392"/>
                  <a:gd name="T81" fmla="*/ 308 h 388"/>
                  <a:gd name="T82" fmla="*/ 5 w 392"/>
                  <a:gd name="T83" fmla="*/ 297 h 388"/>
                  <a:gd name="T84" fmla="*/ 9 w 392"/>
                  <a:gd name="T85" fmla="*/ 282 h 388"/>
                  <a:gd name="T86" fmla="*/ 16 w 392"/>
                  <a:gd name="T87" fmla="*/ 264 h 388"/>
                  <a:gd name="T88" fmla="*/ 24 w 392"/>
                  <a:gd name="T89" fmla="*/ 243 h 388"/>
                  <a:gd name="T90" fmla="*/ 35 w 392"/>
                  <a:gd name="T91" fmla="*/ 221 h 388"/>
                  <a:gd name="T92" fmla="*/ 49 w 392"/>
                  <a:gd name="T93" fmla="*/ 198 h 388"/>
                  <a:gd name="T94" fmla="*/ 65 w 392"/>
                  <a:gd name="T95" fmla="*/ 173 h 388"/>
                  <a:gd name="T96" fmla="*/ 83 w 392"/>
                  <a:gd name="T97" fmla="*/ 148 h 388"/>
                  <a:gd name="T98" fmla="*/ 105 w 392"/>
                  <a:gd name="T99" fmla="*/ 123 h 388"/>
                  <a:gd name="T100" fmla="*/ 131 w 392"/>
                  <a:gd name="T101" fmla="*/ 98 h 388"/>
                  <a:gd name="T102" fmla="*/ 160 w 392"/>
                  <a:gd name="T103" fmla="*/ 75 h 388"/>
                  <a:gd name="T104" fmla="*/ 193 w 392"/>
                  <a:gd name="T105" fmla="*/ 54 h 388"/>
                  <a:gd name="T106" fmla="*/ 230 w 392"/>
                  <a:gd name="T107" fmla="*/ 34 h 388"/>
                  <a:gd name="T108" fmla="*/ 273 w 392"/>
                  <a:gd name="T109" fmla="*/ 16 h 388"/>
                  <a:gd name="T110" fmla="*/ 319 w 392"/>
                  <a:gd name="T111" fmla="*/ 2 h 388"/>
                  <a:gd name="T112" fmla="*/ 335 w 392"/>
                  <a:gd name="T113"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 h="388">
                    <a:moveTo>
                      <a:pt x="335" y="0"/>
                    </a:moveTo>
                    <a:lnTo>
                      <a:pt x="349" y="3"/>
                    </a:lnTo>
                    <a:lnTo>
                      <a:pt x="363" y="8"/>
                    </a:lnTo>
                    <a:lnTo>
                      <a:pt x="375" y="18"/>
                    </a:lnTo>
                    <a:lnTo>
                      <a:pt x="384" y="29"/>
                    </a:lnTo>
                    <a:lnTo>
                      <a:pt x="390" y="43"/>
                    </a:lnTo>
                    <a:lnTo>
                      <a:pt x="392" y="59"/>
                    </a:lnTo>
                    <a:lnTo>
                      <a:pt x="390" y="73"/>
                    </a:lnTo>
                    <a:lnTo>
                      <a:pt x="384" y="87"/>
                    </a:lnTo>
                    <a:lnTo>
                      <a:pt x="375" y="98"/>
                    </a:lnTo>
                    <a:lnTo>
                      <a:pt x="363" y="108"/>
                    </a:lnTo>
                    <a:lnTo>
                      <a:pt x="348" y="114"/>
                    </a:lnTo>
                    <a:lnTo>
                      <a:pt x="310" y="126"/>
                    </a:lnTo>
                    <a:lnTo>
                      <a:pt x="277" y="141"/>
                    </a:lnTo>
                    <a:lnTo>
                      <a:pt x="247" y="157"/>
                    </a:lnTo>
                    <a:lnTo>
                      <a:pt x="220" y="175"/>
                    </a:lnTo>
                    <a:lnTo>
                      <a:pt x="198" y="194"/>
                    </a:lnTo>
                    <a:lnTo>
                      <a:pt x="179" y="215"/>
                    </a:lnTo>
                    <a:lnTo>
                      <a:pt x="163" y="234"/>
                    </a:lnTo>
                    <a:lnTo>
                      <a:pt x="150" y="254"/>
                    </a:lnTo>
                    <a:lnTo>
                      <a:pt x="139" y="272"/>
                    </a:lnTo>
                    <a:lnTo>
                      <a:pt x="131" y="290"/>
                    </a:lnTo>
                    <a:lnTo>
                      <a:pt x="125" y="305"/>
                    </a:lnTo>
                    <a:lnTo>
                      <a:pt x="119" y="319"/>
                    </a:lnTo>
                    <a:lnTo>
                      <a:pt x="117" y="330"/>
                    </a:lnTo>
                    <a:lnTo>
                      <a:pt x="115" y="336"/>
                    </a:lnTo>
                    <a:lnTo>
                      <a:pt x="114" y="340"/>
                    </a:lnTo>
                    <a:lnTo>
                      <a:pt x="109" y="356"/>
                    </a:lnTo>
                    <a:lnTo>
                      <a:pt x="100" y="369"/>
                    </a:lnTo>
                    <a:lnTo>
                      <a:pt x="87" y="380"/>
                    </a:lnTo>
                    <a:lnTo>
                      <a:pt x="73" y="386"/>
                    </a:lnTo>
                    <a:lnTo>
                      <a:pt x="57" y="388"/>
                    </a:lnTo>
                    <a:lnTo>
                      <a:pt x="52" y="388"/>
                    </a:lnTo>
                    <a:lnTo>
                      <a:pt x="48" y="387"/>
                    </a:lnTo>
                    <a:lnTo>
                      <a:pt x="30" y="381"/>
                    </a:lnTo>
                    <a:lnTo>
                      <a:pt x="16" y="371"/>
                    </a:lnTo>
                    <a:lnTo>
                      <a:pt x="5" y="356"/>
                    </a:lnTo>
                    <a:lnTo>
                      <a:pt x="0" y="339"/>
                    </a:lnTo>
                    <a:lnTo>
                      <a:pt x="0" y="321"/>
                    </a:lnTo>
                    <a:lnTo>
                      <a:pt x="1" y="317"/>
                    </a:lnTo>
                    <a:lnTo>
                      <a:pt x="2" y="308"/>
                    </a:lnTo>
                    <a:lnTo>
                      <a:pt x="5" y="297"/>
                    </a:lnTo>
                    <a:lnTo>
                      <a:pt x="9" y="282"/>
                    </a:lnTo>
                    <a:lnTo>
                      <a:pt x="16" y="264"/>
                    </a:lnTo>
                    <a:lnTo>
                      <a:pt x="24" y="243"/>
                    </a:lnTo>
                    <a:lnTo>
                      <a:pt x="35" y="221"/>
                    </a:lnTo>
                    <a:lnTo>
                      <a:pt x="49" y="198"/>
                    </a:lnTo>
                    <a:lnTo>
                      <a:pt x="65" y="173"/>
                    </a:lnTo>
                    <a:lnTo>
                      <a:pt x="83" y="148"/>
                    </a:lnTo>
                    <a:lnTo>
                      <a:pt x="105" y="123"/>
                    </a:lnTo>
                    <a:lnTo>
                      <a:pt x="131" y="98"/>
                    </a:lnTo>
                    <a:lnTo>
                      <a:pt x="160" y="75"/>
                    </a:lnTo>
                    <a:lnTo>
                      <a:pt x="193" y="54"/>
                    </a:lnTo>
                    <a:lnTo>
                      <a:pt x="230" y="34"/>
                    </a:lnTo>
                    <a:lnTo>
                      <a:pt x="273" y="16"/>
                    </a:lnTo>
                    <a:lnTo>
                      <a:pt x="319" y="2"/>
                    </a:lnTo>
                    <a:lnTo>
                      <a:pt x="3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8"/>
              <p:cNvSpPr>
                <a:spLocks/>
              </p:cNvSpPr>
              <p:nvPr/>
            </p:nvSpPr>
            <p:spPr bwMode="auto">
              <a:xfrm>
                <a:off x="2111" y="4158"/>
                <a:ext cx="297" cy="294"/>
              </a:xfrm>
              <a:custGeom>
                <a:avLst/>
                <a:gdLst>
                  <a:gd name="T0" fmla="*/ 553 w 594"/>
                  <a:gd name="T1" fmla="*/ 3 h 589"/>
                  <a:gd name="T2" fmla="*/ 577 w 594"/>
                  <a:gd name="T3" fmla="*/ 18 h 589"/>
                  <a:gd name="T4" fmla="*/ 592 w 594"/>
                  <a:gd name="T5" fmla="*/ 44 h 589"/>
                  <a:gd name="T6" fmla="*/ 592 w 594"/>
                  <a:gd name="T7" fmla="*/ 74 h 589"/>
                  <a:gd name="T8" fmla="*/ 577 w 594"/>
                  <a:gd name="T9" fmla="*/ 100 h 589"/>
                  <a:gd name="T10" fmla="*/ 551 w 594"/>
                  <a:gd name="T11" fmla="*/ 114 h 589"/>
                  <a:gd name="T12" fmla="*/ 447 w 594"/>
                  <a:gd name="T13" fmla="*/ 151 h 589"/>
                  <a:gd name="T14" fmla="*/ 361 w 594"/>
                  <a:gd name="T15" fmla="*/ 195 h 589"/>
                  <a:gd name="T16" fmla="*/ 290 w 594"/>
                  <a:gd name="T17" fmla="*/ 248 h 589"/>
                  <a:gd name="T18" fmla="*/ 235 w 594"/>
                  <a:gd name="T19" fmla="*/ 303 h 589"/>
                  <a:gd name="T20" fmla="*/ 192 w 594"/>
                  <a:gd name="T21" fmla="*/ 360 h 589"/>
                  <a:gd name="T22" fmla="*/ 160 w 594"/>
                  <a:gd name="T23" fmla="*/ 413 h 589"/>
                  <a:gd name="T24" fmla="*/ 138 w 594"/>
                  <a:gd name="T25" fmla="*/ 461 h 589"/>
                  <a:gd name="T26" fmla="*/ 124 w 594"/>
                  <a:gd name="T27" fmla="*/ 500 h 589"/>
                  <a:gd name="T28" fmla="*/ 118 w 594"/>
                  <a:gd name="T29" fmla="*/ 528 h 589"/>
                  <a:gd name="T30" fmla="*/ 115 w 594"/>
                  <a:gd name="T31" fmla="*/ 540 h 589"/>
                  <a:gd name="T32" fmla="*/ 101 w 594"/>
                  <a:gd name="T33" fmla="*/ 569 h 589"/>
                  <a:gd name="T34" fmla="*/ 73 w 594"/>
                  <a:gd name="T35" fmla="*/ 585 h 589"/>
                  <a:gd name="T36" fmla="*/ 53 w 594"/>
                  <a:gd name="T37" fmla="*/ 589 h 589"/>
                  <a:gd name="T38" fmla="*/ 30 w 594"/>
                  <a:gd name="T39" fmla="*/ 582 h 589"/>
                  <a:gd name="T40" fmla="*/ 6 w 594"/>
                  <a:gd name="T41" fmla="*/ 557 h 589"/>
                  <a:gd name="T42" fmla="*/ 0 w 594"/>
                  <a:gd name="T43" fmla="*/ 521 h 589"/>
                  <a:gd name="T44" fmla="*/ 3 w 594"/>
                  <a:gd name="T45" fmla="*/ 509 h 589"/>
                  <a:gd name="T46" fmla="*/ 10 w 594"/>
                  <a:gd name="T47" fmla="*/ 480 h 589"/>
                  <a:gd name="T48" fmla="*/ 23 w 594"/>
                  <a:gd name="T49" fmla="*/ 439 h 589"/>
                  <a:gd name="T50" fmla="*/ 43 w 594"/>
                  <a:gd name="T51" fmla="*/ 388 h 589"/>
                  <a:gd name="T52" fmla="*/ 73 w 594"/>
                  <a:gd name="T53" fmla="*/ 331 h 589"/>
                  <a:gd name="T54" fmla="*/ 113 w 594"/>
                  <a:gd name="T55" fmla="*/ 270 h 589"/>
                  <a:gd name="T56" fmla="*/ 166 w 594"/>
                  <a:gd name="T57" fmla="*/ 207 h 589"/>
                  <a:gd name="T58" fmla="*/ 231 w 594"/>
                  <a:gd name="T59" fmla="*/ 146 h 589"/>
                  <a:gd name="T60" fmla="*/ 311 w 594"/>
                  <a:gd name="T61" fmla="*/ 90 h 589"/>
                  <a:gd name="T62" fmla="*/ 408 w 594"/>
                  <a:gd name="T63" fmla="*/ 41 h 589"/>
                  <a:gd name="T64" fmla="*/ 522 w 594"/>
                  <a:gd name="T65" fmla="*/ 3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4" h="589">
                    <a:moveTo>
                      <a:pt x="538" y="0"/>
                    </a:moveTo>
                    <a:lnTo>
                      <a:pt x="553" y="3"/>
                    </a:lnTo>
                    <a:lnTo>
                      <a:pt x="565" y="9"/>
                    </a:lnTo>
                    <a:lnTo>
                      <a:pt x="577" y="18"/>
                    </a:lnTo>
                    <a:lnTo>
                      <a:pt x="587" y="29"/>
                    </a:lnTo>
                    <a:lnTo>
                      <a:pt x="592" y="44"/>
                    </a:lnTo>
                    <a:lnTo>
                      <a:pt x="594" y="59"/>
                    </a:lnTo>
                    <a:lnTo>
                      <a:pt x="592" y="74"/>
                    </a:lnTo>
                    <a:lnTo>
                      <a:pt x="587" y="88"/>
                    </a:lnTo>
                    <a:lnTo>
                      <a:pt x="577" y="100"/>
                    </a:lnTo>
                    <a:lnTo>
                      <a:pt x="565" y="109"/>
                    </a:lnTo>
                    <a:lnTo>
                      <a:pt x="551" y="114"/>
                    </a:lnTo>
                    <a:lnTo>
                      <a:pt x="497" y="132"/>
                    </a:lnTo>
                    <a:lnTo>
                      <a:pt x="447" y="151"/>
                    </a:lnTo>
                    <a:lnTo>
                      <a:pt x="402" y="172"/>
                    </a:lnTo>
                    <a:lnTo>
                      <a:pt x="361" y="195"/>
                    </a:lnTo>
                    <a:lnTo>
                      <a:pt x="323" y="221"/>
                    </a:lnTo>
                    <a:lnTo>
                      <a:pt x="290" y="248"/>
                    </a:lnTo>
                    <a:lnTo>
                      <a:pt x="261" y="275"/>
                    </a:lnTo>
                    <a:lnTo>
                      <a:pt x="235" y="303"/>
                    </a:lnTo>
                    <a:lnTo>
                      <a:pt x="211" y="332"/>
                    </a:lnTo>
                    <a:lnTo>
                      <a:pt x="192" y="360"/>
                    </a:lnTo>
                    <a:lnTo>
                      <a:pt x="175" y="387"/>
                    </a:lnTo>
                    <a:lnTo>
                      <a:pt x="160" y="413"/>
                    </a:lnTo>
                    <a:lnTo>
                      <a:pt x="149" y="438"/>
                    </a:lnTo>
                    <a:lnTo>
                      <a:pt x="138" y="461"/>
                    </a:lnTo>
                    <a:lnTo>
                      <a:pt x="130" y="482"/>
                    </a:lnTo>
                    <a:lnTo>
                      <a:pt x="124" y="500"/>
                    </a:lnTo>
                    <a:lnTo>
                      <a:pt x="120" y="515"/>
                    </a:lnTo>
                    <a:lnTo>
                      <a:pt x="118" y="528"/>
                    </a:lnTo>
                    <a:lnTo>
                      <a:pt x="116" y="535"/>
                    </a:lnTo>
                    <a:lnTo>
                      <a:pt x="115" y="540"/>
                    </a:lnTo>
                    <a:lnTo>
                      <a:pt x="109" y="556"/>
                    </a:lnTo>
                    <a:lnTo>
                      <a:pt x="101" y="569"/>
                    </a:lnTo>
                    <a:lnTo>
                      <a:pt x="88" y="579"/>
                    </a:lnTo>
                    <a:lnTo>
                      <a:pt x="73" y="585"/>
                    </a:lnTo>
                    <a:lnTo>
                      <a:pt x="57" y="589"/>
                    </a:lnTo>
                    <a:lnTo>
                      <a:pt x="53" y="589"/>
                    </a:lnTo>
                    <a:lnTo>
                      <a:pt x="48" y="588"/>
                    </a:lnTo>
                    <a:lnTo>
                      <a:pt x="30" y="582"/>
                    </a:lnTo>
                    <a:lnTo>
                      <a:pt x="16" y="572"/>
                    </a:lnTo>
                    <a:lnTo>
                      <a:pt x="6" y="557"/>
                    </a:lnTo>
                    <a:lnTo>
                      <a:pt x="0" y="541"/>
                    </a:lnTo>
                    <a:lnTo>
                      <a:pt x="0" y="521"/>
                    </a:lnTo>
                    <a:lnTo>
                      <a:pt x="0" y="517"/>
                    </a:lnTo>
                    <a:lnTo>
                      <a:pt x="3" y="509"/>
                    </a:lnTo>
                    <a:lnTo>
                      <a:pt x="6" y="496"/>
                    </a:lnTo>
                    <a:lnTo>
                      <a:pt x="10" y="480"/>
                    </a:lnTo>
                    <a:lnTo>
                      <a:pt x="15" y="461"/>
                    </a:lnTo>
                    <a:lnTo>
                      <a:pt x="23" y="439"/>
                    </a:lnTo>
                    <a:lnTo>
                      <a:pt x="32" y="415"/>
                    </a:lnTo>
                    <a:lnTo>
                      <a:pt x="43" y="388"/>
                    </a:lnTo>
                    <a:lnTo>
                      <a:pt x="57" y="361"/>
                    </a:lnTo>
                    <a:lnTo>
                      <a:pt x="73" y="331"/>
                    </a:lnTo>
                    <a:lnTo>
                      <a:pt x="92" y="301"/>
                    </a:lnTo>
                    <a:lnTo>
                      <a:pt x="113" y="270"/>
                    </a:lnTo>
                    <a:lnTo>
                      <a:pt x="138" y="238"/>
                    </a:lnTo>
                    <a:lnTo>
                      <a:pt x="166" y="207"/>
                    </a:lnTo>
                    <a:lnTo>
                      <a:pt x="197" y="176"/>
                    </a:lnTo>
                    <a:lnTo>
                      <a:pt x="231" y="146"/>
                    </a:lnTo>
                    <a:lnTo>
                      <a:pt x="269" y="118"/>
                    </a:lnTo>
                    <a:lnTo>
                      <a:pt x="311" y="90"/>
                    </a:lnTo>
                    <a:lnTo>
                      <a:pt x="358" y="64"/>
                    </a:lnTo>
                    <a:lnTo>
                      <a:pt x="408" y="41"/>
                    </a:lnTo>
                    <a:lnTo>
                      <a:pt x="462" y="21"/>
                    </a:lnTo>
                    <a:lnTo>
                      <a:pt x="522" y="3"/>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p:cNvSpPr>
              <p:nvPr/>
            </p:nvSpPr>
            <p:spPr bwMode="auto">
              <a:xfrm>
                <a:off x="1986" y="4027"/>
                <a:ext cx="399" cy="394"/>
              </a:xfrm>
              <a:custGeom>
                <a:avLst/>
                <a:gdLst>
                  <a:gd name="T0" fmla="*/ 756 w 798"/>
                  <a:gd name="T1" fmla="*/ 1 h 788"/>
                  <a:gd name="T2" fmla="*/ 781 w 798"/>
                  <a:gd name="T3" fmla="*/ 16 h 788"/>
                  <a:gd name="T4" fmla="*/ 796 w 798"/>
                  <a:gd name="T5" fmla="*/ 43 h 788"/>
                  <a:gd name="T6" fmla="*/ 794 w 798"/>
                  <a:gd name="T7" fmla="*/ 79 h 788"/>
                  <a:gd name="T8" fmla="*/ 773 w 798"/>
                  <a:gd name="T9" fmla="*/ 106 h 788"/>
                  <a:gd name="T10" fmla="*/ 689 w 798"/>
                  <a:gd name="T11" fmla="*/ 134 h 788"/>
                  <a:gd name="T12" fmla="*/ 568 w 798"/>
                  <a:gd name="T13" fmla="*/ 183 h 788"/>
                  <a:gd name="T14" fmla="*/ 465 w 798"/>
                  <a:gd name="T15" fmla="*/ 241 h 788"/>
                  <a:gd name="T16" fmla="*/ 378 w 798"/>
                  <a:gd name="T17" fmla="*/ 306 h 788"/>
                  <a:gd name="T18" fmla="*/ 307 w 798"/>
                  <a:gd name="T19" fmla="*/ 374 h 788"/>
                  <a:gd name="T20" fmla="*/ 249 w 798"/>
                  <a:gd name="T21" fmla="*/ 445 h 788"/>
                  <a:gd name="T22" fmla="*/ 205 w 798"/>
                  <a:gd name="T23" fmla="*/ 514 h 788"/>
                  <a:gd name="T24" fmla="*/ 171 w 798"/>
                  <a:gd name="T25" fmla="*/ 578 h 788"/>
                  <a:gd name="T26" fmla="*/ 146 w 798"/>
                  <a:gd name="T27" fmla="*/ 635 h 788"/>
                  <a:gd name="T28" fmla="*/ 129 w 798"/>
                  <a:gd name="T29" fmla="*/ 682 h 788"/>
                  <a:gd name="T30" fmla="*/ 119 w 798"/>
                  <a:gd name="T31" fmla="*/ 717 h 788"/>
                  <a:gd name="T32" fmla="*/ 115 w 798"/>
                  <a:gd name="T33" fmla="*/ 737 h 788"/>
                  <a:gd name="T34" fmla="*/ 110 w 798"/>
                  <a:gd name="T35" fmla="*/ 756 h 788"/>
                  <a:gd name="T36" fmla="*/ 88 w 798"/>
                  <a:gd name="T37" fmla="*/ 779 h 788"/>
                  <a:gd name="T38" fmla="*/ 58 w 798"/>
                  <a:gd name="T39" fmla="*/ 788 h 788"/>
                  <a:gd name="T40" fmla="*/ 48 w 798"/>
                  <a:gd name="T41" fmla="*/ 788 h 788"/>
                  <a:gd name="T42" fmla="*/ 16 w 798"/>
                  <a:gd name="T43" fmla="*/ 772 h 788"/>
                  <a:gd name="T44" fmla="*/ 0 w 798"/>
                  <a:gd name="T45" fmla="*/ 740 h 788"/>
                  <a:gd name="T46" fmla="*/ 1 w 798"/>
                  <a:gd name="T47" fmla="*/ 716 h 788"/>
                  <a:gd name="T48" fmla="*/ 5 w 798"/>
                  <a:gd name="T49" fmla="*/ 695 h 788"/>
                  <a:gd name="T50" fmla="*/ 15 w 798"/>
                  <a:gd name="T51" fmla="*/ 658 h 788"/>
                  <a:gd name="T52" fmla="*/ 31 w 798"/>
                  <a:gd name="T53" fmla="*/ 610 h 788"/>
                  <a:gd name="T54" fmla="*/ 54 w 798"/>
                  <a:gd name="T55" fmla="*/ 551 h 788"/>
                  <a:gd name="T56" fmla="*/ 85 w 798"/>
                  <a:gd name="T57" fmla="*/ 485 h 788"/>
                  <a:gd name="T58" fmla="*/ 128 w 798"/>
                  <a:gd name="T59" fmla="*/ 415 h 788"/>
                  <a:gd name="T60" fmla="*/ 180 w 798"/>
                  <a:gd name="T61" fmla="*/ 342 h 788"/>
                  <a:gd name="T62" fmla="*/ 246 w 798"/>
                  <a:gd name="T63" fmla="*/ 269 h 788"/>
                  <a:gd name="T64" fmla="*/ 325 w 798"/>
                  <a:gd name="T65" fmla="*/ 197 h 788"/>
                  <a:gd name="T66" fmla="*/ 419 w 798"/>
                  <a:gd name="T67" fmla="*/ 131 h 788"/>
                  <a:gd name="T68" fmla="*/ 529 w 798"/>
                  <a:gd name="T69" fmla="*/ 73 h 788"/>
                  <a:gd name="T70" fmla="*/ 655 w 798"/>
                  <a:gd name="T71" fmla="*/ 23 h 788"/>
                  <a:gd name="T72" fmla="*/ 741 w 798"/>
                  <a:gd name="T73" fmla="*/ 0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98" h="788">
                    <a:moveTo>
                      <a:pt x="741" y="0"/>
                    </a:moveTo>
                    <a:lnTo>
                      <a:pt x="756" y="1"/>
                    </a:lnTo>
                    <a:lnTo>
                      <a:pt x="770" y="8"/>
                    </a:lnTo>
                    <a:lnTo>
                      <a:pt x="781" y="16"/>
                    </a:lnTo>
                    <a:lnTo>
                      <a:pt x="791" y="28"/>
                    </a:lnTo>
                    <a:lnTo>
                      <a:pt x="796" y="43"/>
                    </a:lnTo>
                    <a:lnTo>
                      <a:pt x="798" y="61"/>
                    </a:lnTo>
                    <a:lnTo>
                      <a:pt x="794" y="79"/>
                    </a:lnTo>
                    <a:lnTo>
                      <a:pt x="785" y="94"/>
                    </a:lnTo>
                    <a:lnTo>
                      <a:pt x="773" y="106"/>
                    </a:lnTo>
                    <a:lnTo>
                      <a:pt x="756" y="113"/>
                    </a:lnTo>
                    <a:lnTo>
                      <a:pt x="689" y="134"/>
                    </a:lnTo>
                    <a:lnTo>
                      <a:pt x="626" y="157"/>
                    </a:lnTo>
                    <a:lnTo>
                      <a:pt x="568" y="183"/>
                    </a:lnTo>
                    <a:lnTo>
                      <a:pt x="514" y="210"/>
                    </a:lnTo>
                    <a:lnTo>
                      <a:pt x="465" y="241"/>
                    </a:lnTo>
                    <a:lnTo>
                      <a:pt x="420" y="273"/>
                    </a:lnTo>
                    <a:lnTo>
                      <a:pt x="378" y="306"/>
                    </a:lnTo>
                    <a:lnTo>
                      <a:pt x="341" y="340"/>
                    </a:lnTo>
                    <a:lnTo>
                      <a:pt x="307" y="374"/>
                    </a:lnTo>
                    <a:lnTo>
                      <a:pt x="277" y="410"/>
                    </a:lnTo>
                    <a:lnTo>
                      <a:pt x="249" y="445"/>
                    </a:lnTo>
                    <a:lnTo>
                      <a:pt x="226" y="480"/>
                    </a:lnTo>
                    <a:lnTo>
                      <a:pt x="205" y="514"/>
                    </a:lnTo>
                    <a:lnTo>
                      <a:pt x="187" y="547"/>
                    </a:lnTo>
                    <a:lnTo>
                      <a:pt x="171" y="578"/>
                    </a:lnTo>
                    <a:lnTo>
                      <a:pt x="157" y="608"/>
                    </a:lnTo>
                    <a:lnTo>
                      <a:pt x="146" y="635"/>
                    </a:lnTo>
                    <a:lnTo>
                      <a:pt x="136" y="660"/>
                    </a:lnTo>
                    <a:lnTo>
                      <a:pt x="129" y="682"/>
                    </a:lnTo>
                    <a:lnTo>
                      <a:pt x="124" y="701"/>
                    </a:lnTo>
                    <a:lnTo>
                      <a:pt x="119" y="717"/>
                    </a:lnTo>
                    <a:lnTo>
                      <a:pt x="116" y="729"/>
                    </a:lnTo>
                    <a:lnTo>
                      <a:pt x="115" y="737"/>
                    </a:lnTo>
                    <a:lnTo>
                      <a:pt x="114" y="740"/>
                    </a:lnTo>
                    <a:lnTo>
                      <a:pt x="110" y="756"/>
                    </a:lnTo>
                    <a:lnTo>
                      <a:pt x="100" y="770"/>
                    </a:lnTo>
                    <a:lnTo>
                      <a:pt x="88" y="779"/>
                    </a:lnTo>
                    <a:lnTo>
                      <a:pt x="74" y="786"/>
                    </a:lnTo>
                    <a:lnTo>
                      <a:pt x="58" y="788"/>
                    </a:lnTo>
                    <a:lnTo>
                      <a:pt x="52" y="788"/>
                    </a:lnTo>
                    <a:lnTo>
                      <a:pt x="48" y="788"/>
                    </a:lnTo>
                    <a:lnTo>
                      <a:pt x="31" y="782"/>
                    </a:lnTo>
                    <a:lnTo>
                      <a:pt x="16" y="772"/>
                    </a:lnTo>
                    <a:lnTo>
                      <a:pt x="5" y="757"/>
                    </a:lnTo>
                    <a:lnTo>
                      <a:pt x="0" y="740"/>
                    </a:lnTo>
                    <a:lnTo>
                      <a:pt x="0" y="722"/>
                    </a:lnTo>
                    <a:lnTo>
                      <a:pt x="1" y="716"/>
                    </a:lnTo>
                    <a:lnTo>
                      <a:pt x="2" y="708"/>
                    </a:lnTo>
                    <a:lnTo>
                      <a:pt x="5" y="695"/>
                    </a:lnTo>
                    <a:lnTo>
                      <a:pt x="10" y="678"/>
                    </a:lnTo>
                    <a:lnTo>
                      <a:pt x="15" y="658"/>
                    </a:lnTo>
                    <a:lnTo>
                      <a:pt x="22" y="635"/>
                    </a:lnTo>
                    <a:lnTo>
                      <a:pt x="31" y="610"/>
                    </a:lnTo>
                    <a:lnTo>
                      <a:pt x="42" y="581"/>
                    </a:lnTo>
                    <a:lnTo>
                      <a:pt x="54" y="551"/>
                    </a:lnTo>
                    <a:lnTo>
                      <a:pt x="68" y="519"/>
                    </a:lnTo>
                    <a:lnTo>
                      <a:pt x="85" y="485"/>
                    </a:lnTo>
                    <a:lnTo>
                      <a:pt x="106" y="451"/>
                    </a:lnTo>
                    <a:lnTo>
                      <a:pt x="128" y="415"/>
                    </a:lnTo>
                    <a:lnTo>
                      <a:pt x="152" y="379"/>
                    </a:lnTo>
                    <a:lnTo>
                      <a:pt x="180" y="342"/>
                    </a:lnTo>
                    <a:lnTo>
                      <a:pt x="211" y="305"/>
                    </a:lnTo>
                    <a:lnTo>
                      <a:pt x="246" y="269"/>
                    </a:lnTo>
                    <a:lnTo>
                      <a:pt x="284" y="233"/>
                    </a:lnTo>
                    <a:lnTo>
                      <a:pt x="325" y="197"/>
                    </a:lnTo>
                    <a:lnTo>
                      <a:pt x="370" y="164"/>
                    </a:lnTo>
                    <a:lnTo>
                      <a:pt x="419" y="131"/>
                    </a:lnTo>
                    <a:lnTo>
                      <a:pt x="471" y="101"/>
                    </a:lnTo>
                    <a:lnTo>
                      <a:pt x="529" y="73"/>
                    </a:lnTo>
                    <a:lnTo>
                      <a:pt x="589" y="46"/>
                    </a:lnTo>
                    <a:lnTo>
                      <a:pt x="655" y="23"/>
                    </a:lnTo>
                    <a:lnTo>
                      <a:pt x="726" y="1"/>
                    </a:lnTo>
                    <a:lnTo>
                      <a:pt x="7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0"/>
              <p:cNvSpPr>
                <a:spLocks/>
              </p:cNvSpPr>
              <p:nvPr/>
            </p:nvSpPr>
            <p:spPr bwMode="auto">
              <a:xfrm>
                <a:off x="2486" y="3567"/>
                <a:ext cx="621" cy="622"/>
              </a:xfrm>
              <a:custGeom>
                <a:avLst/>
                <a:gdLst>
                  <a:gd name="T0" fmla="*/ 685 w 1242"/>
                  <a:gd name="T1" fmla="*/ 3 h 1242"/>
                  <a:gd name="T2" fmla="*/ 805 w 1242"/>
                  <a:gd name="T3" fmla="*/ 28 h 1242"/>
                  <a:gd name="T4" fmla="*/ 917 w 1242"/>
                  <a:gd name="T5" fmla="*/ 74 h 1242"/>
                  <a:gd name="T6" fmla="*/ 1016 w 1242"/>
                  <a:gd name="T7" fmla="*/ 142 h 1242"/>
                  <a:gd name="T8" fmla="*/ 1101 w 1242"/>
                  <a:gd name="T9" fmla="*/ 226 h 1242"/>
                  <a:gd name="T10" fmla="*/ 1168 w 1242"/>
                  <a:gd name="T11" fmla="*/ 325 h 1242"/>
                  <a:gd name="T12" fmla="*/ 1215 w 1242"/>
                  <a:gd name="T13" fmla="*/ 437 h 1242"/>
                  <a:gd name="T14" fmla="*/ 1239 w 1242"/>
                  <a:gd name="T15" fmla="*/ 557 h 1242"/>
                  <a:gd name="T16" fmla="*/ 1239 w 1242"/>
                  <a:gd name="T17" fmla="*/ 685 h 1242"/>
                  <a:gd name="T18" fmla="*/ 1215 w 1242"/>
                  <a:gd name="T19" fmla="*/ 806 h 1242"/>
                  <a:gd name="T20" fmla="*/ 1168 w 1242"/>
                  <a:gd name="T21" fmla="*/ 917 h 1242"/>
                  <a:gd name="T22" fmla="*/ 1101 w 1242"/>
                  <a:gd name="T23" fmla="*/ 1016 h 1242"/>
                  <a:gd name="T24" fmla="*/ 1016 w 1242"/>
                  <a:gd name="T25" fmla="*/ 1100 h 1242"/>
                  <a:gd name="T26" fmla="*/ 917 w 1242"/>
                  <a:gd name="T27" fmla="*/ 1168 h 1242"/>
                  <a:gd name="T28" fmla="*/ 805 w 1242"/>
                  <a:gd name="T29" fmla="*/ 1214 h 1242"/>
                  <a:gd name="T30" fmla="*/ 685 w 1242"/>
                  <a:gd name="T31" fmla="*/ 1239 h 1242"/>
                  <a:gd name="T32" fmla="*/ 557 w 1242"/>
                  <a:gd name="T33" fmla="*/ 1239 h 1242"/>
                  <a:gd name="T34" fmla="*/ 437 w 1242"/>
                  <a:gd name="T35" fmla="*/ 1214 h 1242"/>
                  <a:gd name="T36" fmla="*/ 325 w 1242"/>
                  <a:gd name="T37" fmla="*/ 1168 h 1242"/>
                  <a:gd name="T38" fmla="*/ 226 w 1242"/>
                  <a:gd name="T39" fmla="*/ 1100 h 1242"/>
                  <a:gd name="T40" fmla="*/ 141 w 1242"/>
                  <a:gd name="T41" fmla="*/ 1016 h 1242"/>
                  <a:gd name="T42" fmla="*/ 74 w 1242"/>
                  <a:gd name="T43" fmla="*/ 917 h 1242"/>
                  <a:gd name="T44" fmla="*/ 27 w 1242"/>
                  <a:gd name="T45" fmla="*/ 806 h 1242"/>
                  <a:gd name="T46" fmla="*/ 3 w 1242"/>
                  <a:gd name="T47" fmla="*/ 685 h 1242"/>
                  <a:gd name="T48" fmla="*/ 3 w 1242"/>
                  <a:gd name="T49" fmla="*/ 557 h 1242"/>
                  <a:gd name="T50" fmla="*/ 27 w 1242"/>
                  <a:gd name="T51" fmla="*/ 437 h 1242"/>
                  <a:gd name="T52" fmla="*/ 74 w 1242"/>
                  <a:gd name="T53" fmla="*/ 325 h 1242"/>
                  <a:gd name="T54" fmla="*/ 141 w 1242"/>
                  <a:gd name="T55" fmla="*/ 226 h 1242"/>
                  <a:gd name="T56" fmla="*/ 226 w 1242"/>
                  <a:gd name="T57" fmla="*/ 142 h 1242"/>
                  <a:gd name="T58" fmla="*/ 325 w 1242"/>
                  <a:gd name="T59" fmla="*/ 74 h 1242"/>
                  <a:gd name="T60" fmla="*/ 437 w 1242"/>
                  <a:gd name="T61" fmla="*/ 28 h 1242"/>
                  <a:gd name="T62" fmla="*/ 557 w 1242"/>
                  <a:gd name="T63" fmla="*/ 3 h 1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2" h="1242">
                    <a:moveTo>
                      <a:pt x="621" y="0"/>
                    </a:moveTo>
                    <a:lnTo>
                      <a:pt x="685" y="3"/>
                    </a:lnTo>
                    <a:lnTo>
                      <a:pt x="746" y="13"/>
                    </a:lnTo>
                    <a:lnTo>
                      <a:pt x="805" y="28"/>
                    </a:lnTo>
                    <a:lnTo>
                      <a:pt x="863" y="49"/>
                    </a:lnTo>
                    <a:lnTo>
                      <a:pt x="917" y="74"/>
                    </a:lnTo>
                    <a:lnTo>
                      <a:pt x="969" y="105"/>
                    </a:lnTo>
                    <a:lnTo>
                      <a:pt x="1016" y="142"/>
                    </a:lnTo>
                    <a:lnTo>
                      <a:pt x="1060" y="182"/>
                    </a:lnTo>
                    <a:lnTo>
                      <a:pt x="1101" y="226"/>
                    </a:lnTo>
                    <a:lnTo>
                      <a:pt x="1137" y="274"/>
                    </a:lnTo>
                    <a:lnTo>
                      <a:pt x="1168" y="325"/>
                    </a:lnTo>
                    <a:lnTo>
                      <a:pt x="1194" y="379"/>
                    </a:lnTo>
                    <a:lnTo>
                      <a:pt x="1215" y="437"/>
                    </a:lnTo>
                    <a:lnTo>
                      <a:pt x="1231" y="496"/>
                    </a:lnTo>
                    <a:lnTo>
                      <a:pt x="1239" y="557"/>
                    </a:lnTo>
                    <a:lnTo>
                      <a:pt x="1242" y="621"/>
                    </a:lnTo>
                    <a:lnTo>
                      <a:pt x="1239" y="685"/>
                    </a:lnTo>
                    <a:lnTo>
                      <a:pt x="1231" y="747"/>
                    </a:lnTo>
                    <a:lnTo>
                      <a:pt x="1215" y="806"/>
                    </a:lnTo>
                    <a:lnTo>
                      <a:pt x="1194" y="863"/>
                    </a:lnTo>
                    <a:lnTo>
                      <a:pt x="1168" y="917"/>
                    </a:lnTo>
                    <a:lnTo>
                      <a:pt x="1137" y="968"/>
                    </a:lnTo>
                    <a:lnTo>
                      <a:pt x="1101" y="1016"/>
                    </a:lnTo>
                    <a:lnTo>
                      <a:pt x="1060" y="1061"/>
                    </a:lnTo>
                    <a:lnTo>
                      <a:pt x="1016" y="1100"/>
                    </a:lnTo>
                    <a:lnTo>
                      <a:pt x="969" y="1137"/>
                    </a:lnTo>
                    <a:lnTo>
                      <a:pt x="917" y="1168"/>
                    </a:lnTo>
                    <a:lnTo>
                      <a:pt x="863" y="1194"/>
                    </a:lnTo>
                    <a:lnTo>
                      <a:pt x="805" y="1214"/>
                    </a:lnTo>
                    <a:lnTo>
                      <a:pt x="746" y="1230"/>
                    </a:lnTo>
                    <a:lnTo>
                      <a:pt x="685" y="1239"/>
                    </a:lnTo>
                    <a:lnTo>
                      <a:pt x="621" y="1242"/>
                    </a:lnTo>
                    <a:lnTo>
                      <a:pt x="557" y="1239"/>
                    </a:lnTo>
                    <a:lnTo>
                      <a:pt x="495" y="1230"/>
                    </a:lnTo>
                    <a:lnTo>
                      <a:pt x="437" y="1214"/>
                    </a:lnTo>
                    <a:lnTo>
                      <a:pt x="379" y="1194"/>
                    </a:lnTo>
                    <a:lnTo>
                      <a:pt x="325" y="1168"/>
                    </a:lnTo>
                    <a:lnTo>
                      <a:pt x="274" y="1137"/>
                    </a:lnTo>
                    <a:lnTo>
                      <a:pt x="226" y="1100"/>
                    </a:lnTo>
                    <a:lnTo>
                      <a:pt x="182" y="1061"/>
                    </a:lnTo>
                    <a:lnTo>
                      <a:pt x="141" y="1016"/>
                    </a:lnTo>
                    <a:lnTo>
                      <a:pt x="106" y="968"/>
                    </a:lnTo>
                    <a:lnTo>
                      <a:pt x="74" y="917"/>
                    </a:lnTo>
                    <a:lnTo>
                      <a:pt x="49" y="863"/>
                    </a:lnTo>
                    <a:lnTo>
                      <a:pt x="27" y="806"/>
                    </a:lnTo>
                    <a:lnTo>
                      <a:pt x="13" y="747"/>
                    </a:lnTo>
                    <a:lnTo>
                      <a:pt x="3" y="685"/>
                    </a:lnTo>
                    <a:lnTo>
                      <a:pt x="0" y="621"/>
                    </a:lnTo>
                    <a:lnTo>
                      <a:pt x="3" y="557"/>
                    </a:lnTo>
                    <a:lnTo>
                      <a:pt x="13" y="496"/>
                    </a:lnTo>
                    <a:lnTo>
                      <a:pt x="27" y="437"/>
                    </a:lnTo>
                    <a:lnTo>
                      <a:pt x="49" y="379"/>
                    </a:lnTo>
                    <a:lnTo>
                      <a:pt x="74" y="325"/>
                    </a:lnTo>
                    <a:lnTo>
                      <a:pt x="106" y="274"/>
                    </a:lnTo>
                    <a:lnTo>
                      <a:pt x="141" y="226"/>
                    </a:lnTo>
                    <a:lnTo>
                      <a:pt x="182" y="182"/>
                    </a:lnTo>
                    <a:lnTo>
                      <a:pt x="226" y="142"/>
                    </a:lnTo>
                    <a:lnTo>
                      <a:pt x="274" y="105"/>
                    </a:lnTo>
                    <a:lnTo>
                      <a:pt x="325" y="74"/>
                    </a:lnTo>
                    <a:lnTo>
                      <a:pt x="379" y="49"/>
                    </a:lnTo>
                    <a:lnTo>
                      <a:pt x="437" y="28"/>
                    </a:lnTo>
                    <a:lnTo>
                      <a:pt x="495" y="13"/>
                    </a:lnTo>
                    <a:lnTo>
                      <a:pt x="557" y="3"/>
                    </a:lnTo>
                    <a:lnTo>
                      <a:pt x="6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1"/>
              <p:cNvSpPr>
                <a:spLocks/>
              </p:cNvSpPr>
              <p:nvPr/>
            </p:nvSpPr>
            <p:spPr bwMode="auto">
              <a:xfrm>
                <a:off x="2184" y="4307"/>
                <a:ext cx="503" cy="930"/>
              </a:xfrm>
              <a:custGeom>
                <a:avLst/>
                <a:gdLst>
                  <a:gd name="T0" fmla="*/ 704 w 1006"/>
                  <a:gd name="T1" fmla="*/ 0 h 1860"/>
                  <a:gd name="T2" fmla="*/ 1006 w 1006"/>
                  <a:gd name="T3" fmla="*/ 412 h 1860"/>
                  <a:gd name="T4" fmla="*/ 735 w 1006"/>
                  <a:gd name="T5" fmla="*/ 412 h 1860"/>
                  <a:gd name="T6" fmla="*/ 703 w 1006"/>
                  <a:gd name="T7" fmla="*/ 415 h 1860"/>
                  <a:gd name="T8" fmla="*/ 672 w 1006"/>
                  <a:gd name="T9" fmla="*/ 423 h 1860"/>
                  <a:gd name="T10" fmla="*/ 644 w 1006"/>
                  <a:gd name="T11" fmla="*/ 437 h 1860"/>
                  <a:gd name="T12" fmla="*/ 619 w 1006"/>
                  <a:gd name="T13" fmla="*/ 454 h 1860"/>
                  <a:gd name="T14" fmla="*/ 597 w 1006"/>
                  <a:gd name="T15" fmla="*/ 476 h 1860"/>
                  <a:gd name="T16" fmla="*/ 579 w 1006"/>
                  <a:gd name="T17" fmla="*/ 500 h 1860"/>
                  <a:gd name="T18" fmla="*/ 566 w 1006"/>
                  <a:gd name="T19" fmla="*/ 529 h 1860"/>
                  <a:gd name="T20" fmla="*/ 558 w 1006"/>
                  <a:gd name="T21" fmla="*/ 559 h 1860"/>
                  <a:gd name="T22" fmla="*/ 555 w 1006"/>
                  <a:gd name="T23" fmla="*/ 591 h 1860"/>
                  <a:gd name="T24" fmla="*/ 555 w 1006"/>
                  <a:gd name="T25" fmla="*/ 1341 h 1860"/>
                  <a:gd name="T26" fmla="*/ 544 w 1006"/>
                  <a:gd name="T27" fmla="*/ 1418 h 1860"/>
                  <a:gd name="T28" fmla="*/ 534 w 1006"/>
                  <a:gd name="T29" fmla="*/ 1499 h 1860"/>
                  <a:gd name="T30" fmla="*/ 526 w 1006"/>
                  <a:gd name="T31" fmla="*/ 1583 h 1860"/>
                  <a:gd name="T32" fmla="*/ 520 w 1006"/>
                  <a:gd name="T33" fmla="*/ 1670 h 1860"/>
                  <a:gd name="T34" fmla="*/ 515 w 1006"/>
                  <a:gd name="T35" fmla="*/ 1763 h 1860"/>
                  <a:gd name="T36" fmla="*/ 512 w 1006"/>
                  <a:gd name="T37" fmla="*/ 1860 h 1860"/>
                  <a:gd name="T38" fmla="*/ 0 w 1006"/>
                  <a:gd name="T39" fmla="*/ 1860 h 1860"/>
                  <a:gd name="T40" fmla="*/ 5 w 1006"/>
                  <a:gd name="T41" fmla="*/ 1735 h 1860"/>
                  <a:gd name="T42" fmla="*/ 11 w 1006"/>
                  <a:gd name="T43" fmla="*/ 1616 h 1860"/>
                  <a:gd name="T44" fmla="*/ 21 w 1006"/>
                  <a:gd name="T45" fmla="*/ 1502 h 1860"/>
                  <a:gd name="T46" fmla="*/ 32 w 1006"/>
                  <a:gd name="T47" fmla="*/ 1393 h 1860"/>
                  <a:gd name="T48" fmla="*/ 47 w 1006"/>
                  <a:gd name="T49" fmla="*/ 1289 h 1860"/>
                  <a:gd name="T50" fmla="*/ 63 w 1006"/>
                  <a:gd name="T51" fmla="*/ 1190 h 1860"/>
                  <a:gd name="T52" fmla="*/ 81 w 1006"/>
                  <a:gd name="T53" fmla="*/ 1096 h 1860"/>
                  <a:gd name="T54" fmla="*/ 102 w 1006"/>
                  <a:gd name="T55" fmla="*/ 1006 h 1860"/>
                  <a:gd name="T56" fmla="*/ 124 w 1006"/>
                  <a:gd name="T57" fmla="*/ 920 h 1860"/>
                  <a:gd name="T58" fmla="*/ 148 w 1006"/>
                  <a:gd name="T59" fmla="*/ 839 h 1860"/>
                  <a:gd name="T60" fmla="*/ 173 w 1006"/>
                  <a:gd name="T61" fmla="*/ 763 h 1860"/>
                  <a:gd name="T62" fmla="*/ 200 w 1006"/>
                  <a:gd name="T63" fmla="*/ 690 h 1860"/>
                  <a:gd name="T64" fmla="*/ 227 w 1006"/>
                  <a:gd name="T65" fmla="*/ 622 h 1860"/>
                  <a:gd name="T66" fmla="*/ 257 w 1006"/>
                  <a:gd name="T67" fmla="*/ 557 h 1860"/>
                  <a:gd name="T68" fmla="*/ 287 w 1006"/>
                  <a:gd name="T69" fmla="*/ 496 h 1860"/>
                  <a:gd name="T70" fmla="*/ 318 w 1006"/>
                  <a:gd name="T71" fmla="*/ 439 h 1860"/>
                  <a:gd name="T72" fmla="*/ 349 w 1006"/>
                  <a:gd name="T73" fmla="*/ 385 h 1860"/>
                  <a:gd name="T74" fmla="*/ 381 w 1006"/>
                  <a:gd name="T75" fmla="*/ 335 h 1860"/>
                  <a:gd name="T76" fmla="*/ 414 w 1006"/>
                  <a:gd name="T77" fmla="*/ 288 h 1860"/>
                  <a:gd name="T78" fmla="*/ 447 w 1006"/>
                  <a:gd name="T79" fmla="*/ 245 h 1860"/>
                  <a:gd name="T80" fmla="*/ 479 w 1006"/>
                  <a:gd name="T81" fmla="*/ 205 h 1860"/>
                  <a:gd name="T82" fmla="*/ 512 w 1006"/>
                  <a:gd name="T83" fmla="*/ 167 h 1860"/>
                  <a:gd name="T84" fmla="*/ 545 w 1006"/>
                  <a:gd name="T85" fmla="*/ 133 h 1860"/>
                  <a:gd name="T86" fmla="*/ 578 w 1006"/>
                  <a:gd name="T87" fmla="*/ 101 h 1860"/>
                  <a:gd name="T88" fmla="*/ 610 w 1006"/>
                  <a:gd name="T89" fmla="*/ 72 h 1860"/>
                  <a:gd name="T90" fmla="*/ 642 w 1006"/>
                  <a:gd name="T91" fmla="*/ 46 h 1860"/>
                  <a:gd name="T92" fmla="*/ 673 w 1006"/>
                  <a:gd name="T93" fmla="*/ 22 h 1860"/>
                  <a:gd name="T94" fmla="*/ 704 w 1006"/>
                  <a:gd name="T95" fmla="*/ 0 h 1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06" h="1860">
                    <a:moveTo>
                      <a:pt x="704" y="0"/>
                    </a:moveTo>
                    <a:lnTo>
                      <a:pt x="1006" y="412"/>
                    </a:lnTo>
                    <a:lnTo>
                      <a:pt x="735" y="412"/>
                    </a:lnTo>
                    <a:lnTo>
                      <a:pt x="703" y="415"/>
                    </a:lnTo>
                    <a:lnTo>
                      <a:pt x="672" y="423"/>
                    </a:lnTo>
                    <a:lnTo>
                      <a:pt x="644" y="437"/>
                    </a:lnTo>
                    <a:lnTo>
                      <a:pt x="619" y="454"/>
                    </a:lnTo>
                    <a:lnTo>
                      <a:pt x="597" y="476"/>
                    </a:lnTo>
                    <a:lnTo>
                      <a:pt x="579" y="500"/>
                    </a:lnTo>
                    <a:lnTo>
                      <a:pt x="566" y="529"/>
                    </a:lnTo>
                    <a:lnTo>
                      <a:pt x="558" y="559"/>
                    </a:lnTo>
                    <a:lnTo>
                      <a:pt x="555" y="591"/>
                    </a:lnTo>
                    <a:lnTo>
                      <a:pt x="555" y="1341"/>
                    </a:lnTo>
                    <a:lnTo>
                      <a:pt x="544" y="1418"/>
                    </a:lnTo>
                    <a:lnTo>
                      <a:pt x="534" y="1499"/>
                    </a:lnTo>
                    <a:lnTo>
                      <a:pt x="526" y="1583"/>
                    </a:lnTo>
                    <a:lnTo>
                      <a:pt x="520" y="1670"/>
                    </a:lnTo>
                    <a:lnTo>
                      <a:pt x="515" y="1763"/>
                    </a:lnTo>
                    <a:lnTo>
                      <a:pt x="512" y="1860"/>
                    </a:lnTo>
                    <a:lnTo>
                      <a:pt x="0" y="1860"/>
                    </a:lnTo>
                    <a:lnTo>
                      <a:pt x="5" y="1735"/>
                    </a:lnTo>
                    <a:lnTo>
                      <a:pt x="11" y="1616"/>
                    </a:lnTo>
                    <a:lnTo>
                      <a:pt x="21" y="1502"/>
                    </a:lnTo>
                    <a:lnTo>
                      <a:pt x="32" y="1393"/>
                    </a:lnTo>
                    <a:lnTo>
                      <a:pt x="47" y="1289"/>
                    </a:lnTo>
                    <a:lnTo>
                      <a:pt x="63" y="1190"/>
                    </a:lnTo>
                    <a:lnTo>
                      <a:pt x="81" y="1096"/>
                    </a:lnTo>
                    <a:lnTo>
                      <a:pt x="102" y="1006"/>
                    </a:lnTo>
                    <a:lnTo>
                      <a:pt x="124" y="920"/>
                    </a:lnTo>
                    <a:lnTo>
                      <a:pt x="148" y="839"/>
                    </a:lnTo>
                    <a:lnTo>
                      <a:pt x="173" y="763"/>
                    </a:lnTo>
                    <a:lnTo>
                      <a:pt x="200" y="690"/>
                    </a:lnTo>
                    <a:lnTo>
                      <a:pt x="227" y="622"/>
                    </a:lnTo>
                    <a:lnTo>
                      <a:pt x="257" y="557"/>
                    </a:lnTo>
                    <a:lnTo>
                      <a:pt x="287" y="496"/>
                    </a:lnTo>
                    <a:lnTo>
                      <a:pt x="318" y="439"/>
                    </a:lnTo>
                    <a:lnTo>
                      <a:pt x="349" y="385"/>
                    </a:lnTo>
                    <a:lnTo>
                      <a:pt x="381" y="335"/>
                    </a:lnTo>
                    <a:lnTo>
                      <a:pt x="414" y="288"/>
                    </a:lnTo>
                    <a:lnTo>
                      <a:pt x="447" y="245"/>
                    </a:lnTo>
                    <a:lnTo>
                      <a:pt x="479" y="205"/>
                    </a:lnTo>
                    <a:lnTo>
                      <a:pt x="512" y="167"/>
                    </a:lnTo>
                    <a:lnTo>
                      <a:pt x="545" y="133"/>
                    </a:lnTo>
                    <a:lnTo>
                      <a:pt x="578" y="101"/>
                    </a:lnTo>
                    <a:lnTo>
                      <a:pt x="610" y="72"/>
                    </a:lnTo>
                    <a:lnTo>
                      <a:pt x="642" y="46"/>
                    </a:lnTo>
                    <a:lnTo>
                      <a:pt x="673" y="22"/>
                    </a:lnTo>
                    <a:lnTo>
                      <a:pt x="70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2"/>
              <p:cNvSpPr>
                <a:spLocks/>
              </p:cNvSpPr>
              <p:nvPr/>
            </p:nvSpPr>
            <p:spPr bwMode="auto">
              <a:xfrm>
                <a:off x="2605" y="4210"/>
                <a:ext cx="388" cy="175"/>
              </a:xfrm>
              <a:custGeom>
                <a:avLst/>
                <a:gdLst>
                  <a:gd name="T0" fmla="*/ 421 w 776"/>
                  <a:gd name="T1" fmla="*/ 2 h 349"/>
                  <a:gd name="T2" fmla="*/ 478 w 776"/>
                  <a:gd name="T3" fmla="*/ 24 h 349"/>
                  <a:gd name="T4" fmla="*/ 524 w 776"/>
                  <a:gd name="T5" fmla="*/ 63 h 349"/>
                  <a:gd name="T6" fmla="*/ 688 w 776"/>
                  <a:gd name="T7" fmla="*/ 25 h 349"/>
                  <a:gd name="T8" fmla="*/ 719 w 776"/>
                  <a:gd name="T9" fmla="*/ 20 h 349"/>
                  <a:gd name="T10" fmla="*/ 750 w 776"/>
                  <a:gd name="T11" fmla="*/ 31 h 349"/>
                  <a:gd name="T12" fmla="*/ 770 w 776"/>
                  <a:gd name="T13" fmla="*/ 56 h 349"/>
                  <a:gd name="T14" fmla="*/ 776 w 776"/>
                  <a:gd name="T15" fmla="*/ 89 h 349"/>
                  <a:gd name="T16" fmla="*/ 774 w 776"/>
                  <a:gd name="T17" fmla="*/ 291 h 349"/>
                  <a:gd name="T18" fmla="*/ 764 w 776"/>
                  <a:gd name="T19" fmla="*/ 318 h 349"/>
                  <a:gd name="T20" fmla="*/ 739 w 776"/>
                  <a:gd name="T21" fmla="*/ 338 h 349"/>
                  <a:gd name="T22" fmla="*/ 710 w 776"/>
                  <a:gd name="T23" fmla="*/ 344 h 349"/>
                  <a:gd name="T24" fmla="*/ 664 w 776"/>
                  <a:gd name="T25" fmla="*/ 331 h 349"/>
                  <a:gd name="T26" fmla="*/ 602 w 776"/>
                  <a:gd name="T27" fmla="*/ 313 h 349"/>
                  <a:gd name="T28" fmla="*/ 545 w 776"/>
                  <a:gd name="T29" fmla="*/ 296 h 349"/>
                  <a:gd name="T30" fmla="*/ 500 w 776"/>
                  <a:gd name="T31" fmla="*/ 309 h 349"/>
                  <a:gd name="T32" fmla="*/ 450 w 776"/>
                  <a:gd name="T33" fmla="*/ 339 h 349"/>
                  <a:gd name="T34" fmla="*/ 391 w 776"/>
                  <a:gd name="T35" fmla="*/ 349 h 349"/>
                  <a:gd name="T36" fmla="*/ 330 w 776"/>
                  <a:gd name="T37" fmla="*/ 338 h 349"/>
                  <a:gd name="T38" fmla="*/ 278 w 776"/>
                  <a:gd name="T39" fmla="*/ 307 h 349"/>
                  <a:gd name="T40" fmla="*/ 234 w 776"/>
                  <a:gd name="T41" fmla="*/ 292 h 349"/>
                  <a:gd name="T42" fmla="*/ 178 w 776"/>
                  <a:gd name="T43" fmla="*/ 309 h 349"/>
                  <a:gd name="T44" fmla="*/ 117 w 776"/>
                  <a:gd name="T45" fmla="*/ 328 h 349"/>
                  <a:gd name="T46" fmla="*/ 71 w 776"/>
                  <a:gd name="T47" fmla="*/ 340 h 349"/>
                  <a:gd name="T48" fmla="*/ 40 w 776"/>
                  <a:gd name="T49" fmla="*/ 334 h 349"/>
                  <a:gd name="T50" fmla="*/ 14 w 776"/>
                  <a:gd name="T51" fmla="*/ 315 h 349"/>
                  <a:gd name="T52" fmla="*/ 2 w 776"/>
                  <a:gd name="T53" fmla="*/ 286 h 349"/>
                  <a:gd name="T54" fmla="*/ 0 w 776"/>
                  <a:gd name="T55" fmla="*/ 86 h 349"/>
                  <a:gd name="T56" fmla="*/ 8 w 776"/>
                  <a:gd name="T57" fmla="*/ 54 h 349"/>
                  <a:gd name="T58" fmla="*/ 29 w 776"/>
                  <a:gd name="T59" fmla="*/ 29 h 349"/>
                  <a:gd name="T60" fmla="*/ 72 w 776"/>
                  <a:gd name="T61" fmla="*/ 17 h 349"/>
                  <a:gd name="T62" fmla="*/ 240 w 776"/>
                  <a:gd name="T63" fmla="*/ 86 h 349"/>
                  <a:gd name="T64" fmla="*/ 279 w 776"/>
                  <a:gd name="T65" fmla="*/ 40 h 349"/>
                  <a:gd name="T66" fmla="*/ 330 w 776"/>
                  <a:gd name="T67" fmla="*/ 10 h 349"/>
                  <a:gd name="T68" fmla="*/ 391 w 776"/>
                  <a:gd name="T69" fmla="*/ 0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6" h="349">
                    <a:moveTo>
                      <a:pt x="391" y="0"/>
                    </a:moveTo>
                    <a:lnTo>
                      <a:pt x="421" y="2"/>
                    </a:lnTo>
                    <a:lnTo>
                      <a:pt x="451" y="10"/>
                    </a:lnTo>
                    <a:lnTo>
                      <a:pt x="478" y="24"/>
                    </a:lnTo>
                    <a:lnTo>
                      <a:pt x="502" y="41"/>
                    </a:lnTo>
                    <a:lnTo>
                      <a:pt x="524" y="63"/>
                    </a:lnTo>
                    <a:lnTo>
                      <a:pt x="541" y="87"/>
                    </a:lnTo>
                    <a:lnTo>
                      <a:pt x="688" y="25"/>
                    </a:lnTo>
                    <a:lnTo>
                      <a:pt x="704" y="20"/>
                    </a:lnTo>
                    <a:lnTo>
                      <a:pt x="719" y="20"/>
                    </a:lnTo>
                    <a:lnTo>
                      <a:pt x="735" y="23"/>
                    </a:lnTo>
                    <a:lnTo>
                      <a:pt x="750" y="31"/>
                    </a:lnTo>
                    <a:lnTo>
                      <a:pt x="761" y="42"/>
                    </a:lnTo>
                    <a:lnTo>
                      <a:pt x="770" y="56"/>
                    </a:lnTo>
                    <a:lnTo>
                      <a:pt x="774" y="72"/>
                    </a:lnTo>
                    <a:lnTo>
                      <a:pt x="776" y="89"/>
                    </a:lnTo>
                    <a:lnTo>
                      <a:pt x="776" y="274"/>
                    </a:lnTo>
                    <a:lnTo>
                      <a:pt x="774" y="291"/>
                    </a:lnTo>
                    <a:lnTo>
                      <a:pt x="771" y="306"/>
                    </a:lnTo>
                    <a:lnTo>
                      <a:pt x="764" y="318"/>
                    </a:lnTo>
                    <a:lnTo>
                      <a:pt x="752" y="330"/>
                    </a:lnTo>
                    <a:lnTo>
                      <a:pt x="739" y="338"/>
                    </a:lnTo>
                    <a:lnTo>
                      <a:pt x="725" y="343"/>
                    </a:lnTo>
                    <a:lnTo>
                      <a:pt x="710" y="344"/>
                    </a:lnTo>
                    <a:lnTo>
                      <a:pt x="695" y="341"/>
                    </a:lnTo>
                    <a:lnTo>
                      <a:pt x="664" y="331"/>
                    </a:lnTo>
                    <a:lnTo>
                      <a:pt x="634" y="323"/>
                    </a:lnTo>
                    <a:lnTo>
                      <a:pt x="602" y="313"/>
                    </a:lnTo>
                    <a:lnTo>
                      <a:pt x="572" y="303"/>
                    </a:lnTo>
                    <a:lnTo>
                      <a:pt x="545" y="296"/>
                    </a:lnTo>
                    <a:lnTo>
                      <a:pt x="522" y="289"/>
                    </a:lnTo>
                    <a:lnTo>
                      <a:pt x="500" y="309"/>
                    </a:lnTo>
                    <a:lnTo>
                      <a:pt x="477" y="326"/>
                    </a:lnTo>
                    <a:lnTo>
                      <a:pt x="450" y="339"/>
                    </a:lnTo>
                    <a:lnTo>
                      <a:pt x="421" y="346"/>
                    </a:lnTo>
                    <a:lnTo>
                      <a:pt x="391" y="349"/>
                    </a:lnTo>
                    <a:lnTo>
                      <a:pt x="359" y="346"/>
                    </a:lnTo>
                    <a:lnTo>
                      <a:pt x="330" y="338"/>
                    </a:lnTo>
                    <a:lnTo>
                      <a:pt x="302" y="324"/>
                    </a:lnTo>
                    <a:lnTo>
                      <a:pt x="278" y="307"/>
                    </a:lnTo>
                    <a:lnTo>
                      <a:pt x="256" y="285"/>
                    </a:lnTo>
                    <a:lnTo>
                      <a:pt x="234" y="292"/>
                    </a:lnTo>
                    <a:lnTo>
                      <a:pt x="207" y="300"/>
                    </a:lnTo>
                    <a:lnTo>
                      <a:pt x="178" y="309"/>
                    </a:lnTo>
                    <a:lnTo>
                      <a:pt x="148" y="318"/>
                    </a:lnTo>
                    <a:lnTo>
                      <a:pt x="117" y="328"/>
                    </a:lnTo>
                    <a:lnTo>
                      <a:pt x="88" y="337"/>
                    </a:lnTo>
                    <a:lnTo>
                      <a:pt x="71" y="340"/>
                    </a:lnTo>
                    <a:lnTo>
                      <a:pt x="56" y="339"/>
                    </a:lnTo>
                    <a:lnTo>
                      <a:pt x="40" y="334"/>
                    </a:lnTo>
                    <a:lnTo>
                      <a:pt x="26" y="326"/>
                    </a:lnTo>
                    <a:lnTo>
                      <a:pt x="14" y="315"/>
                    </a:lnTo>
                    <a:lnTo>
                      <a:pt x="7" y="301"/>
                    </a:lnTo>
                    <a:lnTo>
                      <a:pt x="2" y="286"/>
                    </a:lnTo>
                    <a:lnTo>
                      <a:pt x="0" y="270"/>
                    </a:lnTo>
                    <a:lnTo>
                      <a:pt x="0" y="86"/>
                    </a:lnTo>
                    <a:lnTo>
                      <a:pt x="3" y="69"/>
                    </a:lnTo>
                    <a:lnTo>
                      <a:pt x="8" y="54"/>
                    </a:lnTo>
                    <a:lnTo>
                      <a:pt x="16" y="40"/>
                    </a:lnTo>
                    <a:lnTo>
                      <a:pt x="29" y="29"/>
                    </a:lnTo>
                    <a:lnTo>
                      <a:pt x="49" y="19"/>
                    </a:lnTo>
                    <a:lnTo>
                      <a:pt x="72" y="17"/>
                    </a:lnTo>
                    <a:lnTo>
                      <a:pt x="93" y="22"/>
                    </a:lnTo>
                    <a:lnTo>
                      <a:pt x="240" y="86"/>
                    </a:lnTo>
                    <a:lnTo>
                      <a:pt x="257" y="62"/>
                    </a:lnTo>
                    <a:lnTo>
                      <a:pt x="279" y="40"/>
                    </a:lnTo>
                    <a:lnTo>
                      <a:pt x="303" y="23"/>
                    </a:lnTo>
                    <a:lnTo>
                      <a:pt x="330" y="10"/>
                    </a:lnTo>
                    <a:lnTo>
                      <a:pt x="360" y="2"/>
                    </a:lnTo>
                    <a:lnTo>
                      <a:pt x="39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3"/>
              <p:cNvSpPr>
                <a:spLocks noEditPoints="1"/>
              </p:cNvSpPr>
              <p:nvPr/>
            </p:nvSpPr>
            <p:spPr bwMode="auto">
              <a:xfrm>
                <a:off x="2519" y="4266"/>
                <a:ext cx="969" cy="971"/>
              </a:xfrm>
              <a:custGeom>
                <a:avLst/>
                <a:gdLst>
                  <a:gd name="T0" fmla="*/ 167 w 1937"/>
                  <a:gd name="T1" fmla="*/ 813 h 1941"/>
                  <a:gd name="T2" fmla="*/ 134 w 1937"/>
                  <a:gd name="T3" fmla="*/ 855 h 1941"/>
                  <a:gd name="T4" fmla="*/ 142 w 1937"/>
                  <a:gd name="T5" fmla="*/ 911 h 1941"/>
                  <a:gd name="T6" fmla="*/ 185 w 1937"/>
                  <a:gd name="T7" fmla="*/ 945 h 1941"/>
                  <a:gd name="T8" fmla="*/ 241 w 1937"/>
                  <a:gd name="T9" fmla="*/ 937 h 1941"/>
                  <a:gd name="T10" fmla="*/ 274 w 1937"/>
                  <a:gd name="T11" fmla="*/ 894 h 1941"/>
                  <a:gd name="T12" fmla="*/ 266 w 1937"/>
                  <a:gd name="T13" fmla="*/ 838 h 1941"/>
                  <a:gd name="T14" fmla="*/ 224 w 1937"/>
                  <a:gd name="T15" fmla="*/ 805 h 1941"/>
                  <a:gd name="T16" fmla="*/ 1171 w 1937"/>
                  <a:gd name="T17" fmla="*/ 0 h 1941"/>
                  <a:gd name="T18" fmla="*/ 1263 w 1937"/>
                  <a:gd name="T19" fmla="*/ 54 h 1941"/>
                  <a:gd name="T20" fmla="*/ 1407 w 1937"/>
                  <a:gd name="T21" fmla="*/ 154 h 1941"/>
                  <a:gd name="T22" fmla="*/ 1551 w 1937"/>
                  <a:gd name="T23" fmla="*/ 274 h 1941"/>
                  <a:gd name="T24" fmla="*/ 1685 w 1937"/>
                  <a:gd name="T25" fmla="*/ 412 h 1941"/>
                  <a:gd name="T26" fmla="*/ 1799 w 1937"/>
                  <a:gd name="T27" fmla="*/ 567 h 1941"/>
                  <a:gd name="T28" fmla="*/ 1885 w 1937"/>
                  <a:gd name="T29" fmla="*/ 736 h 1941"/>
                  <a:gd name="T30" fmla="*/ 1932 w 1937"/>
                  <a:gd name="T31" fmla="*/ 916 h 1941"/>
                  <a:gd name="T32" fmla="*/ 1931 w 1937"/>
                  <a:gd name="T33" fmla="*/ 1106 h 1941"/>
                  <a:gd name="T34" fmla="*/ 1872 w 1937"/>
                  <a:gd name="T35" fmla="*/ 1304 h 1941"/>
                  <a:gd name="T36" fmla="*/ 1771 w 1937"/>
                  <a:gd name="T37" fmla="*/ 1472 h 1941"/>
                  <a:gd name="T38" fmla="*/ 1638 w 1937"/>
                  <a:gd name="T39" fmla="*/ 1603 h 1941"/>
                  <a:gd name="T40" fmla="*/ 1477 w 1937"/>
                  <a:gd name="T41" fmla="*/ 1693 h 1941"/>
                  <a:gd name="T42" fmla="*/ 1318 w 1937"/>
                  <a:gd name="T43" fmla="*/ 1735 h 1941"/>
                  <a:gd name="T44" fmla="*/ 1173 w 1937"/>
                  <a:gd name="T45" fmla="*/ 1747 h 1941"/>
                  <a:gd name="T46" fmla="*/ 975 w 1937"/>
                  <a:gd name="T47" fmla="*/ 1728 h 1941"/>
                  <a:gd name="T48" fmla="*/ 795 w 1937"/>
                  <a:gd name="T49" fmla="*/ 1682 h 1941"/>
                  <a:gd name="T50" fmla="*/ 644 w 1937"/>
                  <a:gd name="T51" fmla="*/ 1626 h 1941"/>
                  <a:gd name="T52" fmla="*/ 533 w 1937"/>
                  <a:gd name="T53" fmla="*/ 1572 h 1941"/>
                  <a:gd name="T54" fmla="*/ 508 w 1937"/>
                  <a:gd name="T55" fmla="*/ 1577 h 1941"/>
                  <a:gd name="T56" fmla="*/ 506 w 1937"/>
                  <a:gd name="T57" fmla="*/ 1602 h 1941"/>
                  <a:gd name="T58" fmla="*/ 557 w 1937"/>
                  <a:gd name="T59" fmla="*/ 1665 h 1941"/>
                  <a:gd name="T60" fmla="*/ 634 w 1937"/>
                  <a:gd name="T61" fmla="*/ 1736 h 1941"/>
                  <a:gd name="T62" fmla="*/ 739 w 1937"/>
                  <a:gd name="T63" fmla="*/ 1807 h 1941"/>
                  <a:gd name="T64" fmla="*/ 878 w 1937"/>
                  <a:gd name="T65" fmla="*/ 1866 h 1941"/>
                  <a:gd name="T66" fmla="*/ 1053 w 1937"/>
                  <a:gd name="T67" fmla="*/ 1906 h 1941"/>
                  <a:gd name="T68" fmla="*/ 0 w 1937"/>
                  <a:gd name="T69" fmla="*/ 1941 h 1941"/>
                  <a:gd name="T70" fmla="*/ 12 w 1937"/>
                  <a:gd name="T71" fmla="*/ 727 h 1941"/>
                  <a:gd name="T72" fmla="*/ 63 w 1937"/>
                  <a:gd name="T73" fmla="*/ 676 h 1941"/>
                  <a:gd name="T74" fmla="*/ 1008 w 1937"/>
                  <a:gd name="T75" fmla="*/ 665 h 1941"/>
                  <a:gd name="T76" fmla="*/ 1077 w 1937"/>
                  <a:gd name="T77" fmla="*/ 689 h 1941"/>
                  <a:gd name="T78" fmla="*/ 1117 w 1937"/>
                  <a:gd name="T79" fmla="*/ 751 h 1941"/>
                  <a:gd name="T80" fmla="*/ 1117 w 1937"/>
                  <a:gd name="T81" fmla="*/ 1175 h 1941"/>
                  <a:gd name="T82" fmla="*/ 1079 w 1937"/>
                  <a:gd name="T83" fmla="*/ 1214 h 1941"/>
                  <a:gd name="T84" fmla="*/ 989 w 1937"/>
                  <a:gd name="T85" fmla="*/ 1221 h 1941"/>
                  <a:gd name="T86" fmla="*/ 940 w 1937"/>
                  <a:gd name="T87" fmla="*/ 1223 h 1941"/>
                  <a:gd name="T88" fmla="*/ 936 w 1937"/>
                  <a:gd name="T89" fmla="*/ 1234 h 1941"/>
                  <a:gd name="T90" fmla="*/ 941 w 1937"/>
                  <a:gd name="T91" fmla="*/ 1242 h 1941"/>
                  <a:gd name="T92" fmla="*/ 1027 w 1937"/>
                  <a:gd name="T93" fmla="*/ 1267 h 1941"/>
                  <a:gd name="T94" fmla="*/ 1156 w 1937"/>
                  <a:gd name="T95" fmla="*/ 1284 h 1941"/>
                  <a:gd name="T96" fmla="*/ 1278 w 1937"/>
                  <a:gd name="T97" fmla="*/ 1271 h 1941"/>
                  <a:gd name="T98" fmla="*/ 1285 w 1937"/>
                  <a:gd name="T99" fmla="*/ 1269 h 1941"/>
                  <a:gd name="T100" fmla="*/ 1337 w 1937"/>
                  <a:gd name="T101" fmla="*/ 1247 h 1941"/>
                  <a:gd name="T102" fmla="*/ 1395 w 1937"/>
                  <a:gd name="T103" fmla="*/ 1199 h 1941"/>
                  <a:gd name="T104" fmla="*/ 1450 w 1937"/>
                  <a:gd name="T105" fmla="*/ 1113 h 1941"/>
                  <a:gd name="T106" fmla="*/ 1468 w 1937"/>
                  <a:gd name="T107" fmla="*/ 1016 h 1941"/>
                  <a:gd name="T108" fmla="*/ 1446 w 1937"/>
                  <a:gd name="T109" fmla="*/ 915 h 1941"/>
                  <a:gd name="T110" fmla="*/ 1394 w 1937"/>
                  <a:gd name="T111" fmla="*/ 816 h 1941"/>
                  <a:gd name="T112" fmla="*/ 1324 w 1937"/>
                  <a:gd name="T113" fmla="*/ 721 h 1941"/>
                  <a:gd name="T114" fmla="*/ 1246 w 1937"/>
                  <a:gd name="T115" fmla="*/ 637 h 1941"/>
                  <a:gd name="T116" fmla="*/ 1172 w 1937"/>
                  <a:gd name="T117" fmla="*/ 569 h 1941"/>
                  <a:gd name="T118" fmla="*/ 1114 w 1937"/>
                  <a:gd name="T119" fmla="*/ 520 h 1941"/>
                  <a:gd name="T120" fmla="*/ 1083 w 1937"/>
                  <a:gd name="T121" fmla="*/ 495 h 1941"/>
                  <a:gd name="T122" fmla="*/ 1170 w 1937"/>
                  <a:gd name="T123"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37" h="1941">
                    <a:moveTo>
                      <a:pt x="204" y="803"/>
                    </a:moveTo>
                    <a:lnTo>
                      <a:pt x="185" y="805"/>
                    </a:lnTo>
                    <a:lnTo>
                      <a:pt x="167" y="813"/>
                    </a:lnTo>
                    <a:lnTo>
                      <a:pt x="153" y="823"/>
                    </a:lnTo>
                    <a:lnTo>
                      <a:pt x="142" y="838"/>
                    </a:lnTo>
                    <a:lnTo>
                      <a:pt x="134" y="855"/>
                    </a:lnTo>
                    <a:lnTo>
                      <a:pt x="132" y="874"/>
                    </a:lnTo>
                    <a:lnTo>
                      <a:pt x="134" y="894"/>
                    </a:lnTo>
                    <a:lnTo>
                      <a:pt x="142" y="911"/>
                    </a:lnTo>
                    <a:lnTo>
                      <a:pt x="153" y="926"/>
                    </a:lnTo>
                    <a:lnTo>
                      <a:pt x="167" y="937"/>
                    </a:lnTo>
                    <a:lnTo>
                      <a:pt x="185" y="945"/>
                    </a:lnTo>
                    <a:lnTo>
                      <a:pt x="204" y="947"/>
                    </a:lnTo>
                    <a:lnTo>
                      <a:pt x="224" y="945"/>
                    </a:lnTo>
                    <a:lnTo>
                      <a:pt x="241" y="937"/>
                    </a:lnTo>
                    <a:lnTo>
                      <a:pt x="256" y="926"/>
                    </a:lnTo>
                    <a:lnTo>
                      <a:pt x="266" y="911"/>
                    </a:lnTo>
                    <a:lnTo>
                      <a:pt x="274" y="894"/>
                    </a:lnTo>
                    <a:lnTo>
                      <a:pt x="277" y="874"/>
                    </a:lnTo>
                    <a:lnTo>
                      <a:pt x="274" y="855"/>
                    </a:lnTo>
                    <a:lnTo>
                      <a:pt x="266" y="838"/>
                    </a:lnTo>
                    <a:lnTo>
                      <a:pt x="256" y="823"/>
                    </a:lnTo>
                    <a:lnTo>
                      <a:pt x="241" y="813"/>
                    </a:lnTo>
                    <a:lnTo>
                      <a:pt x="224" y="805"/>
                    </a:lnTo>
                    <a:lnTo>
                      <a:pt x="204" y="803"/>
                    </a:lnTo>
                    <a:close/>
                    <a:moveTo>
                      <a:pt x="1170" y="0"/>
                    </a:moveTo>
                    <a:lnTo>
                      <a:pt x="1171" y="0"/>
                    </a:lnTo>
                    <a:lnTo>
                      <a:pt x="1172" y="1"/>
                    </a:lnTo>
                    <a:lnTo>
                      <a:pt x="1217" y="26"/>
                    </a:lnTo>
                    <a:lnTo>
                      <a:pt x="1263" y="54"/>
                    </a:lnTo>
                    <a:lnTo>
                      <a:pt x="1311" y="85"/>
                    </a:lnTo>
                    <a:lnTo>
                      <a:pt x="1359" y="118"/>
                    </a:lnTo>
                    <a:lnTo>
                      <a:pt x="1407" y="154"/>
                    </a:lnTo>
                    <a:lnTo>
                      <a:pt x="1456" y="192"/>
                    </a:lnTo>
                    <a:lnTo>
                      <a:pt x="1504" y="232"/>
                    </a:lnTo>
                    <a:lnTo>
                      <a:pt x="1551" y="274"/>
                    </a:lnTo>
                    <a:lnTo>
                      <a:pt x="1597" y="318"/>
                    </a:lnTo>
                    <a:lnTo>
                      <a:pt x="1642" y="364"/>
                    </a:lnTo>
                    <a:lnTo>
                      <a:pt x="1685" y="412"/>
                    </a:lnTo>
                    <a:lnTo>
                      <a:pt x="1725" y="462"/>
                    </a:lnTo>
                    <a:lnTo>
                      <a:pt x="1764" y="513"/>
                    </a:lnTo>
                    <a:lnTo>
                      <a:pt x="1799" y="567"/>
                    </a:lnTo>
                    <a:lnTo>
                      <a:pt x="1832" y="622"/>
                    </a:lnTo>
                    <a:lnTo>
                      <a:pt x="1861" y="677"/>
                    </a:lnTo>
                    <a:lnTo>
                      <a:pt x="1885" y="736"/>
                    </a:lnTo>
                    <a:lnTo>
                      <a:pt x="1905" y="795"/>
                    </a:lnTo>
                    <a:lnTo>
                      <a:pt x="1921" y="854"/>
                    </a:lnTo>
                    <a:lnTo>
                      <a:pt x="1932" y="916"/>
                    </a:lnTo>
                    <a:lnTo>
                      <a:pt x="1937" y="978"/>
                    </a:lnTo>
                    <a:lnTo>
                      <a:pt x="1937" y="1042"/>
                    </a:lnTo>
                    <a:lnTo>
                      <a:pt x="1931" y="1106"/>
                    </a:lnTo>
                    <a:lnTo>
                      <a:pt x="1918" y="1171"/>
                    </a:lnTo>
                    <a:lnTo>
                      <a:pt x="1899" y="1237"/>
                    </a:lnTo>
                    <a:lnTo>
                      <a:pt x="1872" y="1304"/>
                    </a:lnTo>
                    <a:lnTo>
                      <a:pt x="1842" y="1364"/>
                    </a:lnTo>
                    <a:lnTo>
                      <a:pt x="1808" y="1420"/>
                    </a:lnTo>
                    <a:lnTo>
                      <a:pt x="1771" y="1472"/>
                    </a:lnTo>
                    <a:lnTo>
                      <a:pt x="1730" y="1520"/>
                    </a:lnTo>
                    <a:lnTo>
                      <a:pt x="1686" y="1564"/>
                    </a:lnTo>
                    <a:lnTo>
                      <a:pt x="1638" y="1603"/>
                    </a:lnTo>
                    <a:lnTo>
                      <a:pt x="1588" y="1637"/>
                    </a:lnTo>
                    <a:lnTo>
                      <a:pt x="1533" y="1667"/>
                    </a:lnTo>
                    <a:lnTo>
                      <a:pt x="1477" y="1693"/>
                    </a:lnTo>
                    <a:lnTo>
                      <a:pt x="1417" y="1714"/>
                    </a:lnTo>
                    <a:lnTo>
                      <a:pt x="1368" y="1726"/>
                    </a:lnTo>
                    <a:lnTo>
                      <a:pt x="1318" y="1735"/>
                    </a:lnTo>
                    <a:lnTo>
                      <a:pt x="1269" y="1742"/>
                    </a:lnTo>
                    <a:lnTo>
                      <a:pt x="1221" y="1746"/>
                    </a:lnTo>
                    <a:lnTo>
                      <a:pt x="1173" y="1747"/>
                    </a:lnTo>
                    <a:lnTo>
                      <a:pt x="1106" y="1745"/>
                    </a:lnTo>
                    <a:lnTo>
                      <a:pt x="1040" y="1739"/>
                    </a:lnTo>
                    <a:lnTo>
                      <a:pt x="975" y="1728"/>
                    </a:lnTo>
                    <a:lnTo>
                      <a:pt x="912" y="1715"/>
                    </a:lnTo>
                    <a:lnTo>
                      <a:pt x="852" y="1700"/>
                    </a:lnTo>
                    <a:lnTo>
                      <a:pt x="795" y="1682"/>
                    </a:lnTo>
                    <a:lnTo>
                      <a:pt x="741" y="1664"/>
                    </a:lnTo>
                    <a:lnTo>
                      <a:pt x="689" y="1645"/>
                    </a:lnTo>
                    <a:lnTo>
                      <a:pt x="644" y="1626"/>
                    </a:lnTo>
                    <a:lnTo>
                      <a:pt x="601" y="1606"/>
                    </a:lnTo>
                    <a:lnTo>
                      <a:pt x="565" y="1588"/>
                    </a:lnTo>
                    <a:lnTo>
                      <a:pt x="533" y="1572"/>
                    </a:lnTo>
                    <a:lnTo>
                      <a:pt x="523" y="1570"/>
                    </a:lnTo>
                    <a:lnTo>
                      <a:pt x="515" y="1571"/>
                    </a:lnTo>
                    <a:lnTo>
                      <a:pt x="508" y="1577"/>
                    </a:lnTo>
                    <a:lnTo>
                      <a:pt x="503" y="1584"/>
                    </a:lnTo>
                    <a:lnTo>
                      <a:pt x="503" y="1594"/>
                    </a:lnTo>
                    <a:lnTo>
                      <a:pt x="506" y="1602"/>
                    </a:lnTo>
                    <a:lnTo>
                      <a:pt x="520" y="1621"/>
                    </a:lnTo>
                    <a:lnTo>
                      <a:pt x="537" y="1643"/>
                    </a:lnTo>
                    <a:lnTo>
                      <a:pt x="557" y="1665"/>
                    </a:lnTo>
                    <a:lnTo>
                      <a:pt x="580" y="1689"/>
                    </a:lnTo>
                    <a:lnTo>
                      <a:pt x="605" y="1712"/>
                    </a:lnTo>
                    <a:lnTo>
                      <a:pt x="634" y="1736"/>
                    </a:lnTo>
                    <a:lnTo>
                      <a:pt x="666" y="1760"/>
                    </a:lnTo>
                    <a:lnTo>
                      <a:pt x="701" y="1783"/>
                    </a:lnTo>
                    <a:lnTo>
                      <a:pt x="739" y="1807"/>
                    </a:lnTo>
                    <a:lnTo>
                      <a:pt x="782" y="1828"/>
                    </a:lnTo>
                    <a:lnTo>
                      <a:pt x="828" y="1848"/>
                    </a:lnTo>
                    <a:lnTo>
                      <a:pt x="878" y="1866"/>
                    </a:lnTo>
                    <a:lnTo>
                      <a:pt x="932" y="1882"/>
                    </a:lnTo>
                    <a:lnTo>
                      <a:pt x="991" y="1895"/>
                    </a:lnTo>
                    <a:lnTo>
                      <a:pt x="1053" y="1906"/>
                    </a:lnTo>
                    <a:lnTo>
                      <a:pt x="1120" y="1913"/>
                    </a:lnTo>
                    <a:lnTo>
                      <a:pt x="1121" y="1941"/>
                    </a:lnTo>
                    <a:lnTo>
                      <a:pt x="0" y="1941"/>
                    </a:lnTo>
                    <a:lnTo>
                      <a:pt x="0" y="776"/>
                    </a:lnTo>
                    <a:lnTo>
                      <a:pt x="3" y="751"/>
                    </a:lnTo>
                    <a:lnTo>
                      <a:pt x="12" y="727"/>
                    </a:lnTo>
                    <a:lnTo>
                      <a:pt x="24" y="707"/>
                    </a:lnTo>
                    <a:lnTo>
                      <a:pt x="41" y="689"/>
                    </a:lnTo>
                    <a:lnTo>
                      <a:pt x="63" y="676"/>
                    </a:lnTo>
                    <a:lnTo>
                      <a:pt x="86" y="668"/>
                    </a:lnTo>
                    <a:lnTo>
                      <a:pt x="112" y="665"/>
                    </a:lnTo>
                    <a:lnTo>
                      <a:pt x="1008" y="665"/>
                    </a:lnTo>
                    <a:lnTo>
                      <a:pt x="1034" y="668"/>
                    </a:lnTo>
                    <a:lnTo>
                      <a:pt x="1057" y="676"/>
                    </a:lnTo>
                    <a:lnTo>
                      <a:pt x="1077" y="689"/>
                    </a:lnTo>
                    <a:lnTo>
                      <a:pt x="1095" y="707"/>
                    </a:lnTo>
                    <a:lnTo>
                      <a:pt x="1108" y="727"/>
                    </a:lnTo>
                    <a:lnTo>
                      <a:pt x="1117" y="751"/>
                    </a:lnTo>
                    <a:lnTo>
                      <a:pt x="1120" y="776"/>
                    </a:lnTo>
                    <a:lnTo>
                      <a:pt x="1120" y="1156"/>
                    </a:lnTo>
                    <a:lnTo>
                      <a:pt x="1117" y="1175"/>
                    </a:lnTo>
                    <a:lnTo>
                      <a:pt x="1108" y="1191"/>
                    </a:lnTo>
                    <a:lnTo>
                      <a:pt x="1095" y="1205"/>
                    </a:lnTo>
                    <a:lnTo>
                      <a:pt x="1079" y="1214"/>
                    </a:lnTo>
                    <a:lnTo>
                      <a:pt x="1060" y="1219"/>
                    </a:lnTo>
                    <a:lnTo>
                      <a:pt x="1026" y="1220"/>
                    </a:lnTo>
                    <a:lnTo>
                      <a:pt x="989" y="1221"/>
                    </a:lnTo>
                    <a:lnTo>
                      <a:pt x="947" y="1221"/>
                    </a:lnTo>
                    <a:lnTo>
                      <a:pt x="943" y="1221"/>
                    </a:lnTo>
                    <a:lnTo>
                      <a:pt x="940" y="1223"/>
                    </a:lnTo>
                    <a:lnTo>
                      <a:pt x="937" y="1226"/>
                    </a:lnTo>
                    <a:lnTo>
                      <a:pt x="936" y="1230"/>
                    </a:lnTo>
                    <a:lnTo>
                      <a:pt x="936" y="1234"/>
                    </a:lnTo>
                    <a:lnTo>
                      <a:pt x="937" y="1238"/>
                    </a:lnTo>
                    <a:lnTo>
                      <a:pt x="938" y="1240"/>
                    </a:lnTo>
                    <a:lnTo>
                      <a:pt x="941" y="1242"/>
                    </a:lnTo>
                    <a:lnTo>
                      <a:pt x="944" y="1244"/>
                    </a:lnTo>
                    <a:lnTo>
                      <a:pt x="986" y="1256"/>
                    </a:lnTo>
                    <a:lnTo>
                      <a:pt x="1027" y="1267"/>
                    </a:lnTo>
                    <a:lnTo>
                      <a:pt x="1071" y="1274"/>
                    </a:lnTo>
                    <a:lnTo>
                      <a:pt x="1114" y="1280"/>
                    </a:lnTo>
                    <a:lnTo>
                      <a:pt x="1156" y="1284"/>
                    </a:lnTo>
                    <a:lnTo>
                      <a:pt x="1199" y="1283"/>
                    </a:lnTo>
                    <a:lnTo>
                      <a:pt x="1239" y="1279"/>
                    </a:lnTo>
                    <a:lnTo>
                      <a:pt x="1278" y="1271"/>
                    </a:lnTo>
                    <a:lnTo>
                      <a:pt x="1281" y="1270"/>
                    </a:lnTo>
                    <a:lnTo>
                      <a:pt x="1283" y="1270"/>
                    </a:lnTo>
                    <a:lnTo>
                      <a:pt x="1285" y="1269"/>
                    </a:lnTo>
                    <a:lnTo>
                      <a:pt x="1301" y="1263"/>
                    </a:lnTo>
                    <a:lnTo>
                      <a:pt x="1319" y="1257"/>
                    </a:lnTo>
                    <a:lnTo>
                      <a:pt x="1337" y="1247"/>
                    </a:lnTo>
                    <a:lnTo>
                      <a:pt x="1357" y="1235"/>
                    </a:lnTo>
                    <a:lnTo>
                      <a:pt x="1376" y="1219"/>
                    </a:lnTo>
                    <a:lnTo>
                      <a:pt x="1395" y="1199"/>
                    </a:lnTo>
                    <a:lnTo>
                      <a:pt x="1414" y="1176"/>
                    </a:lnTo>
                    <a:lnTo>
                      <a:pt x="1432" y="1147"/>
                    </a:lnTo>
                    <a:lnTo>
                      <a:pt x="1450" y="1113"/>
                    </a:lnTo>
                    <a:lnTo>
                      <a:pt x="1461" y="1081"/>
                    </a:lnTo>
                    <a:lnTo>
                      <a:pt x="1467" y="1049"/>
                    </a:lnTo>
                    <a:lnTo>
                      <a:pt x="1468" y="1016"/>
                    </a:lnTo>
                    <a:lnTo>
                      <a:pt x="1465" y="983"/>
                    </a:lnTo>
                    <a:lnTo>
                      <a:pt x="1458" y="949"/>
                    </a:lnTo>
                    <a:lnTo>
                      <a:pt x="1446" y="915"/>
                    </a:lnTo>
                    <a:lnTo>
                      <a:pt x="1431" y="882"/>
                    </a:lnTo>
                    <a:lnTo>
                      <a:pt x="1414" y="849"/>
                    </a:lnTo>
                    <a:lnTo>
                      <a:pt x="1394" y="816"/>
                    </a:lnTo>
                    <a:lnTo>
                      <a:pt x="1371" y="783"/>
                    </a:lnTo>
                    <a:lnTo>
                      <a:pt x="1348" y="752"/>
                    </a:lnTo>
                    <a:lnTo>
                      <a:pt x="1324" y="721"/>
                    </a:lnTo>
                    <a:lnTo>
                      <a:pt x="1298" y="692"/>
                    </a:lnTo>
                    <a:lnTo>
                      <a:pt x="1271" y="664"/>
                    </a:lnTo>
                    <a:lnTo>
                      <a:pt x="1246" y="637"/>
                    </a:lnTo>
                    <a:lnTo>
                      <a:pt x="1220" y="612"/>
                    </a:lnTo>
                    <a:lnTo>
                      <a:pt x="1196" y="589"/>
                    </a:lnTo>
                    <a:lnTo>
                      <a:pt x="1172" y="569"/>
                    </a:lnTo>
                    <a:lnTo>
                      <a:pt x="1150" y="550"/>
                    </a:lnTo>
                    <a:lnTo>
                      <a:pt x="1131" y="534"/>
                    </a:lnTo>
                    <a:lnTo>
                      <a:pt x="1114" y="520"/>
                    </a:lnTo>
                    <a:lnTo>
                      <a:pt x="1100" y="508"/>
                    </a:lnTo>
                    <a:lnTo>
                      <a:pt x="1089" y="499"/>
                    </a:lnTo>
                    <a:lnTo>
                      <a:pt x="1083" y="495"/>
                    </a:lnTo>
                    <a:lnTo>
                      <a:pt x="1079" y="493"/>
                    </a:lnTo>
                    <a:lnTo>
                      <a:pt x="788" y="493"/>
                    </a:lnTo>
                    <a:lnTo>
                      <a:pt x="1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6" name="Group 26"/>
            <p:cNvGrpSpPr>
              <a:grpSpLocks noChangeAspect="1"/>
            </p:cNvGrpSpPr>
            <p:nvPr/>
          </p:nvGrpSpPr>
          <p:grpSpPr bwMode="auto">
            <a:xfrm>
              <a:off x="9907375" y="3416072"/>
              <a:ext cx="442748" cy="749338"/>
              <a:chOff x="5511" y="640"/>
              <a:chExt cx="956" cy="1618"/>
            </a:xfrm>
            <a:solidFill>
              <a:schemeClr val="tx1">
                <a:lumMod val="75000"/>
                <a:lumOff val="25000"/>
              </a:schemeClr>
            </a:solidFill>
          </p:grpSpPr>
          <p:sp>
            <p:nvSpPr>
              <p:cNvPr id="39" name="Freeform 28"/>
              <p:cNvSpPr>
                <a:spLocks noEditPoints="1"/>
              </p:cNvSpPr>
              <p:nvPr/>
            </p:nvSpPr>
            <p:spPr bwMode="auto">
              <a:xfrm>
                <a:off x="6244" y="846"/>
                <a:ext cx="223" cy="241"/>
              </a:xfrm>
              <a:custGeom>
                <a:avLst/>
                <a:gdLst>
                  <a:gd name="T0" fmla="*/ 61 w 447"/>
                  <a:gd name="T1" fmla="*/ 64 h 480"/>
                  <a:gd name="T2" fmla="*/ 61 w 447"/>
                  <a:gd name="T3" fmla="*/ 304 h 480"/>
                  <a:gd name="T4" fmla="*/ 386 w 447"/>
                  <a:gd name="T5" fmla="*/ 304 h 480"/>
                  <a:gd name="T6" fmla="*/ 386 w 447"/>
                  <a:gd name="T7" fmla="*/ 64 h 480"/>
                  <a:gd name="T8" fmla="*/ 61 w 447"/>
                  <a:gd name="T9" fmla="*/ 64 h 480"/>
                  <a:gd name="T10" fmla="*/ 42 w 447"/>
                  <a:gd name="T11" fmla="*/ 0 h 480"/>
                  <a:gd name="T12" fmla="*/ 405 w 447"/>
                  <a:gd name="T13" fmla="*/ 0 h 480"/>
                  <a:gd name="T14" fmla="*/ 419 w 447"/>
                  <a:gd name="T15" fmla="*/ 2 h 480"/>
                  <a:gd name="T16" fmla="*/ 430 w 447"/>
                  <a:gd name="T17" fmla="*/ 8 h 480"/>
                  <a:gd name="T18" fmla="*/ 439 w 447"/>
                  <a:gd name="T19" fmla="*/ 17 h 480"/>
                  <a:gd name="T20" fmla="*/ 445 w 447"/>
                  <a:gd name="T21" fmla="*/ 29 h 480"/>
                  <a:gd name="T22" fmla="*/ 447 w 447"/>
                  <a:gd name="T23" fmla="*/ 42 h 480"/>
                  <a:gd name="T24" fmla="*/ 447 w 447"/>
                  <a:gd name="T25" fmla="*/ 326 h 480"/>
                  <a:gd name="T26" fmla="*/ 445 w 447"/>
                  <a:gd name="T27" fmla="*/ 339 h 480"/>
                  <a:gd name="T28" fmla="*/ 439 w 447"/>
                  <a:gd name="T29" fmla="*/ 351 h 480"/>
                  <a:gd name="T30" fmla="*/ 430 w 447"/>
                  <a:gd name="T31" fmla="*/ 360 h 480"/>
                  <a:gd name="T32" fmla="*/ 419 w 447"/>
                  <a:gd name="T33" fmla="*/ 367 h 480"/>
                  <a:gd name="T34" fmla="*/ 405 w 447"/>
                  <a:gd name="T35" fmla="*/ 369 h 480"/>
                  <a:gd name="T36" fmla="*/ 258 w 447"/>
                  <a:gd name="T37" fmla="*/ 369 h 480"/>
                  <a:gd name="T38" fmla="*/ 258 w 447"/>
                  <a:gd name="T39" fmla="*/ 416 h 480"/>
                  <a:gd name="T40" fmla="*/ 304 w 447"/>
                  <a:gd name="T41" fmla="*/ 416 h 480"/>
                  <a:gd name="T42" fmla="*/ 318 w 447"/>
                  <a:gd name="T43" fmla="*/ 419 h 480"/>
                  <a:gd name="T44" fmla="*/ 331 w 447"/>
                  <a:gd name="T45" fmla="*/ 427 h 480"/>
                  <a:gd name="T46" fmla="*/ 339 w 447"/>
                  <a:gd name="T47" fmla="*/ 440 h 480"/>
                  <a:gd name="T48" fmla="*/ 342 w 447"/>
                  <a:gd name="T49" fmla="*/ 455 h 480"/>
                  <a:gd name="T50" fmla="*/ 342 w 447"/>
                  <a:gd name="T51" fmla="*/ 480 h 480"/>
                  <a:gd name="T52" fmla="*/ 89 w 447"/>
                  <a:gd name="T53" fmla="*/ 480 h 480"/>
                  <a:gd name="T54" fmla="*/ 89 w 447"/>
                  <a:gd name="T55" fmla="*/ 455 h 480"/>
                  <a:gd name="T56" fmla="*/ 92 w 447"/>
                  <a:gd name="T57" fmla="*/ 440 h 480"/>
                  <a:gd name="T58" fmla="*/ 100 w 447"/>
                  <a:gd name="T59" fmla="*/ 427 h 480"/>
                  <a:gd name="T60" fmla="*/ 112 w 447"/>
                  <a:gd name="T61" fmla="*/ 419 h 480"/>
                  <a:gd name="T62" fmla="*/ 127 w 447"/>
                  <a:gd name="T63" fmla="*/ 416 h 480"/>
                  <a:gd name="T64" fmla="*/ 180 w 447"/>
                  <a:gd name="T65" fmla="*/ 416 h 480"/>
                  <a:gd name="T66" fmla="*/ 180 w 447"/>
                  <a:gd name="T67" fmla="*/ 369 h 480"/>
                  <a:gd name="T68" fmla="*/ 42 w 447"/>
                  <a:gd name="T69" fmla="*/ 369 h 480"/>
                  <a:gd name="T70" fmla="*/ 28 w 447"/>
                  <a:gd name="T71" fmla="*/ 367 h 480"/>
                  <a:gd name="T72" fmla="*/ 17 w 447"/>
                  <a:gd name="T73" fmla="*/ 360 h 480"/>
                  <a:gd name="T74" fmla="*/ 7 w 447"/>
                  <a:gd name="T75" fmla="*/ 351 h 480"/>
                  <a:gd name="T76" fmla="*/ 2 w 447"/>
                  <a:gd name="T77" fmla="*/ 339 h 480"/>
                  <a:gd name="T78" fmla="*/ 0 w 447"/>
                  <a:gd name="T79" fmla="*/ 326 h 480"/>
                  <a:gd name="T80" fmla="*/ 0 w 447"/>
                  <a:gd name="T81" fmla="*/ 42 h 480"/>
                  <a:gd name="T82" fmla="*/ 2 w 447"/>
                  <a:gd name="T83" fmla="*/ 29 h 480"/>
                  <a:gd name="T84" fmla="*/ 7 w 447"/>
                  <a:gd name="T85" fmla="*/ 17 h 480"/>
                  <a:gd name="T86" fmla="*/ 17 w 447"/>
                  <a:gd name="T87" fmla="*/ 8 h 480"/>
                  <a:gd name="T88" fmla="*/ 28 w 447"/>
                  <a:gd name="T89" fmla="*/ 2 h 480"/>
                  <a:gd name="T90" fmla="*/ 42 w 447"/>
                  <a:gd name="T91"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7" h="480">
                    <a:moveTo>
                      <a:pt x="61" y="64"/>
                    </a:moveTo>
                    <a:lnTo>
                      <a:pt x="61" y="304"/>
                    </a:lnTo>
                    <a:lnTo>
                      <a:pt x="386" y="304"/>
                    </a:lnTo>
                    <a:lnTo>
                      <a:pt x="386" y="64"/>
                    </a:lnTo>
                    <a:lnTo>
                      <a:pt x="61" y="64"/>
                    </a:lnTo>
                    <a:close/>
                    <a:moveTo>
                      <a:pt x="42" y="0"/>
                    </a:moveTo>
                    <a:lnTo>
                      <a:pt x="405" y="0"/>
                    </a:lnTo>
                    <a:lnTo>
                      <a:pt x="419" y="2"/>
                    </a:lnTo>
                    <a:lnTo>
                      <a:pt x="430" y="8"/>
                    </a:lnTo>
                    <a:lnTo>
                      <a:pt x="439" y="17"/>
                    </a:lnTo>
                    <a:lnTo>
                      <a:pt x="445" y="29"/>
                    </a:lnTo>
                    <a:lnTo>
                      <a:pt x="447" y="42"/>
                    </a:lnTo>
                    <a:lnTo>
                      <a:pt x="447" y="326"/>
                    </a:lnTo>
                    <a:lnTo>
                      <a:pt x="445" y="339"/>
                    </a:lnTo>
                    <a:lnTo>
                      <a:pt x="439" y="351"/>
                    </a:lnTo>
                    <a:lnTo>
                      <a:pt x="430" y="360"/>
                    </a:lnTo>
                    <a:lnTo>
                      <a:pt x="419" y="367"/>
                    </a:lnTo>
                    <a:lnTo>
                      <a:pt x="405" y="369"/>
                    </a:lnTo>
                    <a:lnTo>
                      <a:pt x="258" y="369"/>
                    </a:lnTo>
                    <a:lnTo>
                      <a:pt x="258" y="416"/>
                    </a:lnTo>
                    <a:lnTo>
                      <a:pt x="304" y="416"/>
                    </a:lnTo>
                    <a:lnTo>
                      <a:pt x="318" y="419"/>
                    </a:lnTo>
                    <a:lnTo>
                      <a:pt x="331" y="427"/>
                    </a:lnTo>
                    <a:lnTo>
                      <a:pt x="339" y="440"/>
                    </a:lnTo>
                    <a:lnTo>
                      <a:pt x="342" y="455"/>
                    </a:lnTo>
                    <a:lnTo>
                      <a:pt x="342" y="480"/>
                    </a:lnTo>
                    <a:lnTo>
                      <a:pt x="89" y="480"/>
                    </a:lnTo>
                    <a:lnTo>
                      <a:pt x="89" y="455"/>
                    </a:lnTo>
                    <a:lnTo>
                      <a:pt x="92" y="440"/>
                    </a:lnTo>
                    <a:lnTo>
                      <a:pt x="100" y="427"/>
                    </a:lnTo>
                    <a:lnTo>
                      <a:pt x="112" y="419"/>
                    </a:lnTo>
                    <a:lnTo>
                      <a:pt x="127" y="416"/>
                    </a:lnTo>
                    <a:lnTo>
                      <a:pt x="180" y="416"/>
                    </a:lnTo>
                    <a:lnTo>
                      <a:pt x="180" y="369"/>
                    </a:lnTo>
                    <a:lnTo>
                      <a:pt x="42" y="369"/>
                    </a:lnTo>
                    <a:lnTo>
                      <a:pt x="28" y="367"/>
                    </a:lnTo>
                    <a:lnTo>
                      <a:pt x="17" y="360"/>
                    </a:lnTo>
                    <a:lnTo>
                      <a:pt x="7" y="351"/>
                    </a:lnTo>
                    <a:lnTo>
                      <a:pt x="2" y="339"/>
                    </a:lnTo>
                    <a:lnTo>
                      <a:pt x="0" y="326"/>
                    </a:lnTo>
                    <a:lnTo>
                      <a:pt x="0" y="42"/>
                    </a:lnTo>
                    <a:lnTo>
                      <a:pt x="2" y="29"/>
                    </a:lnTo>
                    <a:lnTo>
                      <a:pt x="7" y="17"/>
                    </a:lnTo>
                    <a:lnTo>
                      <a:pt x="17" y="8"/>
                    </a:lnTo>
                    <a:lnTo>
                      <a:pt x="28" y="2"/>
                    </a:lnTo>
                    <a:lnTo>
                      <a:pt x="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29"/>
              <p:cNvSpPr>
                <a:spLocks noEditPoints="1"/>
              </p:cNvSpPr>
              <p:nvPr/>
            </p:nvSpPr>
            <p:spPr bwMode="auto">
              <a:xfrm>
                <a:off x="5511" y="832"/>
                <a:ext cx="159" cy="255"/>
              </a:xfrm>
              <a:custGeom>
                <a:avLst/>
                <a:gdLst>
                  <a:gd name="T0" fmla="*/ 64 w 317"/>
                  <a:gd name="T1" fmla="*/ 65 h 508"/>
                  <a:gd name="T2" fmla="*/ 64 w 317"/>
                  <a:gd name="T3" fmla="*/ 380 h 508"/>
                  <a:gd name="T4" fmla="*/ 254 w 317"/>
                  <a:gd name="T5" fmla="*/ 380 h 508"/>
                  <a:gd name="T6" fmla="*/ 254 w 317"/>
                  <a:gd name="T7" fmla="*/ 65 h 508"/>
                  <a:gd name="T8" fmla="*/ 64 w 317"/>
                  <a:gd name="T9" fmla="*/ 65 h 508"/>
                  <a:gd name="T10" fmla="*/ 32 w 317"/>
                  <a:gd name="T11" fmla="*/ 0 h 508"/>
                  <a:gd name="T12" fmla="*/ 285 w 317"/>
                  <a:gd name="T13" fmla="*/ 0 h 508"/>
                  <a:gd name="T14" fmla="*/ 298 w 317"/>
                  <a:gd name="T15" fmla="*/ 3 h 508"/>
                  <a:gd name="T16" fmla="*/ 308 w 317"/>
                  <a:gd name="T17" fmla="*/ 10 h 508"/>
                  <a:gd name="T18" fmla="*/ 315 w 317"/>
                  <a:gd name="T19" fmla="*/ 21 h 508"/>
                  <a:gd name="T20" fmla="*/ 317 w 317"/>
                  <a:gd name="T21" fmla="*/ 33 h 508"/>
                  <a:gd name="T22" fmla="*/ 317 w 317"/>
                  <a:gd name="T23" fmla="*/ 476 h 508"/>
                  <a:gd name="T24" fmla="*/ 315 w 317"/>
                  <a:gd name="T25" fmla="*/ 488 h 508"/>
                  <a:gd name="T26" fmla="*/ 308 w 317"/>
                  <a:gd name="T27" fmla="*/ 499 h 508"/>
                  <a:gd name="T28" fmla="*/ 298 w 317"/>
                  <a:gd name="T29" fmla="*/ 506 h 508"/>
                  <a:gd name="T30" fmla="*/ 285 w 317"/>
                  <a:gd name="T31" fmla="*/ 508 h 508"/>
                  <a:gd name="T32" fmla="*/ 32 w 317"/>
                  <a:gd name="T33" fmla="*/ 508 h 508"/>
                  <a:gd name="T34" fmla="*/ 20 w 317"/>
                  <a:gd name="T35" fmla="*/ 506 h 508"/>
                  <a:gd name="T36" fmla="*/ 9 w 317"/>
                  <a:gd name="T37" fmla="*/ 499 h 508"/>
                  <a:gd name="T38" fmla="*/ 3 w 317"/>
                  <a:gd name="T39" fmla="*/ 488 h 508"/>
                  <a:gd name="T40" fmla="*/ 0 w 317"/>
                  <a:gd name="T41" fmla="*/ 476 h 508"/>
                  <a:gd name="T42" fmla="*/ 0 w 317"/>
                  <a:gd name="T43" fmla="*/ 33 h 508"/>
                  <a:gd name="T44" fmla="*/ 3 w 317"/>
                  <a:gd name="T45" fmla="*/ 21 h 508"/>
                  <a:gd name="T46" fmla="*/ 9 w 317"/>
                  <a:gd name="T47" fmla="*/ 10 h 508"/>
                  <a:gd name="T48" fmla="*/ 20 w 317"/>
                  <a:gd name="T49" fmla="*/ 3 h 508"/>
                  <a:gd name="T50" fmla="*/ 32 w 317"/>
                  <a:gd name="T51"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7" h="508">
                    <a:moveTo>
                      <a:pt x="64" y="65"/>
                    </a:moveTo>
                    <a:lnTo>
                      <a:pt x="64" y="380"/>
                    </a:lnTo>
                    <a:lnTo>
                      <a:pt x="254" y="380"/>
                    </a:lnTo>
                    <a:lnTo>
                      <a:pt x="254" y="65"/>
                    </a:lnTo>
                    <a:lnTo>
                      <a:pt x="64" y="65"/>
                    </a:lnTo>
                    <a:close/>
                    <a:moveTo>
                      <a:pt x="32" y="0"/>
                    </a:moveTo>
                    <a:lnTo>
                      <a:pt x="285" y="0"/>
                    </a:lnTo>
                    <a:lnTo>
                      <a:pt x="298" y="3"/>
                    </a:lnTo>
                    <a:lnTo>
                      <a:pt x="308" y="10"/>
                    </a:lnTo>
                    <a:lnTo>
                      <a:pt x="315" y="21"/>
                    </a:lnTo>
                    <a:lnTo>
                      <a:pt x="317" y="33"/>
                    </a:lnTo>
                    <a:lnTo>
                      <a:pt x="317" y="476"/>
                    </a:lnTo>
                    <a:lnTo>
                      <a:pt x="315" y="488"/>
                    </a:lnTo>
                    <a:lnTo>
                      <a:pt x="308" y="499"/>
                    </a:lnTo>
                    <a:lnTo>
                      <a:pt x="298" y="506"/>
                    </a:lnTo>
                    <a:lnTo>
                      <a:pt x="285" y="508"/>
                    </a:lnTo>
                    <a:lnTo>
                      <a:pt x="32" y="508"/>
                    </a:lnTo>
                    <a:lnTo>
                      <a:pt x="20" y="506"/>
                    </a:lnTo>
                    <a:lnTo>
                      <a:pt x="9" y="499"/>
                    </a:lnTo>
                    <a:lnTo>
                      <a:pt x="3" y="488"/>
                    </a:lnTo>
                    <a:lnTo>
                      <a:pt x="0" y="476"/>
                    </a:lnTo>
                    <a:lnTo>
                      <a:pt x="0" y="33"/>
                    </a:lnTo>
                    <a:lnTo>
                      <a:pt x="3" y="21"/>
                    </a:lnTo>
                    <a:lnTo>
                      <a:pt x="9" y="10"/>
                    </a:lnTo>
                    <a:lnTo>
                      <a:pt x="20"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0"/>
              <p:cNvSpPr>
                <a:spLocks noEditPoints="1"/>
              </p:cNvSpPr>
              <p:nvPr/>
            </p:nvSpPr>
            <p:spPr bwMode="auto">
              <a:xfrm>
                <a:off x="5897" y="640"/>
                <a:ext cx="190" cy="222"/>
              </a:xfrm>
              <a:custGeom>
                <a:avLst/>
                <a:gdLst>
                  <a:gd name="T0" fmla="*/ 64 w 380"/>
                  <a:gd name="T1" fmla="*/ 65 h 444"/>
                  <a:gd name="T2" fmla="*/ 64 w 380"/>
                  <a:gd name="T3" fmla="*/ 321 h 444"/>
                  <a:gd name="T4" fmla="*/ 318 w 380"/>
                  <a:gd name="T5" fmla="*/ 321 h 444"/>
                  <a:gd name="T6" fmla="*/ 318 w 380"/>
                  <a:gd name="T7" fmla="*/ 65 h 444"/>
                  <a:gd name="T8" fmla="*/ 64 w 380"/>
                  <a:gd name="T9" fmla="*/ 65 h 444"/>
                  <a:gd name="T10" fmla="*/ 33 w 380"/>
                  <a:gd name="T11" fmla="*/ 0 h 444"/>
                  <a:gd name="T12" fmla="*/ 349 w 380"/>
                  <a:gd name="T13" fmla="*/ 0 h 444"/>
                  <a:gd name="T14" fmla="*/ 362 w 380"/>
                  <a:gd name="T15" fmla="*/ 4 h 444"/>
                  <a:gd name="T16" fmla="*/ 371 w 380"/>
                  <a:gd name="T17" fmla="*/ 11 h 444"/>
                  <a:gd name="T18" fmla="*/ 378 w 380"/>
                  <a:gd name="T19" fmla="*/ 21 h 444"/>
                  <a:gd name="T20" fmla="*/ 380 w 380"/>
                  <a:gd name="T21" fmla="*/ 33 h 444"/>
                  <a:gd name="T22" fmla="*/ 380 w 380"/>
                  <a:gd name="T23" fmla="*/ 413 h 444"/>
                  <a:gd name="T24" fmla="*/ 378 w 380"/>
                  <a:gd name="T25" fmla="*/ 426 h 444"/>
                  <a:gd name="T26" fmla="*/ 371 w 380"/>
                  <a:gd name="T27" fmla="*/ 436 h 444"/>
                  <a:gd name="T28" fmla="*/ 362 w 380"/>
                  <a:gd name="T29" fmla="*/ 442 h 444"/>
                  <a:gd name="T30" fmla="*/ 349 w 380"/>
                  <a:gd name="T31" fmla="*/ 444 h 444"/>
                  <a:gd name="T32" fmla="*/ 33 w 380"/>
                  <a:gd name="T33" fmla="*/ 444 h 444"/>
                  <a:gd name="T34" fmla="*/ 23 w 380"/>
                  <a:gd name="T35" fmla="*/ 442 h 444"/>
                  <a:gd name="T36" fmla="*/ 13 w 380"/>
                  <a:gd name="T37" fmla="*/ 437 h 444"/>
                  <a:gd name="T38" fmla="*/ 6 w 380"/>
                  <a:gd name="T39" fmla="*/ 430 h 444"/>
                  <a:gd name="T40" fmla="*/ 2 w 380"/>
                  <a:gd name="T41" fmla="*/ 419 h 444"/>
                  <a:gd name="T42" fmla="*/ 0 w 380"/>
                  <a:gd name="T43" fmla="*/ 419 h 444"/>
                  <a:gd name="T44" fmla="*/ 0 w 380"/>
                  <a:gd name="T45" fmla="*/ 33 h 444"/>
                  <a:gd name="T46" fmla="*/ 3 w 380"/>
                  <a:gd name="T47" fmla="*/ 21 h 444"/>
                  <a:gd name="T48" fmla="*/ 10 w 380"/>
                  <a:gd name="T49" fmla="*/ 11 h 444"/>
                  <a:gd name="T50" fmla="*/ 20 w 380"/>
                  <a:gd name="T51" fmla="*/ 4 h 444"/>
                  <a:gd name="T52" fmla="*/ 33 w 380"/>
                  <a:gd name="T53"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80" h="444">
                    <a:moveTo>
                      <a:pt x="64" y="65"/>
                    </a:moveTo>
                    <a:lnTo>
                      <a:pt x="64" y="321"/>
                    </a:lnTo>
                    <a:lnTo>
                      <a:pt x="318" y="321"/>
                    </a:lnTo>
                    <a:lnTo>
                      <a:pt x="318" y="65"/>
                    </a:lnTo>
                    <a:lnTo>
                      <a:pt x="64" y="65"/>
                    </a:lnTo>
                    <a:close/>
                    <a:moveTo>
                      <a:pt x="33" y="0"/>
                    </a:moveTo>
                    <a:lnTo>
                      <a:pt x="349" y="0"/>
                    </a:lnTo>
                    <a:lnTo>
                      <a:pt x="362" y="4"/>
                    </a:lnTo>
                    <a:lnTo>
                      <a:pt x="371" y="11"/>
                    </a:lnTo>
                    <a:lnTo>
                      <a:pt x="378" y="21"/>
                    </a:lnTo>
                    <a:lnTo>
                      <a:pt x="380" y="33"/>
                    </a:lnTo>
                    <a:lnTo>
                      <a:pt x="380" y="413"/>
                    </a:lnTo>
                    <a:lnTo>
                      <a:pt x="378" y="426"/>
                    </a:lnTo>
                    <a:lnTo>
                      <a:pt x="371" y="436"/>
                    </a:lnTo>
                    <a:lnTo>
                      <a:pt x="362" y="442"/>
                    </a:lnTo>
                    <a:lnTo>
                      <a:pt x="349" y="444"/>
                    </a:lnTo>
                    <a:lnTo>
                      <a:pt x="33" y="444"/>
                    </a:lnTo>
                    <a:lnTo>
                      <a:pt x="23" y="442"/>
                    </a:lnTo>
                    <a:lnTo>
                      <a:pt x="13" y="437"/>
                    </a:lnTo>
                    <a:lnTo>
                      <a:pt x="6" y="430"/>
                    </a:lnTo>
                    <a:lnTo>
                      <a:pt x="2" y="419"/>
                    </a:lnTo>
                    <a:lnTo>
                      <a:pt x="0" y="419"/>
                    </a:lnTo>
                    <a:lnTo>
                      <a:pt x="0" y="33"/>
                    </a:lnTo>
                    <a:lnTo>
                      <a:pt x="3" y="21"/>
                    </a:lnTo>
                    <a:lnTo>
                      <a:pt x="10" y="11"/>
                    </a:lnTo>
                    <a:lnTo>
                      <a:pt x="20" y="4"/>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p:cNvSpPr>
              <p:nvPr/>
            </p:nvSpPr>
            <p:spPr bwMode="auto">
              <a:xfrm>
                <a:off x="5841" y="929"/>
                <a:ext cx="275" cy="274"/>
              </a:xfrm>
              <a:custGeom>
                <a:avLst/>
                <a:gdLst>
                  <a:gd name="T0" fmla="*/ 275 w 549"/>
                  <a:gd name="T1" fmla="*/ 0 h 548"/>
                  <a:gd name="T2" fmla="*/ 315 w 549"/>
                  <a:gd name="T3" fmla="*/ 3 h 548"/>
                  <a:gd name="T4" fmla="*/ 354 w 549"/>
                  <a:gd name="T5" fmla="*/ 11 h 548"/>
                  <a:gd name="T6" fmla="*/ 390 w 549"/>
                  <a:gd name="T7" fmla="*/ 25 h 548"/>
                  <a:gd name="T8" fmla="*/ 424 w 549"/>
                  <a:gd name="T9" fmla="*/ 44 h 548"/>
                  <a:gd name="T10" fmla="*/ 455 w 549"/>
                  <a:gd name="T11" fmla="*/ 67 h 548"/>
                  <a:gd name="T12" fmla="*/ 482 w 549"/>
                  <a:gd name="T13" fmla="*/ 94 h 548"/>
                  <a:gd name="T14" fmla="*/ 505 w 549"/>
                  <a:gd name="T15" fmla="*/ 124 h 548"/>
                  <a:gd name="T16" fmla="*/ 524 w 549"/>
                  <a:gd name="T17" fmla="*/ 159 h 548"/>
                  <a:gd name="T18" fmla="*/ 538 w 549"/>
                  <a:gd name="T19" fmla="*/ 195 h 548"/>
                  <a:gd name="T20" fmla="*/ 546 w 549"/>
                  <a:gd name="T21" fmla="*/ 234 h 548"/>
                  <a:gd name="T22" fmla="*/ 549 w 549"/>
                  <a:gd name="T23" fmla="*/ 274 h 548"/>
                  <a:gd name="T24" fmla="*/ 546 w 549"/>
                  <a:gd name="T25" fmla="*/ 314 h 548"/>
                  <a:gd name="T26" fmla="*/ 538 w 549"/>
                  <a:gd name="T27" fmla="*/ 353 h 548"/>
                  <a:gd name="T28" fmla="*/ 524 w 549"/>
                  <a:gd name="T29" fmla="*/ 389 h 548"/>
                  <a:gd name="T30" fmla="*/ 505 w 549"/>
                  <a:gd name="T31" fmla="*/ 424 h 548"/>
                  <a:gd name="T32" fmla="*/ 482 w 549"/>
                  <a:gd name="T33" fmla="*/ 454 h 548"/>
                  <a:gd name="T34" fmla="*/ 455 w 549"/>
                  <a:gd name="T35" fmla="*/ 481 h 548"/>
                  <a:gd name="T36" fmla="*/ 424 w 549"/>
                  <a:gd name="T37" fmla="*/ 504 h 548"/>
                  <a:gd name="T38" fmla="*/ 390 w 549"/>
                  <a:gd name="T39" fmla="*/ 523 h 548"/>
                  <a:gd name="T40" fmla="*/ 354 w 549"/>
                  <a:gd name="T41" fmla="*/ 537 h 548"/>
                  <a:gd name="T42" fmla="*/ 315 w 549"/>
                  <a:gd name="T43" fmla="*/ 546 h 548"/>
                  <a:gd name="T44" fmla="*/ 275 w 549"/>
                  <a:gd name="T45" fmla="*/ 548 h 548"/>
                  <a:gd name="T46" fmla="*/ 234 w 549"/>
                  <a:gd name="T47" fmla="*/ 546 h 548"/>
                  <a:gd name="T48" fmla="*/ 195 w 549"/>
                  <a:gd name="T49" fmla="*/ 537 h 548"/>
                  <a:gd name="T50" fmla="*/ 159 w 549"/>
                  <a:gd name="T51" fmla="*/ 523 h 548"/>
                  <a:gd name="T52" fmla="*/ 125 w 549"/>
                  <a:gd name="T53" fmla="*/ 504 h 548"/>
                  <a:gd name="T54" fmla="*/ 95 w 549"/>
                  <a:gd name="T55" fmla="*/ 481 h 548"/>
                  <a:gd name="T56" fmla="*/ 68 w 549"/>
                  <a:gd name="T57" fmla="*/ 454 h 548"/>
                  <a:gd name="T58" fmla="*/ 44 w 549"/>
                  <a:gd name="T59" fmla="*/ 424 h 548"/>
                  <a:gd name="T60" fmla="*/ 25 w 549"/>
                  <a:gd name="T61" fmla="*/ 389 h 548"/>
                  <a:gd name="T62" fmla="*/ 11 w 549"/>
                  <a:gd name="T63" fmla="*/ 353 h 548"/>
                  <a:gd name="T64" fmla="*/ 3 w 549"/>
                  <a:gd name="T65" fmla="*/ 314 h 548"/>
                  <a:gd name="T66" fmla="*/ 0 w 549"/>
                  <a:gd name="T67" fmla="*/ 274 h 548"/>
                  <a:gd name="T68" fmla="*/ 3 w 549"/>
                  <a:gd name="T69" fmla="*/ 234 h 548"/>
                  <a:gd name="T70" fmla="*/ 11 w 549"/>
                  <a:gd name="T71" fmla="*/ 195 h 548"/>
                  <a:gd name="T72" fmla="*/ 25 w 549"/>
                  <a:gd name="T73" fmla="*/ 159 h 548"/>
                  <a:gd name="T74" fmla="*/ 44 w 549"/>
                  <a:gd name="T75" fmla="*/ 124 h 548"/>
                  <a:gd name="T76" fmla="*/ 68 w 549"/>
                  <a:gd name="T77" fmla="*/ 94 h 548"/>
                  <a:gd name="T78" fmla="*/ 95 w 549"/>
                  <a:gd name="T79" fmla="*/ 67 h 548"/>
                  <a:gd name="T80" fmla="*/ 125 w 549"/>
                  <a:gd name="T81" fmla="*/ 44 h 548"/>
                  <a:gd name="T82" fmla="*/ 159 w 549"/>
                  <a:gd name="T83" fmla="*/ 25 h 548"/>
                  <a:gd name="T84" fmla="*/ 195 w 549"/>
                  <a:gd name="T85" fmla="*/ 11 h 548"/>
                  <a:gd name="T86" fmla="*/ 234 w 549"/>
                  <a:gd name="T87" fmla="*/ 3 h 548"/>
                  <a:gd name="T88" fmla="*/ 275 w 549"/>
                  <a:gd name="T89"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49" h="548">
                    <a:moveTo>
                      <a:pt x="275" y="0"/>
                    </a:moveTo>
                    <a:lnTo>
                      <a:pt x="315" y="3"/>
                    </a:lnTo>
                    <a:lnTo>
                      <a:pt x="354" y="11"/>
                    </a:lnTo>
                    <a:lnTo>
                      <a:pt x="390" y="25"/>
                    </a:lnTo>
                    <a:lnTo>
                      <a:pt x="424" y="44"/>
                    </a:lnTo>
                    <a:lnTo>
                      <a:pt x="455" y="67"/>
                    </a:lnTo>
                    <a:lnTo>
                      <a:pt x="482" y="94"/>
                    </a:lnTo>
                    <a:lnTo>
                      <a:pt x="505" y="124"/>
                    </a:lnTo>
                    <a:lnTo>
                      <a:pt x="524" y="159"/>
                    </a:lnTo>
                    <a:lnTo>
                      <a:pt x="538" y="195"/>
                    </a:lnTo>
                    <a:lnTo>
                      <a:pt x="546" y="234"/>
                    </a:lnTo>
                    <a:lnTo>
                      <a:pt x="549" y="274"/>
                    </a:lnTo>
                    <a:lnTo>
                      <a:pt x="546" y="314"/>
                    </a:lnTo>
                    <a:lnTo>
                      <a:pt x="538" y="353"/>
                    </a:lnTo>
                    <a:lnTo>
                      <a:pt x="524" y="389"/>
                    </a:lnTo>
                    <a:lnTo>
                      <a:pt x="505" y="424"/>
                    </a:lnTo>
                    <a:lnTo>
                      <a:pt x="482" y="454"/>
                    </a:lnTo>
                    <a:lnTo>
                      <a:pt x="455" y="481"/>
                    </a:lnTo>
                    <a:lnTo>
                      <a:pt x="424" y="504"/>
                    </a:lnTo>
                    <a:lnTo>
                      <a:pt x="390" y="523"/>
                    </a:lnTo>
                    <a:lnTo>
                      <a:pt x="354" y="537"/>
                    </a:lnTo>
                    <a:lnTo>
                      <a:pt x="315" y="546"/>
                    </a:lnTo>
                    <a:lnTo>
                      <a:pt x="275" y="548"/>
                    </a:lnTo>
                    <a:lnTo>
                      <a:pt x="234" y="546"/>
                    </a:lnTo>
                    <a:lnTo>
                      <a:pt x="195" y="537"/>
                    </a:lnTo>
                    <a:lnTo>
                      <a:pt x="159" y="523"/>
                    </a:lnTo>
                    <a:lnTo>
                      <a:pt x="125" y="504"/>
                    </a:lnTo>
                    <a:lnTo>
                      <a:pt x="95" y="481"/>
                    </a:lnTo>
                    <a:lnTo>
                      <a:pt x="68" y="454"/>
                    </a:lnTo>
                    <a:lnTo>
                      <a:pt x="44" y="424"/>
                    </a:lnTo>
                    <a:lnTo>
                      <a:pt x="25" y="389"/>
                    </a:lnTo>
                    <a:lnTo>
                      <a:pt x="11" y="353"/>
                    </a:lnTo>
                    <a:lnTo>
                      <a:pt x="3" y="314"/>
                    </a:lnTo>
                    <a:lnTo>
                      <a:pt x="0" y="274"/>
                    </a:lnTo>
                    <a:lnTo>
                      <a:pt x="3" y="234"/>
                    </a:lnTo>
                    <a:lnTo>
                      <a:pt x="11" y="195"/>
                    </a:lnTo>
                    <a:lnTo>
                      <a:pt x="25" y="159"/>
                    </a:lnTo>
                    <a:lnTo>
                      <a:pt x="44" y="124"/>
                    </a:lnTo>
                    <a:lnTo>
                      <a:pt x="68" y="94"/>
                    </a:lnTo>
                    <a:lnTo>
                      <a:pt x="95" y="67"/>
                    </a:lnTo>
                    <a:lnTo>
                      <a:pt x="125" y="44"/>
                    </a:lnTo>
                    <a:lnTo>
                      <a:pt x="159" y="25"/>
                    </a:lnTo>
                    <a:lnTo>
                      <a:pt x="195" y="11"/>
                    </a:lnTo>
                    <a:lnTo>
                      <a:pt x="234" y="3"/>
                    </a:lnTo>
                    <a:lnTo>
                      <a:pt x="2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2"/>
              <p:cNvSpPr>
                <a:spLocks/>
              </p:cNvSpPr>
              <p:nvPr/>
            </p:nvSpPr>
            <p:spPr bwMode="auto">
              <a:xfrm>
                <a:off x="5530" y="1267"/>
                <a:ext cx="900" cy="991"/>
              </a:xfrm>
              <a:custGeom>
                <a:avLst/>
                <a:gdLst>
                  <a:gd name="T0" fmla="*/ 900 w 1800"/>
                  <a:gd name="T1" fmla="*/ 293 h 1983"/>
                  <a:gd name="T2" fmla="*/ 1397 w 1800"/>
                  <a:gd name="T3" fmla="*/ 335 h 1983"/>
                  <a:gd name="T4" fmla="*/ 1634 w 1800"/>
                  <a:gd name="T5" fmla="*/ 127 h 1983"/>
                  <a:gd name="T6" fmla="*/ 1674 w 1800"/>
                  <a:gd name="T7" fmla="*/ 113 h 1983"/>
                  <a:gd name="T8" fmla="*/ 1717 w 1800"/>
                  <a:gd name="T9" fmla="*/ 115 h 1983"/>
                  <a:gd name="T10" fmla="*/ 1756 w 1800"/>
                  <a:gd name="T11" fmla="*/ 134 h 1983"/>
                  <a:gd name="T12" fmla="*/ 1785 w 1800"/>
                  <a:gd name="T13" fmla="*/ 168 h 1983"/>
                  <a:gd name="T14" fmla="*/ 1800 w 1800"/>
                  <a:gd name="T15" fmla="*/ 208 h 1983"/>
                  <a:gd name="T16" fmla="*/ 1797 w 1800"/>
                  <a:gd name="T17" fmla="*/ 251 h 1983"/>
                  <a:gd name="T18" fmla="*/ 1778 w 1800"/>
                  <a:gd name="T19" fmla="*/ 290 h 1983"/>
                  <a:gd name="T20" fmla="*/ 1458 w 1800"/>
                  <a:gd name="T21" fmla="*/ 578 h 1983"/>
                  <a:gd name="T22" fmla="*/ 1425 w 1800"/>
                  <a:gd name="T23" fmla="*/ 599 h 1983"/>
                  <a:gd name="T24" fmla="*/ 1385 w 1800"/>
                  <a:gd name="T25" fmla="*/ 606 h 1983"/>
                  <a:gd name="T26" fmla="*/ 1380 w 1800"/>
                  <a:gd name="T27" fmla="*/ 606 h 1983"/>
                  <a:gd name="T28" fmla="*/ 1356 w 1800"/>
                  <a:gd name="T29" fmla="*/ 601 h 1983"/>
                  <a:gd name="T30" fmla="*/ 1319 w 1800"/>
                  <a:gd name="T31" fmla="*/ 580 h 1983"/>
                  <a:gd name="T32" fmla="*/ 1187 w 1800"/>
                  <a:gd name="T33" fmla="*/ 414 h 1983"/>
                  <a:gd name="T34" fmla="*/ 1184 w 1800"/>
                  <a:gd name="T35" fmla="*/ 866 h 1983"/>
                  <a:gd name="T36" fmla="*/ 1164 w 1800"/>
                  <a:gd name="T37" fmla="*/ 937 h 1983"/>
                  <a:gd name="T38" fmla="*/ 1150 w 1800"/>
                  <a:gd name="T39" fmla="*/ 1871 h 1983"/>
                  <a:gd name="T40" fmla="*/ 1139 w 1800"/>
                  <a:gd name="T41" fmla="*/ 1920 h 1983"/>
                  <a:gd name="T42" fmla="*/ 1106 w 1800"/>
                  <a:gd name="T43" fmla="*/ 1958 h 1983"/>
                  <a:gd name="T44" fmla="*/ 1061 w 1800"/>
                  <a:gd name="T45" fmla="*/ 1979 h 1983"/>
                  <a:gd name="T46" fmla="*/ 1010 w 1800"/>
                  <a:gd name="T47" fmla="*/ 1979 h 1983"/>
                  <a:gd name="T48" fmla="*/ 965 w 1800"/>
                  <a:gd name="T49" fmla="*/ 1958 h 1983"/>
                  <a:gd name="T50" fmla="*/ 933 w 1800"/>
                  <a:gd name="T51" fmla="*/ 1920 h 1983"/>
                  <a:gd name="T52" fmla="*/ 922 w 1800"/>
                  <a:gd name="T53" fmla="*/ 1871 h 1983"/>
                  <a:gd name="T54" fmla="*/ 885 w 1800"/>
                  <a:gd name="T55" fmla="*/ 1106 h 1983"/>
                  <a:gd name="T56" fmla="*/ 882 w 1800"/>
                  <a:gd name="T57" fmla="*/ 1897 h 1983"/>
                  <a:gd name="T58" fmla="*/ 860 w 1800"/>
                  <a:gd name="T59" fmla="*/ 1941 h 1983"/>
                  <a:gd name="T60" fmla="*/ 820 w 1800"/>
                  <a:gd name="T61" fmla="*/ 1971 h 1983"/>
                  <a:gd name="T62" fmla="*/ 770 w 1800"/>
                  <a:gd name="T63" fmla="*/ 1983 h 1983"/>
                  <a:gd name="T64" fmla="*/ 721 w 1800"/>
                  <a:gd name="T65" fmla="*/ 1971 h 1983"/>
                  <a:gd name="T66" fmla="*/ 682 w 1800"/>
                  <a:gd name="T67" fmla="*/ 1941 h 1983"/>
                  <a:gd name="T68" fmla="*/ 659 w 1800"/>
                  <a:gd name="T69" fmla="*/ 1897 h 1983"/>
                  <a:gd name="T70" fmla="*/ 656 w 1800"/>
                  <a:gd name="T71" fmla="*/ 970 h 1983"/>
                  <a:gd name="T72" fmla="*/ 631 w 1800"/>
                  <a:gd name="T73" fmla="*/ 903 h 1983"/>
                  <a:gd name="T74" fmla="*/ 620 w 1800"/>
                  <a:gd name="T75" fmla="*/ 829 h 1983"/>
                  <a:gd name="T76" fmla="*/ 500 w 1800"/>
                  <a:gd name="T77" fmla="*/ 565 h 1983"/>
                  <a:gd name="T78" fmla="*/ 465 w 1800"/>
                  <a:gd name="T79" fmla="*/ 593 h 1983"/>
                  <a:gd name="T80" fmla="*/ 423 w 1800"/>
                  <a:gd name="T81" fmla="*/ 605 h 1983"/>
                  <a:gd name="T82" fmla="*/ 414 w 1800"/>
                  <a:gd name="T83" fmla="*/ 606 h 1983"/>
                  <a:gd name="T84" fmla="*/ 375 w 1800"/>
                  <a:gd name="T85" fmla="*/ 599 h 1983"/>
                  <a:gd name="T86" fmla="*/ 341 w 1800"/>
                  <a:gd name="T87" fmla="*/ 578 h 1983"/>
                  <a:gd name="T88" fmla="*/ 20 w 1800"/>
                  <a:gd name="T89" fmla="*/ 290 h 1983"/>
                  <a:gd name="T90" fmla="*/ 3 w 1800"/>
                  <a:gd name="T91" fmla="*/ 251 h 1983"/>
                  <a:gd name="T92" fmla="*/ 0 w 1800"/>
                  <a:gd name="T93" fmla="*/ 208 h 1983"/>
                  <a:gd name="T94" fmla="*/ 13 w 1800"/>
                  <a:gd name="T95" fmla="*/ 168 h 1983"/>
                  <a:gd name="T96" fmla="*/ 43 w 1800"/>
                  <a:gd name="T97" fmla="*/ 134 h 1983"/>
                  <a:gd name="T98" fmla="*/ 82 w 1800"/>
                  <a:gd name="T99" fmla="*/ 115 h 1983"/>
                  <a:gd name="T100" fmla="*/ 125 w 1800"/>
                  <a:gd name="T101" fmla="*/ 113 h 1983"/>
                  <a:gd name="T102" fmla="*/ 166 w 1800"/>
                  <a:gd name="T103" fmla="*/ 127 h 1983"/>
                  <a:gd name="T104" fmla="*/ 403 w 1800"/>
                  <a:gd name="T105" fmla="*/ 335 h 1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00" h="1983">
                    <a:moveTo>
                      <a:pt x="674" y="0"/>
                    </a:moveTo>
                    <a:lnTo>
                      <a:pt x="900" y="293"/>
                    </a:lnTo>
                    <a:lnTo>
                      <a:pt x="1125" y="0"/>
                    </a:lnTo>
                    <a:lnTo>
                      <a:pt x="1397" y="335"/>
                    </a:lnTo>
                    <a:lnTo>
                      <a:pt x="1615" y="141"/>
                    </a:lnTo>
                    <a:lnTo>
                      <a:pt x="1634" y="127"/>
                    </a:lnTo>
                    <a:lnTo>
                      <a:pt x="1653" y="119"/>
                    </a:lnTo>
                    <a:lnTo>
                      <a:pt x="1674" y="113"/>
                    </a:lnTo>
                    <a:lnTo>
                      <a:pt x="1695" y="112"/>
                    </a:lnTo>
                    <a:lnTo>
                      <a:pt x="1717" y="115"/>
                    </a:lnTo>
                    <a:lnTo>
                      <a:pt x="1737" y="123"/>
                    </a:lnTo>
                    <a:lnTo>
                      <a:pt x="1756" y="134"/>
                    </a:lnTo>
                    <a:lnTo>
                      <a:pt x="1771" y="150"/>
                    </a:lnTo>
                    <a:lnTo>
                      <a:pt x="1785" y="168"/>
                    </a:lnTo>
                    <a:lnTo>
                      <a:pt x="1794" y="188"/>
                    </a:lnTo>
                    <a:lnTo>
                      <a:pt x="1800" y="208"/>
                    </a:lnTo>
                    <a:lnTo>
                      <a:pt x="1800" y="230"/>
                    </a:lnTo>
                    <a:lnTo>
                      <a:pt x="1797" y="251"/>
                    </a:lnTo>
                    <a:lnTo>
                      <a:pt x="1789" y="271"/>
                    </a:lnTo>
                    <a:lnTo>
                      <a:pt x="1778" y="290"/>
                    </a:lnTo>
                    <a:lnTo>
                      <a:pt x="1763" y="307"/>
                    </a:lnTo>
                    <a:lnTo>
                      <a:pt x="1458" y="578"/>
                    </a:lnTo>
                    <a:lnTo>
                      <a:pt x="1443" y="590"/>
                    </a:lnTo>
                    <a:lnTo>
                      <a:pt x="1425" y="599"/>
                    </a:lnTo>
                    <a:lnTo>
                      <a:pt x="1405" y="604"/>
                    </a:lnTo>
                    <a:lnTo>
                      <a:pt x="1385" y="606"/>
                    </a:lnTo>
                    <a:lnTo>
                      <a:pt x="1382" y="606"/>
                    </a:lnTo>
                    <a:lnTo>
                      <a:pt x="1380" y="606"/>
                    </a:lnTo>
                    <a:lnTo>
                      <a:pt x="1378" y="605"/>
                    </a:lnTo>
                    <a:lnTo>
                      <a:pt x="1356" y="601"/>
                    </a:lnTo>
                    <a:lnTo>
                      <a:pt x="1336" y="593"/>
                    </a:lnTo>
                    <a:lnTo>
                      <a:pt x="1319" y="580"/>
                    </a:lnTo>
                    <a:lnTo>
                      <a:pt x="1304" y="565"/>
                    </a:lnTo>
                    <a:lnTo>
                      <a:pt x="1187" y="414"/>
                    </a:lnTo>
                    <a:lnTo>
                      <a:pt x="1187" y="829"/>
                    </a:lnTo>
                    <a:lnTo>
                      <a:pt x="1184" y="866"/>
                    </a:lnTo>
                    <a:lnTo>
                      <a:pt x="1175" y="903"/>
                    </a:lnTo>
                    <a:lnTo>
                      <a:pt x="1164" y="937"/>
                    </a:lnTo>
                    <a:lnTo>
                      <a:pt x="1150" y="970"/>
                    </a:lnTo>
                    <a:lnTo>
                      <a:pt x="1150" y="1871"/>
                    </a:lnTo>
                    <a:lnTo>
                      <a:pt x="1147" y="1897"/>
                    </a:lnTo>
                    <a:lnTo>
                      <a:pt x="1139" y="1920"/>
                    </a:lnTo>
                    <a:lnTo>
                      <a:pt x="1125" y="1941"/>
                    </a:lnTo>
                    <a:lnTo>
                      <a:pt x="1106" y="1958"/>
                    </a:lnTo>
                    <a:lnTo>
                      <a:pt x="1085" y="1971"/>
                    </a:lnTo>
                    <a:lnTo>
                      <a:pt x="1061" y="1979"/>
                    </a:lnTo>
                    <a:lnTo>
                      <a:pt x="1036" y="1983"/>
                    </a:lnTo>
                    <a:lnTo>
                      <a:pt x="1010" y="1979"/>
                    </a:lnTo>
                    <a:lnTo>
                      <a:pt x="986" y="1971"/>
                    </a:lnTo>
                    <a:lnTo>
                      <a:pt x="965" y="1958"/>
                    </a:lnTo>
                    <a:lnTo>
                      <a:pt x="948" y="1941"/>
                    </a:lnTo>
                    <a:lnTo>
                      <a:pt x="933" y="1920"/>
                    </a:lnTo>
                    <a:lnTo>
                      <a:pt x="925" y="1897"/>
                    </a:lnTo>
                    <a:lnTo>
                      <a:pt x="922" y="1871"/>
                    </a:lnTo>
                    <a:lnTo>
                      <a:pt x="922" y="1106"/>
                    </a:lnTo>
                    <a:lnTo>
                      <a:pt x="885" y="1106"/>
                    </a:lnTo>
                    <a:lnTo>
                      <a:pt x="885" y="1871"/>
                    </a:lnTo>
                    <a:lnTo>
                      <a:pt x="882" y="1897"/>
                    </a:lnTo>
                    <a:lnTo>
                      <a:pt x="873" y="1920"/>
                    </a:lnTo>
                    <a:lnTo>
                      <a:pt x="860" y="1941"/>
                    </a:lnTo>
                    <a:lnTo>
                      <a:pt x="841" y="1958"/>
                    </a:lnTo>
                    <a:lnTo>
                      <a:pt x="820" y="1971"/>
                    </a:lnTo>
                    <a:lnTo>
                      <a:pt x="796" y="1979"/>
                    </a:lnTo>
                    <a:lnTo>
                      <a:pt x="770" y="1983"/>
                    </a:lnTo>
                    <a:lnTo>
                      <a:pt x="745" y="1979"/>
                    </a:lnTo>
                    <a:lnTo>
                      <a:pt x="721" y="1971"/>
                    </a:lnTo>
                    <a:lnTo>
                      <a:pt x="700" y="1958"/>
                    </a:lnTo>
                    <a:lnTo>
                      <a:pt x="682" y="1941"/>
                    </a:lnTo>
                    <a:lnTo>
                      <a:pt x="668" y="1920"/>
                    </a:lnTo>
                    <a:lnTo>
                      <a:pt x="659" y="1897"/>
                    </a:lnTo>
                    <a:lnTo>
                      <a:pt x="656" y="1871"/>
                    </a:lnTo>
                    <a:lnTo>
                      <a:pt x="656" y="970"/>
                    </a:lnTo>
                    <a:lnTo>
                      <a:pt x="643" y="937"/>
                    </a:lnTo>
                    <a:lnTo>
                      <a:pt x="631" y="903"/>
                    </a:lnTo>
                    <a:lnTo>
                      <a:pt x="623" y="866"/>
                    </a:lnTo>
                    <a:lnTo>
                      <a:pt x="620" y="829"/>
                    </a:lnTo>
                    <a:lnTo>
                      <a:pt x="620" y="414"/>
                    </a:lnTo>
                    <a:lnTo>
                      <a:pt x="500" y="565"/>
                    </a:lnTo>
                    <a:lnTo>
                      <a:pt x="484" y="581"/>
                    </a:lnTo>
                    <a:lnTo>
                      <a:pt x="465" y="593"/>
                    </a:lnTo>
                    <a:lnTo>
                      <a:pt x="445" y="601"/>
                    </a:lnTo>
                    <a:lnTo>
                      <a:pt x="423" y="605"/>
                    </a:lnTo>
                    <a:lnTo>
                      <a:pt x="418" y="606"/>
                    </a:lnTo>
                    <a:lnTo>
                      <a:pt x="414" y="606"/>
                    </a:lnTo>
                    <a:lnTo>
                      <a:pt x="394" y="604"/>
                    </a:lnTo>
                    <a:lnTo>
                      <a:pt x="375" y="599"/>
                    </a:lnTo>
                    <a:lnTo>
                      <a:pt x="358" y="590"/>
                    </a:lnTo>
                    <a:lnTo>
                      <a:pt x="341" y="578"/>
                    </a:lnTo>
                    <a:lnTo>
                      <a:pt x="36" y="307"/>
                    </a:lnTo>
                    <a:lnTo>
                      <a:pt x="20" y="290"/>
                    </a:lnTo>
                    <a:lnTo>
                      <a:pt x="10" y="271"/>
                    </a:lnTo>
                    <a:lnTo>
                      <a:pt x="3" y="251"/>
                    </a:lnTo>
                    <a:lnTo>
                      <a:pt x="0" y="230"/>
                    </a:lnTo>
                    <a:lnTo>
                      <a:pt x="0" y="208"/>
                    </a:lnTo>
                    <a:lnTo>
                      <a:pt x="5" y="188"/>
                    </a:lnTo>
                    <a:lnTo>
                      <a:pt x="13" y="168"/>
                    </a:lnTo>
                    <a:lnTo>
                      <a:pt x="27" y="150"/>
                    </a:lnTo>
                    <a:lnTo>
                      <a:pt x="43" y="134"/>
                    </a:lnTo>
                    <a:lnTo>
                      <a:pt x="62" y="123"/>
                    </a:lnTo>
                    <a:lnTo>
                      <a:pt x="82" y="115"/>
                    </a:lnTo>
                    <a:lnTo>
                      <a:pt x="103" y="112"/>
                    </a:lnTo>
                    <a:lnTo>
                      <a:pt x="125" y="113"/>
                    </a:lnTo>
                    <a:lnTo>
                      <a:pt x="146" y="119"/>
                    </a:lnTo>
                    <a:lnTo>
                      <a:pt x="166" y="127"/>
                    </a:lnTo>
                    <a:lnTo>
                      <a:pt x="184" y="141"/>
                    </a:lnTo>
                    <a:lnTo>
                      <a:pt x="403" y="335"/>
                    </a:lnTo>
                    <a:lnTo>
                      <a:pt x="6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3"/>
              <p:cNvSpPr>
                <a:spLocks/>
              </p:cNvSpPr>
              <p:nvPr/>
            </p:nvSpPr>
            <p:spPr bwMode="auto">
              <a:xfrm>
                <a:off x="5894" y="1212"/>
                <a:ext cx="174" cy="78"/>
              </a:xfrm>
              <a:custGeom>
                <a:avLst/>
                <a:gdLst>
                  <a:gd name="T0" fmla="*/ 174 w 348"/>
                  <a:gd name="T1" fmla="*/ 0 h 155"/>
                  <a:gd name="T2" fmla="*/ 195 w 348"/>
                  <a:gd name="T3" fmla="*/ 3 h 155"/>
                  <a:gd name="T4" fmla="*/ 213 w 348"/>
                  <a:gd name="T5" fmla="*/ 10 h 155"/>
                  <a:gd name="T6" fmla="*/ 228 w 348"/>
                  <a:gd name="T7" fmla="*/ 23 h 155"/>
                  <a:gd name="T8" fmla="*/ 240 w 348"/>
                  <a:gd name="T9" fmla="*/ 39 h 155"/>
                  <a:gd name="T10" fmla="*/ 305 w 348"/>
                  <a:gd name="T11" fmla="*/ 11 h 155"/>
                  <a:gd name="T12" fmla="*/ 315 w 348"/>
                  <a:gd name="T13" fmla="*/ 9 h 155"/>
                  <a:gd name="T14" fmla="*/ 325 w 348"/>
                  <a:gd name="T15" fmla="*/ 10 h 155"/>
                  <a:gd name="T16" fmla="*/ 334 w 348"/>
                  <a:gd name="T17" fmla="*/ 14 h 155"/>
                  <a:gd name="T18" fmla="*/ 342 w 348"/>
                  <a:gd name="T19" fmla="*/ 21 h 155"/>
                  <a:gd name="T20" fmla="*/ 346 w 348"/>
                  <a:gd name="T21" fmla="*/ 30 h 155"/>
                  <a:gd name="T22" fmla="*/ 348 w 348"/>
                  <a:gd name="T23" fmla="*/ 40 h 155"/>
                  <a:gd name="T24" fmla="*/ 348 w 348"/>
                  <a:gd name="T25" fmla="*/ 121 h 155"/>
                  <a:gd name="T26" fmla="*/ 347 w 348"/>
                  <a:gd name="T27" fmla="*/ 131 h 155"/>
                  <a:gd name="T28" fmla="*/ 343 w 348"/>
                  <a:gd name="T29" fmla="*/ 139 h 155"/>
                  <a:gd name="T30" fmla="*/ 335 w 348"/>
                  <a:gd name="T31" fmla="*/ 146 h 155"/>
                  <a:gd name="T32" fmla="*/ 322 w 348"/>
                  <a:gd name="T33" fmla="*/ 151 h 155"/>
                  <a:gd name="T34" fmla="*/ 308 w 348"/>
                  <a:gd name="T35" fmla="*/ 150 h 155"/>
                  <a:gd name="T36" fmla="*/ 287 w 348"/>
                  <a:gd name="T37" fmla="*/ 145 h 155"/>
                  <a:gd name="T38" fmla="*/ 267 w 348"/>
                  <a:gd name="T39" fmla="*/ 139 h 155"/>
                  <a:gd name="T40" fmla="*/ 248 w 348"/>
                  <a:gd name="T41" fmla="*/ 133 h 155"/>
                  <a:gd name="T42" fmla="*/ 231 w 348"/>
                  <a:gd name="T43" fmla="*/ 127 h 155"/>
                  <a:gd name="T44" fmla="*/ 220 w 348"/>
                  <a:gd name="T45" fmla="*/ 139 h 155"/>
                  <a:gd name="T46" fmla="*/ 206 w 348"/>
                  <a:gd name="T47" fmla="*/ 147 h 155"/>
                  <a:gd name="T48" fmla="*/ 190 w 348"/>
                  <a:gd name="T49" fmla="*/ 152 h 155"/>
                  <a:gd name="T50" fmla="*/ 174 w 348"/>
                  <a:gd name="T51" fmla="*/ 155 h 155"/>
                  <a:gd name="T52" fmla="*/ 157 w 348"/>
                  <a:gd name="T53" fmla="*/ 152 h 155"/>
                  <a:gd name="T54" fmla="*/ 141 w 348"/>
                  <a:gd name="T55" fmla="*/ 146 h 155"/>
                  <a:gd name="T56" fmla="*/ 127 w 348"/>
                  <a:gd name="T57" fmla="*/ 138 h 155"/>
                  <a:gd name="T58" fmla="*/ 115 w 348"/>
                  <a:gd name="T59" fmla="*/ 126 h 155"/>
                  <a:gd name="T60" fmla="*/ 100 w 348"/>
                  <a:gd name="T61" fmla="*/ 131 h 155"/>
                  <a:gd name="T62" fmla="*/ 80 w 348"/>
                  <a:gd name="T63" fmla="*/ 137 h 155"/>
                  <a:gd name="T64" fmla="*/ 60 w 348"/>
                  <a:gd name="T65" fmla="*/ 143 h 155"/>
                  <a:gd name="T66" fmla="*/ 39 w 348"/>
                  <a:gd name="T67" fmla="*/ 149 h 155"/>
                  <a:gd name="T68" fmla="*/ 31 w 348"/>
                  <a:gd name="T69" fmla="*/ 150 h 155"/>
                  <a:gd name="T70" fmla="*/ 21 w 348"/>
                  <a:gd name="T71" fmla="*/ 149 h 155"/>
                  <a:gd name="T72" fmla="*/ 13 w 348"/>
                  <a:gd name="T73" fmla="*/ 145 h 155"/>
                  <a:gd name="T74" fmla="*/ 6 w 348"/>
                  <a:gd name="T75" fmla="*/ 138 h 155"/>
                  <a:gd name="T76" fmla="*/ 1 w 348"/>
                  <a:gd name="T77" fmla="*/ 129 h 155"/>
                  <a:gd name="T78" fmla="*/ 0 w 348"/>
                  <a:gd name="T79" fmla="*/ 120 h 155"/>
                  <a:gd name="T80" fmla="*/ 0 w 348"/>
                  <a:gd name="T81" fmla="*/ 39 h 155"/>
                  <a:gd name="T82" fmla="*/ 2 w 348"/>
                  <a:gd name="T83" fmla="*/ 28 h 155"/>
                  <a:gd name="T84" fmla="*/ 7 w 348"/>
                  <a:gd name="T85" fmla="*/ 20 h 155"/>
                  <a:gd name="T86" fmla="*/ 14 w 348"/>
                  <a:gd name="T87" fmla="*/ 14 h 155"/>
                  <a:gd name="T88" fmla="*/ 23 w 348"/>
                  <a:gd name="T89" fmla="*/ 8 h 155"/>
                  <a:gd name="T90" fmla="*/ 33 w 348"/>
                  <a:gd name="T91" fmla="*/ 8 h 155"/>
                  <a:gd name="T92" fmla="*/ 42 w 348"/>
                  <a:gd name="T93" fmla="*/ 10 h 155"/>
                  <a:gd name="T94" fmla="*/ 108 w 348"/>
                  <a:gd name="T95" fmla="*/ 39 h 155"/>
                  <a:gd name="T96" fmla="*/ 119 w 348"/>
                  <a:gd name="T97" fmla="*/ 23 h 155"/>
                  <a:gd name="T98" fmla="*/ 135 w 348"/>
                  <a:gd name="T99" fmla="*/ 10 h 155"/>
                  <a:gd name="T100" fmla="*/ 154 w 348"/>
                  <a:gd name="T101" fmla="*/ 3 h 155"/>
                  <a:gd name="T102" fmla="*/ 174 w 348"/>
                  <a:gd name="T10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8" h="155">
                    <a:moveTo>
                      <a:pt x="174" y="0"/>
                    </a:moveTo>
                    <a:lnTo>
                      <a:pt x="195" y="3"/>
                    </a:lnTo>
                    <a:lnTo>
                      <a:pt x="213" y="10"/>
                    </a:lnTo>
                    <a:lnTo>
                      <a:pt x="228" y="23"/>
                    </a:lnTo>
                    <a:lnTo>
                      <a:pt x="240" y="39"/>
                    </a:lnTo>
                    <a:lnTo>
                      <a:pt x="305" y="11"/>
                    </a:lnTo>
                    <a:lnTo>
                      <a:pt x="315" y="9"/>
                    </a:lnTo>
                    <a:lnTo>
                      <a:pt x="325" y="10"/>
                    </a:lnTo>
                    <a:lnTo>
                      <a:pt x="334" y="14"/>
                    </a:lnTo>
                    <a:lnTo>
                      <a:pt x="342" y="21"/>
                    </a:lnTo>
                    <a:lnTo>
                      <a:pt x="346" y="30"/>
                    </a:lnTo>
                    <a:lnTo>
                      <a:pt x="348" y="40"/>
                    </a:lnTo>
                    <a:lnTo>
                      <a:pt x="348" y="121"/>
                    </a:lnTo>
                    <a:lnTo>
                      <a:pt x="347" y="131"/>
                    </a:lnTo>
                    <a:lnTo>
                      <a:pt x="343" y="139"/>
                    </a:lnTo>
                    <a:lnTo>
                      <a:pt x="335" y="146"/>
                    </a:lnTo>
                    <a:lnTo>
                      <a:pt x="322" y="151"/>
                    </a:lnTo>
                    <a:lnTo>
                      <a:pt x="308" y="150"/>
                    </a:lnTo>
                    <a:lnTo>
                      <a:pt x="287" y="145"/>
                    </a:lnTo>
                    <a:lnTo>
                      <a:pt x="267" y="139"/>
                    </a:lnTo>
                    <a:lnTo>
                      <a:pt x="248" y="133"/>
                    </a:lnTo>
                    <a:lnTo>
                      <a:pt x="231" y="127"/>
                    </a:lnTo>
                    <a:lnTo>
                      <a:pt x="220" y="139"/>
                    </a:lnTo>
                    <a:lnTo>
                      <a:pt x="206" y="147"/>
                    </a:lnTo>
                    <a:lnTo>
                      <a:pt x="190" y="152"/>
                    </a:lnTo>
                    <a:lnTo>
                      <a:pt x="174" y="155"/>
                    </a:lnTo>
                    <a:lnTo>
                      <a:pt x="157" y="152"/>
                    </a:lnTo>
                    <a:lnTo>
                      <a:pt x="141" y="146"/>
                    </a:lnTo>
                    <a:lnTo>
                      <a:pt x="127" y="138"/>
                    </a:lnTo>
                    <a:lnTo>
                      <a:pt x="115" y="126"/>
                    </a:lnTo>
                    <a:lnTo>
                      <a:pt x="100" y="131"/>
                    </a:lnTo>
                    <a:lnTo>
                      <a:pt x="80" y="137"/>
                    </a:lnTo>
                    <a:lnTo>
                      <a:pt x="60" y="143"/>
                    </a:lnTo>
                    <a:lnTo>
                      <a:pt x="39" y="149"/>
                    </a:lnTo>
                    <a:lnTo>
                      <a:pt x="31" y="150"/>
                    </a:lnTo>
                    <a:lnTo>
                      <a:pt x="21" y="149"/>
                    </a:lnTo>
                    <a:lnTo>
                      <a:pt x="13" y="145"/>
                    </a:lnTo>
                    <a:lnTo>
                      <a:pt x="6" y="138"/>
                    </a:lnTo>
                    <a:lnTo>
                      <a:pt x="1" y="129"/>
                    </a:lnTo>
                    <a:lnTo>
                      <a:pt x="0" y="120"/>
                    </a:lnTo>
                    <a:lnTo>
                      <a:pt x="0" y="39"/>
                    </a:lnTo>
                    <a:lnTo>
                      <a:pt x="2" y="28"/>
                    </a:lnTo>
                    <a:lnTo>
                      <a:pt x="7" y="20"/>
                    </a:lnTo>
                    <a:lnTo>
                      <a:pt x="14" y="14"/>
                    </a:lnTo>
                    <a:lnTo>
                      <a:pt x="23" y="8"/>
                    </a:lnTo>
                    <a:lnTo>
                      <a:pt x="33" y="8"/>
                    </a:lnTo>
                    <a:lnTo>
                      <a:pt x="42" y="10"/>
                    </a:lnTo>
                    <a:lnTo>
                      <a:pt x="108" y="39"/>
                    </a:lnTo>
                    <a:lnTo>
                      <a:pt x="119" y="23"/>
                    </a:lnTo>
                    <a:lnTo>
                      <a:pt x="135" y="10"/>
                    </a:lnTo>
                    <a:lnTo>
                      <a:pt x="154" y="3"/>
                    </a:lnTo>
                    <a:lnTo>
                      <a:pt x="1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34"/>
              <p:cNvSpPr>
                <a:spLocks/>
              </p:cNvSpPr>
              <p:nvPr/>
            </p:nvSpPr>
            <p:spPr bwMode="auto">
              <a:xfrm>
                <a:off x="5694" y="718"/>
                <a:ext cx="169" cy="133"/>
              </a:xfrm>
              <a:custGeom>
                <a:avLst/>
                <a:gdLst>
                  <a:gd name="T0" fmla="*/ 338 w 338"/>
                  <a:gd name="T1" fmla="*/ 0 h 267"/>
                  <a:gd name="T2" fmla="*/ 338 w 338"/>
                  <a:gd name="T3" fmla="*/ 66 h 267"/>
                  <a:gd name="T4" fmla="*/ 279 w 338"/>
                  <a:gd name="T5" fmla="*/ 90 h 267"/>
                  <a:gd name="T6" fmla="*/ 222 w 338"/>
                  <a:gd name="T7" fmla="*/ 118 h 267"/>
                  <a:gd name="T8" fmla="*/ 167 w 338"/>
                  <a:gd name="T9" fmla="*/ 150 h 267"/>
                  <a:gd name="T10" fmla="*/ 116 w 338"/>
                  <a:gd name="T11" fmla="*/ 186 h 267"/>
                  <a:gd name="T12" fmla="*/ 67 w 338"/>
                  <a:gd name="T13" fmla="*/ 226 h 267"/>
                  <a:gd name="T14" fmla="*/ 21 w 338"/>
                  <a:gd name="T15" fmla="*/ 267 h 267"/>
                  <a:gd name="T16" fmla="*/ 21 w 338"/>
                  <a:gd name="T17" fmla="*/ 263 h 267"/>
                  <a:gd name="T18" fmla="*/ 19 w 338"/>
                  <a:gd name="T19" fmla="*/ 241 h 267"/>
                  <a:gd name="T20" fmla="*/ 12 w 338"/>
                  <a:gd name="T21" fmla="*/ 220 h 267"/>
                  <a:gd name="T22" fmla="*/ 0 w 338"/>
                  <a:gd name="T23" fmla="*/ 201 h 267"/>
                  <a:gd name="T24" fmla="*/ 51 w 338"/>
                  <a:gd name="T25" fmla="*/ 158 h 267"/>
                  <a:gd name="T26" fmla="*/ 103 w 338"/>
                  <a:gd name="T27" fmla="*/ 119 h 267"/>
                  <a:gd name="T28" fmla="*/ 157 w 338"/>
                  <a:gd name="T29" fmla="*/ 84 h 267"/>
                  <a:gd name="T30" fmla="*/ 216 w 338"/>
                  <a:gd name="T31" fmla="*/ 51 h 267"/>
                  <a:gd name="T32" fmla="*/ 275 w 338"/>
                  <a:gd name="T33" fmla="*/ 24 h 267"/>
                  <a:gd name="T34" fmla="*/ 338 w 338"/>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8" h="267">
                    <a:moveTo>
                      <a:pt x="338" y="0"/>
                    </a:moveTo>
                    <a:lnTo>
                      <a:pt x="338" y="66"/>
                    </a:lnTo>
                    <a:lnTo>
                      <a:pt x="279" y="90"/>
                    </a:lnTo>
                    <a:lnTo>
                      <a:pt x="222" y="118"/>
                    </a:lnTo>
                    <a:lnTo>
                      <a:pt x="167" y="150"/>
                    </a:lnTo>
                    <a:lnTo>
                      <a:pt x="116" y="186"/>
                    </a:lnTo>
                    <a:lnTo>
                      <a:pt x="67" y="226"/>
                    </a:lnTo>
                    <a:lnTo>
                      <a:pt x="21" y="267"/>
                    </a:lnTo>
                    <a:lnTo>
                      <a:pt x="21" y="263"/>
                    </a:lnTo>
                    <a:lnTo>
                      <a:pt x="19" y="241"/>
                    </a:lnTo>
                    <a:lnTo>
                      <a:pt x="12" y="220"/>
                    </a:lnTo>
                    <a:lnTo>
                      <a:pt x="0" y="201"/>
                    </a:lnTo>
                    <a:lnTo>
                      <a:pt x="51" y="158"/>
                    </a:lnTo>
                    <a:lnTo>
                      <a:pt x="103" y="119"/>
                    </a:lnTo>
                    <a:lnTo>
                      <a:pt x="157" y="84"/>
                    </a:lnTo>
                    <a:lnTo>
                      <a:pt x="216" y="51"/>
                    </a:lnTo>
                    <a:lnTo>
                      <a:pt x="275" y="24"/>
                    </a:lnTo>
                    <a:lnTo>
                      <a:pt x="3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35"/>
              <p:cNvSpPr>
                <a:spLocks/>
              </p:cNvSpPr>
              <p:nvPr/>
            </p:nvSpPr>
            <p:spPr bwMode="auto">
              <a:xfrm>
                <a:off x="6121" y="707"/>
                <a:ext cx="200" cy="105"/>
              </a:xfrm>
              <a:custGeom>
                <a:avLst/>
                <a:gdLst>
                  <a:gd name="T0" fmla="*/ 0 w 398"/>
                  <a:gd name="T1" fmla="*/ 0 h 211"/>
                  <a:gd name="T2" fmla="*/ 63 w 398"/>
                  <a:gd name="T3" fmla="*/ 18 h 211"/>
                  <a:gd name="T4" fmla="*/ 125 w 398"/>
                  <a:gd name="T5" fmla="*/ 41 h 211"/>
                  <a:gd name="T6" fmla="*/ 184 w 398"/>
                  <a:gd name="T7" fmla="*/ 67 h 211"/>
                  <a:gd name="T8" fmla="*/ 242 w 398"/>
                  <a:gd name="T9" fmla="*/ 97 h 211"/>
                  <a:gd name="T10" fmla="*/ 296 w 398"/>
                  <a:gd name="T11" fmla="*/ 132 h 211"/>
                  <a:gd name="T12" fmla="*/ 348 w 398"/>
                  <a:gd name="T13" fmla="*/ 169 h 211"/>
                  <a:gd name="T14" fmla="*/ 398 w 398"/>
                  <a:gd name="T15" fmla="*/ 211 h 211"/>
                  <a:gd name="T16" fmla="*/ 299 w 398"/>
                  <a:gd name="T17" fmla="*/ 211 h 211"/>
                  <a:gd name="T18" fmla="*/ 245 w 398"/>
                  <a:gd name="T19" fmla="*/ 173 h 211"/>
                  <a:gd name="T20" fmla="*/ 188 w 398"/>
                  <a:gd name="T21" fmla="*/ 139 h 211"/>
                  <a:gd name="T22" fmla="*/ 127 w 398"/>
                  <a:gd name="T23" fmla="*/ 110 h 211"/>
                  <a:gd name="T24" fmla="*/ 64 w 398"/>
                  <a:gd name="T25" fmla="*/ 85 h 211"/>
                  <a:gd name="T26" fmla="*/ 0 w 398"/>
                  <a:gd name="T27" fmla="*/ 65 h 211"/>
                  <a:gd name="T28" fmla="*/ 0 w 398"/>
                  <a:gd name="T29"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8" h="211">
                    <a:moveTo>
                      <a:pt x="0" y="0"/>
                    </a:moveTo>
                    <a:lnTo>
                      <a:pt x="63" y="18"/>
                    </a:lnTo>
                    <a:lnTo>
                      <a:pt x="125" y="41"/>
                    </a:lnTo>
                    <a:lnTo>
                      <a:pt x="184" y="67"/>
                    </a:lnTo>
                    <a:lnTo>
                      <a:pt x="242" y="97"/>
                    </a:lnTo>
                    <a:lnTo>
                      <a:pt x="296" y="132"/>
                    </a:lnTo>
                    <a:lnTo>
                      <a:pt x="348" y="169"/>
                    </a:lnTo>
                    <a:lnTo>
                      <a:pt x="398" y="211"/>
                    </a:lnTo>
                    <a:lnTo>
                      <a:pt x="299" y="211"/>
                    </a:lnTo>
                    <a:lnTo>
                      <a:pt x="245" y="173"/>
                    </a:lnTo>
                    <a:lnTo>
                      <a:pt x="188" y="139"/>
                    </a:lnTo>
                    <a:lnTo>
                      <a:pt x="127" y="110"/>
                    </a:lnTo>
                    <a:lnTo>
                      <a:pt x="64" y="85"/>
                    </a:lnTo>
                    <a:lnTo>
                      <a:pt x="0" y="65"/>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1" name="Freeform 40"/>
            <p:cNvSpPr>
              <a:spLocks noEditPoints="1"/>
            </p:cNvSpPr>
            <p:nvPr/>
          </p:nvSpPr>
          <p:spPr bwMode="auto">
            <a:xfrm>
              <a:off x="2035203" y="3425992"/>
              <a:ext cx="689160" cy="729490"/>
            </a:xfrm>
            <a:custGeom>
              <a:avLst/>
              <a:gdLst>
                <a:gd name="T0" fmla="*/ 2004 w 3230"/>
                <a:gd name="T1" fmla="*/ 769 h 3355"/>
                <a:gd name="T2" fmla="*/ 1880 w 3230"/>
                <a:gd name="T3" fmla="*/ 882 h 3355"/>
                <a:gd name="T4" fmla="*/ 1832 w 3230"/>
                <a:gd name="T5" fmla="*/ 1051 h 3355"/>
                <a:gd name="T6" fmla="*/ 990 w 3230"/>
                <a:gd name="T7" fmla="*/ 1364 h 3355"/>
                <a:gd name="T8" fmla="*/ 822 w 3230"/>
                <a:gd name="T9" fmla="*/ 1365 h 3355"/>
                <a:gd name="T10" fmla="*/ 684 w 3230"/>
                <a:gd name="T11" fmla="*/ 1460 h 3355"/>
                <a:gd name="T12" fmla="*/ 614 w 3230"/>
                <a:gd name="T13" fmla="*/ 1616 h 3355"/>
                <a:gd name="T14" fmla="*/ 639 w 3230"/>
                <a:gd name="T15" fmla="*/ 1793 h 3355"/>
                <a:gd name="T16" fmla="*/ 746 w 3230"/>
                <a:gd name="T17" fmla="*/ 1922 h 3355"/>
                <a:gd name="T18" fmla="*/ 909 w 3230"/>
                <a:gd name="T19" fmla="*/ 1971 h 3355"/>
                <a:gd name="T20" fmla="*/ 1070 w 3230"/>
                <a:gd name="T21" fmla="*/ 1922 h 3355"/>
                <a:gd name="T22" fmla="*/ 1859 w 3230"/>
                <a:gd name="T23" fmla="*/ 2434 h 3355"/>
                <a:gd name="T24" fmla="*/ 1968 w 3230"/>
                <a:gd name="T25" fmla="*/ 2565 h 3355"/>
                <a:gd name="T26" fmla="*/ 2130 w 3230"/>
                <a:gd name="T27" fmla="*/ 2615 h 3355"/>
                <a:gd name="T28" fmla="*/ 2292 w 3230"/>
                <a:gd name="T29" fmla="*/ 2565 h 3355"/>
                <a:gd name="T30" fmla="*/ 2400 w 3230"/>
                <a:gd name="T31" fmla="*/ 2434 h 3355"/>
                <a:gd name="T32" fmla="*/ 2425 w 3230"/>
                <a:gd name="T33" fmla="*/ 2259 h 3355"/>
                <a:gd name="T34" fmla="*/ 2355 w 3230"/>
                <a:gd name="T35" fmla="*/ 2101 h 3355"/>
                <a:gd name="T36" fmla="*/ 2216 w 3230"/>
                <a:gd name="T37" fmla="*/ 2008 h 3355"/>
                <a:gd name="T38" fmla="*/ 2051 w 3230"/>
                <a:gd name="T39" fmla="*/ 2004 h 3355"/>
                <a:gd name="T40" fmla="*/ 1206 w 3230"/>
                <a:gd name="T41" fmla="*/ 1684 h 3355"/>
                <a:gd name="T42" fmla="*/ 2015 w 3230"/>
                <a:gd name="T43" fmla="*/ 1336 h 3355"/>
                <a:gd name="T44" fmla="*/ 2173 w 3230"/>
                <a:gd name="T45" fmla="*/ 1357 h 3355"/>
                <a:gd name="T46" fmla="*/ 2325 w 3230"/>
                <a:gd name="T47" fmla="*/ 1284 h 3355"/>
                <a:gd name="T48" fmla="*/ 2415 w 3230"/>
                <a:gd name="T49" fmla="*/ 1140 h 3355"/>
                <a:gd name="T50" fmla="*/ 2415 w 3230"/>
                <a:gd name="T51" fmla="*/ 961 h 3355"/>
                <a:gd name="T52" fmla="*/ 2325 w 3230"/>
                <a:gd name="T53" fmla="*/ 816 h 3355"/>
                <a:gd name="T54" fmla="*/ 2173 w 3230"/>
                <a:gd name="T55" fmla="*/ 744 h 3355"/>
                <a:gd name="T56" fmla="*/ 1716 w 3230"/>
                <a:gd name="T57" fmla="*/ 4 h 3355"/>
                <a:gd name="T58" fmla="*/ 2107 w 3230"/>
                <a:gd name="T59" fmla="*/ 79 h 3355"/>
                <a:gd name="T60" fmla="*/ 2457 w 3230"/>
                <a:gd name="T61" fmla="*/ 246 h 3355"/>
                <a:gd name="T62" fmla="*/ 2757 w 3230"/>
                <a:gd name="T63" fmla="*/ 492 h 3355"/>
                <a:gd name="T64" fmla="*/ 2993 w 3230"/>
                <a:gd name="T65" fmla="*/ 802 h 3355"/>
                <a:gd name="T66" fmla="*/ 3154 w 3230"/>
                <a:gd name="T67" fmla="*/ 1166 h 3355"/>
                <a:gd name="T68" fmla="*/ 3226 w 3230"/>
                <a:gd name="T69" fmla="*/ 1571 h 3355"/>
                <a:gd name="T70" fmla="*/ 3202 w 3230"/>
                <a:gd name="T71" fmla="*/ 1990 h 3355"/>
                <a:gd name="T72" fmla="*/ 3083 w 3230"/>
                <a:gd name="T73" fmla="*/ 2376 h 3355"/>
                <a:gd name="T74" fmla="*/ 2884 w 3230"/>
                <a:gd name="T75" fmla="*/ 2715 h 3355"/>
                <a:gd name="T76" fmla="*/ 2614 w 3230"/>
                <a:gd name="T77" fmla="*/ 2995 h 3355"/>
                <a:gd name="T78" fmla="*/ 2288 w 3230"/>
                <a:gd name="T79" fmla="*/ 3203 h 3355"/>
                <a:gd name="T80" fmla="*/ 1915 w 3230"/>
                <a:gd name="T81" fmla="*/ 3325 h 3355"/>
                <a:gd name="T82" fmla="*/ 1513 w 3230"/>
                <a:gd name="T83" fmla="*/ 3351 h 3355"/>
                <a:gd name="T84" fmla="*/ 1123 w 3230"/>
                <a:gd name="T85" fmla="*/ 3275 h 3355"/>
                <a:gd name="T86" fmla="*/ 772 w 3230"/>
                <a:gd name="T87" fmla="*/ 3108 h 3355"/>
                <a:gd name="T88" fmla="*/ 473 w 3230"/>
                <a:gd name="T89" fmla="*/ 2862 h 3355"/>
                <a:gd name="T90" fmla="*/ 237 w 3230"/>
                <a:gd name="T91" fmla="*/ 2552 h 3355"/>
                <a:gd name="T92" fmla="*/ 76 w 3230"/>
                <a:gd name="T93" fmla="*/ 2188 h 3355"/>
                <a:gd name="T94" fmla="*/ 3 w 3230"/>
                <a:gd name="T95" fmla="*/ 1783 h 3355"/>
                <a:gd name="T96" fmla="*/ 30 w 3230"/>
                <a:gd name="T97" fmla="*/ 1352 h 3355"/>
                <a:gd name="T98" fmla="*/ 157 w 3230"/>
                <a:gd name="T99" fmla="*/ 953 h 3355"/>
                <a:gd name="T100" fmla="*/ 373 w 3230"/>
                <a:gd name="T101" fmla="*/ 606 h 3355"/>
                <a:gd name="T102" fmla="*/ 662 w 3230"/>
                <a:gd name="T103" fmla="*/ 324 h 3355"/>
                <a:gd name="T104" fmla="*/ 1009 w 3230"/>
                <a:gd name="T105" fmla="*/ 123 h 3355"/>
                <a:gd name="T106" fmla="*/ 1403 w 3230"/>
                <a:gd name="T107" fmla="*/ 15 h 3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30" h="3355">
                  <a:moveTo>
                    <a:pt x="2129" y="741"/>
                  </a:moveTo>
                  <a:lnTo>
                    <a:pt x="2085" y="744"/>
                  </a:lnTo>
                  <a:lnTo>
                    <a:pt x="2044" y="754"/>
                  </a:lnTo>
                  <a:lnTo>
                    <a:pt x="2004" y="769"/>
                  </a:lnTo>
                  <a:lnTo>
                    <a:pt x="1968" y="791"/>
                  </a:lnTo>
                  <a:lnTo>
                    <a:pt x="1934" y="816"/>
                  </a:lnTo>
                  <a:lnTo>
                    <a:pt x="1904" y="847"/>
                  </a:lnTo>
                  <a:lnTo>
                    <a:pt x="1880" y="882"/>
                  </a:lnTo>
                  <a:lnTo>
                    <a:pt x="1859" y="919"/>
                  </a:lnTo>
                  <a:lnTo>
                    <a:pt x="1843" y="961"/>
                  </a:lnTo>
                  <a:lnTo>
                    <a:pt x="1835" y="1005"/>
                  </a:lnTo>
                  <a:lnTo>
                    <a:pt x="1832" y="1051"/>
                  </a:lnTo>
                  <a:lnTo>
                    <a:pt x="1095" y="1420"/>
                  </a:lnTo>
                  <a:lnTo>
                    <a:pt x="1063" y="1396"/>
                  </a:lnTo>
                  <a:lnTo>
                    <a:pt x="1028" y="1379"/>
                  </a:lnTo>
                  <a:lnTo>
                    <a:pt x="990" y="1364"/>
                  </a:lnTo>
                  <a:lnTo>
                    <a:pt x="951" y="1355"/>
                  </a:lnTo>
                  <a:lnTo>
                    <a:pt x="909" y="1352"/>
                  </a:lnTo>
                  <a:lnTo>
                    <a:pt x="865" y="1355"/>
                  </a:lnTo>
                  <a:lnTo>
                    <a:pt x="822" y="1365"/>
                  </a:lnTo>
                  <a:lnTo>
                    <a:pt x="784" y="1381"/>
                  </a:lnTo>
                  <a:lnTo>
                    <a:pt x="746" y="1402"/>
                  </a:lnTo>
                  <a:lnTo>
                    <a:pt x="713" y="1429"/>
                  </a:lnTo>
                  <a:lnTo>
                    <a:pt x="684" y="1460"/>
                  </a:lnTo>
                  <a:lnTo>
                    <a:pt x="658" y="1494"/>
                  </a:lnTo>
                  <a:lnTo>
                    <a:pt x="639" y="1532"/>
                  </a:lnTo>
                  <a:lnTo>
                    <a:pt x="624" y="1573"/>
                  </a:lnTo>
                  <a:lnTo>
                    <a:pt x="614" y="1616"/>
                  </a:lnTo>
                  <a:lnTo>
                    <a:pt x="611" y="1663"/>
                  </a:lnTo>
                  <a:lnTo>
                    <a:pt x="614" y="1709"/>
                  </a:lnTo>
                  <a:lnTo>
                    <a:pt x="624" y="1752"/>
                  </a:lnTo>
                  <a:lnTo>
                    <a:pt x="639" y="1793"/>
                  </a:lnTo>
                  <a:lnTo>
                    <a:pt x="658" y="1831"/>
                  </a:lnTo>
                  <a:lnTo>
                    <a:pt x="684" y="1865"/>
                  </a:lnTo>
                  <a:lnTo>
                    <a:pt x="713" y="1895"/>
                  </a:lnTo>
                  <a:lnTo>
                    <a:pt x="746" y="1922"/>
                  </a:lnTo>
                  <a:lnTo>
                    <a:pt x="784" y="1943"/>
                  </a:lnTo>
                  <a:lnTo>
                    <a:pt x="822" y="1959"/>
                  </a:lnTo>
                  <a:lnTo>
                    <a:pt x="865" y="1968"/>
                  </a:lnTo>
                  <a:lnTo>
                    <a:pt x="909" y="1971"/>
                  </a:lnTo>
                  <a:lnTo>
                    <a:pt x="953" y="1968"/>
                  </a:lnTo>
                  <a:lnTo>
                    <a:pt x="994" y="1959"/>
                  </a:lnTo>
                  <a:lnTo>
                    <a:pt x="1034" y="1943"/>
                  </a:lnTo>
                  <a:lnTo>
                    <a:pt x="1070" y="1922"/>
                  </a:lnTo>
                  <a:lnTo>
                    <a:pt x="1832" y="2304"/>
                  </a:lnTo>
                  <a:lnTo>
                    <a:pt x="1835" y="2350"/>
                  </a:lnTo>
                  <a:lnTo>
                    <a:pt x="1844" y="2393"/>
                  </a:lnTo>
                  <a:lnTo>
                    <a:pt x="1859" y="2434"/>
                  </a:lnTo>
                  <a:lnTo>
                    <a:pt x="1880" y="2473"/>
                  </a:lnTo>
                  <a:lnTo>
                    <a:pt x="1904" y="2508"/>
                  </a:lnTo>
                  <a:lnTo>
                    <a:pt x="1934" y="2538"/>
                  </a:lnTo>
                  <a:lnTo>
                    <a:pt x="1968" y="2565"/>
                  </a:lnTo>
                  <a:lnTo>
                    <a:pt x="2004" y="2586"/>
                  </a:lnTo>
                  <a:lnTo>
                    <a:pt x="2044" y="2601"/>
                  </a:lnTo>
                  <a:lnTo>
                    <a:pt x="2085" y="2611"/>
                  </a:lnTo>
                  <a:lnTo>
                    <a:pt x="2130" y="2615"/>
                  </a:lnTo>
                  <a:lnTo>
                    <a:pt x="2174" y="2611"/>
                  </a:lnTo>
                  <a:lnTo>
                    <a:pt x="2216" y="2601"/>
                  </a:lnTo>
                  <a:lnTo>
                    <a:pt x="2256" y="2586"/>
                  </a:lnTo>
                  <a:lnTo>
                    <a:pt x="2292" y="2565"/>
                  </a:lnTo>
                  <a:lnTo>
                    <a:pt x="2325" y="2538"/>
                  </a:lnTo>
                  <a:lnTo>
                    <a:pt x="2355" y="2508"/>
                  </a:lnTo>
                  <a:lnTo>
                    <a:pt x="2380" y="2473"/>
                  </a:lnTo>
                  <a:lnTo>
                    <a:pt x="2400" y="2434"/>
                  </a:lnTo>
                  <a:lnTo>
                    <a:pt x="2415" y="2393"/>
                  </a:lnTo>
                  <a:lnTo>
                    <a:pt x="2425" y="2350"/>
                  </a:lnTo>
                  <a:lnTo>
                    <a:pt x="2428" y="2304"/>
                  </a:lnTo>
                  <a:lnTo>
                    <a:pt x="2425" y="2259"/>
                  </a:lnTo>
                  <a:lnTo>
                    <a:pt x="2415" y="2214"/>
                  </a:lnTo>
                  <a:lnTo>
                    <a:pt x="2400" y="2173"/>
                  </a:lnTo>
                  <a:lnTo>
                    <a:pt x="2380" y="2135"/>
                  </a:lnTo>
                  <a:lnTo>
                    <a:pt x="2355" y="2101"/>
                  </a:lnTo>
                  <a:lnTo>
                    <a:pt x="2325" y="2070"/>
                  </a:lnTo>
                  <a:lnTo>
                    <a:pt x="2292" y="2044"/>
                  </a:lnTo>
                  <a:lnTo>
                    <a:pt x="2256" y="2023"/>
                  </a:lnTo>
                  <a:lnTo>
                    <a:pt x="2216" y="2008"/>
                  </a:lnTo>
                  <a:lnTo>
                    <a:pt x="2174" y="1998"/>
                  </a:lnTo>
                  <a:lnTo>
                    <a:pt x="2130" y="1994"/>
                  </a:lnTo>
                  <a:lnTo>
                    <a:pt x="2090" y="1997"/>
                  </a:lnTo>
                  <a:lnTo>
                    <a:pt x="2051" y="2004"/>
                  </a:lnTo>
                  <a:lnTo>
                    <a:pt x="2016" y="2018"/>
                  </a:lnTo>
                  <a:lnTo>
                    <a:pt x="1981" y="2035"/>
                  </a:lnTo>
                  <a:lnTo>
                    <a:pt x="1950" y="2057"/>
                  </a:lnTo>
                  <a:lnTo>
                    <a:pt x="1206" y="1684"/>
                  </a:lnTo>
                  <a:lnTo>
                    <a:pt x="1208" y="1670"/>
                  </a:lnTo>
                  <a:lnTo>
                    <a:pt x="1949" y="1297"/>
                  </a:lnTo>
                  <a:lnTo>
                    <a:pt x="1981" y="1318"/>
                  </a:lnTo>
                  <a:lnTo>
                    <a:pt x="2015" y="1336"/>
                  </a:lnTo>
                  <a:lnTo>
                    <a:pt x="2051" y="1350"/>
                  </a:lnTo>
                  <a:lnTo>
                    <a:pt x="2090" y="1357"/>
                  </a:lnTo>
                  <a:lnTo>
                    <a:pt x="2129" y="1361"/>
                  </a:lnTo>
                  <a:lnTo>
                    <a:pt x="2173" y="1357"/>
                  </a:lnTo>
                  <a:lnTo>
                    <a:pt x="2216" y="1347"/>
                  </a:lnTo>
                  <a:lnTo>
                    <a:pt x="2256" y="1332"/>
                  </a:lnTo>
                  <a:lnTo>
                    <a:pt x="2292" y="1311"/>
                  </a:lnTo>
                  <a:lnTo>
                    <a:pt x="2325" y="1284"/>
                  </a:lnTo>
                  <a:lnTo>
                    <a:pt x="2354" y="1254"/>
                  </a:lnTo>
                  <a:lnTo>
                    <a:pt x="2380" y="1220"/>
                  </a:lnTo>
                  <a:lnTo>
                    <a:pt x="2400" y="1181"/>
                  </a:lnTo>
                  <a:lnTo>
                    <a:pt x="2415" y="1140"/>
                  </a:lnTo>
                  <a:lnTo>
                    <a:pt x="2425" y="1096"/>
                  </a:lnTo>
                  <a:lnTo>
                    <a:pt x="2428" y="1051"/>
                  </a:lnTo>
                  <a:lnTo>
                    <a:pt x="2425" y="1005"/>
                  </a:lnTo>
                  <a:lnTo>
                    <a:pt x="2415" y="961"/>
                  </a:lnTo>
                  <a:lnTo>
                    <a:pt x="2400" y="919"/>
                  </a:lnTo>
                  <a:lnTo>
                    <a:pt x="2380" y="882"/>
                  </a:lnTo>
                  <a:lnTo>
                    <a:pt x="2354" y="847"/>
                  </a:lnTo>
                  <a:lnTo>
                    <a:pt x="2325" y="816"/>
                  </a:lnTo>
                  <a:lnTo>
                    <a:pt x="2292" y="791"/>
                  </a:lnTo>
                  <a:lnTo>
                    <a:pt x="2256" y="769"/>
                  </a:lnTo>
                  <a:lnTo>
                    <a:pt x="2216" y="754"/>
                  </a:lnTo>
                  <a:lnTo>
                    <a:pt x="2173" y="744"/>
                  </a:lnTo>
                  <a:lnTo>
                    <a:pt x="2129" y="741"/>
                  </a:lnTo>
                  <a:close/>
                  <a:moveTo>
                    <a:pt x="1614" y="0"/>
                  </a:moveTo>
                  <a:lnTo>
                    <a:pt x="1614" y="0"/>
                  </a:lnTo>
                  <a:lnTo>
                    <a:pt x="1716" y="4"/>
                  </a:lnTo>
                  <a:lnTo>
                    <a:pt x="1817" y="14"/>
                  </a:lnTo>
                  <a:lnTo>
                    <a:pt x="1915" y="29"/>
                  </a:lnTo>
                  <a:lnTo>
                    <a:pt x="2013" y="51"/>
                  </a:lnTo>
                  <a:lnTo>
                    <a:pt x="2107" y="79"/>
                  </a:lnTo>
                  <a:lnTo>
                    <a:pt x="2198" y="114"/>
                  </a:lnTo>
                  <a:lnTo>
                    <a:pt x="2288" y="153"/>
                  </a:lnTo>
                  <a:lnTo>
                    <a:pt x="2373" y="197"/>
                  </a:lnTo>
                  <a:lnTo>
                    <a:pt x="2457" y="246"/>
                  </a:lnTo>
                  <a:lnTo>
                    <a:pt x="2537" y="300"/>
                  </a:lnTo>
                  <a:lnTo>
                    <a:pt x="2614" y="359"/>
                  </a:lnTo>
                  <a:lnTo>
                    <a:pt x="2687" y="424"/>
                  </a:lnTo>
                  <a:lnTo>
                    <a:pt x="2757" y="492"/>
                  </a:lnTo>
                  <a:lnTo>
                    <a:pt x="2822" y="564"/>
                  </a:lnTo>
                  <a:lnTo>
                    <a:pt x="2884" y="639"/>
                  </a:lnTo>
                  <a:lnTo>
                    <a:pt x="2941" y="718"/>
                  </a:lnTo>
                  <a:lnTo>
                    <a:pt x="2993" y="802"/>
                  </a:lnTo>
                  <a:lnTo>
                    <a:pt x="3040" y="888"/>
                  </a:lnTo>
                  <a:lnTo>
                    <a:pt x="3083" y="978"/>
                  </a:lnTo>
                  <a:lnTo>
                    <a:pt x="3122" y="1071"/>
                  </a:lnTo>
                  <a:lnTo>
                    <a:pt x="3154" y="1166"/>
                  </a:lnTo>
                  <a:lnTo>
                    <a:pt x="3180" y="1264"/>
                  </a:lnTo>
                  <a:lnTo>
                    <a:pt x="3202" y="1364"/>
                  </a:lnTo>
                  <a:lnTo>
                    <a:pt x="3217" y="1466"/>
                  </a:lnTo>
                  <a:lnTo>
                    <a:pt x="3226" y="1571"/>
                  </a:lnTo>
                  <a:lnTo>
                    <a:pt x="3230" y="1676"/>
                  </a:lnTo>
                  <a:lnTo>
                    <a:pt x="3226" y="1783"/>
                  </a:lnTo>
                  <a:lnTo>
                    <a:pt x="3217" y="1888"/>
                  </a:lnTo>
                  <a:lnTo>
                    <a:pt x="3202" y="1990"/>
                  </a:lnTo>
                  <a:lnTo>
                    <a:pt x="3180" y="2090"/>
                  </a:lnTo>
                  <a:lnTo>
                    <a:pt x="3154" y="2188"/>
                  </a:lnTo>
                  <a:lnTo>
                    <a:pt x="3122" y="2283"/>
                  </a:lnTo>
                  <a:lnTo>
                    <a:pt x="3083" y="2376"/>
                  </a:lnTo>
                  <a:lnTo>
                    <a:pt x="3040" y="2466"/>
                  </a:lnTo>
                  <a:lnTo>
                    <a:pt x="2993" y="2552"/>
                  </a:lnTo>
                  <a:lnTo>
                    <a:pt x="2941" y="2635"/>
                  </a:lnTo>
                  <a:lnTo>
                    <a:pt x="2884" y="2715"/>
                  </a:lnTo>
                  <a:lnTo>
                    <a:pt x="2822" y="2791"/>
                  </a:lnTo>
                  <a:lnTo>
                    <a:pt x="2757" y="2862"/>
                  </a:lnTo>
                  <a:lnTo>
                    <a:pt x="2687" y="2931"/>
                  </a:lnTo>
                  <a:lnTo>
                    <a:pt x="2614" y="2995"/>
                  </a:lnTo>
                  <a:lnTo>
                    <a:pt x="2537" y="3054"/>
                  </a:lnTo>
                  <a:lnTo>
                    <a:pt x="2457" y="3108"/>
                  </a:lnTo>
                  <a:lnTo>
                    <a:pt x="2373" y="3158"/>
                  </a:lnTo>
                  <a:lnTo>
                    <a:pt x="2288" y="3203"/>
                  </a:lnTo>
                  <a:lnTo>
                    <a:pt x="2198" y="3241"/>
                  </a:lnTo>
                  <a:lnTo>
                    <a:pt x="2107" y="3275"/>
                  </a:lnTo>
                  <a:lnTo>
                    <a:pt x="2013" y="3303"/>
                  </a:lnTo>
                  <a:lnTo>
                    <a:pt x="1915" y="3325"/>
                  </a:lnTo>
                  <a:lnTo>
                    <a:pt x="1817" y="3341"/>
                  </a:lnTo>
                  <a:lnTo>
                    <a:pt x="1716" y="3351"/>
                  </a:lnTo>
                  <a:lnTo>
                    <a:pt x="1614" y="3355"/>
                  </a:lnTo>
                  <a:lnTo>
                    <a:pt x="1513" y="3351"/>
                  </a:lnTo>
                  <a:lnTo>
                    <a:pt x="1412" y="3341"/>
                  </a:lnTo>
                  <a:lnTo>
                    <a:pt x="1313" y="3325"/>
                  </a:lnTo>
                  <a:lnTo>
                    <a:pt x="1217" y="3303"/>
                  </a:lnTo>
                  <a:lnTo>
                    <a:pt x="1123" y="3275"/>
                  </a:lnTo>
                  <a:lnTo>
                    <a:pt x="1031" y="3241"/>
                  </a:lnTo>
                  <a:lnTo>
                    <a:pt x="942" y="3203"/>
                  </a:lnTo>
                  <a:lnTo>
                    <a:pt x="855" y="3158"/>
                  </a:lnTo>
                  <a:lnTo>
                    <a:pt x="772" y="3108"/>
                  </a:lnTo>
                  <a:lnTo>
                    <a:pt x="693" y="3054"/>
                  </a:lnTo>
                  <a:lnTo>
                    <a:pt x="616" y="2995"/>
                  </a:lnTo>
                  <a:lnTo>
                    <a:pt x="543" y="2931"/>
                  </a:lnTo>
                  <a:lnTo>
                    <a:pt x="473" y="2862"/>
                  </a:lnTo>
                  <a:lnTo>
                    <a:pt x="408" y="2791"/>
                  </a:lnTo>
                  <a:lnTo>
                    <a:pt x="346" y="2715"/>
                  </a:lnTo>
                  <a:lnTo>
                    <a:pt x="289" y="2635"/>
                  </a:lnTo>
                  <a:lnTo>
                    <a:pt x="237" y="2552"/>
                  </a:lnTo>
                  <a:lnTo>
                    <a:pt x="189" y="2466"/>
                  </a:lnTo>
                  <a:lnTo>
                    <a:pt x="147" y="2376"/>
                  </a:lnTo>
                  <a:lnTo>
                    <a:pt x="108" y="2283"/>
                  </a:lnTo>
                  <a:lnTo>
                    <a:pt x="76" y="2188"/>
                  </a:lnTo>
                  <a:lnTo>
                    <a:pt x="49" y="2090"/>
                  </a:lnTo>
                  <a:lnTo>
                    <a:pt x="28" y="1990"/>
                  </a:lnTo>
                  <a:lnTo>
                    <a:pt x="13" y="1888"/>
                  </a:lnTo>
                  <a:lnTo>
                    <a:pt x="3" y="1783"/>
                  </a:lnTo>
                  <a:lnTo>
                    <a:pt x="0" y="1676"/>
                  </a:lnTo>
                  <a:lnTo>
                    <a:pt x="3" y="1566"/>
                  </a:lnTo>
                  <a:lnTo>
                    <a:pt x="14" y="1459"/>
                  </a:lnTo>
                  <a:lnTo>
                    <a:pt x="30" y="1352"/>
                  </a:lnTo>
                  <a:lnTo>
                    <a:pt x="54" y="1248"/>
                  </a:lnTo>
                  <a:lnTo>
                    <a:pt x="82" y="1147"/>
                  </a:lnTo>
                  <a:lnTo>
                    <a:pt x="117" y="1048"/>
                  </a:lnTo>
                  <a:lnTo>
                    <a:pt x="157" y="953"/>
                  </a:lnTo>
                  <a:lnTo>
                    <a:pt x="203" y="861"/>
                  </a:lnTo>
                  <a:lnTo>
                    <a:pt x="255" y="772"/>
                  </a:lnTo>
                  <a:lnTo>
                    <a:pt x="312" y="687"/>
                  </a:lnTo>
                  <a:lnTo>
                    <a:pt x="373" y="606"/>
                  </a:lnTo>
                  <a:lnTo>
                    <a:pt x="439" y="528"/>
                  </a:lnTo>
                  <a:lnTo>
                    <a:pt x="508" y="456"/>
                  </a:lnTo>
                  <a:lnTo>
                    <a:pt x="582" y="387"/>
                  </a:lnTo>
                  <a:lnTo>
                    <a:pt x="662" y="324"/>
                  </a:lnTo>
                  <a:lnTo>
                    <a:pt x="743" y="266"/>
                  </a:lnTo>
                  <a:lnTo>
                    <a:pt x="829" y="213"/>
                  </a:lnTo>
                  <a:lnTo>
                    <a:pt x="917" y="165"/>
                  </a:lnTo>
                  <a:lnTo>
                    <a:pt x="1009" y="123"/>
                  </a:lnTo>
                  <a:lnTo>
                    <a:pt x="1105" y="86"/>
                  </a:lnTo>
                  <a:lnTo>
                    <a:pt x="1202" y="56"/>
                  </a:lnTo>
                  <a:lnTo>
                    <a:pt x="1302" y="31"/>
                  </a:lnTo>
                  <a:lnTo>
                    <a:pt x="1403" y="15"/>
                  </a:lnTo>
                  <a:lnTo>
                    <a:pt x="1508" y="4"/>
                  </a:lnTo>
                  <a:lnTo>
                    <a:pt x="1614" y="0"/>
                  </a:lnTo>
                  <a:close/>
                </a:path>
              </a:pathLst>
            </a:custGeom>
            <a:solidFill>
              <a:schemeClr val="tx1">
                <a:lumMod val="75000"/>
                <a:lumOff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9134185" y="4706174"/>
              <a:ext cx="1972354" cy="461665"/>
            </a:xfrm>
            <a:prstGeom prst="rect">
              <a:avLst/>
            </a:prstGeom>
          </p:spPr>
          <p:txBody>
            <a:bodyPr wrap="square">
              <a:normAutofit/>
            </a:bodyPr>
            <a:lstStyle/>
            <a:p>
              <a:pPr algn="ctr">
                <a:lnSpc>
                  <a:spcPct val="90000"/>
                </a:lnSpc>
                <a:spcAft>
                  <a:spcPts val="600"/>
                </a:spcAft>
              </a:pPr>
              <a:r>
                <a:rPr lang="en-US" sz="2400">
                  <a:solidFill>
                    <a:schemeClr val="tx1">
                      <a:lumMod val="75000"/>
                      <a:lumOff val="25000"/>
                    </a:schemeClr>
                  </a:solidFill>
                  <a:latin typeface="Arial" panose="020B0604020202020204" pitchFamily="34" charset="0"/>
                  <a:cs typeface="Arial" panose="020B0604020202020204" pitchFamily="34" charset="0"/>
                </a:rPr>
                <a:t>“You do”</a:t>
              </a:r>
            </a:p>
          </p:txBody>
        </p:sp>
        <p:sp>
          <p:nvSpPr>
            <p:cNvPr id="53" name="Rectangle 52"/>
            <p:cNvSpPr/>
            <p:nvPr/>
          </p:nvSpPr>
          <p:spPr>
            <a:xfrm>
              <a:off x="7508531" y="4719601"/>
              <a:ext cx="1544922" cy="461665"/>
            </a:xfrm>
            <a:prstGeom prst="rect">
              <a:avLst/>
            </a:prstGeom>
          </p:spPr>
          <p:txBody>
            <a:bodyPr wrap="square">
              <a:normAutofit/>
            </a:bodyPr>
            <a:lstStyle/>
            <a:p>
              <a:pPr algn="ctr">
                <a:lnSpc>
                  <a:spcPct val="90000"/>
                </a:lnSpc>
                <a:spcAft>
                  <a:spcPts val="600"/>
                </a:spcAft>
              </a:pPr>
              <a:r>
                <a:rPr lang="en-US" sz="2400">
                  <a:solidFill>
                    <a:schemeClr val="tx1">
                      <a:lumMod val="75000"/>
                      <a:lumOff val="25000"/>
                    </a:schemeClr>
                  </a:solidFill>
                  <a:latin typeface="Arial" panose="020B0604020202020204" pitchFamily="34" charset="0"/>
                  <a:cs typeface="Arial" panose="020B0604020202020204" pitchFamily="34" charset="0"/>
                </a:rPr>
                <a:t>“We do”</a:t>
              </a:r>
            </a:p>
          </p:txBody>
        </p:sp>
        <p:sp>
          <p:nvSpPr>
            <p:cNvPr id="54" name="Rectangle 53"/>
            <p:cNvSpPr/>
            <p:nvPr/>
          </p:nvSpPr>
          <p:spPr>
            <a:xfrm>
              <a:off x="3370661" y="4706174"/>
              <a:ext cx="1682400" cy="461665"/>
            </a:xfrm>
            <a:prstGeom prst="rect">
              <a:avLst/>
            </a:prstGeom>
          </p:spPr>
          <p:txBody>
            <a:bodyPr wrap="square">
              <a:normAutofit/>
            </a:bodyPr>
            <a:lstStyle/>
            <a:p>
              <a:pPr algn="ctr">
                <a:lnSpc>
                  <a:spcPct val="90000"/>
                </a:lnSpc>
                <a:spcAft>
                  <a:spcPts val="600"/>
                </a:spcAft>
              </a:pPr>
              <a:r>
                <a:rPr lang="en-US" sz="2400">
                  <a:solidFill>
                    <a:schemeClr val="tx1">
                      <a:lumMod val="75000"/>
                      <a:lumOff val="25000"/>
                    </a:schemeClr>
                  </a:solidFill>
                  <a:latin typeface="Arial" panose="020B0604020202020204" pitchFamily="34" charset="0"/>
                  <a:cs typeface="Arial" panose="020B0604020202020204" pitchFamily="34" charset="0"/>
                </a:rPr>
                <a:t>”Go see”</a:t>
              </a:r>
            </a:p>
          </p:txBody>
        </p:sp>
        <p:sp>
          <p:nvSpPr>
            <p:cNvPr id="55" name="Rectangle 54"/>
            <p:cNvSpPr/>
            <p:nvPr/>
          </p:nvSpPr>
          <p:spPr>
            <a:xfrm>
              <a:off x="1468622" y="4706174"/>
              <a:ext cx="1822321" cy="1200329"/>
            </a:xfrm>
            <a:prstGeom prst="rect">
              <a:avLst/>
            </a:prstGeom>
          </p:spPr>
          <p:txBody>
            <a:bodyPr wrap="square">
              <a:normAutofit/>
            </a:bodyPr>
            <a:lstStyle/>
            <a:p>
              <a:pPr algn="ctr">
                <a:lnSpc>
                  <a:spcPct val="90000"/>
                </a:lnSpc>
                <a:spcAft>
                  <a:spcPts val="600"/>
                </a:spcAft>
              </a:pPr>
              <a:r>
                <a:rPr lang="en-US" sz="2000">
                  <a:solidFill>
                    <a:schemeClr val="tx1">
                      <a:lumMod val="75000"/>
                      <a:lumOff val="25000"/>
                    </a:schemeClr>
                  </a:solidFill>
                  <a:latin typeface="Arial" panose="020B0604020202020204" pitchFamily="34" charset="0"/>
                  <a:cs typeface="Arial" panose="020B0604020202020204" pitchFamily="34" charset="0"/>
                </a:rPr>
                <a:t>Preparation</a:t>
              </a:r>
            </a:p>
            <a:p>
              <a:pPr algn="ctr">
                <a:lnSpc>
                  <a:spcPct val="90000"/>
                </a:lnSpc>
                <a:spcAft>
                  <a:spcPts val="600"/>
                </a:spcAft>
              </a:pPr>
              <a:r>
                <a:rPr lang="en-US" sz="2000">
                  <a:solidFill>
                    <a:schemeClr val="tx1">
                      <a:lumMod val="75000"/>
                      <a:lumOff val="25000"/>
                    </a:schemeClr>
                  </a:solidFill>
                  <a:latin typeface="Arial" panose="020B0604020202020204" pitchFamily="34" charset="0"/>
                  <a:cs typeface="Arial" panose="020B0604020202020204" pitchFamily="34" charset="0"/>
                </a:rPr>
                <a:t>&amp;</a:t>
              </a:r>
            </a:p>
            <a:p>
              <a:pPr algn="ctr">
                <a:lnSpc>
                  <a:spcPct val="90000"/>
                </a:lnSpc>
                <a:spcAft>
                  <a:spcPts val="600"/>
                </a:spcAft>
              </a:pPr>
              <a:r>
                <a:rPr lang="en-US" sz="2000">
                  <a:solidFill>
                    <a:schemeClr val="tx1">
                      <a:lumMod val="75000"/>
                      <a:lumOff val="25000"/>
                    </a:schemeClr>
                  </a:solidFill>
                  <a:latin typeface="Arial" panose="020B0604020202020204" pitchFamily="34" charset="0"/>
                  <a:cs typeface="Arial" panose="020B0604020202020204" pitchFamily="34" charset="0"/>
                </a:rPr>
                <a:t>Alignment</a:t>
              </a:r>
            </a:p>
          </p:txBody>
        </p:sp>
        <p:sp>
          <p:nvSpPr>
            <p:cNvPr id="47" name="Rectangle 46">
              <a:extLst>
                <a:ext uri="{FF2B5EF4-FFF2-40B4-BE49-F238E27FC236}">
                  <a16:creationId xmlns:a16="http://schemas.microsoft.com/office/drawing/2014/main" id="{5C540BA7-5E34-024E-9A4B-9DB3B5A91B38}"/>
                </a:ext>
              </a:extLst>
            </p:cNvPr>
            <p:cNvSpPr/>
            <p:nvPr/>
          </p:nvSpPr>
          <p:spPr>
            <a:xfrm>
              <a:off x="5186021" y="4721351"/>
              <a:ext cx="1972354" cy="461665"/>
            </a:xfrm>
            <a:prstGeom prst="rect">
              <a:avLst/>
            </a:prstGeom>
          </p:spPr>
          <p:txBody>
            <a:bodyPr wrap="square">
              <a:normAutofit/>
            </a:bodyPr>
            <a:lstStyle/>
            <a:p>
              <a:pPr algn="ctr">
                <a:lnSpc>
                  <a:spcPct val="90000"/>
                </a:lnSpc>
                <a:spcAft>
                  <a:spcPts val="600"/>
                </a:spcAft>
              </a:pPr>
              <a:r>
                <a:rPr lang="en-US" sz="2400">
                  <a:solidFill>
                    <a:schemeClr val="tx1">
                      <a:lumMod val="75000"/>
                      <a:lumOff val="25000"/>
                    </a:schemeClr>
                  </a:solidFill>
                  <a:latin typeface="Arial" panose="020B0604020202020204" pitchFamily="34" charset="0"/>
                  <a:cs typeface="Arial" panose="020B0604020202020204" pitchFamily="34" charset="0"/>
                </a:rPr>
                <a:t>“I do”</a:t>
              </a:r>
            </a:p>
          </p:txBody>
        </p:sp>
      </p:grpSp>
    </p:spTree>
    <p:extLst>
      <p:ext uri="{BB962C8B-B14F-4D97-AF65-F5344CB8AC3E}">
        <p14:creationId xmlns:p14="http://schemas.microsoft.com/office/powerpoint/2010/main" val="6047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30 days challenge dojo structure</a:t>
            </a:r>
          </a:p>
        </p:txBody>
      </p:sp>
      <p:sp>
        <p:nvSpPr>
          <p:cNvPr id="18" name="Isosceles Triangle 2">
            <a:extLst>
              <a:ext uri="{FF2B5EF4-FFF2-40B4-BE49-F238E27FC236}">
                <a16:creationId xmlns:a16="http://schemas.microsoft.com/office/drawing/2014/main" id="{0292C9B6-9BFD-F249-8067-6641B5D5FFA0}"/>
              </a:ext>
            </a:extLst>
          </p:cNvPr>
          <p:cNvSpPr/>
          <p:nvPr/>
        </p:nvSpPr>
        <p:spPr>
          <a:xfrm>
            <a:off x="2028092" y="3779234"/>
            <a:ext cx="2602523" cy="1002424"/>
          </a:xfrm>
          <a:prstGeom prst="triangle">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Isosceles Triangle 3">
            <a:extLst>
              <a:ext uri="{FF2B5EF4-FFF2-40B4-BE49-F238E27FC236}">
                <a16:creationId xmlns:a16="http://schemas.microsoft.com/office/drawing/2014/main" id="{7D8A45CD-2DFD-854C-AE83-69D129849BD6}"/>
              </a:ext>
            </a:extLst>
          </p:cNvPr>
          <p:cNvSpPr/>
          <p:nvPr/>
        </p:nvSpPr>
        <p:spPr>
          <a:xfrm>
            <a:off x="3528647" y="3578747"/>
            <a:ext cx="2637692" cy="1202911"/>
          </a:xfrm>
          <a:prstGeom prst="triangle">
            <a:avLst>
              <a:gd name="adj" fmla="val 49099"/>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Isosceles Triangle 5">
            <a:extLst>
              <a:ext uri="{FF2B5EF4-FFF2-40B4-BE49-F238E27FC236}">
                <a16:creationId xmlns:a16="http://schemas.microsoft.com/office/drawing/2014/main" id="{AC61A2D0-2EFC-6041-A0AB-590423A4E9FC}"/>
              </a:ext>
            </a:extLst>
          </p:cNvPr>
          <p:cNvSpPr/>
          <p:nvPr/>
        </p:nvSpPr>
        <p:spPr>
          <a:xfrm>
            <a:off x="5908430" y="2213152"/>
            <a:ext cx="2895601" cy="2544615"/>
          </a:xfrm>
          <a:prstGeom prst="triangle">
            <a:avLst>
              <a:gd name="adj" fmla="val 50718"/>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Isosceles Triangle 6">
            <a:extLst>
              <a:ext uri="{FF2B5EF4-FFF2-40B4-BE49-F238E27FC236}">
                <a16:creationId xmlns:a16="http://schemas.microsoft.com/office/drawing/2014/main" id="{E85FA6E1-CDDB-2F4A-B557-7ED0B4D30B01}"/>
              </a:ext>
            </a:extLst>
          </p:cNvPr>
          <p:cNvSpPr/>
          <p:nvPr/>
        </p:nvSpPr>
        <p:spPr>
          <a:xfrm>
            <a:off x="4806462" y="2684280"/>
            <a:ext cx="2567354" cy="2097378"/>
          </a:xfrm>
          <a:prstGeom prst="triangle">
            <a:avLst>
              <a:gd name="adj" fmla="val 50718"/>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Isosceles Triangle 7">
            <a:extLst>
              <a:ext uri="{FF2B5EF4-FFF2-40B4-BE49-F238E27FC236}">
                <a16:creationId xmlns:a16="http://schemas.microsoft.com/office/drawing/2014/main" id="{F2F05F2A-B747-F149-A916-3B4BD80E2CD2}"/>
              </a:ext>
            </a:extLst>
          </p:cNvPr>
          <p:cNvSpPr/>
          <p:nvPr/>
        </p:nvSpPr>
        <p:spPr>
          <a:xfrm>
            <a:off x="7526218" y="3578750"/>
            <a:ext cx="2602520" cy="1202908"/>
          </a:xfrm>
          <a:prstGeom prst="triangle">
            <a:avLst>
              <a:gd name="adj" fmla="val 50718"/>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52C1D1-4FDB-DD4E-BE61-F5C123DAEF48}"/>
              </a:ext>
            </a:extLst>
          </p:cNvPr>
          <p:cNvSpPr/>
          <p:nvPr/>
        </p:nvSpPr>
        <p:spPr>
          <a:xfrm>
            <a:off x="808893" y="4759964"/>
            <a:ext cx="10527322" cy="132077"/>
          </a:xfrm>
          <a:prstGeom prst="rect">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0481C76-64B7-FC4D-8092-A26133C4E0B7}"/>
              </a:ext>
            </a:extLst>
          </p:cNvPr>
          <p:cNvSpPr/>
          <p:nvPr/>
        </p:nvSpPr>
        <p:spPr>
          <a:xfrm>
            <a:off x="808893" y="5210239"/>
            <a:ext cx="548640" cy="548640"/>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1</a:t>
            </a:r>
          </a:p>
        </p:txBody>
      </p:sp>
      <p:sp>
        <p:nvSpPr>
          <p:cNvPr id="25" name="Oval 24">
            <a:extLst>
              <a:ext uri="{FF2B5EF4-FFF2-40B4-BE49-F238E27FC236}">
                <a16:creationId xmlns:a16="http://schemas.microsoft.com/office/drawing/2014/main" id="{68426320-EA05-0B43-8040-B218B74B54F7}"/>
              </a:ext>
            </a:extLst>
          </p:cNvPr>
          <p:cNvSpPr/>
          <p:nvPr/>
        </p:nvSpPr>
        <p:spPr>
          <a:xfrm>
            <a:off x="3587262" y="5210239"/>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2</a:t>
            </a:r>
          </a:p>
        </p:txBody>
      </p:sp>
      <p:sp>
        <p:nvSpPr>
          <p:cNvPr id="26" name="Oval 25">
            <a:extLst>
              <a:ext uri="{FF2B5EF4-FFF2-40B4-BE49-F238E27FC236}">
                <a16:creationId xmlns:a16="http://schemas.microsoft.com/office/drawing/2014/main" id="{E150C668-67EA-6245-A230-3702F70F5FFF}"/>
              </a:ext>
            </a:extLst>
          </p:cNvPr>
          <p:cNvSpPr/>
          <p:nvPr/>
        </p:nvSpPr>
        <p:spPr>
          <a:xfrm>
            <a:off x="6321669" y="5210239"/>
            <a:ext cx="548640" cy="548640"/>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3</a:t>
            </a:r>
          </a:p>
        </p:txBody>
      </p:sp>
      <p:sp>
        <p:nvSpPr>
          <p:cNvPr id="27" name="Oval 26">
            <a:extLst>
              <a:ext uri="{FF2B5EF4-FFF2-40B4-BE49-F238E27FC236}">
                <a16:creationId xmlns:a16="http://schemas.microsoft.com/office/drawing/2014/main" id="{01ECB25E-B9C3-7C4F-BC99-D757571530B7}"/>
              </a:ext>
            </a:extLst>
          </p:cNvPr>
          <p:cNvSpPr/>
          <p:nvPr/>
        </p:nvSpPr>
        <p:spPr>
          <a:xfrm>
            <a:off x="9138139" y="5210239"/>
            <a:ext cx="548640" cy="548640"/>
          </a:xfrm>
          <a:prstGeom prst="ellipse">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4</a:t>
            </a:r>
          </a:p>
        </p:txBody>
      </p:sp>
      <p:sp>
        <p:nvSpPr>
          <p:cNvPr id="28" name="TextBox 27">
            <a:extLst>
              <a:ext uri="{FF2B5EF4-FFF2-40B4-BE49-F238E27FC236}">
                <a16:creationId xmlns:a16="http://schemas.microsoft.com/office/drawing/2014/main" id="{384CDFD8-8A9E-024A-8E0A-176072D6369A}"/>
              </a:ext>
            </a:extLst>
          </p:cNvPr>
          <p:cNvSpPr txBox="1"/>
          <p:nvPr/>
        </p:nvSpPr>
        <p:spPr>
          <a:xfrm>
            <a:off x="2483091" y="2887615"/>
            <a:ext cx="1689886" cy="830997"/>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Agile refreshers</a:t>
            </a:r>
          </a:p>
          <a:p>
            <a:pPr algn="ctr"/>
            <a:r>
              <a:rPr lang="en-US" sz="1600" dirty="0">
                <a:latin typeface="Arial" panose="020B0604020202020204" pitchFamily="34" charset="0"/>
                <a:cs typeface="Arial" panose="020B0604020202020204" pitchFamily="34" charset="0"/>
              </a:rPr>
              <a:t>and Value </a:t>
            </a:r>
          </a:p>
          <a:p>
            <a:pPr algn="ctr"/>
            <a:r>
              <a:rPr lang="en-US" sz="1600" dirty="0">
                <a:latin typeface="Arial" panose="020B0604020202020204" pitchFamily="34" charset="0"/>
                <a:cs typeface="Arial" panose="020B0604020202020204" pitchFamily="34" charset="0"/>
              </a:rPr>
              <a:t>Stream Mapping</a:t>
            </a:r>
          </a:p>
        </p:txBody>
      </p:sp>
      <p:sp>
        <p:nvSpPr>
          <p:cNvPr id="29" name="TextBox 28">
            <a:extLst>
              <a:ext uri="{FF2B5EF4-FFF2-40B4-BE49-F238E27FC236}">
                <a16:creationId xmlns:a16="http://schemas.microsoft.com/office/drawing/2014/main" id="{57924A90-A837-7D4D-8E4B-3B65CE80F5DE}"/>
              </a:ext>
            </a:extLst>
          </p:cNvPr>
          <p:cNvSpPr txBox="1"/>
          <p:nvPr/>
        </p:nvSpPr>
        <p:spPr>
          <a:xfrm>
            <a:off x="4274773" y="2844690"/>
            <a:ext cx="1401346" cy="584775"/>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Specific skills</a:t>
            </a:r>
          </a:p>
          <a:p>
            <a:pPr algn="ctr"/>
            <a:r>
              <a:rPr lang="en-US" sz="1600" dirty="0">
                <a:latin typeface="Arial" panose="020B0604020202020204" pitchFamily="34" charset="0"/>
                <a:cs typeface="Arial" panose="020B0604020202020204" pitchFamily="34" charset="0"/>
              </a:rPr>
              <a:t>trainings</a:t>
            </a:r>
          </a:p>
        </p:txBody>
      </p:sp>
      <p:sp>
        <p:nvSpPr>
          <p:cNvPr id="30" name="TextBox 29">
            <a:extLst>
              <a:ext uri="{FF2B5EF4-FFF2-40B4-BE49-F238E27FC236}">
                <a16:creationId xmlns:a16="http://schemas.microsoft.com/office/drawing/2014/main" id="{BD3ED074-7AA0-B843-AE3E-F289B9C69A1E}"/>
              </a:ext>
            </a:extLst>
          </p:cNvPr>
          <p:cNvSpPr txBox="1"/>
          <p:nvPr/>
        </p:nvSpPr>
        <p:spPr>
          <a:xfrm>
            <a:off x="5280462" y="2032651"/>
            <a:ext cx="1619354" cy="584775"/>
          </a:xfrm>
          <a:prstGeom prst="rect">
            <a:avLst/>
          </a:prstGeom>
          <a:noFill/>
        </p:spPr>
        <p:txBody>
          <a:bodyPr wrap="none" rtlCol="0">
            <a:spAutoFit/>
          </a:bodyPr>
          <a:lstStyle/>
          <a:p>
            <a:pPr algn="ctr"/>
            <a:r>
              <a:rPr lang="en-US" sz="1600" dirty="0">
                <a:latin typeface="Arial" panose="020B0604020202020204" pitchFamily="34" charset="0"/>
                <a:cs typeface="Arial" panose="020B0604020202020204" pitchFamily="34" charset="0"/>
              </a:rPr>
              <a:t>Slow execution </a:t>
            </a:r>
          </a:p>
          <a:p>
            <a:pPr algn="ctr"/>
            <a:r>
              <a:rPr lang="en-US" sz="1600" dirty="0">
                <a:latin typeface="Arial" panose="020B0604020202020204" pitchFamily="34" charset="0"/>
                <a:cs typeface="Arial" panose="020B0604020202020204" pitchFamily="34" charset="0"/>
              </a:rPr>
              <a:t>of sprint</a:t>
            </a:r>
          </a:p>
        </p:txBody>
      </p:sp>
      <p:sp>
        <p:nvSpPr>
          <p:cNvPr id="31" name="TextBox 30">
            <a:extLst>
              <a:ext uri="{FF2B5EF4-FFF2-40B4-BE49-F238E27FC236}">
                <a16:creationId xmlns:a16="http://schemas.microsoft.com/office/drawing/2014/main" id="{DA17C71F-5601-7949-931F-27814239A2E9}"/>
              </a:ext>
            </a:extLst>
          </p:cNvPr>
          <p:cNvSpPr txBox="1"/>
          <p:nvPr/>
        </p:nvSpPr>
        <p:spPr>
          <a:xfrm>
            <a:off x="6865157" y="1638595"/>
            <a:ext cx="1117614" cy="584775"/>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30 days </a:t>
            </a:r>
          </a:p>
          <a:p>
            <a:r>
              <a:rPr lang="en-US" sz="1600" dirty="0">
                <a:latin typeface="Arial" panose="020B0604020202020204" pitchFamily="34" charset="0"/>
                <a:cs typeface="Arial" panose="020B0604020202020204" pitchFamily="34" charset="0"/>
              </a:rPr>
              <a:t>challenge </a:t>
            </a:r>
          </a:p>
        </p:txBody>
      </p:sp>
      <p:sp>
        <p:nvSpPr>
          <p:cNvPr id="32" name="TextBox 31">
            <a:extLst>
              <a:ext uri="{FF2B5EF4-FFF2-40B4-BE49-F238E27FC236}">
                <a16:creationId xmlns:a16="http://schemas.microsoft.com/office/drawing/2014/main" id="{F835B2BF-FCC3-9E4B-8C71-5B6DE1193F1C}"/>
              </a:ext>
            </a:extLst>
          </p:cNvPr>
          <p:cNvSpPr txBox="1"/>
          <p:nvPr/>
        </p:nvSpPr>
        <p:spPr>
          <a:xfrm>
            <a:off x="8352553" y="3158544"/>
            <a:ext cx="10599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Follow up</a:t>
            </a:r>
          </a:p>
        </p:txBody>
      </p:sp>
      <p:sp>
        <p:nvSpPr>
          <p:cNvPr id="33" name="Rectangle 32">
            <a:extLst>
              <a:ext uri="{FF2B5EF4-FFF2-40B4-BE49-F238E27FC236}">
                <a16:creationId xmlns:a16="http://schemas.microsoft.com/office/drawing/2014/main" id="{3AA8D4BB-0ABE-3440-89D4-BBC612121000}"/>
              </a:ext>
            </a:extLst>
          </p:cNvPr>
          <p:cNvSpPr/>
          <p:nvPr/>
        </p:nvSpPr>
        <p:spPr>
          <a:xfrm>
            <a:off x="1456164" y="5210239"/>
            <a:ext cx="2002573" cy="1077218"/>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VSM including ”next target condition” definition and team agreements. </a:t>
            </a:r>
          </a:p>
        </p:txBody>
      </p:sp>
      <p:sp>
        <p:nvSpPr>
          <p:cNvPr id="34" name="Rectangle 33">
            <a:extLst>
              <a:ext uri="{FF2B5EF4-FFF2-40B4-BE49-F238E27FC236}">
                <a16:creationId xmlns:a16="http://schemas.microsoft.com/office/drawing/2014/main" id="{11B2E383-BF36-9944-9B7C-D4293AACB229}"/>
              </a:ext>
            </a:extLst>
          </p:cNvPr>
          <p:cNvSpPr/>
          <p:nvPr/>
        </p:nvSpPr>
        <p:spPr>
          <a:xfrm>
            <a:off x="4194538" y="5210239"/>
            <a:ext cx="2002573" cy="830997"/>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Specific DevOps enablers technical skills trainings. </a:t>
            </a:r>
          </a:p>
        </p:txBody>
      </p:sp>
      <p:sp>
        <p:nvSpPr>
          <p:cNvPr id="35" name="Rectangle 34">
            <a:extLst>
              <a:ext uri="{FF2B5EF4-FFF2-40B4-BE49-F238E27FC236}">
                <a16:creationId xmlns:a16="http://schemas.microsoft.com/office/drawing/2014/main" id="{442E27FE-29E3-F742-9200-38271B22496C}"/>
              </a:ext>
            </a:extLst>
          </p:cNvPr>
          <p:cNvSpPr/>
          <p:nvPr/>
        </p:nvSpPr>
        <p:spPr>
          <a:xfrm>
            <a:off x="6981485" y="5210239"/>
            <a:ext cx="2002573" cy="1323439"/>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Executed regular 2 weeks sprints, with goal to build the CI/CD pipeline and any agreed IaaS</a:t>
            </a:r>
          </a:p>
        </p:txBody>
      </p:sp>
      <p:sp>
        <p:nvSpPr>
          <p:cNvPr id="36" name="Rectangle 35">
            <a:extLst>
              <a:ext uri="{FF2B5EF4-FFF2-40B4-BE49-F238E27FC236}">
                <a16:creationId xmlns:a16="http://schemas.microsoft.com/office/drawing/2014/main" id="{BBA1469D-AF4A-9A49-8B33-3148974A9B87}"/>
              </a:ext>
            </a:extLst>
          </p:cNvPr>
          <p:cNvSpPr/>
          <p:nvPr/>
        </p:nvSpPr>
        <p:spPr>
          <a:xfrm>
            <a:off x="9743343" y="5210239"/>
            <a:ext cx="2002573" cy="1323439"/>
          </a:xfrm>
          <a:prstGeom prst="rect">
            <a:avLst/>
          </a:prstGeom>
        </p:spPr>
        <p:txBody>
          <a:bodyPr wrap="square">
            <a:spAutoFit/>
          </a:bodyPr>
          <a:lstStyle/>
          <a:p>
            <a:r>
              <a:rPr lang="en-US" sz="1600" dirty="0">
                <a:solidFill>
                  <a:schemeClr val="tx1">
                    <a:lumMod val="75000"/>
                    <a:lumOff val="25000"/>
                  </a:schemeClr>
                </a:solidFill>
                <a:latin typeface="Arial" panose="020B0604020202020204" pitchFamily="34" charset="0"/>
                <a:cs typeface="Arial" panose="020B0604020202020204" pitchFamily="34" charset="0"/>
              </a:rPr>
              <a:t>Follow up done with period “go and see” and regular meetings with coaches.</a:t>
            </a:r>
          </a:p>
        </p:txBody>
      </p:sp>
    </p:spTree>
    <p:extLst>
      <p:ext uri="{BB962C8B-B14F-4D97-AF65-F5344CB8AC3E}">
        <p14:creationId xmlns:p14="http://schemas.microsoft.com/office/powerpoint/2010/main" val="3003771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18EA18-7DED-7F4B-8248-49030ADF8628}"/>
              </a:ext>
            </a:extLst>
          </p:cNvPr>
          <p:cNvSpPr txBox="1"/>
          <p:nvPr/>
        </p:nvSpPr>
        <p:spPr>
          <a:xfrm>
            <a:off x="127001" y="3752849"/>
            <a:ext cx="3644900" cy="2308324"/>
          </a:xfrm>
          <a:prstGeom prst="rect">
            <a:avLst/>
          </a:prstGeom>
          <a:noFill/>
        </p:spPr>
        <p:txBody>
          <a:bodyPr wrap="square" rtlCol="0">
            <a:spAutoFit/>
          </a:bodyPr>
          <a:lstStyle>
            <a:defPPr>
              <a:defRPr lang="en-US"/>
            </a:defPPr>
            <a:lvl1pPr algn="ctr">
              <a:defRPr sz="4800" spc="-300">
                <a:solidFill>
                  <a:schemeClr val="accent1"/>
                </a:solidFill>
                <a:latin typeface="Arial" panose="020B0604020202020204" pitchFamily="34" charset="0"/>
                <a:cs typeface="Arial" panose="020B0604020202020204" pitchFamily="34" charset="0"/>
              </a:defRPr>
            </a:lvl1pPr>
          </a:lstStyle>
          <a:p>
            <a:r>
              <a:rPr lang="en-US" dirty="0" err="1"/>
              <a:t>Resultados</a:t>
            </a:r>
            <a:r>
              <a:rPr lang="en-US" dirty="0"/>
              <a:t> dos </a:t>
            </a:r>
            <a:r>
              <a:rPr lang="en-US" dirty="0" err="1"/>
              <a:t>experimentos</a:t>
            </a:r>
            <a:endParaRPr lang="en-US" dirty="0"/>
          </a:p>
        </p:txBody>
      </p:sp>
      <p:pic>
        <p:nvPicPr>
          <p:cNvPr id="5" name="Picture 4" descr="A close up of a sign&#10;&#10;Description automatically generated">
            <a:extLst>
              <a:ext uri="{FF2B5EF4-FFF2-40B4-BE49-F238E27FC236}">
                <a16:creationId xmlns:a16="http://schemas.microsoft.com/office/drawing/2014/main" id="{0B95B13B-2947-5943-A1A2-7DC6D972F109}"/>
              </a:ext>
            </a:extLst>
          </p:cNvPr>
          <p:cNvPicPr>
            <a:picLocks noChangeAspect="1"/>
          </p:cNvPicPr>
          <p:nvPr/>
        </p:nvPicPr>
        <p:blipFill rotWithShape="1">
          <a:blip r:embed="rId3">
            <a:extLst>
              <a:ext uri="{28A0092B-C50C-407E-A947-70E740481C1C}">
                <a14:useLocalDpi xmlns:a14="http://schemas.microsoft.com/office/drawing/2010/main" val="0"/>
              </a:ext>
            </a:extLst>
          </a:blip>
          <a:srcRect t="16806" b="2979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Rectangle 2">
            <a:extLst>
              <a:ext uri="{FF2B5EF4-FFF2-40B4-BE49-F238E27FC236}">
                <a16:creationId xmlns:a16="http://schemas.microsoft.com/office/drawing/2014/main" id="{1629DC80-47C2-BA4A-A004-DFBF309363CC}"/>
              </a:ext>
            </a:extLst>
          </p:cNvPr>
          <p:cNvSpPr/>
          <p:nvPr/>
        </p:nvSpPr>
        <p:spPr>
          <a:xfrm>
            <a:off x="4223982" y="3752850"/>
            <a:ext cx="7485413" cy="2711450"/>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dirty="0"/>
              <a:t>O que </a:t>
            </a:r>
            <a:r>
              <a:rPr lang="en-US" sz="1600" dirty="0" err="1"/>
              <a:t>fomos</a:t>
            </a:r>
            <a:r>
              <a:rPr lang="en-US" sz="1600" dirty="0"/>
              <a:t> </a:t>
            </a:r>
            <a:r>
              <a:rPr lang="en-US" sz="1600" dirty="0" err="1"/>
              <a:t>ajustando</a:t>
            </a:r>
            <a:r>
              <a:rPr lang="en-US" sz="1600" dirty="0"/>
              <a:t>:</a:t>
            </a:r>
          </a:p>
          <a:p>
            <a:pPr marL="285750" indent="-228600">
              <a:lnSpc>
                <a:spcPct val="90000"/>
              </a:lnSpc>
              <a:spcAft>
                <a:spcPts val="600"/>
              </a:spcAft>
              <a:buFont typeface="Arial" panose="020B0604020202020204" pitchFamily="34" charset="0"/>
              <a:buChar char="•"/>
            </a:pPr>
            <a:endParaRPr lang="en-US" sz="1600" dirty="0"/>
          </a:p>
          <a:p>
            <a:pPr marL="342900" indent="-228600">
              <a:lnSpc>
                <a:spcPct val="90000"/>
              </a:lnSpc>
              <a:spcAft>
                <a:spcPts val="600"/>
              </a:spcAft>
              <a:buFont typeface="Arial" panose="020B0604020202020204" pitchFamily="34" charset="0"/>
              <a:buChar char="•"/>
            </a:pPr>
            <a:r>
              <a:rPr lang="en-US" sz="1600" dirty="0" err="1"/>
              <a:t>Adicionamos</a:t>
            </a:r>
            <a:r>
              <a:rPr lang="en-US" sz="1600" dirty="0"/>
              <a:t> </a:t>
            </a:r>
            <a:r>
              <a:rPr lang="en-US" sz="1600" dirty="0" err="1"/>
              <a:t>mais</a:t>
            </a:r>
            <a:r>
              <a:rPr lang="en-US" sz="1600" dirty="0"/>
              <a:t> “pre work” para </a:t>
            </a:r>
            <a:r>
              <a:rPr lang="en-US" sz="1600" dirty="0" err="1"/>
              <a:t>os</a:t>
            </a:r>
            <a:r>
              <a:rPr lang="en-US" sz="1600" dirty="0"/>
              <a:t> Dojos, </a:t>
            </a:r>
            <a:r>
              <a:rPr lang="en-US" sz="1600" dirty="0" err="1"/>
              <a:t>como</a:t>
            </a:r>
            <a:r>
              <a:rPr lang="en-US" sz="1600" dirty="0"/>
              <a:t> teste de </a:t>
            </a:r>
            <a:r>
              <a:rPr lang="en-US" sz="1600" dirty="0" err="1"/>
              <a:t>personalidade</a:t>
            </a:r>
            <a:r>
              <a:rPr lang="en-US" sz="1600" dirty="0"/>
              <a:t> e </a:t>
            </a:r>
            <a:r>
              <a:rPr lang="en-US" sz="1600" dirty="0" err="1"/>
              <a:t>mapa</a:t>
            </a:r>
            <a:r>
              <a:rPr lang="en-US" sz="1600" dirty="0"/>
              <a:t> de </a:t>
            </a:r>
            <a:r>
              <a:rPr lang="en-US" sz="1600" dirty="0" err="1"/>
              <a:t>conhecimentos</a:t>
            </a:r>
            <a:r>
              <a:rPr lang="en-US" sz="1600" dirty="0"/>
              <a:t> </a:t>
            </a:r>
            <a:r>
              <a:rPr lang="en-US" sz="1600" dirty="0" err="1"/>
              <a:t>tecnico</a:t>
            </a:r>
            <a:endParaRPr lang="en-US" sz="1600" dirty="0"/>
          </a:p>
          <a:p>
            <a:pPr marL="342900" indent="-228600">
              <a:lnSpc>
                <a:spcPct val="90000"/>
              </a:lnSpc>
              <a:spcAft>
                <a:spcPts val="600"/>
              </a:spcAft>
              <a:buFont typeface="Arial" panose="020B0604020202020204" pitchFamily="34" charset="0"/>
              <a:buChar char="•"/>
            </a:pPr>
            <a:r>
              <a:rPr lang="en-US" sz="1600" dirty="0" err="1"/>
              <a:t>Fequencia</a:t>
            </a:r>
            <a:r>
              <a:rPr lang="en-US" sz="1600" dirty="0"/>
              <a:t> das </a:t>
            </a:r>
            <a:r>
              <a:rPr lang="en-US" sz="1600" dirty="0" err="1"/>
              <a:t>comunicacoes</a:t>
            </a:r>
            <a:r>
              <a:rPr lang="en-US" sz="1600" dirty="0"/>
              <a:t> </a:t>
            </a:r>
            <a:r>
              <a:rPr lang="en-US" sz="1600" dirty="0" err="1"/>
              <a:t>durante</a:t>
            </a:r>
            <a:r>
              <a:rPr lang="en-US" sz="1600" dirty="0"/>
              <a:t> o sprint</a:t>
            </a:r>
          </a:p>
          <a:p>
            <a:pPr marL="342900" indent="-228600">
              <a:lnSpc>
                <a:spcPct val="90000"/>
              </a:lnSpc>
              <a:spcAft>
                <a:spcPts val="600"/>
              </a:spcAft>
              <a:buFont typeface="Arial" panose="020B0604020202020204" pitchFamily="34" charset="0"/>
              <a:buChar char="•"/>
            </a:pPr>
            <a:r>
              <a:rPr lang="en-US" sz="1600" dirty="0" err="1"/>
              <a:t>Adicionamos</a:t>
            </a:r>
            <a:r>
              <a:rPr lang="en-US" sz="1600" dirty="0"/>
              <a:t> 2 </a:t>
            </a:r>
            <a:r>
              <a:rPr lang="en-US" sz="1600" dirty="0" err="1"/>
              <a:t>dias</a:t>
            </a:r>
            <a:r>
              <a:rPr lang="en-US" sz="1600" dirty="0"/>
              <a:t> de “quarterly” planning para a </a:t>
            </a:r>
            <a:r>
              <a:rPr lang="en-US" sz="1600" dirty="0" err="1"/>
              <a:t>dinamica</a:t>
            </a:r>
            <a:endParaRPr lang="en-US" sz="1600" dirty="0"/>
          </a:p>
          <a:p>
            <a:pPr marL="342900" indent="-228600">
              <a:lnSpc>
                <a:spcPct val="90000"/>
              </a:lnSpc>
              <a:spcAft>
                <a:spcPts val="600"/>
              </a:spcAft>
              <a:buFont typeface="Arial" panose="020B0604020202020204" pitchFamily="34" charset="0"/>
              <a:buChar char="•"/>
            </a:pPr>
            <a:r>
              <a:rPr lang="en-US" sz="1600" dirty="0"/>
              <a:t>Pipeline de </a:t>
            </a:r>
            <a:r>
              <a:rPr lang="en-US" sz="1600" dirty="0" err="1"/>
              <a:t>entrega</a:t>
            </a:r>
            <a:r>
              <a:rPr lang="en-US" sz="1600" dirty="0"/>
              <a:t> pre </a:t>
            </a:r>
            <a:r>
              <a:rPr lang="en-US" sz="1600" dirty="0" err="1"/>
              <a:t>programados</a:t>
            </a:r>
            <a:endParaRPr lang="en-US" sz="1600" dirty="0"/>
          </a:p>
          <a:p>
            <a:pPr marL="342900" indent="-228600">
              <a:lnSpc>
                <a:spcPct val="90000"/>
              </a:lnSpc>
              <a:spcAft>
                <a:spcPts val="600"/>
              </a:spcAft>
              <a:buFont typeface="Arial" panose="020B0604020202020204" pitchFamily="34" charset="0"/>
              <a:buChar char="•"/>
            </a:pPr>
            <a:r>
              <a:rPr lang="en-US" sz="1600" dirty="0"/>
              <a:t>Length do sprint de 1 </a:t>
            </a:r>
            <a:r>
              <a:rPr lang="en-US" sz="1600" dirty="0" err="1"/>
              <a:t>ou</a:t>
            </a:r>
            <a:r>
              <a:rPr lang="en-US" sz="1600" dirty="0"/>
              <a:t> 2 </a:t>
            </a:r>
            <a:r>
              <a:rPr lang="en-US" sz="1600" dirty="0" err="1"/>
              <a:t>dias</a:t>
            </a:r>
            <a:r>
              <a:rPr lang="en-US" sz="1600" dirty="0"/>
              <a:t>.</a:t>
            </a:r>
          </a:p>
          <a:p>
            <a:pPr marL="342900" indent="-228600">
              <a:lnSpc>
                <a:spcPct val="90000"/>
              </a:lnSpc>
              <a:spcAft>
                <a:spcPts val="600"/>
              </a:spcAft>
              <a:buFont typeface="Arial" panose="020B0604020202020204" pitchFamily="34" charset="0"/>
              <a:buChar char="•"/>
            </a:pPr>
            <a:r>
              <a:rPr lang="en-US" sz="1600" dirty="0" err="1"/>
              <a:t>Treinamentos</a:t>
            </a:r>
            <a:r>
              <a:rPr lang="en-US" sz="1600" dirty="0"/>
              <a:t> </a:t>
            </a:r>
            <a:r>
              <a:rPr lang="en-US" sz="1600" dirty="0" err="1"/>
              <a:t>tecnicos</a:t>
            </a:r>
            <a:r>
              <a:rPr lang="en-US" sz="1600" dirty="0"/>
              <a:t> </a:t>
            </a:r>
            <a:r>
              <a:rPr lang="en-US" sz="1600" dirty="0" err="1"/>
              <a:t>como</a:t>
            </a:r>
            <a:r>
              <a:rPr lang="en-US" sz="1600" dirty="0"/>
              <a:t> pre </a:t>
            </a:r>
            <a:r>
              <a:rPr lang="en-US" sz="1600" dirty="0" err="1"/>
              <a:t>requisito</a:t>
            </a:r>
            <a:endParaRPr lang="en-US" sz="1600" dirty="0"/>
          </a:p>
        </p:txBody>
      </p:sp>
    </p:spTree>
    <p:extLst>
      <p:ext uri="{BB962C8B-B14F-4D97-AF65-F5344CB8AC3E}">
        <p14:creationId xmlns:p14="http://schemas.microsoft.com/office/powerpoint/2010/main" val="32455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1">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13">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extBox 1">
            <a:extLst>
              <a:ext uri="{FF2B5EF4-FFF2-40B4-BE49-F238E27FC236}">
                <a16:creationId xmlns:a16="http://schemas.microsoft.com/office/drawing/2014/main" id="{D01DA4F1-2AD0-0B49-86A1-2F57B5D4AA78}"/>
              </a:ext>
            </a:extLst>
          </p:cNvPr>
          <p:cNvSpPr txBox="1"/>
          <p:nvPr/>
        </p:nvSpPr>
        <p:spPr>
          <a:xfrm>
            <a:off x="419100" y="802955"/>
            <a:ext cx="5676900" cy="1569660"/>
          </a:xfrm>
          <a:prstGeom prst="rect">
            <a:avLst/>
          </a:prstGeom>
          <a:noFill/>
        </p:spPr>
        <p:txBody>
          <a:bodyPr wrap="square" rtlCol="0">
            <a:spAutoFit/>
          </a:bodyPr>
          <a:lstStyle>
            <a:defPPr>
              <a:defRPr lang="en-US"/>
            </a:defPPr>
            <a:lvl1pPr algn="ctr">
              <a:defRPr sz="4800" spc="-300">
                <a:solidFill>
                  <a:schemeClr val="accent1"/>
                </a:solidFill>
                <a:latin typeface="Arial" panose="020B0604020202020204" pitchFamily="34" charset="0"/>
                <a:cs typeface="Arial" panose="020B0604020202020204" pitchFamily="34" charset="0"/>
              </a:defRPr>
            </a:lvl1pPr>
          </a:lstStyle>
          <a:p>
            <a:r>
              <a:rPr lang="en-US" dirty="0"/>
              <a:t>Como </a:t>
            </a:r>
            <a:r>
              <a:rPr lang="en-US" dirty="0" err="1"/>
              <a:t>escalamos</a:t>
            </a:r>
            <a:r>
              <a:rPr lang="en-US" dirty="0"/>
              <a:t> o </a:t>
            </a:r>
            <a:r>
              <a:rPr lang="en-US" dirty="0" err="1"/>
              <a:t>modelo</a:t>
            </a:r>
            <a:endParaRPr lang="en-US" dirty="0"/>
          </a:p>
        </p:txBody>
      </p:sp>
      <p:sp>
        <p:nvSpPr>
          <p:cNvPr id="3" name="Rectangle 2">
            <a:extLst>
              <a:ext uri="{FF2B5EF4-FFF2-40B4-BE49-F238E27FC236}">
                <a16:creationId xmlns:a16="http://schemas.microsoft.com/office/drawing/2014/main" id="{244C4205-8B89-544C-87E3-2B17F73558FB}"/>
              </a:ext>
            </a:extLst>
          </p:cNvPr>
          <p:cNvSpPr/>
          <p:nvPr/>
        </p:nvSpPr>
        <p:spPr>
          <a:xfrm>
            <a:off x="804672" y="2421683"/>
            <a:ext cx="4765949" cy="3353476"/>
          </a:xfrm>
          <a:prstGeom prst="rect">
            <a:avLst/>
          </a:prstGeom>
        </p:spPr>
        <p:txBody>
          <a:bodyPr vert="horz" lIns="91440" tIns="45720" rIns="91440" bIns="45720" rtlCol="0" anchor="t">
            <a:normAutofit/>
          </a:bodyPr>
          <a:lstStyle/>
          <a:p>
            <a:pPr>
              <a:lnSpc>
                <a:spcPct val="90000"/>
              </a:lnSpc>
              <a:spcAft>
                <a:spcPts val="600"/>
              </a:spcAft>
            </a:pPr>
            <a:r>
              <a:rPr lang="en-US" dirty="0">
                <a:solidFill>
                  <a:srgbClr val="000000"/>
                </a:solidFill>
              </a:rPr>
              <a:t>+ </a:t>
            </a:r>
            <a:r>
              <a:rPr lang="en-US" dirty="0" err="1">
                <a:solidFill>
                  <a:srgbClr val="000000"/>
                </a:solidFill>
              </a:rPr>
              <a:t>Facilitadores</a:t>
            </a:r>
            <a:endParaRPr lang="en-US" dirty="0">
              <a:solidFill>
                <a:srgbClr val="000000"/>
              </a:solidFill>
            </a:endParaRPr>
          </a:p>
          <a:p>
            <a:pPr>
              <a:lnSpc>
                <a:spcPct val="90000"/>
              </a:lnSpc>
              <a:spcAft>
                <a:spcPts val="600"/>
              </a:spcAft>
            </a:pPr>
            <a:endParaRPr lang="en-US" dirty="0">
              <a:solidFill>
                <a:srgbClr val="000000"/>
              </a:solidFill>
            </a:endParaRPr>
          </a:p>
          <a:p>
            <a:pPr>
              <a:lnSpc>
                <a:spcPct val="90000"/>
              </a:lnSpc>
              <a:spcAft>
                <a:spcPts val="600"/>
              </a:spcAft>
            </a:pPr>
            <a:r>
              <a:rPr lang="en-US" dirty="0">
                <a:solidFill>
                  <a:srgbClr val="000000"/>
                </a:solidFill>
              </a:rPr>
              <a:t>+ </a:t>
            </a:r>
            <a:r>
              <a:rPr lang="en-US" dirty="0" err="1">
                <a:solidFill>
                  <a:srgbClr val="000000"/>
                </a:solidFill>
              </a:rPr>
              <a:t>Modelo</a:t>
            </a:r>
            <a:r>
              <a:rPr lang="en-US" dirty="0">
                <a:solidFill>
                  <a:srgbClr val="000000"/>
                </a:solidFill>
              </a:rPr>
              <a:t> de </a:t>
            </a:r>
            <a:r>
              <a:rPr lang="en-US" dirty="0" err="1">
                <a:solidFill>
                  <a:srgbClr val="000000"/>
                </a:solidFill>
              </a:rPr>
              <a:t>reorganizacao</a:t>
            </a:r>
            <a:r>
              <a:rPr lang="en-US" dirty="0">
                <a:solidFill>
                  <a:srgbClr val="000000"/>
                </a:solidFill>
              </a:rPr>
              <a:t>, </a:t>
            </a:r>
            <a:r>
              <a:rPr lang="en-US" dirty="0" err="1">
                <a:solidFill>
                  <a:srgbClr val="000000"/>
                </a:solidFill>
              </a:rPr>
              <a:t>criando</a:t>
            </a:r>
            <a:r>
              <a:rPr lang="en-US" dirty="0">
                <a:solidFill>
                  <a:srgbClr val="000000"/>
                </a:solidFill>
              </a:rPr>
              <a:t> </a:t>
            </a:r>
            <a:r>
              <a:rPr lang="en-US" dirty="0" err="1">
                <a:solidFill>
                  <a:srgbClr val="000000"/>
                </a:solidFill>
              </a:rPr>
              <a:t>os</a:t>
            </a:r>
            <a:r>
              <a:rPr lang="en-US" dirty="0">
                <a:solidFill>
                  <a:srgbClr val="000000"/>
                </a:solidFill>
              </a:rPr>
              <a:t> times de </a:t>
            </a:r>
            <a:r>
              <a:rPr lang="en-US" dirty="0" err="1">
                <a:solidFill>
                  <a:srgbClr val="000000"/>
                </a:solidFill>
              </a:rPr>
              <a:t>plataforma</a:t>
            </a:r>
            <a:r>
              <a:rPr lang="en-US" dirty="0">
                <a:solidFill>
                  <a:srgbClr val="000000"/>
                </a:solidFill>
              </a:rPr>
              <a:t> </a:t>
            </a:r>
          </a:p>
          <a:p>
            <a:pPr>
              <a:lnSpc>
                <a:spcPct val="90000"/>
              </a:lnSpc>
              <a:spcAft>
                <a:spcPts val="600"/>
              </a:spcAft>
            </a:pPr>
            <a:endParaRPr lang="en-US" dirty="0">
              <a:solidFill>
                <a:srgbClr val="000000"/>
              </a:solidFill>
            </a:endParaRPr>
          </a:p>
          <a:p>
            <a:pPr>
              <a:lnSpc>
                <a:spcPct val="90000"/>
              </a:lnSpc>
              <a:spcAft>
                <a:spcPts val="600"/>
              </a:spcAft>
            </a:pPr>
            <a:r>
              <a:rPr lang="en-US" dirty="0">
                <a:solidFill>
                  <a:srgbClr val="000000"/>
                </a:solidFill>
              </a:rPr>
              <a:t>+ ”Framework” de swarms para o </a:t>
            </a:r>
            <a:r>
              <a:rPr lang="en-US" dirty="0" err="1">
                <a:solidFill>
                  <a:srgbClr val="000000"/>
                </a:solidFill>
              </a:rPr>
              <a:t>negocio</a:t>
            </a:r>
            <a:endParaRPr lang="en-US" dirty="0">
              <a:solidFill>
                <a:srgbClr val="000000"/>
              </a:solidFill>
            </a:endParaRPr>
          </a:p>
          <a:p>
            <a:pPr>
              <a:lnSpc>
                <a:spcPct val="90000"/>
              </a:lnSpc>
              <a:spcAft>
                <a:spcPts val="600"/>
              </a:spcAft>
            </a:pPr>
            <a:endParaRPr lang="en-US" dirty="0">
              <a:solidFill>
                <a:srgbClr val="000000"/>
              </a:solidFill>
            </a:endParaRPr>
          </a:p>
          <a:p>
            <a:pPr>
              <a:lnSpc>
                <a:spcPct val="90000"/>
              </a:lnSpc>
              <a:spcAft>
                <a:spcPts val="600"/>
              </a:spcAft>
            </a:pPr>
            <a:r>
              <a:rPr lang="en-US" dirty="0">
                <a:solidFill>
                  <a:srgbClr val="000000"/>
                </a:solidFill>
              </a:rPr>
              <a:t>+ </a:t>
            </a:r>
            <a:r>
              <a:rPr lang="en-US" dirty="0" err="1">
                <a:solidFill>
                  <a:srgbClr val="000000"/>
                </a:solidFill>
              </a:rPr>
              <a:t>Liderando</a:t>
            </a:r>
            <a:r>
              <a:rPr lang="en-US" dirty="0">
                <a:solidFill>
                  <a:srgbClr val="000000"/>
                </a:solidFill>
              </a:rPr>
              <a:t> por </a:t>
            </a:r>
            <a:r>
              <a:rPr lang="en-US" dirty="0" err="1">
                <a:solidFill>
                  <a:srgbClr val="000000"/>
                </a:solidFill>
              </a:rPr>
              <a:t>exemplo</a:t>
            </a:r>
            <a:r>
              <a:rPr lang="en-US" dirty="0">
                <a:solidFill>
                  <a:srgbClr val="000000"/>
                </a:solidFill>
              </a:rPr>
              <a:t> : </a:t>
            </a:r>
            <a:r>
              <a:rPr lang="en-US" dirty="0" err="1">
                <a:solidFill>
                  <a:srgbClr val="000000"/>
                </a:solidFill>
              </a:rPr>
              <a:t>nao</a:t>
            </a:r>
            <a:r>
              <a:rPr lang="en-US" dirty="0">
                <a:solidFill>
                  <a:srgbClr val="000000"/>
                </a:solidFill>
              </a:rPr>
              <a:t> </a:t>
            </a:r>
            <a:r>
              <a:rPr lang="en-US" dirty="0" err="1">
                <a:solidFill>
                  <a:srgbClr val="000000"/>
                </a:solidFill>
              </a:rPr>
              <a:t>criar</a:t>
            </a:r>
            <a:r>
              <a:rPr lang="en-US" dirty="0">
                <a:solidFill>
                  <a:srgbClr val="000000"/>
                </a:solidFill>
              </a:rPr>
              <a:t> </a:t>
            </a:r>
            <a:r>
              <a:rPr lang="en-US" dirty="0" err="1">
                <a:solidFill>
                  <a:srgbClr val="000000"/>
                </a:solidFill>
              </a:rPr>
              <a:t>copias</a:t>
            </a:r>
            <a:r>
              <a:rPr lang="en-US" dirty="0">
                <a:solidFill>
                  <a:srgbClr val="000000"/>
                </a:solidFill>
              </a:rPr>
              <a:t>, mas </a:t>
            </a:r>
            <a:r>
              <a:rPr lang="en-US" dirty="0" err="1">
                <a:solidFill>
                  <a:srgbClr val="000000"/>
                </a:solidFill>
              </a:rPr>
              <a:t>incentivar</a:t>
            </a:r>
            <a:r>
              <a:rPr lang="en-US" dirty="0">
                <a:solidFill>
                  <a:srgbClr val="000000"/>
                </a:solidFill>
              </a:rPr>
              <a:t> a </a:t>
            </a:r>
            <a:r>
              <a:rPr lang="en-US" dirty="0" err="1">
                <a:solidFill>
                  <a:srgbClr val="000000"/>
                </a:solidFill>
              </a:rPr>
              <a:t>pratica</a:t>
            </a:r>
            <a:r>
              <a:rPr lang="en-US" dirty="0">
                <a:solidFill>
                  <a:srgbClr val="000000"/>
                </a:solidFill>
              </a:rPr>
              <a:t> </a:t>
            </a:r>
            <a:r>
              <a:rPr lang="en-US" dirty="0" err="1">
                <a:solidFill>
                  <a:srgbClr val="000000"/>
                </a:solidFill>
              </a:rPr>
              <a:t>atravez</a:t>
            </a:r>
            <a:r>
              <a:rPr lang="en-US" dirty="0">
                <a:solidFill>
                  <a:srgbClr val="000000"/>
                </a:solidFill>
              </a:rPr>
              <a:t> de </a:t>
            </a:r>
            <a:r>
              <a:rPr lang="en-US" dirty="0" err="1">
                <a:solidFill>
                  <a:srgbClr val="000000"/>
                </a:solidFill>
              </a:rPr>
              <a:t>Comunidade</a:t>
            </a:r>
            <a:r>
              <a:rPr lang="en-US" dirty="0">
                <a:solidFill>
                  <a:srgbClr val="000000"/>
                </a:solidFill>
              </a:rPr>
              <a:t> de </a:t>
            </a:r>
            <a:r>
              <a:rPr lang="en-US" dirty="0" err="1">
                <a:solidFill>
                  <a:srgbClr val="000000"/>
                </a:solidFill>
              </a:rPr>
              <a:t>Praticas</a:t>
            </a:r>
            <a:r>
              <a:rPr lang="en-US" dirty="0">
                <a:solidFill>
                  <a:srgbClr val="000000"/>
                </a:solidFill>
              </a:rPr>
              <a:t>.</a:t>
            </a:r>
          </a:p>
        </p:txBody>
      </p:sp>
      <p:sp>
        <p:nvSpPr>
          <p:cNvPr id="26"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picture containing clothing, shirt&#10;&#10;Description automatically generated">
            <a:extLst>
              <a:ext uri="{FF2B5EF4-FFF2-40B4-BE49-F238E27FC236}">
                <a16:creationId xmlns:a16="http://schemas.microsoft.com/office/drawing/2014/main" id="{17510126-FF9D-1D45-92A6-0522F8CC62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92" y="2741681"/>
            <a:ext cx="4142232" cy="2298181"/>
          </a:xfrm>
          <a:prstGeom prst="rect">
            <a:avLst/>
          </a:prstGeom>
        </p:spPr>
      </p:pic>
    </p:spTree>
    <p:extLst>
      <p:ext uri="{BB962C8B-B14F-4D97-AF65-F5344CB8AC3E}">
        <p14:creationId xmlns:p14="http://schemas.microsoft.com/office/powerpoint/2010/main" val="2338265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E2B9937-72E8-244A-9D48-DF55FE9C471E}"/>
              </a:ext>
            </a:extLst>
          </p:cNvPr>
          <p:cNvSpPr/>
          <p:nvPr/>
        </p:nvSpPr>
        <p:spPr>
          <a:xfrm>
            <a:off x="1480457" y="5483402"/>
            <a:ext cx="2409372" cy="923330"/>
          </a:xfrm>
          <a:prstGeom prst="rect">
            <a:avLst/>
          </a:prstGeom>
        </p:spPr>
        <p:txBody>
          <a:bodyPr wrap="square">
            <a:spAutoFit/>
          </a:bodyPr>
          <a:lstStyle/>
          <a:p>
            <a:r>
              <a:rPr lang="en-US" dirty="0">
                <a:solidFill>
                  <a:schemeClr val="bg1"/>
                </a:solidFill>
                <a:latin typeface="Arial" panose="020B0604020202020204" pitchFamily="34" charset="0"/>
                <a:cs typeface="Arial" panose="020B0604020202020204" pitchFamily="34" charset="0"/>
              </a:rPr>
              <a:t>Changed to follow progress using story count on burn up</a:t>
            </a:r>
          </a:p>
        </p:txBody>
      </p:sp>
      <p:sp>
        <p:nvSpPr>
          <p:cNvPr id="68" name="Rectangle 67">
            <a:extLst>
              <a:ext uri="{FF2B5EF4-FFF2-40B4-BE49-F238E27FC236}">
                <a16:creationId xmlns:a16="http://schemas.microsoft.com/office/drawing/2014/main" id="{7E8BDB24-2362-9840-AC78-1F598F72007D}"/>
              </a:ext>
            </a:extLst>
          </p:cNvPr>
          <p:cNvSpPr/>
          <p:nvPr/>
        </p:nvSpPr>
        <p:spPr>
          <a:xfrm>
            <a:off x="9579423" y="5063269"/>
            <a:ext cx="2409372" cy="1569660"/>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Still keep the estimations sessions. There are still high value on team conversation catalyzed by gauging the size of the work</a:t>
            </a:r>
          </a:p>
        </p:txBody>
      </p:sp>
      <p:grpSp>
        <p:nvGrpSpPr>
          <p:cNvPr id="69" name="Group 4">
            <a:extLst>
              <a:ext uri="{FF2B5EF4-FFF2-40B4-BE49-F238E27FC236}">
                <a16:creationId xmlns:a16="http://schemas.microsoft.com/office/drawing/2014/main" id="{0A93A89B-4568-AD46-A663-CAE52C0B9BBB}"/>
              </a:ext>
            </a:extLst>
          </p:cNvPr>
          <p:cNvGrpSpPr>
            <a:grpSpLocks noChangeAspect="1"/>
          </p:cNvGrpSpPr>
          <p:nvPr/>
        </p:nvGrpSpPr>
        <p:grpSpPr bwMode="auto">
          <a:xfrm>
            <a:off x="702577" y="5416836"/>
            <a:ext cx="574675" cy="779463"/>
            <a:chOff x="3920" y="399"/>
            <a:chExt cx="362" cy="491"/>
          </a:xfrm>
          <a:solidFill>
            <a:schemeClr val="bg1"/>
          </a:solidFill>
        </p:grpSpPr>
        <p:sp>
          <p:nvSpPr>
            <p:cNvPr id="70" name="Freeform 6">
              <a:extLst>
                <a:ext uri="{FF2B5EF4-FFF2-40B4-BE49-F238E27FC236}">
                  <a16:creationId xmlns:a16="http://schemas.microsoft.com/office/drawing/2014/main" id="{3288E8A3-0264-B541-9E57-2FDC1C09E817}"/>
                </a:ext>
              </a:extLst>
            </p:cNvPr>
            <p:cNvSpPr>
              <a:spLocks/>
            </p:cNvSpPr>
            <p:nvPr/>
          </p:nvSpPr>
          <p:spPr bwMode="auto">
            <a:xfrm>
              <a:off x="4050" y="814"/>
              <a:ext cx="102" cy="15"/>
            </a:xfrm>
            <a:custGeom>
              <a:avLst/>
              <a:gdLst>
                <a:gd name="T0" fmla="*/ 53 w 718"/>
                <a:gd name="T1" fmla="*/ 0 h 107"/>
                <a:gd name="T2" fmla="*/ 665 w 718"/>
                <a:gd name="T3" fmla="*/ 0 h 107"/>
                <a:gd name="T4" fmla="*/ 682 w 718"/>
                <a:gd name="T5" fmla="*/ 2 h 107"/>
                <a:gd name="T6" fmla="*/ 696 w 718"/>
                <a:gd name="T7" fmla="*/ 10 h 107"/>
                <a:gd name="T8" fmla="*/ 708 w 718"/>
                <a:gd name="T9" fmla="*/ 22 h 107"/>
                <a:gd name="T10" fmla="*/ 714 w 718"/>
                <a:gd name="T11" fmla="*/ 36 h 107"/>
                <a:gd name="T12" fmla="*/ 718 w 718"/>
                <a:gd name="T13" fmla="*/ 54 h 107"/>
                <a:gd name="T14" fmla="*/ 714 w 718"/>
                <a:gd name="T15" fmla="*/ 71 h 107"/>
                <a:gd name="T16" fmla="*/ 708 w 718"/>
                <a:gd name="T17" fmla="*/ 85 h 107"/>
                <a:gd name="T18" fmla="*/ 696 w 718"/>
                <a:gd name="T19" fmla="*/ 97 h 107"/>
                <a:gd name="T20" fmla="*/ 682 w 718"/>
                <a:gd name="T21" fmla="*/ 105 h 107"/>
                <a:gd name="T22" fmla="*/ 665 w 718"/>
                <a:gd name="T23" fmla="*/ 107 h 107"/>
                <a:gd name="T24" fmla="*/ 53 w 718"/>
                <a:gd name="T25" fmla="*/ 107 h 107"/>
                <a:gd name="T26" fmla="*/ 36 w 718"/>
                <a:gd name="T27" fmla="*/ 105 h 107"/>
                <a:gd name="T28" fmla="*/ 22 w 718"/>
                <a:gd name="T29" fmla="*/ 97 h 107"/>
                <a:gd name="T30" fmla="*/ 10 w 718"/>
                <a:gd name="T31" fmla="*/ 85 h 107"/>
                <a:gd name="T32" fmla="*/ 4 w 718"/>
                <a:gd name="T33" fmla="*/ 71 h 107"/>
                <a:gd name="T34" fmla="*/ 0 w 718"/>
                <a:gd name="T35" fmla="*/ 54 h 107"/>
                <a:gd name="T36" fmla="*/ 4 w 718"/>
                <a:gd name="T37" fmla="*/ 36 h 107"/>
                <a:gd name="T38" fmla="*/ 10 w 718"/>
                <a:gd name="T39" fmla="*/ 22 h 107"/>
                <a:gd name="T40" fmla="*/ 22 w 718"/>
                <a:gd name="T41" fmla="*/ 10 h 107"/>
                <a:gd name="T42" fmla="*/ 36 w 718"/>
                <a:gd name="T43" fmla="*/ 2 h 107"/>
                <a:gd name="T44" fmla="*/ 53 w 718"/>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18" h="107">
                  <a:moveTo>
                    <a:pt x="53" y="0"/>
                  </a:moveTo>
                  <a:lnTo>
                    <a:pt x="665" y="0"/>
                  </a:lnTo>
                  <a:lnTo>
                    <a:pt x="682" y="2"/>
                  </a:lnTo>
                  <a:lnTo>
                    <a:pt x="696" y="10"/>
                  </a:lnTo>
                  <a:lnTo>
                    <a:pt x="708" y="22"/>
                  </a:lnTo>
                  <a:lnTo>
                    <a:pt x="714" y="36"/>
                  </a:lnTo>
                  <a:lnTo>
                    <a:pt x="718" y="54"/>
                  </a:lnTo>
                  <a:lnTo>
                    <a:pt x="714" y="71"/>
                  </a:lnTo>
                  <a:lnTo>
                    <a:pt x="708" y="85"/>
                  </a:lnTo>
                  <a:lnTo>
                    <a:pt x="696" y="97"/>
                  </a:lnTo>
                  <a:lnTo>
                    <a:pt x="682" y="105"/>
                  </a:lnTo>
                  <a:lnTo>
                    <a:pt x="665" y="107"/>
                  </a:lnTo>
                  <a:lnTo>
                    <a:pt x="53" y="107"/>
                  </a:lnTo>
                  <a:lnTo>
                    <a:pt x="36" y="105"/>
                  </a:lnTo>
                  <a:lnTo>
                    <a:pt x="22" y="97"/>
                  </a:lnTo>
                  <a:lnTo>
                    <a:pt x="10" y="85"/>
                  </a:lnTo>
                  <a:lnTo>
                    <a:pt x="4" y="71"/>
                  </a:lnTo>
                  <a:lnTo>
                    <a:pt x="0" y="54"/>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7">
              <a:extLst>
                <a:ext uri="{FF2B5EF4-FFF2-40B4-BE49-F238E27FC236}">
                  <a16:creationId xmlns:a16="http://schemas.microsoft.com/office/drawing/2014/main" id="{05AD35AC-CE10-E845-9CF3-64DC10B5AA44}"/>
                </a:ext>
              </a:extLst>
            </p:cNvPr>
            <p:cNvSpPr>
              <a:spLocks/>
            </p:cNvSpPr>
            <p:nvPr/>
          </p:nvSpPr>
          <p:spPr bwMode="auto">
            <a:xfrm>
              <a:off x="4060" y="844"/>
              <a:ext cx="83" cy="16"/>
            </a:xfrm>
            <a:custGeom>
              <a:avLst/>
              <a:gdLst>
                <a:gd name="T0" fmla="*/ 53 w 582"/>
                <a:gd name="T1" fmla="*/ 0 h 108"/>
                <a:gd name="T2" fmla="*/ 529 w 582"/>
                <a:gd name="T3" fmla="*/ 0 h 108"/>
                <a:gd name="T4" fmla="*/ 546 w 582"/>
                <a:gd name="T5" fmla="*/ 3 h 108"/>
                <a:gd name="T6" fmla="*/ 560 w 582"/>
                <a:gd name="T7" fmla="*/ 11 h 108"/>
                <a:gd name="T8" fmla="*/ 572 w 582"/>
                <a:gd name="T9" fmla="*/ 22 h 108"/>
                <a:gd name="T10" fmla="*/ 579 w 582"/>
                <a:gd name="T11" fmla="*/ 37 h 108"/>
                <a:gd name="T12" fmla="*/ 582 w 582"/>
                <a:gd name="T13" fmla="*/ 54 h 108"/>
                <a:gd name="T14" fmla="*/ 579 w 582"/>
                <a:gd name="T15" fmla="*/ 71 h 108"/>
                <a:gd name="T16" fmla="*/ 572 w 582"/>
                <a:gd name="T17" fmla="*/ 86 h 108"/>
                <a:gd name="T18" fmla="*/ 560 w 582"/>
                <a:gd name="T19" fmla="*/ 97 h 108"/>
                <a:gd name="T20" fmla="*/ 546 w 582"/>
                <a:gd name="T21" fmla="*/ 105 h 108"/>
                <a:gd name="T22" fmla="*/ 529 w 582"/>
                <a:gd name="T23" fmla="*/ 108 h 108"/>
                <a:gd name="T24" fmla="*/ 53 w 582"/>
                <a:gd name="T25" fmla="*/ 108 h 108"/>
                <a:gd name="T26" fmla="*/ 36 w 582"/>
                <a:gd name="T27" fmla="*/ 105 h 108"/>
                <a:gd name="T28" fmla="*/ 22 w 582"/>
                <a:gd name="T29" fmla="*/ 97 h 108"/>
                <a:gd name="T30" fmla="*/ 10 w 582"/>
                <a:gd name="T31" fmla="*/ 86 h 108"/>
                <a:gd name="T32" fmla="*/ 4 w 582"/>
                <a:gd name="T33" fmla="*/ 71 h 108"/>
                <a:gd name="T34" fmla="*/ 0 w 582"/>
                <a:gd name="T35" fmla="*/ 54 h 108"/>
                <a:gd name="T36" fmla="*/ 4 w 582"/>
                <a:gd name="T37" fmla="*/ 37 h 108"/>
                <a:gd name="T38" fmla="*/ 10 w 582"/>
                <a:gd name="T39" fmla="*/ 22 h 108"/>
                <a:gd name="T40" fmla="*/ 22 w 582"/>
                <a:gd name="T41" fmla="*/ 11 h 108"/>
                <a:gd name="T42" fmla="*/ 36 w 582"/>
                <a:gd name="T43" fmla="*/ 3 h 108"/>
                <a:gd name="T44" fmla="*/ 53 w 582"/>
                <a:gd name="T4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2" h="108">
                  <a:moveTo>
                    <a:pt x="53" y="0"/>
                  </a:moveTo>
                  <a:lnTo>
                    <a:pt x="529" y="0"/>
                  </a:lnTo>
                  <a:lnTo>
                    <a:pt x="546" y="3"/>
                  </a:lnTo>
                  <a:lnTo>
                    <a:pt x="560" y="11"/>
                  </a:lnTo>
                  <a:lnTo>
                    <a:pt x="572" y="22"/>
                  </a:lnTo>
                  <a:lnTo>
                    <a:pt x="579" y="37"/>
                  </a:lnTo>
                  <a:lnTo>
                    <a:pt x="582" y="54"/>
                  </a:lnTo>
                  <a:lnTo>
                    <a:pt x="579" y="71"/>
                  </a:lnTo>
                  <a:lnTo>
                    <a:pt x="572" y="86"/>
                  </a:lnTo>
                  <a:lnTo>
                    <a:pt x="560" y="97"/>
                  </a:lnTo>
                  <a:lnTo>
                    <a:pt x="546" y="105"/>
                  </a:lnTo>
                  <a:lnTo>
                    <a:pt x="529" y="108"/>
                  </a:lnTo>
                  <a:lnTo>
                    <a:pt x="53" y="108"/>
                  </a:lnTo>
                  <a:lnTo>
                    <a:pt x="36" y="105"/>
                  </a:lnTo>
                  <a:lnTo>
                    <a:pt x="22" y="97"/>
                  </a:lnTo>
                  <a:lnTo>
                    <a:pt x="10" y="86"/>
                  </a:lnTo>
                  <a:lnTo>
                    <a:pt x="4" y="71"/>
                  </a:lnTo>
                  <a:lnTo>
                    <a:pt x="0" y="54"/>
                  </a:lnTo>
                  <a:lnTo>
                    <a:pt x="4" y="37"/>
                  </a:lnTo>
                  <a:lnTo>
                    <a:pt x="10" y="22"/>
                  </a:lnTo>
                  <a:lnTo>
                    <a:pt x="22" y="11"/>
                  </a:lnTo>
                  <a:lnTo>
                    <a:pt x="36" y="3"/>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8">
              <a:extLst>
                <a:ext uri="{FF2B5EF4-FFF2-40B4-BE49-F238E27FC236}">
                  <a16:creationId xmlns:a16="http://schemas.microsoft.com/office/drawing/2014/main" id="{2772F409-1BB8-5F49-B4B0-81C9E1098ADA}"/>
                </a:ext>
              </a:extLst>
            </p:cNvPr>
            <p:cNvSpPr>
              <a:spLocks/>
            </p:cNvSpPr>
            <p:nvPr/>
          </p:nvSpPr>
          <p:spPr bwMode="auto">
            <a:xfrm>
              <a:off x="4047" y="595"/>
              <a:ext cx="47" cy="166"/>
            </a:xfrm>
            <a:custGeom>
              <a:avLst/>
              <a:gdLst>
                <a:gd name="T0" fmla="*/ 58 w 328"/>
                <a:gd name="T1" fmla="*/ 0 h 1160"/>
                <a:gd name="T2" fmla="*/ 73 w 328"/>
                <a:gd name="T3" fmla="*/ 5 h 1160"/>
                <a:gd name="T4" fmla="*/ 87 w 328"/>
                <a:gd name="T5" fmla="*/ 13 h 1160"/>
                <a:gd name="T6" fmla="*/ 97 w 328"/>
                <a:gd name="T7" fmla="*/ 27 h 1160"/>
                <a:gd name="T8" fmla="*/ 134 w 328"/>
                <a:gd name="T9" fmla="*/ 96 h 1160"/>
                <a:gd name="T10" fmla="*/ 166 w 328"/>
                <a:gd name="T11" fmla="*/ 162 h 1160"/>
                <a:gd name="T12" fmla="*/ 195 w 328"/>
                <a:gd name="T13" fmla="*/ 226 h 1160"/>
                <a:gd name="T14" fmla="*/ 220 w 328"/>
                <a:gd name="T15" fmla="*/ 289 h 1160"/>
                <a:gd name="T16" fmla="*/ 242 w 328"/>
                <a:gd name="T17" fmla="*/ 350 h 1160"/>
                <a:gd name="T18" fmla="*/ 260 w 328"/>
                <a:gd name="T19" fmla="*/ 411 h 1160"/>
                <a:gd name="T20" fmla="*/ 276 w 328"/>
                <a:gd name="T21" fmla="*/ 472 h 1160"/>
                <a:gd name="T22" fmla="*/ 289 w 328"/>
                <a:gd name="T23" fmla="*/ 534 h 1160"/>
                <a:gd name="T24" fmla="*/ 302 w 328"/>
                <a:gd name="T25" fmla="*/ 605 h 1160"/>
                <a:gd name="T26" fmla="*/ 311 w 328"/>
                <a:gd name="T27" fmla="*/ 678 h 1160"/>
                <a:gd name="T28" fmla="*/ 319 w 328"/>
                <a:gd name="T29" fmla="*/ 754 h 1160"/>
                <a:gd name="T30" fmla="*/ 323 w 328"/>
                <a:gd name="T31" fmla="*/ 834 h 1160"/>
                <a:gd name="T32" fmla="*/ 326 w 328"/>
                <a:gd name="T33" fmla="*/ 919 h 1160"/>
                <a:gd name="T34" fmla="*/ 328 w 328"/>
                <a:gd name="T35" fmla="*/ 1010 h 1160"/>
                <a:gd name="T36" fmla="*/ 328 w 328"/>
                <a:gd name="T37" fmla="*/ 1107 h 1160"/>
                <a:gd name="T38" fmla="*/ 326 w 328"/>
                <a:gd name="T39" fmla="*/ 1123 h 1160"/>
                <a:gd name="T40" fmla="*/ 319 w 328"/>
                <a:gd name="T41" fmla="*/ 1139 h 1160"/>
                <a:gd name="T42" fmla="*/ 307 w 328"/>
                <a:gd name="T43" fmla="*/ 1150 h 1160"/>
                <a:gd name="T44" fmla="*/ 293 w 328"/>
                <a:gd name="T45" fmla="*/ 1157 h 1160"/>
                <a:gd name="T46" fmla="*/ 276 w 328"/>
                <a:gd name="T47" fmla="*/ 1160 h 1160"/>
                <a:gd name="T48" fmla="*/ 259 w 328"/>
                <a:gd name="T49" fmla="*/ 1157 h 1160"/>
                <a:gd name="T50" fmla="*/ 245 w 328"/>
                <a:gd name="T51" fmla="*/ 1150 h 1160"/>
                <a:gd name="T52" fmla="*/ 233 w 328"/>
                <a:gd name="T53" fmla="*/ 1139 h 1160"/>
                <a:gd name="T54" fmla="*/ 226 w 328"/>
                <a:gd name="T55" fmla="*/ 1123 h 1160"/>
                <a:gd name="T56" fmla="*/ 224 w 328"/>
                <a:gd name="T57" fmla="*/ 1107 h 1160"/>
                <a:gd name="T58" fmla="*/ 224 w 328"/>
                <a:gd name="T59" fmla="*/ 1013 h 1160"/>
                <a:gd name="T60" fmla="*/ 221 w 328"/>
                <a:gd name="T61" fmla="*/ 926 h 1160"/>
                <a:gd name="T62" fmla="*/ 218 w 328"/>
                <a:gd name="T63" fmla="*/ 844 h 1160"/>
                <a:gd name="T64" fmla="*/ 214 w 328"/>
                <a:gd name="T65" fmla="*/ 766 h 1160"/>
                <a:gd name="T66" fmla="*/ 207 w 328"/>
                <a:gd name="T67" fmla="*/ 693 h 1160"/>
                <a:gd name="T68" fmla="*/ 199 w 328"/>
                <a:gd name="T69" fmla="*/ 622 h 1160"/>
                <a:gd name="T70" fmla="*/ 187 w 328"/>
                <a:gd name="T71" fmla="*/ 554 h 1160"/>
                <a:gd name="T72" fmla="*/ 174 w 328"/>
                <a:gd name="T73" fmla="*/ 497 h 1160"/>
                <a:gd name="T74" fmla="*/ 159 w 328"/>
                <a:gd name="T75" fmla="*/ 440 h 1160"/>
                <a:gd name="T76" fmla="*/ 141 w 328"/>
                <a:gd name="T77" fmla="*/ 382 h 1160"/>
                <a:gd name="T78" fmla="*/ 121 w 328"/>
                <a:gd name="T79" fmla="*/ 326 h 1160"/>
                <a:gd name="T80" fmla="*/ 97 w 328"/>
                <a:gd name="T81" fmla="*/ 267 h 1160"/>
                <a:gd name="T82" fmla="*/ 70 w 328"/>
                <a:gd name="T83" fmla="*/ 207 h 1160"/>
                <a:gd name="T84" fmla="*/ 40 w 328"/>
                <a:gd name="T85" fmla="*/ 144 h 1160"/>
                <a:gd name="T86" fmla="*/ 6 w 328"/>
                <a:gd name="T87" fmla="*/ 80 h 1160"/>
                <a:gd name="T88" fmla="*/ 0 w 328"/>
                <a:gd name="T89" fmla="*/ 63 h 1160"/>
                <a:gd name="T90" fmla="*/ 0 w 328"/>
                <a:gd name="T91" fmla="*/ 47 h 1160"/>
                <a:gd name="T92" fmla="*/ 4 w 328"/>
                <a:gd name="T93" fmla="*/ 31 h 1160"/>
                <a:gd name="T94" fmla="*/ 13 w 328"/>
                <a:gd name="T95" fmla="*/ 17 h 1160"/>
                <a:gd name="T96" fmla="*/ 26 w 328"/>
                <a:gd name="T97" fmla="*/ 7 h 1160"/>
                <a:gd name="T98" fmla="*/ 42 w 328"/>
                <a:gd name="T99" fmla="*/ 0 h 1160"/>
                <a:gd name="T100" fmla="*/ 58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58" y="0"/>
                  </a:moveTo>
                  <a:lnTo>
                    <a:pt x="73" y="5"/>
                  </a:lnTo>
                  <a:lnTo>
                    <a:pt x="87" y="13"/>
                  </a:lnTo>
                  <a:lnTo>
                    <a:pt x="97" y="27"/>
                  </a:lnTo>
                  <a:lnTo>
                    <a:pt x="134" y="96"/>
                  </a:lnTo>
                  <a:lnTo>
                    <a:pt x="166" y="162"/>
                  </a:lnTo>
                  <a:lnTo>
                    <a:pt x="195" y="226"/>
                  </a:lnTo>
                  <a:lnTo>
                    <a:pt x="220" y="289"/>
                  </a:lnTo>
                  <a:lnTo>
                    <a:pt x="242" y="350"/>
                  </a:lnTo>
                  <a:lnTo>
                    <a:pt x="260" y="411"/>
                  </a:lnTo>
                  <a:lnTo>
                    <a:pt x="276" y="472"/>
                  </a:lnTo>
                  <a:lnTo>
                    <a:pt x="289" y="534"/>
                  </a:lnTo>
                  <a:lnTo>
                    <a:pt x="302" y="605"/>
                  </a:lnTo>
                  <a:lnTo>
                    <a:pt x="311" y="678"/>
                  </a:lnTo>
                  <a:lnTo>
                    <a:pt x="319" y="754"/>
                  </a:lnTo>
                  <a:lnTo>
                    <a:pt x="323" y="834"/>
                  </a:lnTo>
                  <a:lnTo>
                    <a:pt x="326" y="919"/>
                  </a:lnTo>
                  <a:lnTo>
                    <a:pt x="328" y="1010"/>
                  </a:lnTo>
                  <a:lnTo>
                    <a:pt x="328" y="1107"/>
                  </a:lnTo>
                  <a:lnTo>
                    <a:pt x="326" y="1123"/>
                  </a:lnTo>
                  <a:lnTo>
                    <a:pt x="319" y="1139"/>
                  </a:lnTo>
                  <a:lnTo>
                    <a:pt x="307" y="1150"/>
                  </a:lnTo>
                  <a:lnTo>
                    <a:pt x="293" y="1157"/>
                  </a:lnTo>
                  <a:lnTo>
                    <a:pt x="276" y="1160"/>
                  </a:lnTo>
                  <a:lnTo>
                    <a:pt x="259" y="1157"/>
                  </a:lnTo>
                  <a:lnTo>
                    <a:pt x="245" y="1150"/>
                  </a:lnTo>
                  <a:lnTo>
                    <a:pt x="233" y="1139"/>
                  </a:lnTo>
                  <a:lnTo>
                    <a:pt x="226" y="1123"/>
                  </a:lnTo>
                  <a:lnTo>
                    <a:pt x="224" y="1107"/>
                  </a:lnTo>
                  <a:lnTo>
                    <a:pt x="224" y="1013"/>
                  </a:lnTo>
                  <a:lnTo>
                    <a:pt x="221" y="926"/>
                  </a:lnTo>
                  <a:lnTo>
                    <a:pt x="218" y="844"/>
                  </a:lnTo>
                  <a:lnTo>
                    <a:pt x="214" y="766"/>
                  </a:lnTo>
                  <a:lnTo>
                    <a:pt x="207" y="693"/>
                  </a:lnTo>
                  <a:lnTo>
                    <a:pt x="199" y="622"/>
                  </a:lnTo>
                  <a:lnTo>
                    <a:pt x="187" y="554"/>
                  </a:lnTo>
                  <a:lnTo>
                    <a:pt x="174" y="497"/>
                  </a:lnTo>
                  <a:lnTo>
                    <a:pt x="159" y="440"/>
                  </a:lnTo>
                  <a:lnTo>
                    <a:pt x="141" y="382"/>
                  </a:lnTo>
                  <a:lnTo>
                    <a:pt x="121" y="326"/>
                  </a:lnTo>
                  <a:lnTo>
                    <a:pt x="97" y="267"/>
                  </a:lnTo>
                  <a:lnTo>
                    <a:pt x="70" y="207"/>
                  </a:lnTo>
                  <a:lnTo>
                    <a:pt x="40" y="144"/>
                  </a:lnTo>
                  <a:lnTo>
                    <a:pt x="6" y="80"/>
                  </a:lnTo>
                  <a:lnTo>
                    <a:pt x="0" y="63"/>
                  </a:lnTo>
                  <a:lnTo>
                    <a:pt x="0" y="47"/>
                  </a:lnTo>
                  <a:lnTo>
                    <a:pt x="4" y="31"/>
                  </a:lnTo>
                  <a:lnTo>
                    <a:pt x="13" y="17"/>
                  </a:lnTo>
                  <a:lnTo>
                    <a:pt x="26" y="7"/>
                  </a:lnTo>
                  <a:lnTo>
                    <a:pt x="42" y="0"/>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9">
              <a:extLst>
                <a:ext uri="{FF2B5EF4-FFF2-40B4-BE49-F238E27FC236}">
                  <a16:creationId xmlns:a16="http://schemas.microsoft.com/office/drawing/2014/main" id="{6EA1C6BF-13E0-5346-84D5-5443E85D7A95}"/>
                </a:ext>
              </a:extLst>
            </p:cNvPr>
            <p:cNvSpPr>
              <a:spLocks/>
            </p:cNvSpPr>
            <p:nvPr/>
          </p:nvSpPr>
          <p:spPr bwMode="auto">
            <a:xfrm>
              <a:off x="4108" y="595"/>
              <a:ext cx="47" cy="166"/>
            </a:xfrm>
            <a:custGeom>
              <a:avLst/>
              <a:gdLst>
                <a:gd name="T0" fmla="*/ 270 w 328"/>
                <a:gd name="T1" fmla="*/ 0 h 1160"/>
                <a:gd name="T2" fmla="*/ 286 w 328"/>
                <a:gd name="T3" fmla="*/ 0 h 1160"/>
                <a:gd name="T4" fmla="*/ 302 w 328"/>
                <a:gd name="T5" fmla="*/ 7 h 1160"/>
                <a:gd name="T6" fmla="*/ 315 w 328"/>
                <a:gd name="T7" fmla="*/ 17 h 1160"/>
                <a:gd name="T8" fmla="*/ 324 w 328"/>
                <a:gd name="T9" fmla="*/ 31 h 1160"/>
                <a:gd name="T10" fmla="*/ 328 w 328"/>
                <a:gd name="T11" fmla="*/ 47 h 1160"/>
                <a:gd name="T12" fmla="*/ 328 w 328"/>
                <a:gd name="T13" fmla="*/ 63 h 1160"/>
                <a:gd name="T14" fmla="*/ 323 w 328"/>
                <a:gd name="T15" fmla="*/ 80 h 1160"/>
                <a:gd name="T16" fmla="*/ 288 w 328"/>
                <a:gd name="T17" fmla="*/ 144 h 1160"/>
                <a:gd name="T18" fmla="*/ 258 w 328"/>
                <a:gd name="T19" fmla="*/ 207 h 1160"/>
                <a:gd name="T20" fmla="*/ 231 w 328"/>
                <a:gd name="T21" fmla="*/ 267 h 1160"/>
                <a:gd name="T22" fmla="*/ 207 w 328"/>
                <a:gd name="T23" fmla="*/ 326 h 1160"/>
                <a:gd name="T24" fmla="*/ 187 w 328"/>
                <a:gd name="T25" fmla="*/ 382 h 1160"/>
                <a:gd name="T26" fmla="*/ 169 w 328"/>
                <a:gd name="T27" fmla="*/ 440 h 1160"/>
                <a:gd name="T28" fmla="*/ 154 w 328"/>
                <a:gd name="T29" fmla="*/ 497 h 1160"/>
                <a:gd name="T30" fmla="*/ 141 w 328"/>
                <a:gd name="T31" fmla="*/ 554 h 1160"/>
                <a:gd name="T32" fmla="*/ 129 w 328"/>
                <a:gd name="T33" fmla="*/ 622 h 1160"/>
                <a:gd name="T34" fmla="*/ 121 w 328"/>
                <a:gd name="T35" fmla="*/ 693 h 1160"/>
                <a:gd name="T36" fmla="*/ 114 w 328"/>
                <a:gd name="T37" fmla="*/ 766 h 1160"/>
                <a:gd name="T38" fmla="*/ 110 w 328"/>
                <a:gd name="T39" fmla="*/ 844 h 1160"/>
                <a:gd name="T40" fmla="*/ 107 w 328"/>
                <a:gd name="T41" fmla="*/ 926 h 1160"/>
                <a:gd name="T42" fmla="*/ 104 w 328"/>
                <a:gd name="T43" fmla="*/ 1013 h 1160"/>
                <a:gd name="T44" fmla="*/ 104 w 328"/>
                <a:gd name="T45" fmla="*/ 1107 h 1160"/>
                <a:gd name="T46" fmla="*/ 102 w 328"/>
                <a:gd name="T47" fmla="*/ 1123 h 1160"/>
                <a:gd name="T48" fmla="*/ 95 w 328"/>
                <a:gd name="T49" fmla="*/ 1139 h 1160"/>
                <a:gd name="T50" fmla="*/ 83 w 328"/>
                <a:gd name="T51" fmla="*/ 1150 h 1160"/>
                <a:gd name="T52" fmla="*/ 69 w 328"/>
                <a:gd name="T53" fmla="*/ 1157 h 1160"/>
                <a:gd name="T54" fmla="*/ 52 w 328"/>
                <a:gd name="T55" fmla="*/ 1160 h 1160"/>
                <a:gd name="T56" fmla="*/ 35 w 328"/>
                <a:gd name="T57" fmla="*/ 1157 h 1160"/>
                <a:gd name="T58" fmla="*/ 21 w 328"/>
                <a:gd name="T59" fmla="*/ 1150 h 1160"/>
                <a:gd name="T60" fmla="*/ 9 w 328"/>
                <a:gd name="T61" fmla="*/ 1139 h 1160"/>
                <a:gd name="T62" fmla="*/ 2 w 328"/>
                <a:gd name="T63" fmla="*/ 1123 h 1160"/>
                <a:gd name="T64" fmla="*/ 0 w 328"/>
                <a:gd name="T65" fmla="*/ 1107 h 1160"/>
                <a:gd name="T66" fmla="*/ 0 w 328"/>
                <a:gd name="T67" fmla="*/ 1010 h 1160"/>
                <a:gd name="T68" fmla="*/ 2 w 328"/>
                <a:gd name="T69" fmla="*/ 919 h 1160"/>
                <a:gd name="T70" fmla="*/ 5 w 328"/>
                <a:gd name="T71" fmla="*/ 834 h 1160"/>
                <a:gd name="T72" fmla="*/ 9 w 328"/>
                <a:gd name="T73" fmla="*/ 754 h 1160"/>
                <a:gd name="T74" fmla="*/ 17 w 328"/>
                <a:gd name="T75" fmla="*/ 678 h 1160"/>
                <a:gd name="T76" fmla="*/ 27 w 328"/>
                <a:gd name="T77" fmla="*/ 605 h 1160"/>
                <a:gd name="T78" fmla="*/ 39 w 328"/>
                <a:gd name="T79" fmla="*/ 534 h 1160"/>
                <a:gd name="T80" fmla="*/ 52 w 328"/>
                <a:gd name="T81" fmla="*/ 472 h 1160"/>
                <a:gd name="T82" fmla="*/ 68 w 328"/>
                <a:gd name="T83" fmla="*/ 411 h 1160"/>
                <a:gd name="T84" fmla="*/ 87 w 328"/>
                <a:gd name="T85" fmla="*/ 350 h 1160"/>
                <a:gd name="T86" fmla="*/ 109 w 328"/>
                <a:gd name="T87" fmla="*/ 289 h 1160"/>
                <a:gd name="T88" fmla="*/ 134 w 328"/>
                <a:gd name="T89" fmla="*/ 226 h 1160"/>
                <a:gd name="T90" fmla="*/ 163 w 328"/>
                <a:gd name="T91" fmla="*/ 162 h 1160"/>
                <a:gd name="T92" fmla="*/ 194 w 328"/>
                <a:gd name="T93" fmla="*/ 96 h 1160"/>
                <a:gd name="T94" fmla="*/ 231 w 328"/>
                <a:gd name="T95" fmla="*/ 27 h 1160"/>
                <a:gd name="T96" fmla="*/ 242 w 328"/>
                <a:gd name="T97" fmla="*/ 13 h 1160"/>
                <a:gd name="T98" fmla="*/ 255 w 328"/>
                <a:gd name="T99" fmla="*/ 5 h 1160"/>
                <a:gd name="T100" fmla="*/ 270 w 328"/>
                <a:gd name="T101"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8" h="1160">
                  <a:moveTo>
                    <a:pt x="270" y="0"/>
                  </a:moveTo>
                  <a:lnTo>
                    <a:pt x="286" y="0"/>
                  </a:lnTo>
                  <a:lnTo>
                    <a:pt x="302" y="7"/>
                  </a:lnTo>
                  <a:lnTo>
                    <a:pt x="315" y="17"/>
                  </a:lnTo>
                  <a:lnTo>
                    <a:pt x="324" y="31"/>
                  </a:lnTo>
                  <a:lnTo>
                    <a:pt x="328" y="47"/>
                  </a:lnTo>
                  <a:lnTo>
                    <a:pt x="328" y="63"/>
                  </a:lnTo>
                  <a:lnTo>
                    <a:pt x="323" y="80"/>
                  </a:lnTo>
                  <a:lnTo>
                    <a:pt x="288" y="144"/>
                  </a:lnTo>
                  <a:lnTo>
                    <a:pt x="258" y="207"/>
                  </a:lnTo>
                  <a:lnTo>
                    <a:pt x="231" y="267"/>
                  </a:lnTo>
                  <a:lnTo>
                    <a:pt x="207" y="326"/>
                  </a:lnTo>
                  <a:lnTo>
                    <a:pt x="187" y="382"/>
                  </a:lnTo>
                  <a:lnTo>
                    <a:pt x="169" y="440"/>
                  </a:lnTo>
                  <a:lnTo>
                    <a:pt x="154" y="497"/>
                  </a:lnTo>
                  <a:lnTo>
                    <a:pt x="141" y="554"/>
                  </a:lnTo>
                  <a:lnTo>
                    <a:pt x="129" y="622"/>
                  </a:lnTo>
                  <a:lnTo>
                    <a:pt x="121" y="693"/>
                  </a:lnTo>
                  <a:lnTo>
                    <a:pt x="114" y="766"/>
                  </a:lnTo>
                  <a:lnTo>
                    <a:pt x="110" y="844"/>
                  </a:lnTo>
                  <a:lnTo>
                    <a:pt x="107" y="926"/>
                  </a:lnTo>
                  <a:lnTo>
                    <a:pt x="104" y="1013"/>
                  </a:lnTo>
                  <a:lnTo>
                    <a:pt x="104" y="1107"/>
                  </a:lnTo>
                  <a:lnTo>
                    <a:pt x="102" y="1123"/>
                  </a:lnTo>
                  <a:lnTo>
                    <a:pt x="95" y="1139"/>
                  </a:lnTo>
                  <a:lnTo>
                    <a:pt x="83" y="1150"/>
                  </a:lnTo>
                  <a:lnTo>
                    <a:pt x="69" y="1157"/>
                  </a:lnTo>
                  <a:lnTo>
                    <a:pt x="52" y="1160"/>
                  </a:lnTo>
                  <a:lnTo>
                    <a:pt x="35" y="1157"/>
                  </a:lnTo>
                  <a:lnTo>
                    <a:pt x="21" y="1150"/>
                  </a:lnTo>
                  <a:lnTo>
                    <a:pt x="9" y="1139"/>
                  </a:lnTo>
                  <a:lnTo>
                    <a:pt x="2" y="1123"/>
                  </a:lnTo>
                  <a:lnTo>
                    <a:pt x="0" y="1107"/>
                  </a:lnTo>
                  <a:lnTo>
                    <a:pt x="0" y="1010"/>
                  </a:lnTo>
                  <a:lnTo>
                    <a:pt x="2" y="919"/>
                  </a:lnTo>
                  <a:lnTo>
                    <a:pt x="5" y="834"/>
                  </a:lnTo>
                  <a:lnTo>
                    <a:pt x="9" y="754"/>
                  </a:lnTo>
                  <a:lnTo>
                    <a:pt x="17" y="678"/>
                  </a:lnTo>
                  <a:lnTo>
                    <a:pt x="27" y="605"/>
                  </a:lnTo>
                  <a:lnTo>
                    <a:pt x="39" y="534"/>
                  </a:lnTo>
                  <a:lnTo>
                    <a:pt x="52" y="472"/>
                  </a:lnTo>
                  <a:lnTo>
                    <a:pt x="68" y="411"/>
                  </a:lnTo>
                  <a:lnTo>
                    <a:pt x="87" y="350"/>
                  </a:lnTo>
                  <a:lnTo>
                    <a:pt x="109" y="289"/>
                  </a:lnTo>
                  <a:lnTo>
                    <a:pt x="134" y="226"/>
                  </a:lnTo>
                  <a:lnTo>
                    <a:pt x="163" y="162"/>
                  </a:lnTo>
                  <a:lnTo>
                    <a:pt x="194" y="96"/>
                  </a:lnTo>
                  <a:lnTo>
                    <a:pt x="231" y="27"/>
                  </a:lnTo>
                  <a:lnTo>
                    <a:pt x="242" y="13"/>
                  </a:lnTo>
                  <a:lnTo>
                    <a:pt x="255" y="5"/>
                  </a:lnTo>
                  <a:lnTo>
                    <a:pt x="2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0">
              <a:extLst>
                <a:ext uri="{FF2B5EF4-FFF2-40B4-BE49-F238E27FC236}">
                  <a16:creationId xmlns:a16="http://schemas.microsoft.com/office/drawing/2014/main" id="{0942EFA8-C175-004B-A6F8-9E1FF31ADADA}"/>
                </a:ext>
              </a:extLst>
            </p:cNvPr>
            <p:cNvSpPr>
              <a:spLocks/>
            </p:cNvSpPr>
            <p:nvPr/>
          </p:nvSpPr>
          <p:spPr bwMode="auto">
            <a:xfrm>
              <a:off x="4047" y="595"/>
              <a:ext cx="62" cy="27"/>
            </a:xfrm>
            <a:custGeom>
              <a:avLst/>
              <a:gdLst>
                <a:gd name="T0" fmla="*/ 376 w 431"/>
                <a:gd name="T1" fmla="*/ 0 h 188"/>
                <a:gd name="T2" fmla="*/ 392 w 431"/>
                <a:gd name="T3" fmla="*/ 2 h 188"/>
                <a:gd name="T4" fmla="*/ 406 w 431"/>
                <a:gd name="T5" fmla="*/ 9 h 188"/>
                <a:gd name="T6" fmla="*/ 419 w 431"/>
                <a:gd name="T7" fmla="*/ 20 h 188"/>
                <a:gd name="T8" fmla="*/ 428 w 431"/>
                <a:gd name="T9" fmla="*/ 35 h 188"/>
                <a:gd name="T10" fmla="*/ 431 w 431"/>
                <a:gd name="T11" fmla="*/ 51 h 188"/>
                <a:gd name="T12" fmla="*/ 429 w 431"/>
                <a:gd name="T13" fmla="*/ 67 h 188"/>
                <a:gd name="T14" fmla="*/ 422 w 431"/>
                <a:gd name="T15" fmla="*/ 83 h 188"/>
                <a:gd name="T16" fmla="*/ 410 w 431"/>
                <a:gd name="T17" fmla="*/ 96 h 188"/>
                <a:gd name="T18" fmla="*/ 347 w 431"/>
                <a:gd name="T19" fmla="*/ 150 h 188"/>
                <a:gd name="T20" fmla="*/ 321 w 431"/>
                <a:gd name="T21" fmla="*/ 168 h 188"/>
                <a:gd name="T22" fmla="*/ 295 w 431"/>
                <a:gd name="T23" fmla="*/ 180 h 188"/>
                <a:gd name="T24" fmla="*/ 270 w 431"/>
                <a:gd name="T25" fmla="*/ 187 h 188"/>
                <a:gd name="T26" fmla="*/ 245 w 431"/>
                <a:gd name="T27" fmla="*/ 188 h 188"/>
                <a:gd name="T28" fmla="*/ 221 w 431"/>
                <a:gd name="T29" fmla="*/ 184 h 188"/>
                <a:gd name="T30" fmla="*/ 197 w 431"/>
                <a:gd name="T31" fmla="*/ 178 h 188"/>
                <a:gd name="T32" fmla="*/ 172 w 431"/>
                <a:gd name="T33" fmla="*/ 168 h 188"/>
                <a:gd name="T34" fmla="*/ 147 w 431"/>
                <a:gd name="T35" fmla="*/ 157 h 188"/>
                <a:gd name="T36" fmla="*/ 121 w 431"/>
                <a:gd name="T37" fmla="*/ 144 h 188"/>
                <a:gd name="T38" fmla="*/ 118 w 431"/>
                <a:gd name="T39" fmla="*/ 142 h 188"/>
                <a:gd name="T40" fmla="*/ 92 w 431"/>
                <a:gd name="T41" fmla="*/ 129 h 188"/>
                <a:gd name="T42" fmla="*/ 64 w 431"/>
                <a:gd name="T43" fmla="*/ 116 h 188"/>
                <a:gd name="T44" fmla="*/ 36 w 431"/>
                <a:gd name="T45" fmla="*/ 105 h 188"/>
                <a:gd name="T46" fmla="*/ 20 w 431"/>
                <a:gd name="T47" fmla="*/ 97 h 188"/>
                <a:gd name="T48" fmla="*/ 10 w 431"/>
                <a:gd name="T49" fmla="*/ 86 h 188"/>
                <a:gd name="T50" fmla="*/ 2 w 431"/>
                <a:gd name="T51" fmla="*/ 71 h 188"/>
                <a:gd name="T52" fmla="*/ 0 w 431"/>
                <a:gd name="T53" fmla="*/ 54 h 188"/>
                <a:gd name="T54" fmla="*/ 2 w 431"/>
                <a:gd name="T55" fmla="*/ 38 h 188"/>
                <a:gd name="T56" fmla="*/ 10 w 431"/>
                <a:gd name="T57" fmla="*/ 22 h 188"/>
                <a:gd name="T58" fmla="*/ 22 w 431"/>
                <a:gd name="T59" fmla="*/ 11 h 188"/>
                <a:gd name="T60" fmla="*/ 36 w 431"/>
                <a:gd name="T61" fmla="*/ 3 h 188"/>
                <a:gd name="T62" fmla="*/ 51 w 431"/>
                <a:gd name="T63" fmla="*/ 0 h 188"/>
                <a:gd name="T64" fmla="*/ 68 w 431"/>
                <a:gd name="T65" fmla="*/ 3 h 188"/>
                <a:gd name="T66" fmla="*/ 103 w 431"/>
                <a:gd name="T67" fmla="*/ 17 h 188"/>
                <a:gd name="T68" fmla="*/ 135 w 431"/>
                <a:gd name="T69" fmla="*/ 31 h 188"/>
                <a:gd name="T70" fmla="*/ 165 w 431"/>
                <a:gd name="T71" fmla="*/ 46 h 188"/>
                <a:gd name="T72" fmla="*/ 168 w 431"/>
                <a:gd name="T73" fmla="*/ 48 h 188"/>
                <a:gd name="T74" fmla="*/ 190 w 431"/>
                <a:gd name="T75" fmla="*/ 60 h 188"/>
                <a:gd name="T76" fmla="*/ 212 w 431"/>
                <a:gd name="T77" fmla="*/ 69 h 188"/>
                <a:gd name="T78" fmla="*/ 231 w 431"/>
                <a:gd name="T79" fmla="*/ 75 h 188"/>
                <a:gd name="T80" fmla="*/ 248 w 431"/>
                <a:gd name="T81" fmla="*/ 77 h 188"/>
                <a:gd name="T82" fmla="*/ 266 w 431"/>
                <a:gd name="T83" fmla="*/ 75 h 188"/>
                <a:gd name="T84" fmla="*/ 281 w 431"/>
                <a:gd name="T85" fmla="*/ 66 h 188"/>
                <a:gd name="T86" fmla="*/ 346 w 431"/>
                <a:gd name="T87" fmla="*/ 12 h 188"/>
                <a:gd name="T88" fmla="*/ 360 w 431"/>
                <a:gd name="T89" fmla="*/ 3 h 188"/>
                <a:gd name="T90" fmla="*/ 376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6" y="0"/>
                  </a:moveTo>
                  <a:lnTo>
                    <a:pt x="392" y="2"/>
                  </a:lnTo>
                  <a:lnTo>
                    <a:pt x="406" y="9"/>
                  </a:lnTo>
                  <a:lnTo>
                    <a:pt x="419" y="20"/>
                  </a:lnTo>
                  <a:lnTo>
                    <a:pt x="428" y="35"/>
                  </a:lnTo>
                  <a:lnTo>
                    <a:pt x="431" y="51"/>
                  </a:lnTo>
                  <a:lnTo>
                    <a:pt x="429" y="67"/>
                  </a:lnTo>
                  <a:lnTo>
                    <a:pt x="422" y="83"/>
                  </a:lnTo>
                  <a:lnTo>
                    <a:pt x="410" y="96"/>
                  </a:lnTo>
                  <a:lnTo>
                    <a:pt x="347" y="150"/>
                  </a:lnTo>
                  <a:lnTo>
                    <a:pt x="321" y="168"/>
                  </a:lnTo>
                  <a:lnTo>
                    <a:pt x="295" y="180"/>
                  </a:lnTo>
                  <a:lnTo>
                    <a:pt x="270" y="187"/>
                  </a:lnTo>
                  <a:lnTo>
                    <a:pt x="245" y="188"/>
                  </a:lnTo>
                  <a:lnTo>
                    <a:pt x="221" y="184"/>
                  </a:lnTo>
                  <a:lnTo>
                    <a:pt x="197" y="178"/>
                  </a:lnTo>
                  <a:lnTo>
                    <a:pt x="172" y="168"/>
                  </a:lnTo>
                  <a:lnTo>
                    <a:pt x="147" y="157"/>
                  </a:lnTo>
                  <a:lnTo>
                    <a:pt x="121" y="144"/>
                  </a:lnTo>
                  <a:lnTo>
                    <a:pt x="118" y="142"/>
                  </a:lnTo>
                  <a:lnTo>
                    <a:pt x="92" y="129"/>
                  </a:lnTo>
                  <a:lnTo>
                    <a:pt x="64" y="116"/>
                  </a:lnTo>
                  <a:lnTo>
                    <a:pt x="36" y="105"/>
                  </a:lnTo>
                  <a:lnTo>
                    <a:pt x="20" y="97"/>
                  </a:lnTo>
                  <a:lnTo>
                    <a:pt x="10" y="86"/>
                  </a:lnTo>
                  <a:lnTo>
                    <a:pt x="2" y="71"/>
                  </a:lnTo>
                  <a:lnTo>
                    <a:pt x="0" y="54"/>
                  </a:lnTo>
                  <a:lnTo>
                    <a:pt x="2" y="38"/>
                  </a:lnTo>
                  <a:lnTo>
                    <a:pt x="10" y="22"/>
                  </a:lnTo>
                  <a:lnTo>
                    <a:pt x="22" y="11"/>
                  </a:lnTo>
                  <a:lnTo>
                    <a:pt x="36" y="3"/>
                  </a:lnTo>
                  <a:lnTo>
                    <a:pt x="51" y="0"/>
                  </a:lnTo>
                  <a:lnTo>
                    <a:pt x="68" y="3"/>
                  </a:lnTo>
                  <a:lnTo>
                    <a:pt x="103" y="17"/>
                  </a:lnTo>
                  <a:lnTo>
                    <a:pt x="135" y="31"/>
                  </a:lnTo>
                  <a:lnTo>
                    <a:pt x="165" y="46"/>
                  </a:lnTo>
                  <a:lnTo>
                    <a:pt x="168" y="48"/>
                  </a:lnTo>
                  <a:lnTo>
                    <a:pt x="190" y="60"/>
                  </a:lnTo>
                  <a:lnTo>
                    <a:pt x="212" y="69"/>
                  </a:lnTo>
                  <a:lnTo>
                    <a:pt x="231" y="75"/>
                  </a:lnTo>
                  <a:lnTo>
                    <a:pt x="248" y="77"/>
                  </a:lnTo>
                  <a:lnTo>
                    <a:pt x="266" y="75"/>
                  </a:lnTo>
                  <a:lnTo>
                    <a:pt x="281" y="66"/>
                  </a:lnTo>
                  <a:lnTo>
                    <a:pt x="346" y="12"/>
                  </a:lnTo>
                  <a:lnTo>
                    <a:pt x="360" y="3"/>
                  </a:lnTo>
                  <a:lnTo>
                    <a:pt x="3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1">
              <a:extLst>
                <a:ext uri="{FF2B5EF4-FFF2-40B4-BE49-F238E27FC236}">
                  <a16:creationId xmlns:a16="http://schemas.microsoft.com/office/drawing/2014/main" id="{610CF86A-363B-8344-831E-4E103535E636}"/>
                </a:ext>
              </a:extLst>
            </p:cNvPr>
            <p:cNvSpPr>
              <a:spLocks/>
            </p:cNvSpPr>
            <p:nvPr/>
          </p:nvSpPr>
          <p:spPr bwMode="auto">
            <a:xfrm>
              <a:off x="4094" y="399"/>
              <a:ext cx="15" cy="45"/>
            </a:xfrm>
            <a:custGeom>
              <a:avLst/>
              <a:gdLst>
                <a:gd name="T0" fmla="*/ 53 w 106"/>
                <a:gd name="T1" fmla="*/ 0 h 315"/>
                <a:gd name="T2" fmla="*/ 70 w 106"/>
                <a:gd name="T3" fmla="*/ 2 h 315"/>
                <a:gd name="T4" fmla="*/ 84 w 106"/>
                <a:gd name="T5" fmla="*/ 9 h 315"/>
                <a:gd name="T6" fmla="*/ 95 w 106"/>
                <a:gd name="T7" fmla="*/ 22 h 315"/>
                <a:gd name="T8" fmla="*/ 103 w 106"/>
                <a:gd name="T9" fmla="*/ 36 h 315"/>
                <a:gd name="T10" fmla="*/ 106 w 106"/>
                <a:gd name="T11" fmla="*/ 53 h 315"/>
                <a:gd name="T12" fmla="*/ 106 w 106"/>
                <a:gd name="T13" fmla="*/ 261 h 315"/>
                <a:gd name="T14" fmla="*/ 103 w 106"/>
                <a:gd name="T15" fmla="*/ 279 h 315"/>
                <a:gd name="T16" fmla="*/ 95 w 106"/>
                <a:gd name="T17" fmla="*/ 293 h 315"/>
                <a:gd name="T18" fmla="*/ 84 w 106"/>
                <a:gd name="T19" fmla="*/ 305 h 315"/>
                <a:gd name="T20" fmla="*/ 70 w 106"/>
                <a:gd name="T21" fmla="*/ 313 h 315"/>
                <a:gd name="T22" fmla="*/ 53 w 106"/>
                <a:gd name="T23" fmla="*/ 315 h 315"/>
                <a:gd name="T24" fmla="*/ 37 w 106"/>
                <a:gd name="T25" fmla="*/ 313 h 315"/>
                <a:gd name="T26" fmla="*/ 22 w 106"/>
                <a:gd name="T27" fmla="*/ 305 h 315"/>
                <a:gd name="T28" fmla="*/ 11 w 106"/>
                <a:gd name="T29" fmla="*/ 293 h 315"/>
                <a:gd name="T30" fmla="*/ 3 w 106"/>
                <a:gd name="T31" fmla="*/ 279 h 315"/>
                <a:gd name="T32" fmla="*/ 0 w 106"/>
                <a:gd name="T33" fmla="*/ 261 h 315"/>
                <a:gd name="T34" fmla="*/ 0 w 106"/>
                <a:gd name="T35" fmla="*/ 53 h 315"/>
                <a:gd name="T36" fmla="*/ 3 w 106"/>
                <a:gd name="T37" fmla="*/ 36 h 315"/>
                <a:gd name="T38" fmla="*/ 11 w 106"/>
                <a:gd name="T39" fmla="*/ 22 h 315"/>
                <a:gd name="T40" fmla="*/ 22 w 106"/>
                <a:gd name="T41" fmla="*/ 9 h 315"/>
                <a:gd name="T42" fmla="*/ 37 w 106"/>
                <a:gd name="T43" fmla="*/ 2 h 315"/>
                <a:gd name="T44" fmla="*/ 53 w 106"/>
                <a:gd name="T4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315">
                  <a:moveTo>
                    <a:pt x="53" y="0"/>
                  </a:moveTo>
                  <a:lnTo>
                    <a:pt x="70" y="2"/>
                  </a:lnTo>
                  <a:lnTo>
                    <a:pt x="84" y="9"/>
                  </a:lnTo>
                  <a:lnTo>
                    <a:pt x="95" y="22"/>
                  </a:lnTo>
                  <a:lnTo>
                    <a:pt x="103" y="36"/>
                  </a:lnTo>
                  <a:lnTo>
                    <a:pt x="106" y="53"/>
                  </a:lnTo>
                  <a:lnTo>
                    <a:pt x="106" y="261"/>
                  </a:lnTo>
                  <a:lnTo>
                    <a:pt x="103" y="279"/>
                  </a:lnTo>
                  <a:lnTo>
                    <a:pt x="95" y="293"/>
                  </a:lnTo>
                  <a:lnTo>
                    <a:pt x="84" y="305"/>
                  </a:lnTo>
                  <a:lnTo>
                    <a:pt x="70" y="313"/>
                  </a:lnTo>
                  <a:lnTo>
                    <a:pt x="53" y="315"/>
                  </a:lnTo>
                  <a:lnTo>
                    <a:pt x="37" y="313"/>
                  </a:lnTo>
                  <a:lnTo>
                    <a:pt x="22" y="305"/>
                  </a:lnTo>
                  <a:lnTo>
                    <a:pt x="11" y="293"/>
                  </a:lnTo>
                  <a:lnTo>
                    <a:pt x="3" y="279"/>
                  </a:lnTo>
                  <a:lnTo>
                    <a:pt x="0" y="261"/>
                  </a:lnTo>
                  <a:lnTo>
                    <a:pt x="0" y="53"/>
                  </a:lnTo>
                  <a:lnTo>
                    <a:pt x="3" y="36"/>
                  </a:lnTo>
                  <a:lnTo>
                    <a:pt x="11" y="22"/>
                  </a:lnTo>
                  <a:lnTo>
                    <a:pt x="22" y="9"/>
                  </a:lnTo>
                  <a:lnTo>
                    <a:pt x="37"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2">
              <a:extLst>
                <a:ext uri="{FF2B5EF4-FFF2-40B4-BE49-F238E27FC236}">
                  <a16:creationId xmlns:a16="http://schemas.microsoft.com/office/drawing/2014/main" id="{878C16D0-14E3-164C-BBA9-1BA823307FB9}"/>
                </a:ext>
              </a:extLst>
            </p:cNvPr>
            <p:cNvSpPr>
              <a:spLocks/>
            </p:cNvSpPr>
            <p:nvPr/>
          </p:nvSpPr>
          <p:spPr bwMode="auto">
            <a:xfrm>
              <a:off x="4094" y="595"/>
              <a:ext cx="61" cy="27"/>
            </a:xfrm>
            <a:custGeom>
              <a:avLst/>
              <a:gdLst>
                <a:gd name="T0" fmla="*/ 379 w 431"/>
                <a:gd name="T1" fmla="*/ 0 h 188"/>
                <a:gd name="T2" fmla="*/ 395 w 431"/>
                <a:gd name="T3" fmla="*/ 3 h 188"/>
                <a:gd name="T4" fmla="*/ 409 w 431"/>
                <a:gd name="T5" fmla="*/ 11 h 188"/>
                <a:gd name="T6" fmla="*/ 421 w 431"/>
                <a:gd name="T7" fmla="*/ 22 h 188"/>
                <a:gd name="T8" fmla="*/ 429 w 431"/>
                <a:gd name="T9" fmla="*/ 38 h 188"/>
                <a:gd name="T10" fmla="*/ 431 w 431"/>
                <a:gd name="T11" fmla="*/ 54 h 188"/>
                <a:gd name="T12" fmla="*/ 428 w 431"/>
                <a:gd name="T13" fmla="*/ 71 h 188"/>
                <a:gd name="T14" fmla="*/ 421 w 431"/>
                <a:gd name="T15" fmla="*/ 86 h 188"/>
                <a:gd name="T16" fmla="*/ 409 w 431"/>
                <a:gd name="T17" fmla="*/ 97 h 188"/>
                <a:gd name="T18" fmla="*/ 394 w 431"/>
                <a:gd name="T19" fmla="*/ 105 h 188"/>
                <a:gd name="T20" fmla="*/ 366 w 431"/>
                <a:gd name="T21" fmla="*/ 116 h 188"/>
                <a:gd name="T22" fmla="*/ 338 w 431"/>
                <a:gd name="T23" fmla="*/ 129 h 188"/>
                <a:gd name="T24" fmla="*/ 312 w 431"/>
                <a:gd name="T25" fmla="*/ 142 h 188"/>
                <a:gd name="T26" fmla="*/ 310 w 431"/>
                <a:gd name="T27" fmla="*/ 144 h 188"/>
                <a:gd name="T28" fmla="*/ 284 w 431"/>
                <a:gd name="T29" fmla="*/ 157 h 188"/>
                <a:gd name="T30" fmla="*/ 258 w 431"/>
                <a:gd name="T31" fmla="*/ 169 h 188"/>
                <a:gd name="T32" fmla="*/ 233 w 431"/>
                <a:gd name="T33" fmla="*/ 178 h 188"/>
                <a:gd name="T34" fmla="*/ 210 w 431"/>
                <a:gd name="T35" fmla="*/ 185 h 188"/>
                <a:gd name="T36" fmla="*/ 185 w 431"/>
                <a:gd name="T37" fmla="*/ 188 h 188"/>
                <a:gd name="T38" fmla="*/ 160 w 431"/>
                <a:gd name="T39" fmla="*/ 187 h 188"/>
                <a:gd name="T40" fmla="*/ 135 w 431"/>
                <a:gd name="T41" fmla="*/ 181 h 188"/>
                <a:gd name="T42" fmla="*/ 110 w 431"/>
                <a:gd name="T43" fmla="*/ 169 h 188"/>
                <a:gd name="T44" fmla="*/ 83 w 431"/>
                <a:gd name="T45" fmla="*/ 150 h 188"/>
                <a:gd name="T46" fmla="*/ 20 w 431"/>
                <a:gd name="T47" fmla="*/ 96 h 188"/>
                <a:gd name="T48" fmla="*/ 8 w 431"/>
                <a:gd name="T49" fmla="*/ 83 h 188"/>
                <a:gd name="T50" fmla="*/ 1 w 431"/>
                <a:gd name="T51" fmla="*/ 69 h 188"/>
                <a:gd name="T52" fmla="*/ 0 w 431"/>
                <a:gd name="T53" fmla="*/ 52 h 188"/>
                <a:gd name="T54" fmla="*/ 3 w 431"/>
                <a:gd name="T55" fmla="*/ 35 h 188"/>
                <a:gd name="T56" fmla="*/ 12 w 431"/>
                <a:gd name="T57" fmla="*/ 21 h 188"/>
                <a:gd name="T58" fmla="*/ 24 w 431"/>
                <a:gd name="T59" fmla="*/ 9 h 188"/>
                <a:gd name="T60" fmla="*/ 39 w 431"/>
                <a:gd name="T61" fmla="*/ 2 h 188"/>
                <a:gd name="T62" fmla="*/ 54 w 431"/>
                <a:gd name="T63" fmla="*/ 0 h 188"/>
                <a:gd name="T64" fmla="*/ 70 w 431"/>
                <a:gd name="T65" fmla="*/ 3 h 188"/>
                <a:gd name="T66" fmla="*/ 84 w 431"/>
                <a:gd name="T67" fmla="*/ 12 h 188"/>
                <a:gd name="T68" fmla="*/ 150 w 431"/>
                <a:gd name="T69" fmla="*/ 66 h 188"/>
                <a:gd name="T70" fmla="*/ 164 w 431"/>
                <a:gd name="T71" fmla="*/ 75 h 188"/>
                <a:gd name="T72" fmla="*/ 182 w 431"/>
                <a:gd name="T73" fmla="*/ 77 h 188"/>
                <a:gd name="T74" fmla="*/ 199 w 431"/>
                <a:gd name="T75" fmla="*/ 75 h 188"/>
                <a:gd name="T76" fmla="*/ 219 w 431"/>
                <a:gd name="T77" fmla="*/ 69 h 188"/>
                <a:gd name="T78" fmla="*/ 240 w 431"/>
                <a:gd name="T79" fmla="*/ 60 h 188"/>
                <a:gd name="T80" fmla="*/ 263 w 431"/>
                <a:gd name="T81" fmla="*/ 48 h 188"/>
                <a:gd name="T82" fmla="*/ 265 w 431"/>
                <a:gd name="T83" fmla="*/ 46 h 188"/>
                <a:gd name="T84" fmla="*/ 295 w 431"/>
                <a:gd name="T85" fmla="*/ 31 h 188"/>
                <a:gd name="T86" fmla="*/ 327 w 431"/>
                <a:gd name="T87" fmla="*/ 17 h 188"/>
                <a:gd name="T88" fmla="*/ 362 w 431"/>
                <a:gd name="T89" fmla="*/ 3 h 188"/>
                <a:gd name="T90" fmla="*/ 379 w 431"/>
                <a:gd name="T91"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1" h="188">
                  <a:moveTo>
                    <a:pt x="379" y="0"/>
                  </a:moveTo>
                  <a:lnTo>
                    <a:pt x="395" y="3"/>
                  </a:lnTo>
                  <a:lnTo>
                    <a:pt x="409" y="11"/>
                  </a:lnTo>
                  <a:lnTo>
                    <a:pt x="421" y="22"/>
                  </a:lnTo>
                  <a:lnTo>
                    <a:pt x="429" y="38"/>
                  </a:lnTo>
                  <a:lnTo>
                    <a:pt x="431" y="54"/>
                  </a:lnTo>
                  <a:lnTo>
                    <a:pt x="428" y="71"/>
                  </a:lnTo>
                  <a:lnTo>
                    <a:pt x="421" y="86"/>
                  </a:lnTo>
                  <a:lnTo>
                    <a:pt x="409" y="97"/>
                  </a:lnTo>
                  <a:lnTo>
                    <a:pt x="394" y="105"/>
                  </a:lnTo>
                  <a:lnTo>
                    <a:pt x="366" y="116"/>
                  </a:lnTo>
                  <a:lnTo>
                    <a:pt x="338" y="129"/>
                  </a:lnTo>
                  <a:lnTo>
                    <a:pt x="312" y="142"/>
                  </a:lnTo>
                  <a:lnTo>
                    <a:pt x="310" y="144"/>
                  </a:lnTo>
                  <a:lnTo>
                    <a:pt x="284" y="157"/>
                  </a:lnTo>
                  <a:lnTo>
                    <a:pt x="258" y="169"/>
                  </a:lnTo>
                  <a:lnTo>
                    <a:pt x="233" y="178"/>
                  </a:lnTo>
                  <a:lnTo>
                    <a:pt x="210" y="185"/>
                  </a:lnTo>
                  <a:lnTo>
                    <a:pt x="185" y="188"/>
                  </a:lnTo>
                  <a:lnTo>
                    <a:pt x="160" y="187"/>
                  </a:lnTo>
                  <a:lnTo>
                    <a:pt x="135" y="181"/>
                  </a:lnTo>
                  <a:lnTo>
                    <a:pt x="110" y="169"/>
                  </a:lnTo>
                  <a:lnTo>
                    <a:pt x="83" y="150"/>
                  </a:lnTo>
                  <a:lnTo>
                    <a:pt x="20" y="96"/>
                  </a:lnTo>
                  <a:lnTo>
                    <a:pt x="8" y="83"/>
                  </a:lnTo>
                  <a:lnTo>
                    <a:pt x="1" y="69"/>
                  </a:lnTo>
                  <a:lnTo>
                    <a:pt x="0" y="52"/>
                  </a:lnTo>
                  <a:lnTo>
                    <a:pt x="3" y="35"/>
                  </a:lnTo>
                  <a:lnTo>
                    <a:pt x="12" y="21"/>
                  </a:lnTo>
                  <a:lnTo>
                    <a:pt x="24" y="9"/>
                  </a:lnTo>
                  <a:lnTo>
                    <a:pt x="39" y="2"/>
                  </a:lnTo>
                  <a:lnTo>
                    <a:pt x="54" y="0"/>
                  </a:lnTo>
                  <a:lnTo>
                    <a:pt x="70" y="3"/>
                  </a:lnTo>
                  <a:lnTo>
                    <a:pt x="84" y="12"/>
                  </a:lnTo>
                  <a:lnTo>
                    <a:pt x="150" y="66"/>
                  </a:lnTo>
                  <a:lnTo>
                    <a:pt x="164" y="75"/>
                  </a:lnTo>
                  <a:lnTo>
                    <a:pt x="182" y="77"/>
                  </a:lnTo>
                  <a:lnTo>
                    <a:pt x="199" y="75"/>
                  </a:lnTo>
                  <a:lnTo>
                    <a:pt x="219" y="69"/>
                  </a:lnTo>
                  <a:lnTo>
                    <a:pt x="240" y="60"/>
                  </a:lnTo>
                  <a:lnTo>
                    <a:pt x="263" y="48"/>
                  </a:lnTo>
                  <a:lnTo>
                    <a:pt x="265" y="46"/>
                  </a:lnTo>
                  <a:lnTo>
                    <a:pt x="295" y="31"/>
                  </a:lnTo>
                  <a:lnTo>
                    <a:pt x="327" y="17"/>
                  </a:lnTo>
                  <a:lnTo>
                    <a:pt x="362" y="3"/>
                  </a:lnTo>
                  <a:lnTo>
                    <a:pt x="3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3">
              <a:extLst>
                <a:ext uri="{FF2B5EF4-FFF2-40B4-BE49-F238E27FC236}">
                  <a16:creationId xmlns:a16="http://schemas.microsoft.com/office/drawing/2014/main" id="{77FD1AC1-75B9-4C43-B21D-F4885D55F232}"/>
                </a:ext>
              </a:extLst>
            </p:cNvPr>
            <p:cNvSpPr>
              <a:spLocks noEditPoints="1"/>
            </p:cNvSpPr>
            <p:nvPr/>
          </p:nvSpPr>
          <p:spPr bwMode="auto">
            <a:xfrm>
              <a:off x="3967" y="478"/>
              <a:ext cx="268" cy="318"/>
            </a:xfrm>
            <a:custGeom>
              <a:avLst/>
              <a:gdLst>
                <a:gd name="T0" fmla="*/ 739 w 1872"/>
                <a:gd name="T1" fmla="*/ 131 h 2225"/>
                <a:gd name="T2" fmla="*/ 502 w 1872"/>
                <a:gd name="T3" fmla="*/ 232 h 2225"/>
                <a:gd name="T4" fmla="*/ 304 w 1872"/>
                <a:gd name="T5" fmla="*/ 404 h 2225"/>
                <a:gd name="T6" fmla="*/ 169 w 1872"/>
                <a:gd name="T7" fmla="*/ 629 h 2225"/>
                <a:gd name="T8" fmla="*/ 115 w 1872"/>
                <a:gd name="T9" fmla="*/ 821 h 2225"/>
                <a:gd name="T10" fmla="*/ 115 w 1872"/>
                <a:gd name="T11" fmla="*/ 1091 h 2225"/>
                <a:gd name="T12" fmla="*/ 196 w 1872"/>
                <a:gd name="T13" fmla="*/ 1344 h 2225"/>
                <a:gd name="T14" fmla="*/ 342 w 1872"/>
                <a:gd name="T15" fmla="*/ 1560 h 2225"/>
                <a:gd name="T16" fmla="*/ 470 w 1872"/>
                <a:gd name="T17" fmla="*/ 1713 h 2225"/>
                <a:gd name="T18" fmla="*/ 555 w 1872"/>
                <a:gd name="T19" fmla="*/ 1809 h 2225"/>
                <a:gd name="T20" fmla="*/ 638 w 1872"/>
                <a:gd name="T21" fmla="*/ 1929 h 2225"/>
                <a:gd name="T22" fmla="*/ 678 w 1872"/>
                <a:gd name="T23" fmla="*/ 2072 h 2225"/>
                <a:gd name="T24" fmla="*/ 1205 w 1872"/>
                <a:gd name="T25" fmla="*/ 2030 h 2225"/>
                <a:gd name="T26" fmla="*/ 1255 w 1872"/>
                <a:gd name="T27" fmla="*/ 1898 h 2225"/>
                <a:gd name="T28" fmla="*/ 1349 w 1872"/>
                <a:gd name="T29" fmla="*/ 1776 h 2225"/>
                <a:gd name="T30" fmla="*/ 1464 w 1872"/>
                <a:gd name="T31" fmla="*/ 1643 h 2225"/>
                <a:gd name="T32" fmla="*/ 1608 w 1872"/>
                <a:gd name="T33" fmla="*/ 1456 h 2225"/>
                <a:gd name="T34" fmla="*/ 1727 w 1872"/>
                <a:gd name="T35" fmla="*/ 1220 h 2225"/>
                <a:gd name="T36" fmla="*/ 1768 w 1872"/>
                <a:gd name="T37" fmla="*/ 957 h 2225"/>
                <a:gd name="T38" fmla="*/ 1716 w 1872"/>
                <a:gd name="T39" fmla="*/ 660 h 2225"/>
                <a:gd name="T40" fmla="*/ 1572 w 1872"/>
                <a:gd name="T41" fmla="*/ 410 h 2225"/>
                <a:gd name="T42" fmla="*/ 1371 w 1872"/>
                <a:gd name="T43" fmla="*/ 232 h 2225"/>
                <a:gd name="T44" fmla="*/ 1133 w 1872"/>
                <a:gd name="T45" fmla="*/ 131 h 2225"/>
                <a:gd name="T46" fmla="*/ 936 w 1872"/>
                <a:gd name="T47" fmla="*/ 0 h 2225"/>
                <a:gd name="T48" fmla="*/ 1227 w 1872"/>
                <a:gd name="T49" fmla="*/ 47 h 2225"/>
                <a:gd name="T50" fmla="*/ 1488 w 1872"/>
                <a:gd name="T51" fmla="*/ 182 h 2225"/>
                <a:gd name="T52" fmla="*/ 1692 w 1872"/>
                <a:gd name="T53" fmla="*/ 391 h 2225"/>
                <a:gd name="T54" fmla="*/ 1825 w 1872"/>
                <a:gd name="T55" fmla="*/ 653 h 2225"/>
                <a:gd name="T56" fmla="*/ 1872 w 1872"/>
                <a:gd name="T57" fmla="*/ 957 h 2225"/>
                <a:gd name="T58" fmla="*/ 1827 w 1872"/>
                <a:gd name="T59" fmla="*/ 1252 h 2225"/>
                <a:gd name="T60" fmla="*/ 1693 w 1872"/>
                <a:gd name="T61" fmla="*/ 1520 h 2225"/>
                <a:gd name="T62" fmla="*/ 1545 w 1872"/>
                <a:gd name="T63" fmla="*/ 1711 h 2225"/>
                <a:gd name="T64" fmla="*/ 1428 w 1872"/>
                <a:gd name="T65" fmla="*/ 1845 h 2225"/>
                <a:gd name="T66" fmla="*/ 1344 w 1872"/>
                <a:gd name="T67" fmla="*/ 1956 h 2225"/>
                <a:gd name="T68" fmla="*/ 1304 w 1872"/>
                <a:gd name="T69" fmla="*/ 2084 h 2225"/>
                <a:gd name="T70" fmla="*/ 1289 w 1872"/>
                <a:gd name="T71" fmla="*/ 2203 h 2225"/>
                <a:gd name="T72" fmla="*/ 630 w 1872"/>
                <a:gd name="T73" fmla="*/ 2225 h 2225"/>
                <a:gd name="T74" fmla="*/ 581 w 1872"/>
                <a:gd name="T75" fmla="*/ 2189 h 2225"/>
                <a:gd name="T76" fmla="*/ 567 w 1872"/>
                <a:gd name="T77" fmla="*/ 2049 h 2225"/>
                <a:gd name="T78" fmla="*/ 515 w 1872"/>
                <a:gd name="T79" fmla="*/ 1931 h 2225"/>
                <a:gd name="T80" fmla="*/ 420 w 1872"/>
                <a:gd name="T81" fmla="*/ 1816 h 2225"/>
                <a:gd name="T82" fmla="*/ 297 w 1872"/>
                <a:gd name="T83" fmla="*/ 1673 h 2225"/>
                <a:gd name="T84" fmla="*/ 139 w 1872"/>
                <a:gd name="T85" fmla="*/ 1459 h 2225"/>
                <a:gd name="T86" fmla="*/ 25 w 1872"/>
                <a:gd name="T87" fmla="*/ 1182 h 2225"/>
                <a:gd name="T88" fmla="*/ 3 w 1872"/>
                <a:gd name="T89" fmla="*/ 880 h 2225"/>
                <a:gd name="T90" fmla="*/ 71 w 1872"/>
                <a:gd name="T91" fmla="*/ 591 h 2225"/>
                <a:gd name="T92" fmla="*/ 180 w 1872"/>
                <a:gd name="T93" fmla="*/ 392 h 2225"/>
                <a:gd name="T94" fmla="*/ 385 w 1872"/>
                <a:gd name="T95" fmla="*/ 182 h 2225"/>
                <a:gd name="T96" fmla="*/ 645 w 1872"/>
                <a:gd name="T97" fmla="*/ 47 h 2225"/>
                <a:gd name="T98" fmla="*/ 936 w 1872"/>
                <a:gd name="T99" fmla="*/ 0 h 2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72" h="2225">
                  <a:moveTo>
                    <a:pt x="936" y="107"/>
                  </a:moveTo>
                  <a:lnTo>
                    <a:pt x="869" y="110"/>
                  </a:lnTo>
                  <a:lnTo>
                    <a:pt x="803" y="117"/>
                  </a:lnTo>
                  <a:lnTo>
                    <a:pt x="739" y="131"/>
                  </a:lnTo>
                  <a:lnTo>
                    <a:pt x="678" y="149"/>
                  </a:lnTo>
                  <a:lnTo>
                    <a:pt x="618" y="171"/>
                  </a:lnTo>
                  <a:lnTo>
                    <a:pt x="559" y="200"/>
                  </a:lnTo>
                  <a:lnTo>
                    <a:pt x="502" y="232"/>
                  </a:lnTo>
                  <a:lnTo>
                    <a:pt x="448" y="270"/>
                  </a:lnTo>
                  <a:lnTo>
                    <a:pt x="396" y="310"/>
                  </a:lnTo>
                  <a:lnTo>
                    <a:pt x="348" y="356"/>
                  </a:lnTo>
                  <a:lnTo>
                    <a:pt x="304" y="404"/>
                  </a:lnTo>
                  <a:lnTo>
                    <a:pt x="264" y="456"/>
                  </a:lnTo>
                  <a:lnTo>
                    <a:pt x="229" y="511"/>
                  </a:lnTo>
                  <a:lnTo>
                    <a:pt x="196" y="569"/>
                  </a:lnTo>
                  <a:lnTo>
                    <a:pt x="169" y="629"/>
                  </a:lnTo>
                  <a:lnTo>
                    <a:pt x="168" y="631"/>
                  </a:lnTo>
                  <a:lnTo>
                    <a:pt x="145" y="692"/>
                  </a:lnTo>
                  <a:lnTo>
                    <a:pt x="128" y="756"/>
                  </a:lnTo>
                  <a:lnTo>
                    <a:pt x="115" y="821"/>
                  </a:lnTo>
                  <a:lnTo>
                    <a:pt x="108" y="888"/>
                  </a:lnTo>
                  <a:lnTo>
                    <a:pt x="104" y="957"/>
                  </a:lnTo>
                  <a:lnTo>
                    <a:pt x="108" y="1025"/>
                  </a:lnTo>
                  <a:lnTo>
                    <a:pt x="115" y="1091"/>
                  </a:lnTo>
                  <a:lnTo>
                    <a:pt x="128" y="1156"/>
                  </a:lnTo>
                  <a:lnTo>
                    <a:pt x="145" y="1219"/>
                  </a:lnTo>
                  <a:lnTo>
                    <a:pt x="168" y="1283"/>
                  </a:lnTo>
                  <a:lnTo>
                    <a:pt x="196" y="1344"/>
                  </a:lnTo>
                  <a:lnTo>
                    <a:pt x="229" y="1401"/>
                  </a:lnTo>
                  <a:lnTo>
                    <a:pt x="264" y="1456"/>
                  </a:lnTo>
                  <a:lnTo>
                    <a:pt x="304" y="1511"/>
                  </a:lnTo>
                  <a:lnTo>
                    <a:pt x="342" y="1560"/>
                  </a:lnTo>
                  <a:lnTo>
                    <a:pt x="377" y="1604"/>
                  </a:lnTo>
                  <a:lnTo>
                    <a:pt x="410" y="1644"/>
                  </a:lnTo>
                  <a:lnTo>
                    <a:pt x="441" y="1680"/>
                  </a:lnTo>
                  <a:lnTo>
                    <a:pt x="470" y="1713"/>
                  </a:lnTo>
                  <a:lnTo>
                    <a:pt x="497" y="1743"/>
                  </a:lnTo>
                  <a:lnTo>
                    <a:pt x="497" y="1744"/>
                  </a:lnTo>
                  <a:lnTo>
                    <a:pt x="528" y="1779"/>
                  </a:lnTo>
                  <a:lnTo>
                    <a:pt x="555" y="1809"/>
                  </a:lnTo>
                  <a:lnTo>
                    <a:pt x="580" y="1840"/>
                  </a:lnTo>
                  <a:lnTo>
                    <a:pt x="602" y="1869"/>
                  </a:lnTo>
                  <a:lnTo>
                    <a:pt x="621" y="1899"/>
                  </a:lnTo>
                  <a:lnTo>
                    <a:pt x="638" y="1929"/>
                  </a:lnTo>
                  <a:lnTo>
                    <a:pt x="652" y="1959"/>
                  </a:lnTo>
                  <a:lnTo>
                    <a:pt x="663" y="1994"/>
                  </a:lnTo>
                  <a:lnTo>
                    <a:pt x="671" y="2031"/>
                  </a:lnTo>
                  <a:lnTo>
                    <a:pt x="678" y="2072"/>
                  </a:lnTo>
                  <a:lnTo>
                    <a:pt x="681" y="2118"/>
                  </a:lnTo>
                  <a:lnTo>
                    <a:pt x="1195" y="2118"/>
                  </a:lnTo>
                  <a:lnTo>
                    <a:pt x="1198" y="2072"/>
                  </a:lnTo>
                  <a:lnTo>
                    <a:pt x="1205" y="2030"/>
                  </a:lnTo>
                  <a:lnTo>
                    <a:pt x="1214" y="1994"/>
                  </a:lnTo>
                  <a:lnTo>
                    <a:pt x="1224" y="1959"/>
                  </a:lnTo>
                  <a:lnTo>
                    <a:pt x="1238" y="1927"/>
                  </a:lnTo>
                  <a:lnTo>
                    <a:pt x="1255" y="1898"/>
                  </a:lnTo>
                  <a:lnTo>
                    <a:pt x="1274" y="1868"/>
                  </a:lnTo>
                  <a:lnTo>
                    <a:pt x="1296" y="1838"/>
                  </a:lnTo>
                  <a:lnTo>
                    <a:pt x="1320" y="1808"/>
                  </a:lnTo>
                  <a:lnTo>
                    <a:pt x="1349" y="1776"/>
                  </a:lnTo>
                  <a:lnTo>
                    <a:pt x="1379" y="1741"/>
                  </a:lnTo>
                  <a:lnTo>
                    <a:pt x="1405" y="1711"/>
                  </a:lnTo>
                  <a:lnTo>
                    <a:pt x="1433" y="1679"/>
                  </a:lnTo>
                  <a:lnTo>
                    <a:pt x="1464" y="1643"/>
                  </a:lnTo>
                  <a:lnTo>
                    <a:pt x="1497" y="1603"/>
                  </a:lnTo>
                  <a:lnTo>
                    <a:pt x="1531" y="1559"/>
                  </a:lnTo>
                  <a:lnTo>
                    <a:pt x="1568" y="1511"/>
                  </a:lnTo>
                  <a:lnTo>
                    <a:pt x="1608" y="1456"/>
                  </a:lnTo>
                  <a:lnTo>
                    <a:pt x="1643" y="1402"/>
                  </a:lnTo>
                  <a:lnTo>
                    <a:pt x="1676" y="1344"/>
                  </a:lnTo>
                  <a:lnTo>
                    <a:pt x="1704" y="1283"/>
                  </a:lnTo>
                  <a:lnTo>
                    <a:pt x="1727" y="1220"/>
                  </a:lnTo>
                  <a:lnTo>
                    <a:pt x="1744" y="1156"/>
                  </a:lnTo>
                  <a:lnTo>
                    <a:pt x="1757" y="1091"/>
                  </a:lnTo>
                  <a:lnTo>
                    <a:pt x="1764" y="1025"/>
                  </a:lnTo>
                  <a:lnTo>
                    <a:pt x="1768" y="957"/>
                  </a:lnTo>
                  <a:lnTo>
                    <a:pt x="1764" y="880"/>
                  </a:lnTo>
                  <a:lnTo>
                    <a:pt x="1754" y="803"/>
                  </a:lnTo>
                  <a:lnTo>
                    <a:pt x="1737" y="731"/>
                  </a:lnTo>
                  <a:lnTo>
                    <a:pt x="1716" y="660"/>
                  </a:lnTo>
                  <a:lnTo>
                    <a:pt x="1688" y="593"/>
                  </a:lnTo>
                  <a:lnTo>
                    <a:pt x="1654" y="528"/>
                  </a:lnTo>
                  <a:lnTo>
                    <a:pt x="1615" y="467"/>
                  </a:lnTo>
                  <a:lnTo>
                    <a:pt x="1572" y="410"/>
                  </a:lnTo>
                  <a:lnTo>
                    <a:pt x="1525" y="356"/>
                  </a:lnTo>
                  <a:lnTo>
                    <a:pt x="1476" y="310"/>
                  </a:lnTo>
                  <a:lnTo>
                    <a:pt x="1425" y="270"/>
                  </a:lnTo>
                  <a:lnTo>
                    <a:pt x="1371" y="232"/>
                  </a:lnTo>
                  <a:lnTo>
                    <a:pt x="1314" y="200"/>
                  </a:lnTo>
                  <a:lnTo>
                    <a:pt x="1255" y="171"/>
                  </a:lnTo>
                  <a:lnTo>
                    <a:pt x="1194" y="149"/>
                  </a:lnTo>
                  <a:lnTo>
                    <a:pt x="1133" y="131"/>
                  </a:lnTo>
                  <a:lnTo>
                    <a:pt x="1069" y="117"/>
                  </a:lnTo>
                  <a:lnTo>
                    <a:pt x="1003" y="110"/>
                  </a:lnTo>
                  <a:lnTo>
                    <a:pt x="936" y="107"/>
                  </a:lnTo>
                  <a:close/>
                  <a:moveTo>
                    <a:pt x="936" y="0"/>
                  </a:moveTo>
                  <a:lnTo>
                    <a:pt x="1012" y="3"/>
                  </a:lnTo>
                  <a:lnTo>
                    <a:pt x="1085" y="12"/>
                  </a:lnTo>
                  <a:lnTo>
                    <a:pt x="1157" y="27"/>
                  </a:lnTo>
                  <a:lnTo>
                    <a:pt x="1227" y="47"/>
                  </a:lnTo>
                  <a:lnTo>
                    <a:pt x="1295" y="72"/>
                  </a:lnTo>
                  <a:lnTo>
                    <a:pt x="1362" y="104"/>
                  </a:lnTo>
                  <a:lnTo>
                    <a:pt x="1426" y="141"/>
                  </a:lnTo>
                  <a:lnTo>
                    <a:pt x="1488" y="182"/>
                  </a:lnTo>
                  <a:lnTo>
                    <a:pt x="1545" y="229"/>
                  </a:lnTo>
                  <a:lnTo>
                    <a:pt x="1599" y="280"/>
                  </a:lnTo>
                  <a:lnTo>
                    <a:pt x="1648" y="334"/>
                  </a:lnTo>
                  <a:lnTo>
                    <a:pt x="1692" y="391"/>
                  </a:lnTo>
                  <a:lnTo>
                    <a:pt x="1732" y="453"/>
                  </a:lnTo>
                  <a:lnTo>
                    <a:pt x="1769" y="517"/>
                  </a:lnTo>
                  <a:lnTo>
                    <a:pt x="1799" y="584"/>
                  </a:lnTo>
                  <a:lnTo>
                    <a:pt x="1825" y="653"/>
                  </a:lnTo>
                  <a:lnTo>
                    <a:pt x="1845" y="726"/>
                  </a:lnTo>
                  <a:lnTo>
                    <a:pt x="1861" y="801"/>
                  </a:lnTo>
                  <a:lnTo>
                    <a:pt x="1870" y="879"/>
                  </a:lnTo>
                  <a:lnTo>
                    <a:pt x="1872" y="957"/>
                  </a:lnTo>
                  <a:lnTo>
                    <a:pt x="1870" y="1033"/>
                  </a:lnTo>
                  <a:lnTo>
                    <a:pt x="1862" y="1108"/>
                  </a:lnTo>
                  <a:lnTo>
                    <a:pt x="1846" y="1182"/>
                  </a:lnTo>
                  <a:lnTo>
                    <a:pt x="1827" y="1252"/>
                  </a:lnTo>
                  <a:lnTo>
                    <a:pt x="1801" y="1324"/>
                  </a:lnTo>
                  <a:lnTo>
                    <a:pt x="1770" y="1393"/>
                  </a:lnTo>
                  <a:lnTo>
                    <a:pt x="1733" y="1459"/>
                  </a:lnTo>
                  <a:lnTo>
                    <a:pt x="1693" y="1520"/>
                  </a:lnTo>
                  <a:lnTo>
                    <a:pt x="1652" y="1576"/>
                  </a:lnTo>
                  <a:lnTo>
                    <a:pt x="1614" y="1625"/>
                  </a:lnTo>
                  <a:lnTo>
                    <a:pt x="1579" y="1670"/>
                  </a:lnTo>
                  <a:lnTo>
                    <a:pt x="1545" y="1711"/>
                  </a:lnTo>
                  <a:lnTo>
                    <a:pt x="1514" y="1748"/>
                  </a:lnTo>
                  <a:lnTo>
                    <a:pt x="1484" y="1782"/>
                  </a:lnTo>
                  <a:lnTo>
                    <a:pt x="1457" y="1813"/>
                  </a:lnTo>
                  <a:lnTo>
                    <a:pt x="1428" y="1845"/>
                  </a:lnTo>
                  <a:lnTo>
                    <a:pt x="1403" y="1875"/>
                  </a:lnTo>
                  <a:lnTo>
                    <a:pt x="1381" y="1902"/>
                  </a:lnTo>
                  <a:lnTo>
                    <a:pt x="1360" y="1930"/>
                  </a:lnTo>
                  <a:lnTo>
                    <a:pt x="1344" y="1956"/>
                  </a:lnTo>
                  <a:lnTo>
                    <a:pt x="1330" y="1985"/>
                  </a:lnTo>
                  <a:lnTo>
                    <a:pt x="1319" y="2015"/>
                  </a:lnTo>
                  <a:lnTo>
                    <a:pt x="1311" y="2048"/>
                  </a:lnTo>
                  <a:lnTo>
                    <a:pt x="1304" y="2084"/>
                  </a:lnTo>
                  <a:lnTo>
                    <a:pt x="1300" y="2125"/>
                  </a:lnTo>
                  <a:lnTo>
                    <a:pt x="1299" y="2171"/>
                  </a:lnTo>
                  <a:lnTo>
                    <a:pt x="1297" y="2189"/>
                  </a:lnTo>
                  <a:lnTo>
                    <a:pt x="1289" y="2203"/>
                  </a:lnTo>
                  <a:lnTo>
                    <a:pt x="1277" y="2214"/>
                  </a:lnTo>
                  <a:lnTo>
                    <a:pt x="1263" y="2222"/>
                  </a:lnTo>
                  <a:lnTo>
                    <a:pt x="1246" y="2225"/>
                  </a:lnTo>
                  <a:lnTo>
                    <a:pt x="630" y="2225"/>
                  </a:lnTo>
                  <a:lnTo>
                    <a:pt x="614" y="2222"/>
                  </a:lnTo>
                  <a:lnTo>
                    <a:pt x="599" y="2214"/>
                  </a:lnTo>
                  <a:lnTo>
                    <a:pt x="588" y="2203"/>
                  </a:lnTo>
                  <a:lnTo>
                    <a:pt x="581" y="2189"/>
                  </a:lnTo>
                  <a:lnTo>
                    <a:pt x="577" y="2171"/>
                  </a:lnTo>
                  <a:lnTo>
                    <a:pt x="576" y="2126"/>
                  </a:lnTo>
                  <a:lnTo>
                    <a:pt x="573" y="2085"/>
                  </a:lnTo>
                  <a:lnTo>
                    <a:pt x="567" y="2049"/>
                  </a:lnTo>
                  <a:lnTo>
                    <a:pt x="558" y="2016"/>
                  </a:lnTo>
                  <a:lnTo>
                    <a:pt x="546" y="1986"/>
                  </a:lnTo>
                  <a:lnTo>
                    <a:pt x="532" y="1958"/>
                  </a:lnTo>
                  <a:lnTo>
                    <a:pt x="515" y="1931"/>
                  </a:lnTo>
                  <a:lnTo>
                    <a:pt x="495" y="1904"/>
                  </a:lnTo>
                  <a:lnTo>
                    <a:pt x="473" y="1877"/>
                  </a:lnTo>
                  <a:lnTo>
                    <a:pt x="448" y="1847"/>
                  </a:lnTo>
                  <a:lnTo>
                    <a:pt x="420" y="1816"/>
                  </a:lnTo>
                  <a:lnTo>
                    <a:pt x="392" y="1785"/>
                  </a:lnTo>
                  <a:lnTo>
                    <a:pt x="362" y="1751"/>
                  </a:lnTo>
                  <a:lnTo>
                    <a:pt x="330" y="1715"/>
                  </a:lnTo>
                  <a:lnTo>
                    <a:pt x="297" y="1673"/>
                  </a:lnTo>
                  <a:lnTo>
                    <a:pt x="260" y="1627"/>
                  </a:lnTo>
                  <a:lnTo>
                    <a:pt x="221" y="1577"/>
                  </a:lnTo>
                  <a:lnTo>
                    <a:pt x="180" y="1520"/>
                  </a:lnTo>
                  <a:lnTo>
                    <a:pt x="139" y="1459"/>
                  </a:lnTo>
                  <a:lnTo>
                    <a:pt x="102" y="1393"/>
                  </a:lnTo>
                  <a:lnTo>
                    <a:pt x="72" y="1324"/>
                  </a:lnTo>
                  <a:lnTo>
                    <a:pt x="46" y="1252"/>
                  </a:lnTo>
                  <a:lnTo>
                    <a:pt x="25" y="1182"/>
                  </a:lnTo>
                  <a:lnTo>
                    <a:pt x="11" y="1108"/>
                  </a:lnTo>
                  <a:lnTo>
                    <a:pt x="3" y="1033"/>
                  </a:lnTo>
                  <a:lnTo>
                    <a:pt x="0" y="957"/>
                  </a:lnTo>
                  <a:lnTo>
                    <a:pt x="3" y="880"/>
                  </a:lnTo>
                  <a:lnTo>
                    <a:pt x="11" y="805"/>
                  </a:lnTo>
                  <a:lnTo>
                    <a:pt x="25" y="731"/>
                  </a:lnTo>
                  <a:lnTo>
                    <a:pt x="46" y="659"/>
                  </a:lnTo>
                  <a:lnTo>
                    <a:pt x="71" y="591"/>
                  </a:lnTo>
                  <a:lnTo>
                    <a:pt x="72" y="588"/>
                  </a:lnTo>
                  <a:lnTo>
                    <a:pt x="103" y="520"/>
                  </a:lnTo>
                  <a:lnTo>
                    <a:pt x="139" y="455"/>
                  </a:lnTo>
                  <a:lnTo>
                    <a:pt x="180" y="392"/>
                  </a:lnTo>
                  <a:lnTo>
                    <a:pt x="224" y="335"/>
                  </a:lnTo>
                  <a:lnTo>
                    <a:pt x="274" y="280"/>
                  </a:lnTo>
                  <a:lnTo>
                    <a:pt x="328" y="229"/>
                  </a:lnTo>
                  <a:lnTo>
                    <a:pt x="385" y="182"/>
                  </a:lnTo>
                  <a:lnTo>
                    <a:pt x="447" y="142"/>
                  </a:lnTo>
                  <a:lnTo>
                    <a:pt x="510" y="104"/>
                  </a:lnTo>
                  <a:lnTo>
                    <a:pt x="578" y="72"/>
                  </a:lnTo>
                  <a:lnTo>
                    <a:pt x="645" y="47"/>
                  </a:lnTo>
                  <a:lnTo>
                    <a:pt x="716" y="27"/>
                  </a:lnTo>
                  <a:lnTo>
                    <a:pt x="788" y="12"/>
                  </a:lnTo>
                  <a:lnTo>
                    <a:pt x="861" y="3"/>
                  </a:lnTo>
                  <a:lnTo>
                    <a:pt x="93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4">
              <a:extLst>
                <a:ext uri="{FF2B5EF4-FFF2-40B4-BE49-F238E27FC236}">
                  <a16:creationId xmlns:a16="http://schemas.microsoft.com/office/drawing/2014/main" id="{DAEE3F53-8177-D540-A64E-88C2A274388E}"/>
                </a:ext>
              </a:extLst>
            </p:cNvPr>
            <p:cNvSpPr>
              <a:spLocks/>
            </p:cNvSpPr>
            <p:nvPr/>
          </p:nvSpPr>
          <p:spPr bwMode="auto">
            <a:xfrm>
              <a:off x="4069" y="875"/>
              <a:ext cx="64" cy="15"/>
            </a:xfrm>
            <a:custGeom>
              <a:avLst/>
              <a:gdLst>
                <a:gd name="T0" fmla="*/ 53 w 447"/>
                <a:gd name="T1" fmla="*/ 0 h 107"/>
                <a:gd name="T2" fmla="*/ 393 w 447"/>
                <a:gd name="T3" fmla="*/ 0 h 107"/>
                <a:gd name="T4" fmla="*/ 410 w 447"/>
                <a:gd name="T5" fmla="*/ 2 h 107"/>
                <a:gd name="T6" fmla="*/ 424 w 447"/>
                <a:gd name="T7" fmla="*/ 10 h 107"/>
                <a:gd name="T8" fmla="*/ 436 w 447"/>
                <a:gd name="T9" fmla="*/ 22 h 107"/>
                <a:gd name="T10" fmla="*/ 443 w 447"/>
                <a:gd name="T11" fmla="*/ 36 h 107"/>
                <a:gd name="T12" fmla="*/ 447 w 447"/>
                <a:gd name="T13" fmla="*/ 53 h 107"/>
                <a:gd name="T14" fmla="*/ 443 w 447"/>
                <a:gd name="T15" fmla="*/ 71 h 107"/>
                <a:gd name="T16" fmla="*/ 436 w 447"/>
                <a:gd name="T17" fmla="*/ 85 h 107"/>
                <a:gd name="T18" fmla="*/ 424 w 447"/>
                <a:gd name="T19" fmla="*/ 96 h 107"/>
                <a:gd name="T20" fmla="*/ 410 w 447"/>
                <a:gd name="T21" fmla="*/ 104 h 107"/>
                <a:gd name="T22" fmla="*/ 393 w 447"/>
                <a:gd name="T23" fmla="*/ 107 h 107"/>
                <a:gd name="T24" fmla="*/ 53 w 447"/>
                <a:gd name="T25" fmla="*/ 107 h 107"/>
                <a:gd name="T26" fmla="*/ 36 w 447"/>
                <a:gd name="T27" fmla="*/ 104 h 107"/>
                <a:gd name="T28" fmla="*/ 22 w 447"/>
                <a:gd name="T29" fmla="*/ 96 h 107"/>
                <a:gd name="T30" fmla="*/ 10 w 447"/>
                <a:gd name="T31" fmla="*/ 85 h 107"/>
                <a:gd name="T32" fmla="*/ 4 w 447"/>
                <a:gd name="T33" fmla="*/ 71 h 107"/>
                <a:gd name="T34" fmla="*/ 0 w 447"/>
                <a:gd name="T35" fmla="*/ 53 h 107"/>
                <a:gd name="T36" fmla="*/ 4 w 447"/>
                <a:gd name="T37" fmla="*/ 36 h 107"/>
                <a:gd name="T38" fmla="*/ 10 w 447"/>
                <a:gd name="T39" fmla="*/ 22 h 107"/>
                <a:gd name="T40" fmla="*/ 22 w 447"/>
                <a:gd name="T41" fmla="*/ 10 h 107"/>
                <a:gd name="T42" fmla="*/ 36 w 447"/>
                <a:gd name="T43" fmla="*/ 2 h 107"/>
                <a:gd name="T44" fmla="*/ 53 w 447"/>
                <a:gd name="T4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7" h="107">
                  <a:moveTo>
                    <a:pt x="53" y="0"/>
                  </a:moveTo>
                  <a:lnTo>
                    <a:pt x="393" y="0"/>
                  </a:lnTo>
                  <a:lnTo>
                    <a:pt x="410" y="2"/>
                  </a:lnTo>
                  <a:lnTo>
                    <a:pt x="424" y="10"/>
                  </a:lnTo>
                  <a:lnTo>
                    <a:pt x="436" y="22"/>
                  </a:lnTo>
                  <a:lnTo>
                    <a:pt x="443" y="36"/>
                  </a:lnTo>
                  <a:lnTo>
                    <a:pt x="447" y="53"/>
                  </a:lnTo>
                  <a:lnTo>
                    <a:pt x="443" y="71"/>
                  </a:lnTo>
                  <a:lnTo>
                    <a:pt x="436" y="85"/>
                  </a:lnTo>
                  <a:lnTo>
                    <a:pt x="424" y="96"/>
                  </a:lnTo>
                  <a:lnTo>
                    <a:pt x="410" y="104"/>
                  </a:lnTo>
                  <a:lnTo>
                    <a:pt x="393" y="107"/>
                  </a:lnTo>
                  <a:lnTo>
                    <a:pt x="53" y="107"/>
                  </a:lnTo>
                  <a:lnTo>
                    <a:pt x="36" y="104"/>
                  </a:lnTo>
                  <a:lnTo>
                    <a:pt x="22" y="96"/>
                  </a:lnTo>
                  <a:lnTo>
                    <a:pt x="10" y="85"/>
                  </a:lnTo>
                  <a:lnTo>
                    <a:pt x="4" y="71"/>
                  </a:lnTo>
                  <a:lnTo>
                    <a:pt x="0" y="53"/>
                  </a:lnTo>
                  <a:lnTo>
                    <a:pt x="4" y="36"/>
                  </a:lnTo>
                  <a:lnTo>
                    <a:pt x="10" y="22"/>
                  </a:lnTo>
                  <a:lnTo>
                    <a:pt x="22" y="10"/>
                  </a:lnTo>
                  <a:lnTo>
                    <a:pt x="36" y="2"/>
                  </a:lnTo>
                  <a:lnTo>
                    <a:pt x="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5">
              <a:extLst>
                <a:ext uri="{FF2B5EF4-FFF2-40B4-BE49-F238E27FC236}">
                  <a16:creationId xmlns:a16="http://schemas.microsoft.com/office/drawing/2014/main" id="{43A01D97-3FDB-5E42-98EE-F3B75740512D}"/>
                </a:ext>
              </a:extLst>
            </p:cNvPr>
            <p:cNvSpPr>
              <a:spLocks/>
            </p:cNvSpPr>
            <p:nvPr/>
          </p:nvSpPr>
          <p:spPr bwMode="auto">
            <a:xfrm>
              <a:off x="4180" y="426"/>
              <a:ext cx="29" cy="41"/>
            </a:xfrm>
            <a:custGeom>
              <a:avLst/>
              <a:gdLst>
                <a:gd name="T0" fmla="*/ 148 w 206"/>
                <a:gd name="T1" fmla="*/ 0 h 285"/>
                <a:gd name="T2" fmla="*/ 164 w 206"/>
                <a:gd name="T3" fmla="*/ 0 h 285"/>
                <a:gd name="T4" fmla="*/ 180 w 206"/>
                <a:gd name="T5" fmla="*/ 6 h 285"/>
                <a:gd name="T6" fmla="*/ 193 w 206"/>
                <a:gd name="T7" fmla="*/ 17 h 285"/>
                <a:gd name="T8" fmla="*/ 202 w 206"/>
                <a:gd name="T9" fmla="*/ 30 h 285"/>
                <a:gd name="T10" fmla="*/ 206 w 206"/>
                <a:gd name="T11" fmla="*/ 47 h 285"/>
                <a:gd name="T12" fmla="*/ 205 w 206"/>
                <a:gd name="T13" fmla="*/ 62 h 285"/>
                <a:gd name="T14" fmla="*/ 198 w 206"/>
                <a:gd name="T15" fmla="*/ 79 h 285"/>
                <a:gd name="T16" fmla="*/ 97 w 206"/>
                <a:gd name="T17" fmla="*/ 259 h 285"/>
                <a:gd name="T18" fmla="*/ 86 w 206"/>
                <a:gd name="T19" fmla="*/ 272 h 285"/>
                <a:gd name="T20" fmla="*/ 73 w 206"/>
                <a:gd name="T21" fmla="*/ 282 h 285"/>
                <a:gd name="T22" fmla="*/ 57 w 206"/>
                <a:gd name="T23" fmla="*/ 285 h 285"/>
                <a:gd name="T24" fmla="*/ 41 w 206"/>
                <a:gd name="T25" fmla="*/ 285 h 285"/>
                <a:gd name="T26" fmla="*/ 26 w 206"/>
                <a:gd name="T27" fmla="*/ 279 h 285"/>
                <a:gd name="T28" fmla="*/ 13 w 206"/>
                <a:gd name="T29" fmla="*/ 269 h 285"/>
                <a:gd name="T30" fmla="*/ 4 w 206"/>
                <a:gd name="T31" fmla="*/ 254 h 285"/>
                <a:gd name="T32" fmla="*/ 0 w 206"/>
                <a:gd name="T33" fmla="*/ 239 h 285"/>
                <a:gd name="T34" fmla="*/ 0 w 206"/>
                <a:gd name="T35" fmla="*/ 222 h 285"/>
                <a:gd name="T36" fmla="*/ 6 w 206"/>
                <a:gd name="T37" fmla="*/ 206 h 285"/>
                <a:gd name="T38" fmla="*/ 109 w 206"/>
                <a:gd name="T39" fmla="*/ 26 h 285"/>
                <a:gd name="T40" fmla="*/ 118 w 206"/>
                <a:gd name="T41" fmla="*/ 13 h 285"/>
                <a:gd name="T42" fmla="*/ 132 w 206"/>
                <a:gd name="T43" fmla="*/ 3 h 285"/>
                <a:gd name="T44" fmla="*/ 148 w 206"/>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85">
                  <a:moveTo>
                    <a:pt x="148" y="0"/>
                  </a:moveTo>
                  <a:lnTo>
                    <a:pt x="164" y="0"/>
                  </a:lnTo>
                  <a:lnTo>
                    <a:pt x="180" y="6"/>
                  </a:lnTo>
                  <a:lnTo>
                    <a:pt x="193" y="17"/>
                  </a:lnTo>
                  <a:lnTo>
                    <a:pt x="202" y="30"/>
                  </a:lnTo>
                  <a:lnTo>
                    <a:pt x="206" y="47"/>
                  </a:lnTo>
                  <a:lnTo>
                    <a:pt x="205" y="62"/>
                  </a:lnTo>
                  <a:lnTo>
                    <a:pt x="198" y="79"/>
                  </a:lnTo>
                  <a:lnTo>
                    <a:pt x="97" y="259"/>
                  </a:lnTo>
                  <a:lnTo>
                    <a:pt x="86" y="272"/>
                  </a:lnTo>
                  <a:lnTo>
                    <a:pt x="73" y="282"/>
                  </a:lnTo>
                  <a:lnTo>
                    <a:pt x="57" y="285"/>
                  </a:lnTo>
                  <a:lnTo>
                    <a:pt x="41" y="285"/>
                  </a:lnTo>
                  <a:lnTo>
                    <a:pt x="26" y="279"/>
                  </a:lnTo>
                  <a:lnTo>
                    <a:pt x="13" y="269"/>
                  </a:lnTo>
                  <a:lnTo>
                    <a:pt x="4" y="254"/>
                  </a:lnTo>
                  <a:lnTo>
                    <a:pt x="0" y="239"/>
                  </a:lnTo>
                  <a:lnTo>
                    <a:pt x="0" y="222"/>
                  </a:lnTo>
                  <a:lnTo>
                    <a:pt x="6" y="206"/>
                  </a:lnTo>
                  <a:lnTo>
                    <a:pt x="109" y="26"/>
                  </a:lnTo>
                  <a:lnTo>
                    <a:pt x="118" y="13"/>
                  </a:lnTo>
                  <a:lnTo>
                    <a:pt x="132" y="3"/>
                  </a:lnTo>
                  <a:lnTo>
                    <a:pt x="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6">
              <a:extLst>
                <a:ext uri="{FF2B5EF4-FFF2-40B4-BE49-F238E27FC236}">
                  <a16:creationId xmlns:a16="http://schemas.microsoft.com/office/drawing/2014/main" id="{965455DF-E65F-304E-9909-5EC69D867194}"/>
                </a:ext>
              </a:extLst>
            </p:cNvPr>
            <p:cNvSpPr>
              <a:spLocks/>
            </p:cNvSpPr>
            <p:nvPr/>
          </p:nvSpPr>
          <p:spPr bwMode="auto">
            <a:xfrm>
              <a:off x="3993" y="426"/>
              <a:ext cx="30" cy="41"/>
            </a:xfrm>
            <a:custGeom>
              <a:avLst/>
              <a:gdLst>
                <a:gd name="T0" fmla="*/ 57 w 205"/>
                <a:gd name="T1" fmla="*/ 0 h 285"/>
                <a:gd name="T2" fmla="*/ 72 w 205"/>
                <a:gd name="T3" fmla="*/ 3 h 285"/>
                <a:gd name="T4" fmla="*/ 87 w 205"/>
                <a:gd name="T5" fmla="*/ 13 h 285"/>
                <a:gd name="T6" fmla="*/ 97 w 205"/>
                <a:gd name="T7" fmla="*/ 26 h 285"/>
                <a:gd name="T8" fmla="*/ 199 w 205"/>
                <a:gd name="T9" fmla="*/ 206 h 285"/>
                <a:gd name="T10" fmla="*/ 205 w 205"/>
                <a:gd name="T11" fmla="*/ 222 h 285"/>
                <a:gd name="T12" fmla="*/ 205 w 205"/>
                <a:gd name="T13" fmla="*/ 239 h 285"/>
                <a:gd name="T14" fmla="*/ 201 w 205"/>
                <a:gd name="T15" fmla="*/ 254 h 285"/>
                <a:gd name="T16" fmla="*/ 192 w 205"/>
                <a:gd name="T17" fmla="*/ 269 h 285"/>
                <a:gd name="T18" fmla="*/ 179 w 205"/>
                <a:gd name="T19" fmla="*/ 279 h 285"/>
                <a:gd name="T20" fmla="*/ 164 w 205"/>
                <a:gd name="T21" fmla="*/ 285 h 285"/>
                <a:gd name="T22" fmla="*/ 148 w 205"/>
                <a:gd name="T23" fmla="*/ 285 h 285"/>
                <a:gd name="T24" fmla="*/ 133 w 205"/>
                <a:gd name="T25" fmla="*/ 282 h 285"/>
                <a:gd name="T26" fmla="*/ 119 w 205"/>
                <a:gd name="T27" fmla="*/ 272 h 285"/>
                <a:gd name="T28" fmla="*/ 108 w 205"/>
                <a:gd name="T29" fmla="*/ 259 h 285"/>
                <a:gd name="T30" fmla="*/ 7 w 205"/>
                <a:gd name="T31" fmla="*/ 79 h 285"/>
                <a:gd name="T32" fmla="*/ 0 w 205"/>
                <a:gd name="T33" fmla="*/ 62 h 285"/>
                <a:gd name="T34" fmla="*/ 0 w 205"/>
                <a:gd name="T35" fmla="*/ 47 h 285"/>
                <a:gd name="T36" fmla="*/ 3 w 205"/>
                <a:gd name="T37" fmla="*/ 30 h 285"/>
                <a:gd name="T38" fmla="*/ 13 w 205"/>
                <a:gd name="T39" fmla="*/ 17 h 285"/>
                <a:gd name="T40" fmla="*/ 25 w 205"/>
                <a:gd name="T41" fmla="*/ 6 h 285"/>
                <a:gd name="T42" fmla="*/ 41 w 205"/>
                <a:gd name="T43" fmla="*/ 0 h 285"/>
                <a:gd name="T44" fmla="*/ 57 w 205"/>
                <a:gd name="T45"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5" h="285">
                  <a:moveTo>
                    <a:pt x="57" y="0"/>
                  </a:moveTo>
                  <a:lnTo>
                    <a:pt x="72" y="3"/>
                  </a:lnTo>
                  <a:lnTo>
                    <a:pt x="87" y="13"/>
                  </a:lnTo>
                  <a:lnTo>
                    <a:pt x="97" y="26"/>
                  </a:lnTo>
                  <a:lnTo>
                    <a:pt x="199" y="206"/>
                  </a:lnTo>
                  <a:lnTo>
                    <a:pt x="205" y="222"/>
                  </a:lnTo>
                  <a:lnTo>
                    <a:pt x="205" y="239"/>
                  </a:lnTo>
                  <a:lnTo>
                    <a:pt x="201" y="254"/>
                  </a:lnTo>
                  <a:lnTo>
                    <a:pt x="192" y="269"/>
                  </a:lnTo>
                  <a:lnTo>
                    <a:pt x="179" y="279"/>
                  </a:lnTo>
                  <a:lnTo>
                    <a:pt x="164" y="285"/>
                  </a:lnTo>
                  <a:lnTo>
                    <a:pt x="148" y="285"/>
                  </a:lnTo>
                  <a:lnTo>
                    <a:pt x="133" y="282"/>
                  </a:lnTo>
                  <a:lnTo>
                    <a:pt x="119" y="272"/>
                  </a:lnTo>
                  <a:lnTo>
                    <a:pt x="108" y="259"/>
                  </a:lnTo>
                  <a:lnTo>
                    <a:pt x="7" y="79"/>
                  </a:lnTo>
                  <a:lnTo>
                    <a:pt x="0" y="62"/>
                  </a:lnTo>
                  <a:lnTo>
                    <a:pt x="0" y="47"/>
                  </a:lnTo>
                  <a:lnTo>
                    <a:pt x="3" y="30"/>
                  </a:lnTo>
                  <a:lnTo>
                    <a:pt x="13" y="17"/>
                  </a:lnTo>
                  <a:lnTo>
                    <a:pt x="25" y="6"/>
                  </a:lnTo>
                  <a:lnTo>
                    <a:pt x="41" y="0"/>
                  </a:lnTo>
                  <a:lnTo>
                    <a:pt x="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17">
              <a:extLst>
                <a:ext uri="{FF2B5EF4-FFF2-40B4-BE49-F238E27FC236}">
                  <a16:creationId xmlns:a16="http://schemas.microsoft.com/office/drawing/2014/main" id="{0F3ABC8D-AAAA-3644-A6DA-55D665310632}"/>
                </a:ext>
              </a:extLst>
            </p:cNvPr>
            <p:cNvSpPr>
              <a:spLocks/>
            </p:cNvSpPr>
            <p:nvPr/>
          </p:nvSpPr>
          <p:spPr bwMode="auto">
            <a:xfrm>
              <a:off x="3920" y="501"/>
              <a:ext cx="40" cy="30"/>
            </a:xfrm>
            <a:custGeom>
              <a:avLst/>
              <a:gdLst>
                <a:gd name="T0" fmla="*/ 47 w 281"/>
                <a:gd name="T1" fmla="*/ 0 h 209"/>
                <a:gd name="T2" fmla="*/ 64 w 281"/>
                <a:gd name="T3" fmla="*/ 0 h 209"/>
                <a:gd name="T4" fmla="*/ 79 w 281"/>
                <a:gd name="T5" fmla="*/ 6 h 209"/>
                <a:gd name="T6" fmla="*/ 256 w 281"/>
                <a:gd name="T7" fmla="*/ 110 h 209"/>
                <a:gd name="T8" fmla="*/ 269 w 281"/>
                <a:gd name="T9" fmla="*/ 121 h 209"/>
                <a:gd name="T10" fmla="*/ 277 w 281"/>
                <a:gd name="T11" fmla="*/ 134 h 209"/>
                <a:gd name="T12" fmla="*/ 281 w 281"/>
                <a:gd name="T13" fmla="*/ 151 h 209"/>
                <a:gd name="T14" fmla="*/ 281 w 281"/>
                <a:gd name="T15" fmla="*/ 167 h 209"/>
                <a:gd name="T16" fmla="*/ 275 w 281"/>
                <a:gd name="T17" fmla="*/ 183 h 209"/>
                <a:gd name="T18" fmla="*/ 265 w 281"/>
                <a:gd name="T19" fmla="*/ 196 h 209"/>
                <a:gd name="T20" fmla="*/ 250 w 281"/>
                <a:gd name="T21" fmla="*/ 206 h 209"/>
                <a:gd name="T22" fmla="*/ 235 w 281"/>
                <a:gd name="T23" fmla="*/ 209 h 209"/>
                <a:gd name="T24" fmla="*/ 219 w 281"/>
                <a:gd name="T25" fmla="*/ 209 h 209"/>
                <a:gd name="T26" fmla="*/ 203 w 281"/>
                <a:gd name="T27" fmla="*/ 203 h 209"/>
                <a:gd name="T28" fmla="*/ 26 w 281"/>
                <a:gd name="T29" fmla="*/ 99 h 209"/>
                <a:gd name="T30" fmla="*/ 13 w 281"/>
                <a:gd name="T31" fmla="*/ 88 h 209"/>
                <a:gd name="T32" fmla="*/ 4 w 281"/>
                <a:gd name="T33" fmla="*/ 75 h 209"/>
                <a:gd name="T34" fmla="*/ 0 w 281"/>
                <a:gd name="T35" fmla="*/ 58 h 209"/>
                <a:gd name="T36" fmla="*/ 1 w 281"/>
                <a:gd name="T37" fmla="*/ 42 h 209"/>
                <a:gd name="T38" fmla="*/ 7 w 281"/>
                <a:gd name="T39" fmla="*/ 26 h 209"/>
                <a:gd name="T40" fmla="*/ 17 w 281"/>
                <a:gd name="T41" fmla="*/ 12 h 209"/>
                <a:gd name="T42" fmla="*/ 31 w 281"/>
                <a:gd name="T43" fmla="*/ 3 h 209"/>
                <a:gd name="T44" fmla="*/ 47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47" y="0"/>
                  </a:moveTo>
                  <a:lnTo>
                    <a:pt x="64" y="0"/>
                  </a:lnTo>
                  <a:lnTo>
                    <a:pt x="79" y="6"/>
                  </a:lnTo>
                  <a:lnTo>
                    <a:pt x="256" y="110"/>
                  </a:lnTo>
                  <a:lnTo>
                    <a:pt x="269" y="121"/>
                  </a:lnTo>
                  <a:lnTo>
                    <a:pt x="277" y="134"/>
                  </a:lnTo>
                  <a:lnTo>
                    <a:pt x="281" y="151"/>
                  </a:lnTo>
                  <a:lnTo>
                    <a:pt x="281" y="167"/>
                  </a:lnTo>
                  <a:lnTo>
                    <a:pt x="275" y="183"/>
                  </a:lnTo>
                  <a:lnTo>
                    <a:pt x="265" y="196"/>
                  </a:lnTo>
                  <a:lnTo>
                    <a:pt x="250" y="206"/>
                  </a:lnTo>
                  <a:lnTo>
                    <a:pt x="235" y="209"/>
                  </a:lnTo>
                  <a:lnTo>
                    <a:pt x="219" y="209"/>
                  </a:lnTo>
                  <a:lnTo>
                    <a:pt x="203" y="203"/>
                  </a:lnTo>
                  <a:lnTo>
                    <a:pt x="26" y="99"/>
                  </a:lnTo>
                  <a:lnTo>
                    <a:pt x="13" y="88"/>
                  </a:lnTo>
                  <a:lnTo>
                    <a:pt x="4" y="75"/>
                  </a:lnTo>
                  <a:lnTo>
                    <a:pt x="0" y="58"/>
                  </a:lnTo>
                  <a:lnTo>
                    <a:pt x="1" y="42"/>
                  </a:lnTo>
                  <a:lnTo>
                    <a:pt x="7" y="26"/>
                  </a:lnTo>
                  <a:lnTo>
                    <a:pt x="17" y="12"/>
                  </a:lnTo>
                  <a:lnTo>
                    <a:pt x="31" y="3"/>
                  </a:lnTo>
                  <a:lnTo>
                    <a:pt x="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18">
              <a:extLst>
                <a:ext uri="{FF2B5EF4-FFF2-40B4-BE49-F238E27FC236}">
                  <a16:creationId xmlns:a16="http://schemas.microsoft.com/office/drawing/2014/main" id="{9258ED18-357E-3A43-9F0C-543EFBF571BF}"/>
                </a:ext>
              </a:extLst>
            </p:cNvPr>
            <p:cNvSpPr>
              <a:spLocks/>
            </p:cNvSpPr>
            <p:nvPr/>
          </p:nvSpPr>
          <p:spPr bwMode="auto">
            <a:xfrm>
              <a:off x="4242" y="501"/>
              <a:ext cx="40" cy="30"/>
            </a:xfrm>
            <a:custGeom>
              <a:avLst/>
              <a:gdLst>
                <a:gd name="T0" fmla="*/ 235 w 281"/>
                <a:gd name="T1" fmla="*/ 0 h 209"/>
                <a:gd name="T2" fmla="*/ 250 w 281"/>
                <a:gd name="T3" fmla="*/ 3 h 209"/>
                <a:gd name="T4" fmla="*/ 264 w 281"/>
                <a:gd name="T5" fmla="*/ 12 h 209"/>
                <a:gd name="T6" fmla="*/ 273 w 281"/>
                <a:gd name="T7" fmla="*/ 26 h 209"/>
                <a:gd name="T8" fmla="*/ 280 w 281"/>
                <a:gd name="T9" fmla="*/ 42 h 209"/>
                <a:gd name="T10" fmla="*/ 281 w 281"/>
                <a:gd name="T11" fmla="*/ 58 h 209"/>
                <a:gd name="T12" fmla="*/ 277 w 281"/>
                <a:gd name="T13" fmla="*/ 75 h 209"/>
                <a:gd name="T14" fmla="*/ 268 w 281"/>
                <a:gd name="T15" fmla="*/ 88 h 209"/>
                <a:gd name="T16" fmla="*/ 254 w 281"/>
                <a:gd name="T17" fmla="*/ 99 h 209"/>
                <a:gd name="T18" fmla="*/ 78 w 281"/>
                <a:gd name="T19" fmla="*/ 203 h 209"/>
                <a:gd name="T20" fmla="*/ 63 w 281"/>
                <a:gd name="T21" fmla="*/ 209 h 209"/>
                <a:gd name="T22" fmla="*/ 47 w 281"/>
                <a:gd name="T23" fmla="*/ 209 h 209"/>
                <a:gd name="T24" fmla="*/ 30 w 281"/>
                <a:gd name="T25" fmla="*/ 206 h 209"/>
                <a:gd name="T26" fmla="*/ 18 w 281"/>
                <a:gd name="T27" fmla="*/ 196 h 209"/>
                <a:gd name="T28" fmla="*/ 7 w 281"/>
                <a:gd name="T29" fmla="*/ 183 h 209"/>
                <a:gd name="T30" fmla="*/ 0 w 281"/>
                <a:gd name="T31" fmla="*/ 167 h 209"/>
                <a:gd name="T32" fmla="*/ 0 w 281"/>
                <a:gd name="T33" fmla="*/ 151 h 209"/>
                <a:gd name="T34" fmla="*/ 5 w 281"/>
                <a:gd name="T35" fmla="*/ 134 h 209"/>
                <a:gd name="T36" fmla="*/ 13 w 281"/>
                <a:gd name="T37" fmla="*/ 121 h 209"/>
                <a:gd name="T38" fmla="*/ 26 w 281"/>
                <a:gd name="T39" fmla="*/ 110 h 209"/>
                <a:gd name="T40" fmla="*/ 202 w 281"/>
                <a:gd name="T41" fmla="*/ 6 h 209"/>
                <a:gd name="T42" fmla="*/ 218 w 281"/>
                <a:gd name="T43" fmla="*/ 0 h 209"/>
                <a:gd name="T44" fmla="*/ 235 w 281"/>
                <a:gd name="T4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1" h="209">
                  <a:moveTo>
                    <a:pt x="235" y="0"/>
                  </a:moveTo>
                  <a:lnTo>
                    <a:pt x="250" y="3"/>
                  </a:lnTo>
                  <a:lnTo>
                    <a:pt x="264" y="12"/>
                  </a:lnTo>
                  <a:lnTo>
                    <a:pt x="273" y="26"/>
                  </a:lnTo>
                  <a:lnTo>
                    <a:pt x="280" y="42"/>
                  </a:lnTo>
                  <a:lnTo>
                    <a:pt x="281" y="58"/>
                  </a:lnTo>
                  <a:lnTo>
                    <a:pt x="277" y="75"/>
                  </a:lnTo>
                  <a:lnTo>
                    <a:pt x="268" y="88"/>
                  </a:lnTo>
                  <a:lnTo>
                    <a:pt x="254" y="99"/>
                  </a:lnTo>
                  <a:lnTo>
                    <a:pt x="78" y="203"/>
                  </a:lnTo>
                  <a:lnTo>
                    <a:pt x="63" y="209"/>
                  </a:lnTo>
                  <a:lnTo>
                    <a:pt x="47" y="209"/>
                  </a:lnTo>
                  <a:lnTo>
                    <a:pt x="30" y="206"/>
                  </a:lnTo>
                  <a:lnTo>
                    <a:pt x="18" y="196"/>
                  </a:lnTo>
                  <a:lnTo>
                    <a:pt x="7" y="183"/>
                  </a:lnTo>
                  <a:lnTo>
                    <a:pt x="0" y="167"/>
                  </a:lnTo>
                  <a:lnTo>
                    <a:pt x="0" y="151"/>
                  </a:lnTo>
                  <a:lnTo>
                    <a:pt x="5" y="134"/>
                  </a:lnTo>
                  <a:lnTo>
                    <a:pt x="13" y="121"/>
                  </a:lnTo>
                  <a:lnTo>
                    <a:pt x="26" y="110"/>
                  </a:lnTo>
                  <a:lnTo>
                    <a:pt x="202" y="6"/>
                  </a:lnTo>
                  <a:lnTo>
                    <a:pt x="218" y="0"/>
                  </a:lnTo>
                  <a:lnTo>
                    <a:pt x="23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19">
              <a:extLst>
                <a:ext uri="{FF2B5EF4-FFF2-40B4-BE49-F238E27FC236}">
                  <a16:creationId xmlns:a16="http://schemas.microsoft.com/office/drawing/2014/main" id="{3672E3F8-B552-F144-B8D0-5B69E4F24742}"/>
                </a:ext>
              </a:extLst>
            </p:cNvPr>
            <p:cNvSpPr>
              <a:spLocks noEditPoints="1"/>
            </p:cNvSpPr>
            <p:nvPr/>
          </p:nvSpPr>
          <p:spPr bwMode="auto">
            <a:xfrm>
              <a:off x="4001" y="509"/>
              <a:ext cx="108" cy="146"/>
            </a:xfrm>
            <a:custGeom>
              <a:avLst/>
              <a:gdLst>
                <a:gd name="T0" fmla="*/ 70 w 752"/>
                <a:gd name="T1" fmla="*/ 663 h 1024"/>
                <a:gd name="T2" fmla="*/ 96 w 752"/>
                <a:gd name="T3" fmla="*/ 683 h 1024"/>
                <a:gd name="T4" fmla="*/ 106 w 752"/>
                <a:gd name="T5" fmla="*/ 714 h 1024"/>
                <a:gd name="T6" fmla="*/ 111 w 752"/>
                <a:gd name="T7" fmla="*/ 796 h 1024"/>
                <a:gd name="T8" fmla="*/ 132 w 752"/>
                <a:gd name="T9" fmla="*/ 893 h 1024"/>
                <a:gd name="T10" fmla="*/ 156 w 752"/>
                <a:gd name="T11" fmla="*/ 966 h 1024"/>
                <a:gd name="T12" fmla="*/ 149 w 752"/>
                <a:gd name="T13" fmla="*/ 998 h 1024"/>
                <a:gd name="T14" fmla="*/ 124 w 752"/>
                <a:gd name="T15" fmla="*/ 1020 h 1024"/>
                <a:gd name="T16" fmla="*/ 92 w 752"/>
                <a:gd name="T17" fmla="*/ 1022 h 1024"/>
                <a:gd name="T18" fmla="*/ 65 w 752"/>
                <a:gd name="T19" fmla="*/ 1006 h 1024"/>
                <a:gd name="T20" fmla="*/ 39 w 752"/>
                <a:gd name="T21" fmla="*/ 947 h 1024"/>
                <a:gd name="T22" fmla="*/ 14 w 752"/>
                <a:gd name="T23" fmla="*/ 856 h 1024"/>
                <a:gd name="T24" fmla="*/ 0 w 752"/>
                <a:gd name="T25" fmla="*/ 714 h 1024"/>
                <a:gd name="T26" fmla="*/ 11 w 752"/>
                <a:gd name="T27" fmla="*/ 683 h 1024"/>
                <a:gd name="T28" fmla="*/ 37 w 752"/>
                <a:gd name="T29" fmla="*/ 663 h 1024"/>
                <a:gd name="T30" fmla="*/ 699 w 752"/>
                <a:gd name="T31" fmla="*/ 0 h 1024"/>
                <a:gd name="T32" fmla="*/ 730 w 752"/>
                <a:gd name="T33" fmla="*/ 11 h 1024"/>
                <a:gd name="T34" fmla="*/ 749 w 752"/>
                <a:gd name="T35" fmla="*/ 37 h 1024"/>
                <a:gd name="T36" fmla="*/ 749 w 752"/>
                <a:gd name="T37" fmla="*/ 72 h 1024"/>
                <a:gd name="T38" fmla="*/ 730 w 752"/>
                <a:gd name="T39" fmla="*/ 98 h 1024"/>
                <a:gd name="T40" fmla="*/ 699 w 752"/>
                <a:gd name="T41" fmla="*/ 108 h 1024"/>
                <a:gd name="T42" fmla="*/ 619 w 752"/>
                <a:gd name="T43" fmla="*/ 114 h 1024"/>
                <a:gd name="T44" fmla="*/ 523 w 752"/>
                <a:gd name="T45" fmla="*/ 134 h 1024"/>
                <a:gd name="T46" fmla="*/ 417 w 752"/>
                <a:gd name="T47" fmla="*/ 181 h 1024"/>
                <a:gd name="T48" fmla="*/ 322 w 752"/>
                <a:gd name="T49" fmla="*/ 246 h 1024"/>
                <a:gd name="T50" fmla="*/ 241 w 752"/>
                <a:gd name="T51" fmla="*/ 329 h 1024"/>
                <a:gd name="T52" fmla="*/ 177 w 752"/>
                <a:gd name="T53" fmla="*/ 426 h 1024"/>
                <a:gd name="T54" fmla="*/ 144 w 752"/>
                <a:gd name="T55" fmla="*/ 492 h 1024"/>
                <a:gd name="T56" fmla="*/ 116 w 752"/>
                <a:gd name="T57" fmla="*/ 508 h 1024"/>
                <a:gd name="T58" fmla="*/ 83 w 752"/>
                <a:gd name="T59" fmla="*/ 506 h 1024"/>
                <a:gd name="T60" fmla="*/ 59 w 752"/>
                <a:gd name="T61" fmla="*/ 484 h 1024"/>
                <a:gd name="T62" fmla="*/ 52 w 752"/>
                <a:gd name="T63" fmla="*/ 453 h 1024"/>
                <a:gd name="T64" fmla="*/ 75 w 752"/>
                <a:gd name="T65" fmla="*/ 395 h 1024"/>
                <a:gd name="T66" fmla="*/ 119 w 752"/>
                <a:gd name="T67" fmla="*/ 315 h 1024"/>
                <a:gd name="T68" fmla="*/ 119 w 752"/>
                <a:gd name="T69" fmla="*/ 315 h 1024"/>
                <a:gd name="T70" fmla="*/ 174 w 752"/>
                <a:gd name="T71" fmla="*/ 243 h 1024"/>
                <a:gd name="T72" fmla="*/ 238 w 752"/>
                <a:gd name="T73" fmla="*/ 179 h 1024"/>
                <a:gd name="T74" fmla="*/ 309 w 752"/>
                <a:gd name="T75" fmla="*/ 122 h 1024"/>
                <a:gd name="T76" fmla="*/ 347 w 752"/>
                <a:gd name="T77" fmla="*/ 98 h 1024"/>
                <a:gd name="T78" fmla="*/ 427 w 752"/>
                <a:gd name="T79" fmla="*/ 56 h 1024"/>
                <a:gd name="T80" fmla="*/ 514 w 752"/>
                <a:gd name="T81" fmla="*/ 25 h 1024"/>
                <a:gd name="T82" fmla="*/ 630 w 752"/>
                <a:gd name="T83" fmla="*/ 4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52" h="1024">
                  <a:moveTo>
                    <a:pt x="53" y="660"/>
                  </a:moveTo>
                  <a:lnTo>
                    <a:pt x="70" y="663"/>
                  </a:lnTo>
                  <a:lnTo>
                    <a:pt x="84" y="671"/>
                  </a:lnTo>
                  <a:lnTo>
                    <a:pt x="96" y="683"/>
                  </a:lnTo>
                  <a:lnTo>
                    <a:pt x="103" y="697"/>
                  </a:lnTo>
                  <a:lnTo>
                    <a:pt x="106" y="714"/>
                  </a:lnTo>
                  <a:lnTo>
                    <a:pt x="107" y="755"/>
                  </a:lnTo>
                  <a:lnTo>
                    <a:pt x="111" y="796"/>
                  </a:lnTo>
                  <a:lnTo>
                    <a:pt x="118" y="835"/>
                  </a:lnTo>
                  <a:lnTo>
                    <a:pt x="132" y="893"/>
                  </a:lnTo>
                  <a:lnTo>
                    <a:pt x="152" y="950"/>
                  </a:lnTo>
                  <a:lnTo>
                    <a:pt x="156" y="966"/>
                  </a:lnTo>
                  <a:lnTo>
                    <a:pt x="155" y="983"/>
                  </a:lnTo>
                  <a:lnTo>
                    <a:pt x="149" y="998"/>
                  </a:lnTo>
                  <a:lnTo>
                    <a:pt x="138" y="1011"/>
                  </a:lnTo>
                  <a:lnTo>
                    <a:pt x="124" y="1020"/>
                  </a:lnTo>
                  <a:lnTo>
                    <a:pt x="108" y="1024"/>
                  </a:lnTo>
                  <a:lnTo>
                    <a:pt x="92" y="1022"/>
                  </a:lnTo>
                  <a:lnTo>
                    <a:pt x="77" y="1017"/>
                  </a:lnTo>
                  <a:lnTo>
                    <a:pt x="65" y="1006"/>
                  </a:lnTo>
                  <a:lnTo>
                    <a:pt x="55" y="992"/>
                  </a:lnTo>
                  <a:lnTo>
                    <a:pt x="39" y="947"/>
                  </a:lnTo>
                  <a:lnTo>
                    <a:pt x="25" y="902"/>
                  </a:lnTo>
                  <a:lnTo>
                    <a:pt x="14" y="856"/>
                  </a:lnTo>
                  <a:lnTo>
                    <a:pt x="5" y="785"/>
                  </a:lnTo>
                  <a:lnTo>
                    <a:pt x="0" y="714"/>
                  </a:lnTo>
                  <a:lnTo>
                    <a:pt x="3" y="697"/>
                  </a:lnTo>
                  <a:lnTo>
                    <a:pt x="11" y="683"/>
                  </a:lnTo>
                  <a:lnTo>
                    <a:pt x="22" y="671"/>
                  </a:lnTo>
                  <a:lnTo>
                    <a:pt x="37" y="663"/>
                  </a:lnTo>
                  <a:lnTo>
                    <a:pt x="53" y="660"/>
                  </a:lnTo>
                  <a:close/>
                  <a:moveTo>
                    <a:pt x="699" y="0"/>
                  </a:moveTo>
                  <a:lnTo>
                    <a:pt x="716" y="3"/>
                  </a:lnTo>
                  <a:lnTo>
                    <a:pt x="730" y="11"/>
                  </a:lnTo>
                  <a:lnTo>
                    <a:pt x="741" y="22"/>
                  </a:lnTo>
                  <a:lnTo>
                    <a:pt x="749" y="37"/>
                  </a:lnTo>
                  <a:lnTo>
                    <a:pt x="752" y="54"/>
                  </a:lnTo>
                  <a:lnTo>
                    <a:pt x="749" y="72"/>
                  </a:lnTo>
                  <a:lnTo>
                    <a:pt x="741" y="86"/>
                  </a:lnTo>
                  <a:lnTo>
                    <a:pt x="730" y="98"/>
                  </a:lnTo>
                  <a:lnTo>
                    <a:pt x="716" y="106"/>
                  </a:lnTo>
                  <a:lnTo>
                    <a:pt x="699" y="108"/>
                  </a:lnTo>
                  <a:lnTo>
                    <a:pt x="659" y="109"/>
                  </a:lnTo>
                  <a:lnTo>
                    <a:pt x="619" y="114"/>
                  </a:lnTo>
                  <a:lnTo>
                    <a:pt x="581" y="119"/>
                  </a:lnTo>
                  <a:lnTo>
                    <a:pt x="523" y="134"/>
                  </a:lnTo>
                  <a:lnTo>
                    <a:pt x="468" y="155"/>
                  </a:lnTo>
                  <a:lnTo>
                    <a:pt x="417" y="181"/>
                  </a:lnTo>
                  <a:lnTo>
                    <a:pt x="367" y="211"/>
                  </a:lnTo>
                  <a:lnTo>
                    <a:pt x="322" y="246"/>
                  </a:lnTo>
                  <a:lnTo>
                    <a:pt x="280" y="286"/>
                  </a:lnTo>
                  <a:lnTo>
                    <a:pt x="241" y="329"/>
                  </a:lnTo>
                  <a:lnTo>
                    <a:pt x="206" y="375"/>
                  </a:lnTo>
                  <a:lnTo>
                    <a:pt x="177" y="426"/>
                  </a:lnTo>
                  <a:lnTo>
                    <a:pt x="152" y="478"/>
                  </a:lnTo>
                  <a:lnTo>
                    <a:pt x="144" y="492"/>
                  </a:lnTo>
                  <a:lnTo>
                    <a:pt x="131" y="503"/>
                  </a:lnTo>
                  <a:lnTo>
                    <a:pt x="116" y="508"/>
                  </a:lnTo>
                  <a:lnTo>
                    <a:pt x="100" y="511"/>
                  </a:lnTo>
                  <a:lnTo>
                    <a:pt x="83" y="506"/>
                  </a:lnTo>
                  <a:lnTo>
                    <a:pt x="69" y="497"/>
                  </a:lnTo>
                  <a:lnTo>
                    <a:pt x="59" y="484"/>
                  </a:lnTo>
                  <a:lnTo>
                    <a:pt x="53" y="470"/>
                  </a:lnTo>
                  <a:lnTo>
                    <a:pt x="52" y="453"/>
                  </a:lnTo>
                  <a:lnTo>
                    <a:pt x="55" y="436"/>
                  </a:lnTo>
                  <a:lnTo>
                    <a:pt x="75" y="395"/>
                  </a:lnTo>
                  <a:lnTo>
                    <a:pt x="96" y="354"/>
                  </a:lnTo>
                  <a:lnTo>
                    <a:pt x="119" y="315"/>
                  </a:lnTo>
                  <a:lnTo>
                    <a:pt x="120" y="315"/>
                  </a:lnTo>
                  <a:lnTo>
                    <a:pt x="119" y="315"/>
                  </a:lnTo>
                  <a:lnTo>
                    <a:pt x="146" y="278"/>
                  </a:lnTo>
                  <a:lnTo>
                    <a:pt x="174" y="243"/>
                  </a:lnTo>
                  <a:lnTo>
                    <a:pt x="205" y="209"/>
                  </a:lnTo>
                  <a:lnTo>
                    <a:pt x="238" y="179"/>
                  </a:lnTo>
                  <a:lnTo>
                    <a:pt x="272" y="149"/>
                  </a:lnTo>
                  <a:lnTo>
                    <a:pt x="309" y="122"/>
                  </a:lnTo>
                  <a:lnTo>
                    <a:pt x="309" y="121"/>
                  </a:lnTo>
                  <a:lnTo>
                    <a:pt x="347" y="98"/>
                  </a:lnTo>
                  <a:lnTo>
                    <a:pt x="386" y="76"/>
                  </a:lnTo>
                  <a:lnTo>
                    <a:pt x="427" y="56"/>
                  </a:lnTo>
                  <a:lnTo>
                    <a:pt x="470" y="40"/>
                  </a:lnTo>
                  <a:lnTo>
                    <a:pt x="514" y="25"/>
                  </a:lnTo>
                  <a:lnTo>
                    <a:pt x="561" y="14"/>
                  </a:lnTo>
                  <a:lnTo>
                    <a:pt x="630" y="4"/>
                  </a:lnTo>
                  <a:lnTo>
                    <a:pt x="6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4" name="Group 22">
            <a:extLst>
              <a:ext uri="{FF2B5EF4-FFF2-40B4-BE49-F238E27FC236}">
                <a16:creationId xmlns:a16="http://schemas.microsoft.com/office/drawing/2014/main" id="{F20D150C-0D22-5C49-BD20-651684E8D2B4}"/>
              </a:ext>
            </a:extLst>
          </p:cNvPr>
          <p:cNvGrpSpPr>
            <a:grpSpLocks noChangeAspect="1"/>
          </p:cNvGrpSpPr>
          <p:nvPr/>
        </p:nvGrpSpPr>
        <p:grpSpPr bwMode="auto">
          <a:xfrm>
            <a:off x="4504196" y="5446765"/>
            <a:ext cx="806555" cy="719605"/>
            <a:chOff x="3382" y="718"/>
            <a:chExt cx="2486" cy="2218"/>
          </a:xfrm>
          <a:solidFill>
            <a:schemeClr val="bg1"/>
          </a:solidFill>
        </p:grpSpPr>
        <p:sp>
          <p:nvSpPr>
            <p:cNvPr id="85" name="Freeform 24">
              <a:extLst>
                <a:ext uri="{FF2B5EF4-FFF2-40B4-BE49-F238E27FC236}">
                  <a16:creationId xmlns:a16="http://schemas.microsoft.com/office/drawing/2014/main" id="{13B923A5-B243-D441-81A1-A3A60FC03B0E}"/>
                </a:ext>
              </a:extLst>
            </p:cNvPr>
            <p:cNvSpPr>
              <a:spLocks noEditPoints="1"/>
            </p:cNvSpPr>
            <p:nvPr/>
          </p:nvSpPr>
          <p:spPr bwMode="auto">
            <a:xfrm>
              <a:off x="5111" y="1775"/>
              <a:ext cx="757" cy="1143"/>
            </a:xfrm>
            <a:custGeom>
              <a:avLst/>
              <a:gdLst>
                <a:gd name="T0" fmla="*/ 727 w 1513"/>
                <a:gd name="T1" fmla="*/ 249 h 2285"/>
                <a:gd name="T2" fmla="*/ 679 w 1513"/>
                <a:gd name="T3" fmla="*/ 278 h 2285"/>
                <a:gd name="T4" fmla="*/ 650 w 1513"/>
                <a:gd name="T5" fmla="*/ 326 h 2285"/>
                <a:gd name="T6" fmla="*/ 647 w 1513"/>
                <a:gd name="T7" fmla="*/ 815 h 2285"/>
                <a:gd name="T8" fmla="*/ 662 w 1513"/>
                <a:gd name="T9" fmla="*/ 871 h 2285"/>
                <a:gd name="T10" fmla="*/ 702 w 1513"/>
                <a:gd name="T11" fmla="*/ 910 h 2285"/>
                <a:gd name="T12" fmla="*/ 757 w 1513"/>
                <a:gd name="T13" fmla="*/ 925 h 2285"/>
                <a:gd name="T14" fmla="*/ 812 w 1513"/>
                <a:gd name="T15" fmla="*/ 910 h 2285"/>
                <a:gd name="T16" fmla="*/ 852 w 1513"/>
                <a:gd name="T17" fmla="*/ 871 h 2285"/>
                <a:gd name="T18" fmla="*/ 868 w 1513"/>
                <a:gd name="T19" fmla="*/ 815 h 2285"/>
                <a:gd name="T20" fmla="*/ 863 w 1513"/>
                <a:gd name="T21" fmla="*/ 326 h 2285"/>
                <a:gd name="T22" fmla="*/ 834 w 1513"/>
                <a:gd name="T23" fmla="*/ 278 h 2285"/>
                <a:gd name="T24" fmla="*/ 786 w 1513"/>
                <a:gd name="T25" fmla="*/ 249 h 2285"/>
                <a:gd name="T26" fmla="*/ 750 w 1513"/>
                <a:gd name="T27" fmla="*/ 0 h 2285"/>
                <a:gd name="T28" fmla="*/ 804 w 1513"/>
                <a:gd name="T29" fmla="*/ 2 h 2285"/>
                <a:gd name="T30" fmla="*/ 830 w 1513"/>
                <a:gd name="T31" fmla="*/ 3 h 2285"/>
                <a:gd name="T32" fmla="*/ 925 w 1513"/>
                <a:gd name="T33" fmla="*/ 17 h 2285"/>
                <a:gd name="T34" fmla="*/ 1108 w 1513"/>
                <a:gd name="T35" fmla="*/ 74 h 2285"/>
                <a:gd name="T36" fmla="*/ 1292 w 1513"/>
                <a:gd name="T37" fmla="*/ 172 h 2285"/>
                <a:gd name="T38" fmla="*/ 1400 w 1513"/>
                <a:gd name="T39" fmla="*/ 255 h 2285"/>
                <a:gd name="T40" fmla="*/ 1426 w 1513"/>
                <a:gd name="T41" fmla="*/ 301 h 2285"/>
                <a:gd name="T42" fmla="*/ 1483 w 1513"/>
                <a:gd name="T43" fmla="*/ 552 h 2285"/>
                <a:gd name="T44" fmla="*/ 1512 w 1513"/>
                <a:gd name="T45" fmla="*/ 804 h 2285"/>
                <a:gd name="T46" fmla="*/ 1509 w 1513"/>
                <a:gd name="T47" fmla="*/ 1061 h 2285"/>
                <a:gd name="T48" fmla="*/ 1473 w 1513"/>
                <a:gd name="T49" fmla="*/ 1361 h 2285"/>
                <a:gd name="T50" fmla="*/ 1399 w 1513"/>
                <a:gd name="T51" fmla="*/ 1700 h 2285"/>
                <a:gd name="T52" fmla="*/ 1299 w 1513"/>
                <a:gd name="T53" fmla="*/ 2057 h 2285"/>
                <a:gd name="T54" fmla="*/ 1275 w 1513"/>
                <a:gd name="T55" fmla="*/ 2103 h 2285"/>
                <a:gd name="T56" fmla="*/ 1195 w 1513"/>
                <a:gd name="T57" fmla="*/ 2165 h 2285"/>
                <a:gd name="T58" fmla="*/ 1061 w 1513"/>
                <a:gd name="T59" fmla="*/ 2229 h 2285"/>
                <a:gd name="T60" fmla="*/ 913 w 1513"/>
                <a:gd name="T61" fmla="*/ 2272 h 2285"/>
                <a:gd name="T62" fmla="*/ 757 w 1513"/>
                <a:gd name="T63" fmla="*/ 2285 h 2285"/>
                <a:gd name="T64" fmla="*/ 600 w 1513"/>
                <a:gd name="T65" fmla="*/ 2272 h 2285"/>
                <a:gd name="T66" fmla="*/ 454 w 1513"/>
                <a:gd name="T67" fmla="*/ 2229 h 2285"/>
                <a:gd name="T68" fmla="*/ 320 w 1513"/>
                <a:gd name="T69" fmla="*/ 2165 h 2285"/>
                <a:gd name="T70" fmla="*/ 238 w 1513"/>
                <a:gd name="T71" fmla="*/ 2103 h 2285"/>
                <a:gd name="T72" fmla="*/ 214 w 1513"/>
                <a:gd name="T73" fmla="*/ 2057 h 2285"/>
                <a:gd name="T74" fmla="*/ 116 w 1513"/>
                <a:gd name="T75" fmla="*/ 1700 h 2285"/>
                <a:gd name="T76" fmla="*/ 41 w 1513"/>
                <a:gd name="T77" fmla="*/ 1361 h 2285"/>
                <a:gd name="T78" fmla="*/ 4 w 1513"/>
                <a:gd name="T79" fmla="*/ 1061 h 2285"/>
                <a:gd name="T80" fmla="*/ 3 w 1513"/>
                <a:gd name="T81" fmla="*/ 804 h 2285"/>
                <a:gd name="T82" fmla="*/ 30 w 1513"/>
                <a:gd name="T83" fmla="*/ 552 h 2285"/>
                <a:gd name="T84" fmla="*/ 89 w 1513"/>
                <a:gd name="T85" fmla="*/ 301 h 2285"/>
                <a:gd name="T86" fmla="*/ 113 w 1513"/>
                <a:gd name="T87" fmla="*/ 255 h 2285"/>
                <a:gd name="T88" fmla="*/ 220 w 1513"/>
                <a:gd name="T89" fmla="*/ 174 h 2285"/>
                <a:gd name="T90" fmla="*/ 395 w 1513"/>
                <a:gd name="T91" fmla="*/ 77 h 2285"/>
                <a:gd name="T92" fmla="*/ 572 w 1513"/>
                <a:gd name="T93" fmla="*/ 19 h 2285"/>
                <a:gd name="T94" fmla="*/ 664 w 1513"/>
                <a:gd name="T95" fmla="*/ 3 h 2285"/>
                <a:gd name="T96" fmla="*/ 693 w 1513"/>
                <a:gd name="T97" fmla="*/ 2 h 2285"/>
                <a:gd name="T98" fmla="*/ 750 w 1513"/>
                <a:gd name="T99" fmla="*/ 0 h 2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3" h="2285">
                  <a:moveTo>
                    <a:pt x="757" y="245"/>
                  </a:moveTo>
                  <a:lnTo>
                    <a:pt x="727" y="249"/>
                  </a:lnTo>
                  <a:lnTo>
                    <a:pt x="702" y="260"/>
                  </a:lnTo>
                  <a:lnTo>
                    <a:pt x="679" y="278"/>
                  </a:lnTo>
                  <a:lnTo>
                    <a:pt x="662" y="299"/>
                  </a:lnTo>
                  <a:lnTo>
                    <a:pt x="650" y="326"/>
                  </a:lnTo>
                  <a:lnTo>
                    <a:pt x="647" y="355"/>
                  </a:lnTo>
                  <a:lnTo>
                    <a:pt x="647" y="815"/>
                  </a:lnTo>
                  <a:lnTo>
                    <a:pt x="650" y="843"/>
                  </a:lnTo>
                  <a:lnTo>
                    <a:pt x="662" y="871"/>
                  </a:lnTo>
                  <a:lnTo>
                    <a:pt x="679" y="892"/>
                  </a:lnTo>
                  <a:lnTo>
                    <a:pt x="702" y="910"/>
                  </a:lnTo>
                  <a:lnTo>
                    <a:pt x="727" y="920"/>
                  </a:lnTo>
                  <a:lnTo>
                    <a:pt x="757" y="925"/>
                  </a:lnTo>
                  <a:lnTo>
                    <a:pt x="786" y="920"/>
                  </a:lnTo>
                  <a:lnTo>
                    <a:pt x="812" y="910"/>
                  </a:lnTo>
                  <a:lnTo>
                    <a:pt x="834" y="892"/>
                  </a:lnTo>
                  <a:lnTo>
                    <a:pt x="852" y="871"/>
                  </a:lnTo>
                  <a:lnTo>
                    <a:pt x="863" y="843"/>
                  </a:lnTo>
                  <a:lnTo>
                    <a:pt x="868" y="815"/>
                  </a:lnTo>
                  <a:lnTo>
                    <a:pt x="868" y="355"/>
                  </a:lnTo>
                  <a:lnTo>
                    <a:pt x="863" y="326"/>
                  </a:lnTo>
                  <a:lnTo>
                    <a:pt x="852" y="299"/>
                  </a:lnTo>
                  <a:lnTo>
                    <a:pt x="834" y="278"/>
                  </a:lnTo>
                  <a:lnTo>
                    <a:pt x="812" y="260"/>
                  </a:lnTo>
                  <a:lnTo>
                    <a:pt x="786" y="249"/>
                  </a:lnTo>
                  <a:lnTo>
                    <a:pt x="757" y="245"/>
                  </a:lnTo>
                  <a:close/>
                  <a:moveTo>
                    <a:pt x="750" y="0"/>
                  </a:moveTo>
                  <a:lnTo>
                    <a:pt x="780" y="0"/>
                  </a:lnTo>
                  <a:lnTo>
                    <a:pt x="804" y="2"/>
                  </a:lnTo>
                  <a:lnTo>
                    <a:pt x="821" y="2"/>
                  </a:lnTo>
                  <a:lnTo>
                    <a:pt x="830" y="3"/>
                  </a:lnTo>
                  <a:lnTo>
                    <a:pt x="833" y="3"/>
                  </a:lnTo>
                  <a:lnTo>
                    <a:pt x="925" y="17"/>
                  </a:lnTo>
                  <a:lnTo>
                    <a:pt x="1017" y="41"/>
                  </a:lnTo>
                  <a:lnTo>
                    <a:pt x="1108" y="74"/>
                  </a:lnTo>
                  <a:lnTo>
                    <a:pt x="1200" y="118"/>
                  </a:lnTo>
                  <a:lnTo>
                    <a:pt x="1292" y="172"/>
                  </a:lnTo>
                  <a:lnTo>
                    <a:pt x="1382" y="236"/>
                  </a:lnTo>
                  <a:lnTo>
                    <a:pt x="1400" y="255"/>
                  </a:lnTo>
                  <a:lnTo>
                    <a:pt x="1415" y="276"/>
                  </a:lnTo>
                  <a:lnTo>
                    <a:pt x="1426" y="301"/>
                  </a:lnTo>
                  <a:lnTo>
                    <a:pt x="1458" y="427"/>
                  </a:lnTo>
                  <a:lnTo>
                    <a:pt x="1483" y="552"/>
                  </a:lnTo>
                  <a:lnTo>
                    <a:pt x="1501" y="678"/>
                  </a:lnTo>
                  <a:lnTo>
                    <a:pt x="1512" y="804"/>
                  </a:lnTo>
                  <a:lnTo>
                    <a:pt x="1513" y="931"/>
                  </a:lnTo>
                  <a:lnTo>
                    <a:pt x="1509" y="1061"/>
                  </a:lnTo>
                  <a:lnTo>
                    <a:pt x="1497" y="1193"/>
                  </a:lnTo>
                  <a:lnTo>
                    <a:pt x="1473" y="1361"/>
                  </a:lnTo>
                  <a:lnTo>
                    <a:pt x="1440" y="1528"/>
                  </a:lnTo>
                  <a:lnTo>
                    <a:pt x="1399" y="1700"/>
                  </a:lnTo>
                  <a:lnTo>
                    <a:pt x="1352" y="1875"/>
                  </a:lnTo>
                  <a:lnTo>
                    <a:pt x="1299" y="2057"/>
                  </a:lnTo>
                  <a:lnTo>
                    <a:pt x="1290" y="2082"/>
                  </a:lnTo>
                  <a:lnTo>
                    <a:pt x="1275" y="2103"/>
                  </a:lnTo>
                  <a:lnTo>
                    <a:pt x="1255" y="2122"/>
                  </a:lnTo>
                  <a:lnTo>
                    <a:pt x="1195" y="2165"/>
                  </a:lnTo>
                  <a:lnTo>
                    <a:pt x="1129" y="2201"/>
                  </a:lnTo>
                  <a:lnTo>
                    <a:pt x="1061" y="2229"/>
                  </a:lnTo>
                  <a:lnTo>
                    <a:pt x="988" y="2254"/>
                  </a:lnTo>
                  <a:lnTo>
                    <a:pt x="913" y="2272"/>
                  </a:lnTo>
                  <a:lnTo>
                    <a:pt x="836" y="2281"/>
                  </a:lnTo>
                  <a:lnTo>
                    <a:pt x="757" y="2285"/>
                  </a:lnTo>
                  <a:lnTo>
                    <a:pt x="677" y="2281"/>
                  </a:lnTo>
                  <a:lnTo>
                    <a:pt x="600" y="2272"/>
                  </a:lnTo>
                  <a:lnTo>
                    <a:pt x="527" y="2254"/>
                  </a:lnTo>
                  <a:lnTo>
                    <a:pt x="454" y="2229"/>
                  </a:lnTo>
                  <a:lnTo>
                    <a:pt x="385" y="2201"/>
                  </a:lnTo>
                  <a:lnTo>
                    <a:pt x="320" y="2165"/>
                  </a:lnTo>
                  <a:lnTo>
                    <a:pt x="258" y="2122"/>
                  </a:lnTo>
                  <a:lnTo>
                    <a:pt x="238" y="2103"/>
                  </a:lnTo>
                  <a:lnTo>
                    <a:pt x="225" y="2082"/>
                  </a:lnTo>
                  <a:lnTo>
                    <a:pt x="214" y="2057"/>
                  </a:lnTo>
                  <a:lnTo>
                    <a:pt x="163" y="1875"/>
                  </a:lnTo>
                  <a:lnTo>
                    <a:pt x="116" y="1700"/>
                  </a:lnTo>
                  <a:lnTo>
                    <a:pt x="74" y="1528"/>
                  </a:lnTo>
                  <a:lnTo>
                    <a:pt x="41" y="1361"/>
                  </a:lnTo>
                  <a:lnTo>
                    <a:pt x="16" y="1193"/>
                  </a:lnTo>
                  <a:lnTo>
                    <a:pt x="4" y="1061"/>
                  </a:lnTo>
                  <a:lnTo>
                    <a:pt x="0" y="931"/>
                  </a:lnTo>
                  <a:lnTo>
                    <a:pt x="3" y="804"/>
                  </a:lnTo>
                  <a:lnTo>
                    <a:pt x="13" y="678"/>
                  </a:lnTo>
                  <a:lnTo>
                    <a:pt x="30" y="552"/>
                  </a:lnTo>
                  <a:lnTo>
                    <a:pt x="56" y="427"/>
                  </a:lnTo>
                  <a:lnTo>
                    <a:pt x="89" y="301"/>
                  </a:lnTo>
                  <a:lnTo>
                    <a:pt x="98" y="276"/>
                  </a:lnTo>
                  <a:lnTo>
                    <a:pt x="113" y="255"/>
                  </a:lnTo>
                  <a:lnTo>
                    <a:pt x="133" y="236"/>
                  </a:lnTo>
                  <a:lnTo>
                    <a:pt x="220" y="174"/>
                  </a:lnTo>
                  <a:lnTo>
                    <a:pt x="308" y="121"/>
                  </a:lnTo>
                  <a:lnTo>
                    <a:pt x="395" y="77"/>
                  </a:lnTo>
                  <a:lnTo>
                    <a:pt x="483" y="44"/>
                  </a:lnTo>
                  <a:lnTo>
                    <a:pt x="572" y="19"/>
                  </a:lnTo>
                  <a:lnTo>
                    <a:pt x="661" y="3"/>
                  </a:lnTo>
                  <a:lnTo>
                    <a:pt x="664" y="3"/>
                  </a:lnTo>
                  <a:lnTo>
                    <a:pt x="674" y="2"/>
                  </a:lnTo>
                  <a:lnTo>
                    <a:pt x="693" y="2"/>
                  </a:lnTo>
                  <a:lnTo>
                    <a:pt x="717" y="0"/>
                  </a:lnTo>
                  <a:lnTo>
                    <a:pt x="75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
              <a:extLst>
                <a:ext uri="{FF2B5EF4-FFF2-40B4-BE49-F238E27FC236}">
                  <a16:creationId xmlns:a16="http://schemas.microsoft.com/office/drawing/2014/main" id="{32FCBB37-4315-6546-B4F1-22683F0B5A63}"/>
                </a:ext>
              </a:extLst>
            </p:cNvPr>
            <p:cNvSpPr>
              <a:spLocks/>
            </p:cNvSpPr>
            <p:nvPr/>
          </p:nvSpPr>
          <p:spPr bwMode="auto">
            <a:xfrm>
              <a:off x="3382" y="718"/>
              <a:ext cx="2370" cy="2218"/>
            </a:xfrm>
            <a:custGeom>
              <a:avLst/>
              <a:gdLst>
                <a:gd name="T0" fmla="*/ 4548 w 4740"/>
                <a:gd name="T1" fmla="*/ 0 h 4437"/>
                <a:gd name="T2" fmla="*/ 4622 w 4740"/>
                <a:gd name="T3" fmla="*/ 15 h 4437"/>
                <a:gd name="T4" fmla="*/ 4684 w 4740"/>
                <a:gd name="T5" fmla="*/ 57 h 4437"/>
                <a:gd name="T6" fmla="*/ 4725 w 4740"/>
                <a:gd name="T7" fmla="*/ 118 h 4437"/>
                <a:gd name="T8" fmla="*/ 4740 w 4740"/>
                <a:gd name="T9" fmla="*/ 193 h 4437"/>
                <a:gd name="T10" fmla="*/ 4645 w 4740"/>
                <a:gd name="T11" fmla="*/ 2033 h 4437"/>
                <a:gd name="T12" fmla="*/ 4452 w 4740"/>
                <a:gd name="T13" fmla="*/ 1977 h 4437"/>
                <a:gd name="T14" fmla="*/ 4355 w 4740"/>
                <a:gd name="T15" fmla="*/ 385 h 4437"/>
                <a:gd name="T16" fmla="*/ 385 w 4740"/>
                <a:gd name="T17" fmla="*/ 2843 h 4437"/>
                <a:gd name="T18" fmla="*/ 3306 w 4740"/>
                <a:gd name="T19" fmla="*/ 2971 h 4437"/>
                <a:gd name="T20" fmla="*/ 3311 w 4740"/>
                <a:gd name="T21" fmla="*/ 3232 h 4437"/>
                <a:gd name="T22" fmla="*/ 3335 w 4740"/>
                <a:gd name="T23" fmla="*/ 3457 h 4437"/>
                <a:gd name="T24" fmla="*/ 3015 w 4740"/>
                <a:gd name="T25" fmla="*/ 3547 h 4437"/>
                <a:gd name="T26" fmla="*/ 3377 w 4740"/>
                <a:gd name="T27" fmla="*/ 4104 h 4437"/>
                <a:gd name="T28" fmla="*/ 3424 w 4740"/>
                <a:gd name="T29" fmla="*/ 4116 h 4437"/>
                <a:gd name="T30" fmla="*/ 3456 w 4740"/>
                <a:gd name="T31" fmla="*/ 4149 h 4437"/>
                <a:gd name="T32" fmla="*/ 3469 w 4740"/>
                <a:gd name="T33" fmla="*/ 4196 h 4437"/>
                <a:gd name="T34" fmla="*/ 3465 w 4740"/>
                <a:gd name="T35" fmla="*/ 4369 h 4437"/>
                <a:gd name="T36" fmla="*/ 3442 w 4740"/>
                <a:gd name="T37" fmla="*/ 4410 h 4437"/>
                <a:gd name="T38" fmla="*/ 3401 w 4740"/>
                <a:gd name="T39" fmla="*/ 4432 h 4437"/>
                <a:gd name="T40" fmla="*/ 1363 w 4740"/>
                <a:gd name="T41" fmla="*/ 4437 h 4437"/>
                <a:gd name="T42" fmla="*/ 1316 w 4740"/>
                <a:gd name="T43" fmla="*/ 4423 h 4437"/>
                <a:gd name="T44" fmla="*/ 1284 w 4740"/>
                <a:gd name="T45" fmla="*/ 4392 h 4437"/>
                <a:gd name="T46" fmla="*/ 1271 w 4740"/>
                <a:gd name="T47" fmla="*/ 4345 h 4437"/>
                <a:gd name="T48" fmla="*/ 1274 w 4740"/>
                <a:gd name="T49" fmla="*/ 4170 h 4437"/>
                <a:gd name="T50" fmla="*/ 1298 w 4740"/>
                <a:gd name="T51" fmla="*/ 4131 h 4437"/>
                <a:gd name="T52" fmla="*/ 1339 w 4740"/>
                <a:gd name="T53" fmla="*/ 4107 h 4437"/>
                <a:gd name="T54" fmla="*/ 1560 w 4740"/>
                <a:gd name="T55" fmla="*/ 4104 h 4437"/>
                <a:gd name="T56" fmla="*/ 192 w 4740"/>
                <a:gd name="T57" fmla="*/ 3547 h 4437"/>
                <a:gd name="T58" fmla="*/ 118 w 4740"/>
                <a:gd name="T59" fmla="*/ 3532 h 4437"/>
                <a:gd name="T60" fmla="*/ 56 w 4740"/>
                <a:gd name="T61" fmla="*/ 3490 h 4437"/>
                <a:gd name="T62" fmla="*/ 15 w 4740"/>
                <a:gd name="T63" fmla="*/ 3430 h 4437"/>
                <a:gd name="T64" fmla="*/ 0 w 4740"/>
                <a:gd name="T65" fmla="*/ 3354 h 4437"/>
                <a:gd name="T66" fmla="*/ 5 w 4740"/>
                <a:gd name="T67" fmla="*/ 154 h 4437"/>
                <a:gd name="T68" fmla="*/ 33 w 4740"/>
                <a:gd name="T69" fmla="*/ 86 h 4437"/>
                <a:gd name="T70" fmla="*/ 85 w 4740"/>
                <a:gd name="T71" fmla="*/ 33 h 4437"/>
                <a:gd name="T72" fmla="*/ 154 w 4740"/>
                <a:gd name="T73" fmla="*/ 5 h 4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40" h="4437">
                  <a:moveTo>
                    <a:pt x="192" y="0"/>
                  </a:moveTo>
                  <a:lnTo>
                    <a:pt x="4548" y="0"/>
                  </a:lnTo>
                  <a:lnTo>
                    <a:pt x="4586" y="5"/>
                  </a:lnTo>
                  <a:lnTo>
                    <a:pt x="4622" y="15"/>
                  </a:lnTo>
                  <a:lnTo>
                    <a:pt x="4656" y="33"/>
                  </a:lnTo>
                  <a:lnTo>
                    <a:pt x="4684" y="57"/>
                  </a:lnTo>
                  <a:lnTo>
                    <a:pt x="4707" y="86"/>
                  </a:lnTo>
                  <a:lnTo>
                    <a:pt x="4725" y="118"/>
                  </a:lnTo>
                  <a:lnTo>
                    <a:pt x="4736" y="154"/>
                  </a:lnTo>
                  <a:lnTo>
                    <a:pt x="4740" y="193"/>
                  </a:lnTo>
                  <a:lnTo>
                    <a:pt x="4740" y="2075"/>
                  </a:lnTo>
                  <a:lnTo>
                    <a:pt x="4645" y="2033"/>
                  </a:lnTo>
                  <a:lnTo>
                    <a:pt x="4548" y="2000"/>
                  </a:lnTo>
                  <a:lnTo>
                    <a:pt x="4452" y="1977"/>
                  </a:lnTo>
                  <a:lnTo>
                    <a:pt x="4355" y="1962"/>
                  </a:lnTo>
                  <a:lnTo>
                    <a:pt x="4355" y="385"/>
                  </a:lnTo>
                  <a:lnTo>
                    <a:pt x="385" y="385"/>
                  </a:lnTo>
                  <a:lnTo>
                    <a:pt x="385" y="2843"/>
                  </a:lnTo>
                  <a:lnTo>
                    <a:pt x="3315" y="2843"/>
                  </a:lnTo>
                  <a:lnTo>
                    <a:pt x="3306" y="2971"/>
                  </a:lnTo>
                  <a:lnTo>
                    <a:pt x="3305" y="3101"/>
                  </a:lnTo>
                  <a:lnTo>
                    <a:pt x="3311" y="3232"/>
                  </a:lnTo>
                  <a:lnTo>
                    <a:pt x="3323" y="3368"/>
                  </a:lnTo>
                  <a:lnTo>
                    <a:pt x="3335" y="3457"/>
                  </a:lnTo>
                  <a:lnTo>
                    <a:pt x="3349" y="3547"/>
                  </a:lnTo>
                  <a:lnTo>
                    <a:pt x="3015" y="3547"/>
                  </a:lnTo>
                  <a:lnTo>
                    <a:pt x="3178" y="4104"/>
                  </a:lnTo>
                  <a:lnTo>
                    <a:pt x="3377" y="4104"/>
                  </a:lnTo>
                  <a:lnTo>
                    <a:pt x="3401" y="4107"/>
                  </a:lnTo>
                  <a:lnTo>
                    <a:pt x="3424" y="4116"/>
                  </a:lnTo>
                  <a:lnTo>
                    <a:pt x="3442" y="4131"/>
                  </a:lnTo>
                  <a:lnTo>
                    <a:pt x="3456" y="4149"/>
                  </a:lnTo>
                  <a:lnTo>
                    <a:pt x="3465" y="4170"/>
                  </a:lnTo>
                  <a:lnTo>
                    <a:pt x="3469" y="4196"/>
                  </a:lnTo>
                  <a:lnTo>
                    <a:pt x="3469" y="4345"/>
                  </a:lnTo>
                  <a:lnTo>
                    <a:pt x="3465" y="4369"/>
                  </a:lnTo>
                  <a:lnTo>
                    <a:pt x="3456" y="4392"/>
                  </a:lnTo>
                  <a:lnTo>
                    <a:pt x="3442" y="4410"/>
                  </a:lnTo>
                  <a:lnTo>
                    <a:pt x="3424" y="4423"/>
                  </a:lnTo>
                  <a:lnTo>
                    <a:pt x="3401" y="4432"/>
                  </a:lnTo>
                  <a:lnTo>
                    <a:pt x="3377" y="4437"/>
                  </a:lnTo>
                  <a:lnTo>
                    <a:pt x="1363" y="4437"/>
                  </a:lnTo>
                  <a:lnTo>
                    <a:pt x="1339" y="4432"/>
                  </a:lnTo>
                  <a:lnTo>
                    <a:pt x="1316" y="4423"/>
                  </a:lnTo>
                  <a:lnTo>
                    <a:pt x="1298" y="4410"/>
                  </a:lnTo>
                  <a:lnTo>
                    <a:pt x="1284" y="4392"/>
                  </a:lnTo>
                  <a:lnTo>
                    <a:pt x="1274" y="4369"/>
                  </a:lnTo>
                  <a:lnTo>
                    <a:pt x="1271" y="4345"/>
                  </a:lnTo>
                  <a:lnTo>
                    <a:pt x="1271" y="4196"/>
                  </a:lnTo>
                  <a:lnTo>
                    <a:pt x="1274" y="4170"/>
                  </a:lnTo>
                  <a:lnTo>
                    <a:pt x="1284" y="4149"/>
                  </a:lnTo>
                  <a:lnTo>
                    <a:pt x="1298" y="4131"/>
                  </a:lnTo>
                  <a:lnTo>
                    <a:pt x="1316" y="4116"/>
                  </a:lnTo>
                  <a:lnTo>
                    <a:pt x="1339" y="4107"/>
                  </a:lnTo>
                  <a:lnTo>
                    <a:pt x="1363" y="4104"/>
                  </a:lnTo>
                  <a:lnTo>
                    <a:pt x="1560" y="4104"/>
                  </a:lnTo>
                  <a:lnTo>
                    <a:pt x="1725" y="3547"/>
                  </a:lnTo>
                  <a:lnTo>
                    <a:pt x="192" y="3547"/>
                  </a:lnTo>
                  <a:lnTo>
                    <a:pt x="154" y="3543"/>
                  </a:lnTo>
                  <a:lnTo>
                    <a:pt x="118" y="3532"/>
                  </a:lnTo>
                  <a:lnTo>
                    <a:pt x="85" y="3514"/>
                  </a:lnTo>
                  <a:lnTo>
                    <a:pt x="56" y="3490"/>
                  </a:lnTo>
                  <a:lnTo>
                    <a:pt x="33" y="3461"/>
                  </a:lnTo>
                  <a:lnTo>
                    <a:pt x="15" y="3430"/>
                  </a:lnTo>
                  <a:lnTo>
                    <a:pt x="5" y="3393"/>
                  </a:lnTo>
                  <a:lnTo>
                    <a:pt x="0" y="3354"/>
                  </a:lnTo>
                  <a:lnTo>
                    <a:pt x="0" y="193"/>
                  </a:lnTo>
                  <a:lnTo>
                    <a:pt x="5" y="154"/>
                  </a:lnTo>
                  <a:lnTo>
                    <a:pt x="15" y="118"/>
                  </a:lnTo>
                  <a:lnTo>
                    <a:pt x="33" y="86"/>
                  </a:lnTo>
                  <a:lnTo>
                    <a:pt x="56" y="57"/>
                  </a:lnTo>
                  <a:lnTo>
                    <a:pt x="85" y="33"/>
                  </a:lnTo>
                  <a:lnTo>
                    <a:pt x="118" y="15"/>
                  </a:lnTo>
                  <a:lnTo>
                    <a:pt x="154" y="5"/>
                  </a:lnTo>
                  <a:lnTo>
                    <a:pt x="1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7" name="Group 28">
            <a:extLst>
              <a:ext uri="{FF2B5EF4-FFF2-40B4-BE49-F238E27FC236}">
                <a16:creationId xmlns:a16="http://schemas.microsoft.com/office/drawing/2014/main" id="{EFABA552-9529-6D4B-BF9B-4BE6D3AAA070}"/>
              </a:ext>
            </a:extLst>
          </p:cNvPr>
          <p:cNvGrpSpPr>
            <a:grpSpLocks noChangeAspect="1"/>
          </p:cNvGrpSpPr>
          <p:nvPr/>
        </p:nvGrpSpPr>
        <p:grpSpPr bwMode="auto">
          <a:xfrm>
            <a:off x="8553576" y="5452668"/>
            <a:ext cx="820004" cy="707799"/>
            <a:chOff x="2892" y="151"/>
            <a:chExt cx="2799" cy="2416"/>
          </a:xfrm>
          <a:solidFill>
            <a:schemeClr val="bg1"/>
          </a:solidFill>
        </p:grpSpPr>
        <p:sp>
          <p:nvSpPr>
            <p:cNvPr id="88" name="Freeform 30">
              <a:extLst>
                <a:ext uri="{FF2B5EF4-FFF2-40B4-BE49-F238E27FC236}">
                  <a16:creationId xmlns:a16="http://schemas.microsoft.com/office/drawing/2014/main" id="{F4416940-35C7-B048-828B-5D9D9C94F7B0}"/>
                </a:ext>
              </a:extLst>
            </p:cNvPr>
            <p:cNvSpPr>
              <a:spLocks/>
            </p:cNvSpPr>
            <p:nvPr/>
          </p:nvSpPr>
          <p:spPr bwMode="auto">
            <a:xfrm>
              <a:off x="3683" y="1217"/>
              <a:ext cx="1217" cy="686"/>
            </a:xfrm>
            <a:custGeom>
              <a:avLst/>
              <a:gdLst>
                <a:gd name="T0" fmla="*/ 1199 w 2433"/>
                <a:gd name="T1" fmla="*/ 280 h 1372"/>
                <a:gd name="T2" fmla="*/ 1078 w 2433"/>
                <a:gd name="T3" fmla="*/ 1091 h 1372"/>
                <a:gd name="T4" fmla="*/ 1080 w 2433"/>
                <a:gd name="T5" fmla="*/ 1099 h 1372"/>
                <a:gd name="T6" fmla="*/ 1209 w 2433"/>
                <a:gd name="T7" fmla="*/ 1276 h 1372"/>
                <a:gd name="T8" fmla="*/ 1216 w 2433"/>
                <a:gd name="T9" fmla="*/ 1277 h 1372"/>
                <a:gd name="T10" fmla="*/ 1224 w 2433"/>
                <a:gd name="T11" fmla="*/ 1272 h 1372"/>
                <a:gd name="T12" fmla="*/ 1353 w 2433"/>
                <a:gd name="T13" fmla="*/ 1096 h 1372"/>
                <a:gd name="T14" fmla="*/ 1233 w 2433"/>
                <a:gd name="T15" fmla="*/ 280 h 1372"/>
                <a:gd name="T16" fmla="*/ 1514 w 2433"/>
                <a:gd name="T17" fmla="*/ 0 h 1372"/>
                <a:gd name="T18" fmla="*/ 2053 w 2433"/>
                <a:gd name="T19" fmla="*/ 316 h 1372"/>
                <a:gd name="T20" fmla="*/ 2117 w 2433"/>
                <a:gd name="T21" fmla="*/ 350 h 1372"/>
                <a:gd name="T22" fmla="*/ 2170 w 2433"/>
                <a:gd name="T23" fmla="*/ 399 h 1372"/>
                <a:gd name="T24" fmla="*/ 2189 w 2433"/>
                <a:gd name="T25" fmla="*/ 435 h 1372"/>
                <a:gd name="T26" fmla="*/ 2201 w 2433"/>
                <a:gd name="T27" fmla="*/ 462 h 1372"/>
                <a:gd name="T28" fmla="*/ 2221 w 2433"/>
                <a:gd name="T29" fmla="*/ 514 h 1372"/>
                <a:gd name="T30" fmla="*/ 2250 w 2433"/>
                <a:gd name="T31" fmla="*/ 587 h 1372"/>
                <a:gd name="T32" fmla="*/ 2282 w 2433"/>
                <a:gd name="T33" fmla="*/ 674 h 1372"/>
                <a:gd name="T34" fmla="*/ 2316 w 2433"/>
                <a:gd name="T35" fmla="*/ 772 h 1372"/>
                <a:gd name="T36" fmla="*/ 2350 w 2433"/>
                <a:gd name="T37" fmla="*/ 875 h 1372"/>
                <a:gd name="T38" fmla="*/ 2382 w 2433"/>
                <a:gd name="T39" fmla="*/ 979 h 1372"/>
                <a:gd name="T40" fmla="*/ 2408 w 2433"/>
                <a:gd name="T41" fmla="*/ 1081 h 1372"/>
                <a:gd name="T42" fmla="*/ 2425 w 2433"/>
                <a:gd name="T43" fmla="*/ 1174 h 1372"/>
                <a:gd name="T44" fmla="*/ 2433 w 2433"/>
                <a:gd name="T45" fmla="*/ 1254 h 1372"/>
                <a:gd name="T46" fmla="*/ 2428 w 2433"/>
                <a:gd name="T47" fmla="*/ 1316 h 1372"/>
                <a:gd name="T48" fmla="*/ 2408 w 2433"/>
                <a:gd name="T49" fmla="*/ 1357 h 1372"/>
                <a:gd name="T50" fmla="*/ 2369 w 2433"/>
                <a:gd name="T51" fmla="*/ 1372 h 1372"/>
                <a:gd name="T52" fmla="*/ 42 w 2433"/>
                <a:gd name="T53" fmla="*/ 1369 h 1372"/>
                <a:gd name="T54" fmla="*/ 13 w 2433"/>
                <a:gd name="T55" fmla="*/ 1340 h 1372"/>
                <a:gd name="T56" fmla="*/ 0 w 2433"/>
                <a:gd name="T57" fmla="*/ 1287 h 1372"/>
                <a:gd name="T58" fmla="*/ 1 w 2433"/>
                <a:gd name="T59" fmla="*/ 1215 h 1372"/>
                <a:gd name="T60" fmla="*/ 15 w 2433"/>
                <a:gd name="T61" fmla="*/ 1128 h 1372"/>
                <a:gd name="T62" fmla="*/ 37 w 2433"/>
                <a:gd name="T63" fmla="*/ 1030 h 1372"/>
                <a:gd name="T64" fmla="*/ 64 w 2433"/>
                <a:gd name="T65" fmla="*/ 928 h 1372"/>
                <a:gd name="T66" fmla="*/ 98 w 2433"/>
                <a:gd name="T67" fmla="*/ 823 h 1372"/>
                <a:gd name="T68" fmla="*/ 132 w 2433"/>
                <a:gd name="T69" fmla="*/ 721 h 1372"/>
                <a:gd name="T70" fmla="*/ 166 w 2433"/>
                <a:gd name="T71" fmla="*/ 630 h 1372"/>
                <a:gd name="T72" fmla="*/ 197 w 2433"/>
                <a:gd name="T73" fmla="*/ 548 h 1372"/>
                <a:gd name="T74" fmla="*/ 220 w 2433"/>
                <a:gd name="T75" fmla="*/ 485 h 1372"/>
                <a:gd name="T76" fmla="*/ 237 w 2433"/>
                <a:gd name="T77" fmla="*/ 445 h 1372"/>
                <a:gd name="T78" fmla="*/ 244 w 2433"/>
                <a:gd name="T79" fmla="*/ 429 h 1372"/>
                <a:gd name="T80" fmla="*/ 287 w 2433"/>
                <a:gd name="T81" fmla="*/ 370 h 1372"/>
                <a:gd name="T82" fmla="*/ 346 w 2433"/>
                <a:gd name="T83" fmla="*/ 331 h 1372"/>
                <a:gd name="T84" fmla="*/ 744 w 2433"/>
                <a:gd name="T85" fmla="*/ 148 h 1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3" h="1372">
                  <a:moveTo>
                    <a:pt x="918" y="0"/>
                  </a:moveTo>
                  <a:lnTo>
                    <a:pt x="1199" y="280"/>
                  </a:lnTo>
                  <a:lnTo>
                    <a:pt x="1200" y="280"/>
                  </a:lnTo>
                  <a:lnTo>
                    <a:pt x="1078" y="1091"/>
                  </a:lnTo>
                  <a:lnTo>
                    <a:pt x="1078" y="1096"/>
                  </a:lnTo>
                  <a:lnTo>
                    <a:pt x="1080" y="1099"/>
                  </a:lnTo>
                  <a:lnTo>
                    <a:pt x="1207" y="1272"/>
                  </a:lnTo>
                  <a:lnTo>
                    <a:pt x="1209" y="1276"/>
                  </a:lnTo>
                  <a:lnTo>
                    <a:pt x="1212" y="1277"/>
                  </a:lnTo>
                  <a:lnTo>
                    <a:pt x="1216" y="1277"/>
                  </a:lnTo>
                  <a:lnTo>
                    <a:pt x="1221" y="1276"/>
                  </a:lnTo>
                  <a:lnTo>
                    <a:pt x="1224" y="1272"/>
                  </a:lnTo>
                  <a:lnTo>
                    <a:pt x="1351" y="1099"/>
                  </a:lnTo>
                  <a:lnTo>
                    <a:pt x="1353" y="1096"/>
                  </a:lnTo>
                  <a:lnTo>
                    <a:pt x="1353" y="1091"/>
                  </a:lnTo>
                  <a:lnTo>
                    <a:pt x="1233" y="280"/>
                  </a:lnTo>
                  <a:lnTo>
                    <a:pt x="1233" y="280"/>
                  </a:lnTo>
                  <a:lnTo>
                    <a:pt x="1514" y="0"/>
                  </a:lnTo>
                  <a:lnTo>
                    <a:pt x="1689" y="148"/>
                  </a:lnTo>
                  <a:lnTo>
                    <a:pt x="2053" y="316"/>
                  </a:lnTo>
                  <a:lnTo>
                    <a:pt x="2085" y="331"/>
                  </a:lnTo>
                  <a:lnTo>
                    <a:pt x="2117" y="350"/>
                  </a:lnTo>
                  <a:lnTo>
                    <a:pt x="2146" y="372"/>
                  </a:lnTo>
                  <a:lnTo>
                    <a:pt x="2170" y="399"/>
                  </a:lnTo>
                  <a:lnTo>
                    <a:pt x="2187" y="429"/>
                  </a:lnTo>
                  <a:lnTo>
                    <a:pt x="2189" y="435"/>
                  </a:lnTo>
                  <a:lnTo>
                    <a:pt x="2194" y="445"/>
                  </a:lnTo>
                  <a:lnTo>
                    <a:pt x="2201" y="462"/>
                  </a:lnTo>
                  <a:lnTo>
                    <a:pt x="2211" y="485"/>
                  </a:lnTo>
                  <a:lnTo>
                    <a:pt x="2221" y="514"/>
                  </a:lnTo>
                  <a:lnTo>
                    <a:pt x="2235" y="548"/>
                  </a:lnTo>
                  <a:lnTo>
                    <a:pt x="2250" y="587"/>
                  </a:lnTo>
                  <a:lnTo>
                    <a:pt x="2265" y="630"/>
                  </a:lnTo>
                  <a:lnTo>
                    <a:pt x="2282" y="674"/>
                  </a:lnTo>
                  <a:lnTo>
                    <a:pt x="2299" y="721"/>
                  </a:lnTo>
                  <a:lnTo>
                    <a:pt x="2316" y="772"/>
                  </a:lnTo>
                  <a:lnTo>
                    <a:pt x="2333" y="823"/>
                  </a:lnTo>
                  <a:lnTo>
                    <a:pt x="2350" y="875"/>
                  </a:lnTo>
                  <a:lnTo>
                    <a:pt x="2367" y="928"/>
                  </a:lnTo>
                  <a:lnTo>
                    <a:pt x="2382" y="979"/>
                  </a:lnTo>
                  <a:lnTo>
                    <a:pt x="2396" y="1030"/>
                  </a:lnTo>
                  <a:lnTo>
                    <a:pt x="2408" y="1081"/>
                  </a:lnTo>
                  <a:lnTo>
                    <a:pt x="2418" y="1128"/>
                  </a:lnTo>
                  <a:lnTo>
                    <a:pt x="2425" y="1174"/>
                  </a:lnTo>
                  <a:lnTo>
                    <a:pt x="2430" y="1215"/>
                  </a:lnTo>
                  <a:lnTo>
                    <a:pt x="2433" y="1254"/>
                  </a:lnTo>
                  <a:lnTo>
                    <a:pt x="2432" y="1287"/>
                  </a:lnTo>
                  <a:lnTo>
                    <a:pt x="2428" y="1316"/>
                  </a:lnTo>
                  <a:lnTo>
                    <a:pt x="2420" y="1340"/>
                  </a:lnTo>
                  <a:lnTo>
                    <a:pt x="2408" y="1357"/>
                  </a:lnTo>
                  <a:lnTo>
                    <a:pt x="2391" y="1369"/>
                  </a:lnTo>
                  <a:lnTo>
                    <a:pt x="2369" y="1372"/>
                  </a:lnTo>
                  <a:lnTo>
                    <a:pt x="63" y="1372"/>
                  </a:lnTo>
                  <a:lnTo>
                    <a:pt x="42" y="1369"/>
                  </a:lnTo>
                  <a:lnTo>
                    <a:pt x="25" y="1357"/>
                  </a:lnTo>
                  <a:lnTo>
                    <a:pt x="13" y="1340"/>
                  </a:lnTo>
                  <a:lnTo>
                    <a:pt x="5" y="1316"/>
                  </a:lnTo>
                  <a:lnTo>
                    <a:pt x="0" y="1287"/>
                  </a:lnTo>
                  <a:lnTo>
                    <a:pt x="0" y="1254"/>
                  </a:lnTo>
                  <a:lnTo>
                    <a:pt x="1" y="1215"/>
                  </a:lnTo>
                  <a:lnTo>
                    <a:pt x="6" y="1174"/>
                  </a:lnTo>
                  <a:lnTo>
                    <a:pt x="15" y="1128"/>
                  </a:lnTo>
                  <a:lnTo>
                    <a:pt x="25" y="1081"/>
                  </a:lnTo>
                  <a:lnTo>
                    <a:pt x="37" y="1030"/>
                  </a:lnTo>
                  <a:lnTo>
                    <a:pt x="51" y="979"/>
                  </a:lnTo>
                  <a:lnTo>
                    <a:pt x="64" y="928"/>
                  </a:lnTo>
                  <a:lnTo>
                    <a:pt x="81" y="875"/>
                  </a:lnTo>
                  <a:lnTo>
                    <a:pt x="98" y="823"/>
                  </a:lnTo>
                  <a:lnTo>
                    <a:pt x="115" y="772"/>
                  </a:lnTo>
                  <a:lnTo>
                    <a:pt x="132" y="721"/>
                  </a:lnTo>
                  <a:lnTo>
                    <a:pt x="149" y="674"/>
                  </a:lnTo>
                  <a:lnTo>
                    <a:pt x="166" y="630"/>
                  </a:lnTo>
                  <a:lnTo>
                    <a:pt x="181" y="587"/>
                  </a:lnTo>
                  <a:lnTo>
                    <a:pt x="197" y="548"/>
                  </a:lnTo>
                  <a:lnTo>
                    <a:pt x="210" y="514"/>
                  </a:lnTo>
                  <a:lnTo>
                    <a:pt x="220" y="485"/>
                  </a:lnTo>
                  <a:lnTo>
                    <a:pt x="231" y="462"/>
                  </a:lnTo>
                  <a:lnTo>
                    <a:pt x="237" y="445"/>
                  </a:lnTo>
                  <a:lnTo>
                    <a:pt x="243" y="435"/>
                  </a:lnTo>
                  <a:lnTo>
                    <a:pt x="244" y="429"/>
                  </a:lnTo>
                  <a:lnTo>
                    <a:pt x="263" y="397"/>
                  </a:lnTo>
                  <a:lnTo>
                    <a:pt x="287" y="370"/>
                  </a:lnTo>
                  <a:lnTo>
                    <a:pt x="316" y="348"/>
                  </a:lnTo>
                  <a:lnTo>
                    <a:pt x="346" y="331"/>
                  </a:lnTo>
                  <a:lnTo>
                    <a:pt x="378" y="316"/>
                  </a:lnTo>
                  <a:lnTo>
                    <a:pt x="744" y="148"/>
                  </a:lnTo>
                  <a:lnTo>
                    <a:pt x="9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1">
              <a:extLst>
                <a:ext uri="{FF2B5EF4-FFF2-40B4-BE49-F238E27FC236}">
                  <a16:creationId xmlns:a16="http://schemas.microsoft.com/office/drawing/2014/main" id="{051AE92B-4A20-6342-88C8-215493A084D1}"/>
                </a:ext>
              </a:extLst>
            </p:cNvPr>
            <p:cNvSpPr>
              <a:spLocks noEditPoints="1"/>
            </p:cNvSpPr>
            <p:nvPr/>
          </p:nvSpPr>
          <p:spPr bwMode="auto">
            <a:xfrm>
              <a:off x="3963" y="467"/>
              <a:ext cx="657" cy="787"/>
            </a:xfrm>
            <a:custGeom>
              <a:avLst/>
              <a:gdLst>
                <a:gd name="T0" fmla="*/ 328 w 1315"/>
                <a:gd name="T1" fmla="*/ 570 h 1574"/>
                <a:gd name="T2" fmla="*/ 236 w 1315"/>
                <a:gd name="T3" fmla="*/ 606 h 1574"/>
                <a:gd name="T4" fmla="*/ 174 w 1315"/>
                <a:gd name="T5" fmla="*/ 680 h 1574"/>
                <a:gd name="T6" fmla="*/ 158 w 1315"/>
                <a:gd name="T7" fmla="*/ 794 h 1574"/>
                <a:gd name="T8" fmla="*/ 202 w 1315"/>
                <a:gd name="T9" fmla="*/ 997 h 1574"/>
                <a:gd name="T10" fmla="*/ 286 w 1315"/>
                <a:gd name="T11" fmla="*/ 1181 h 1574"/>
                <a:gd name="T12" fmla="*/ 401 w 1315"/>
                <a:gd name="T13" fmla="*/ 1326 h 1574"/>
                <a:gd name="T14" fmla="*/ 546 w 1315"/>
                <a:gd name="T15" fmla="*/ 1415 h 1574"/>
                <a:gd name="T16" fmla="*/ 714 w 1315"/>
                <a:gd name="T17" fmla="*/ 1428 h 1574"/>
                <a:gd name="T18" fmla="*/ 870 w 1315"/>
                <a:gd name="T19" fmla="*/ 1352 h 1574"/>
                <a:gd name="T20" fmla="*/ 1004 w 1315"/>
                <a:gd name="T21" fmla="*/ 1209 h 1574"/>
                <a:gd name="T22" fmla="*/ 1103 w 1315"/>
                <a:gd name="T23" fmla="*/ 1033 h 1574"/>
                <a:gd name="T24" fmla="*/ 1153 w 1315"/>
                <a:gd name="T25" fmla="*/ 850 h 1574"/>
                <a:gd name="T26" fmla="*/ 1152 w 1315"/>
                <a:gd name="T27" fmla="*/ 706 h 1574"/>
                <a:gd name="T28" fmla="*/ 1123 w 1315"/>
                <a:gd name="T29" fmla="*/ 633 h 1574"/>
                <a:gd name="T30" fmla="*/ 1072 w 1315"/>
                <a:gd name="T31" fmla="*/ 618 h 1574"/>
                <a:gd name="T32" fmla="*/ 999 w 1315"/>
                <a:gd name="T33" fmla="*/ 641 h 1574"/>
                <a:gd name="T34" fmla="*/ 909 w 1315"/>
                <a:gd name="T35" fmla="*/ 689 h 1574"/>
                <a:gd name="T36" fmla="*/ 805 w 1315"/>
                <a:gd name="T37" fmla="*/ 745 h 1574"/>
                <a:gd name="T38" fmla="*/ 692 w 1315"/>
                <a:gd name="T39" fmla="*/ 791 h 1574"/>
                <a:gd name="T40" fmla="*/ 568 w 1315"/>
                <a:gd name="T41" fmla="*/ 809 h 1574"/>
                <a:gd name="T42" fmla="*/ 566 w 1315"/>
                <a:gd name="T43" fmla="*/ 740 h 1574"/>
                <a:gd name="T44" fmla="*/ 568 w 1315"/>
                <a:gd name="T45" fmla="*/ 655 h 1574"/>
                <a:gd name="T46" fmla="*/ 515 w 1315"/>
                <a:gd name="T47" fmla="*/ 597 h 1574"/>
                <a:gd name="T48" fmla="*/ 428 w 1315"/>
                <a:gd name="T49" fmla="*/ 568 h 1574"/>
                <a:gd name="T50" fmla="*/ 743 w 1315"/>
                <a:gd name="T51" fmla="*/ 4 h 1574"/>
                <a:gd name="T52" fmla="*/ 958 w 1315"/>
                <a:gd name="T53" fmla="*/ 44 h 1574"/>
                <a:gd name="T54" fmla="*/ 1121 w 1315"/>
                <a:gd name="T55" fmla="*/ 133 h 1574"/>
                <a:gd name="T56" fmla="*/ 1233 w 1315"/>
                <a:gd name="T57" fmla="*/ 265 h 1574"/>
                <a:gd name="T58" fmla="*/ 1296 w 1315"/>
                <a:gd name="T59" fmla="*/ 436 h 1574"/>
                <a:gd name="T60" fmla="*/ 1315 w 1315"/>
                <a:gd name="T61" fmla="*/ 646 h 1574"/>
                <a:gd name="T62" fmla="*/ 1281 w 1315"/>
                <a:gd name="T63" fmla="*/ 931 h 1574"/>
                <a:gd name="T64" fmla="*/ 1193 w 1315"/>
                <a:gd name="T65" fmla="*/ 1169 h 1574"/>
                <a:gd name="T66" fmla="*/ 1065 w 1315"/>
                <a:gd name="T67" fmla="*/ 1355 h 1574"/>
                <a:gd name="T68" fmla="*/ 916 w 1315"/>
                <a:gd name="T69" fmla="*/ 1488 h 1574"/>
                <a:gd name="T70" fmla="*/ 759 w 1315"/>
                <a:gd name="T71" fmla="*/ 1560 h 1574"/>
                <a:gd name="T72" fmla="*/ 596 w 1315"/>
                <a:gd name="T73" fmla="*/ 1571 h 1574"/>
                <a:gd name="T74" fmla="*/ 418 w 1315"/>
                <a:gd name="T75" fmla="*/ 1511 h 1574"/>
                <a:gd name="T76" fmla="*/ 257 w 1315"/>
                <a:gd name="T77" fmla="*/ 1384 h 1574"/>
                <a:gd name="T78" fmla="*/ 124 w 1315"/>
                <a:gd name="T79" fmla="*/ 1196 h 1574"/>
                <a:gd name="T80" fmla="*/ 36 w 1315"/>
                <a:gd name="T81" fmla="*/ 948 h 1574"/>
                <a:gd name="T82" fmla="*/ 0 w 1315"/>
                <a:gd name="T83" fmla="*/ 646 h 1574"/>
                <a:gd name="T84" fmla="*/ 19 w 1315"/>
                <a:gd name="T85" fmla="*/ 436 h 1574"/>
                <a:gd name="T86" fmla="*/ 84 w 1315"/>
                <a:gd name="T87" fmla="*/ 265 h 1574"/>
                <a:gd name="T88" fmla="*/ 194 w 1315"/>
                <a:gd name="T89" fmla="*/ 133 h 1574"/>
                <a:gd name="T90" fmla="*/ 357 w 1315"/>
                <a:gd name="T91" fmla="*/ 44 h 1574"/>
                <a:gd name="T92" fmla="*/ 573 w 1315"/>
                <a:gd name="T93" fmla="*/ 4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15" h="1574">
                  <a:moveTo>
                    <a:pt x="396" y="565"/>
                  </a:moveTo>
                  <a:lnTo>
                    <a:pt x="362" y="565"/>
                  </a:lnTo>
                  <a:lnTo>
                    <a:pt x="328" y="570"/>
                  </a:lnTo>
                  <a:lnTo>
                    <a:pt x="296" y="579"/>
                  </a:lnTo>
                  <a:lnTo>
                    <a:pt x="265" y="591"/>
                  </a:lnTo>
                  <a:lnTo>
                    <a:pt x="236" y="606"/>
                  </a:lnTo>
                  <a:lnTo>
                    <a:pt x="211" y="626"/>
                  </a:lnTo>
                  <a:lnTo>
                    <a:pt x="191" y="652"/>
                  </a:lnTo>
                  <a:lnTo>
                    <a:pt x="174" y="680"/>
                  </a:lnTo>
                  <a:lnTo>
                    <a:pt x="162" y="714"/>
                  </a:lnTo>
                  <a:lnTo>
                    <a:pt x="157" y="752"/>
                  </a:lnTo>
                  <a:lnTo>
                    <a:pt x="158" y="794"/>
                  </a:lnTo>
                  <a:lnTo>
                    <a:pt x="169" y="864"/>
                  </a:lnTo>
                  <a:lnTo>
                    <a:pt x="184" y="930"/>
                  </a:lnTo>
                  <a:lnTo>
                    <a:pt x="202" y="997"/>
                  </a:lnTo>
                  <a:lnTo>
                    <a:pt x="226" y="1060"/>
                  </a:lnTo>
                  <a:lnTo>
                    <a:pt x="253" y="1123"/>
                  </a:lnTo>
                  <a:lnTo>
                    <a:pt x="286" y="1181"/>
                  </a:lnTo>
                  <a:lnTo>
                    <a:pt x="320" y="1233"/>
                  </a:lnTo>
                  <a:lnTo>
                    <a:pt x="359" y="1282"/>
                  </a:lnTo>
                  <a:lnTo>
                    <a:pt x="401" y="1326"/>
                  </a:lnTo>
                  <a:lnTo>
                    <a:pt x="445" y="1362"/>
                  </a:lnTo>
                  <a:lnTo>
                    <a:pt x="495" y="1393"/>
                  </a:lnTo>
                  <a:lnTo>
                    <a:pt x="546" y="1415"/>
                  </a:lnTo>
                  <a:lnTo>
                    <a:pt x="600" y="1428"/>
                  </a:lnTo>
                  <a:lnTo>
                    <a:pt x="658" y="1433"/>
                  </a:lnTo>
                  <a:lnTo>
                    <a:pt x="714" y="1428"/>
                  </a:lnTo>
                  <a:lnTo>
                    <a:pt x="768" y="1411"/>
                  </a:lnTo>
                  <a:lnTo>
                    <a:pt x="819" y="1386"/>
                  </a:lnTo>
                  <a:lnTo>
                    <a:pt x="870" y="1352"/>
                  </a:lnTo>
                  <a:lnTo>
                    <a:pt x="917" y="1309"/>
                  </a:lnTo>
                  <a:lnTo>
                    <a:pt x="963" y="1262"/>
                  </a:lnTo>
                  <a:lnTo>
                    <a:pt x="1004" y="1209"/>
                  </a:lnTo>
                  <a:lnTo>
                    <a:pt x="1041" y="1153"/>
                  </a:lnTo>
                  <a:lnTo>
                    <a:pt x="1074" y="1094"/>
                  </a:lnTo>
                  <a:lnTo>
                    <a:pt x="1103" y="1033"/>
                  </a:lnTo>
                  <a:lnTo>
                    <a:pt x="1125" y="970"/>
                  </a:lnTo>
                  <a:lnTo>
                    <a:pt x="1142" y="909"/>
                  </a:lnTo>
                  <a:lnTo>
                    <a:pt x="1153" y="850"/>
                  </a:lnTo>
                  <a:lnTo>
                    <a:pt x="1157" y="794"/>
                  </a:lnTo>
                  <a:lnTo>
                    <a:pt x="1157" y="747"/>
                  </a:lnTo>
                  <a:lnTo>
                    <a:pt x="1152" y="706"/>
                  </a:lnTo>
                  <a:lnTo>
                    <a:pt x="1145" y="674"/>
                  </a:lnTo>
                  <a:lnTo>
                    <a:pt x="1136" y="650"/>
                  </a:lnTo>
                  <a:lnTo>
                    <a:pt x="1123" y="633"/>
                  </a:lnTo>
                  <a:lnTo>
                    <a:pt x="1109" y="623"/>
                  </a:lnTo>
                  <a:lnTo>
                    <a:pt x="1091" y="618"/>
                  </a:lnTo>
                  <a:lnTo>
                    <a:pt x="1072" y="618"/>
                  </a:lnTo>
                  <a:lnTo>
                    <a:pt x="1050" y="621"/>
                  </a:lnTo>
                  <a:lnTo>
                    <a:pt x="1024" y="630"/>
                  </a:lnTo>
                  <a:lnTo>
                    <a:pt x="999" y="641"/>
                  </a:lnTo>
                  <a:lnTo>
                    <a:pt x="970" y="655"/>
                  </a:lnTo>
                  <a:lnTo>
                    <a:pt x="941" y="672"/>
                  </a:lnTo>
                  <a:lnTo>
                    <a:pt x="909" y="689"/>
                  </a:lnTo>
                  <a:lnTo>
                    <a:pt x="877" y="708"/>
                  </a:lnTo>
                  <a:lnTo>
                    <a:pt x="841" y="726"/>
                  </a:lnTo>
                  <a:lnTo>
                    <a:pt x="805" y="745"/>
                  </a:lnTo>
                  <a:lnTo>
                    <a:pt x="768" y="762"/>
                  </a:lnTo>
                  <a:lnTo>
                    <a:pt x="731" y="777"/>
                  </a:lnTo>
                  <a:lnTo>
                    <a:pt x="692" y="791"/>
                  </a:lnTo>
                  <a:lnTo>
                    <a:pt x="651" y="801"/>
                  </a:lnTo>
                  <a:lnTo>
                    <a:pt x="610" y="808"/>
                  </a:lnTo>
                  <a:lnTo>
                    <a:pt x="568" y="809"/>
                  </a:lnTo>
                  <a:lnTo>
                    <a:pt x="525" y="808"/>
                  </a:lnTo>
                  <a:lnTo>
                    <a:pt x="551" y="772"/>
                  </a:lnTo>
                  <a:lnTo>
                    <a:pt x="566" y="740"/>
                  </a:lnTo>
                  <a:lnTo>
                    <a:pt x="574" y="709"/>
                  </a:lnTo>
                  <a:lnTo>
                    <a:pt x="574" y="680"/>
                  </a:lnTo>
                  <a:lnTo>
                    <a:pt x="568" y="655"/>
                  </a:lnTo>
                  <a:lnTo>
                    <a:pt x="556" y="633"/>
                  </a:lnTo>
                  <a:lnTo>
                    <a:pt x="537" y="614"/>
                  </a:lnTo>
                  <a:lnTo>
                    <a:pt x="515" y="597"/>
                  </a:lnTo>
                  <a:lnTo>
                    <a:pt x="488" y="584"/>
                  </a:lnTo>
                  <a:lnTo>
                    <a:pt x="459" y="575"/>
                  </a:lnTo>
                  <a:lnTo>
                    <a:pt x="428" y="568"/>
                  </a:lnTo>
                  <a:lnTo>
                    <a:pt x="396" y="565"/>
                  </a:lnTo>
                  <a:close/>
                  <a:moveTo>
                    <a:pt x="658" y="0"/>
                  </a:moveTo>
                  <a:lnTo>
                    <a:pt x="743" y="4"/>
                  </a:lnTo>
                  <a:lnTo>
                    <a:pt x="821" y="12"/>
                  </a:lnTo>
                  <a:lnTo>
                    <a:pt x="894" y="26"/>
                  </a:lnTo>
                  <a:lnTo>
                    <a:pt x="958" y="44"/>
                  </a:lnTo>
                  <a:lnTo>
                    <a:pt x="1019" y="68"/>
                  </a:lnTo>
                  <a:lnTo>
                    <a:pt x="1074" y="99"/>
                  </a:lnTo>
                  <a:lnTo>
                    <a:pt x="1121" y="133"/>
                  </a:lnTo>
                  <a:lnTo>
                    <a:pt x="1164" y="172"/>
                  </a:lnTo>
                  <a:lnTo>
                    <a:pt x="1201" y="216"/>
                  </a:lnTo>
                  <a:lnTo>
                    <a:pt x="1233" y="265"/>
                  </a:lnTo>
                  <a:lnTo>
                    <a:pt x="1259" y="317"/>
                  </a:lnTo>
                  <a:lnTo>
                    <a:pt x="1281" y="375"/>
                  </a:lnTo>
                  <a:lnTo>
                    <a:pt x="1296" y="436"/>
                  </a:lnTo>
                  <a:lnTo>
                    <a:pt x="1308" y="502"/>
                  </a:lnTo>
                  <a:lnTo>
                    <a:pt x="1313" y="572"/>
                  </a:lnTo>
                  <a:lnTo>
                    <a:pt x="1315" y="646"/>
                  </a:lnTo>
                  <a:lnTo>
                    <a:pt x="1310" y="747"/>
                  </a:lnTo>
                  <a:lnTo>
                    <a:pt x="1298" y="841"/>
                  </a:lnTo>
                  <a:lnTo>
                    <a:pt x="1281" y="931"/>
                  </a:lnTo>
                  <a:lnTo>
                    <a:pt x="1255" y="1016"/>
                  </a:lnTo>
                  <a:lnTo>
                    <a:pt x="1226" y="1096"/>
                  </a:lnTo>
                  <a:lnTo>
                    <a:pt x="1193" y="1169"/>
                  </a:lnTo>
                  <a:lnTo>
                    <a:pt x="1153" y="1237"/>
                  </a:lnTo>
                  <a:lnTo>
                    <a:pt x="1111" y="1299"/>
                  </a:lnTo>
                  <a:lnTo>
                    <a:pt x="1065" y="1355"/>
                  </a:lnTo>
                  <a:lnTo>
                    <a:pt x="1018" y="1406"/>
                  </a:lnTo>
                  <a:lnTo>
                    <a:pt x="967" y="1450"/>
                  </a:lnTo>
                  <a:lnTo>
                    <a:pt x="916" y="1488"/>
                  </a:lnTo>
                  <a:lnTo>
                    <a:pt x="863" y="1518"/>
                  </a:lnTo>
                  <a:lnTo>
                    <a:pt x="812" y="1544"/>
                  </a:lnTo>
                  <a:lnTo>
                    <a:pt x="759" y="1560"/>
                  </a:lnTo>
                  <a:lnTo>
                    <a:pt x="709" y="1571"/>
                  </a:lnTo>
                  <a:lnTo>
                    <a:pt x="658" y="1574"/>
                  </a:lnTo>
                  <a:lnTo>
                    <a:pt x="596" y="1571"/>
                  </a:lnTo>
                  <a:lnTo>
                    <a:pt x="537" y="1559"/>
                  </a:lnTo>
                  <a:lnTo>
                    <a:pt x="478" y="1538"/>
                  </a:lnTo>
                  <a:lnTo>
                    <a:pt x="418" y="1511"/>
                  </a:lnTo>
                  <a:lnTo>
                    <a:pt x="362" y="1476"/>
                  </a:lnTo>
                  <a:lnTo>
                    <a:pt x="308" y="1435"/>
                  </a:lnTo>
                  <a:lnTo>
                    <a:pt x="257" y="1384"/>
                  </a:lnTo>
                  <a:lnTo>
                    <a:pt x="209" y="1328"/>
                  </a:lnTo>
                  <a:lnTo>
                    <a:pt x="165" y="1265"/>
                  </a:lnTo>
                  <a:lnTo>
                    <a:pt x="124" y="1196"/>
                  </a:lnTo>
                  <a:lnTo>
                    <a:pt x="90" y="1120"/>
                  </a:lnTo>
                  <a:lnTo>
                    <a:pt x="60" y="1036"/>
                  </a:lnTo>
                  <a:lnTo>
                    <a:pt x="36" y="948"/>
                  </a:lnTo>
                  <a:lnTo>
                    <a:pt x="17" y="853"/>
                  </a:lnTo>
                  <a:lnTo>
                    <a:pt x="6" y="752"/>
                  </a:lnTo>
                  <a:lnTo>
                    <a:pt x="0" y="646"/>
                  </a:lnTo>
                  <a:lnTo>
                    <a:pt x="2" y="572"/>
                  </a:lnTo>
                  <a:lnTo>
                    <a:pt x="9" y="502"/>
                  </a:lnTo>
                  <a:lnTo>
                    <a:pt x="19" y="436"/>
                  </a:lnTo>
                  <a:lnTo>
                    <a:pt x="36" y="375"/>
                  </a:lnTo>
                  <a:lnTo>
                    <a:pt x="56" y="317"/>
                  </a:lnTo>
                  <a:lnTo>
                    <a:pt x="84" y="265"/>
                  </a:lnTo>
                  <a:lnTo>
                    <a:pt x="114" y="216"/>
                  </a:lnTo>
                  <a:lnTo>
                    <a:pt x="152" y="172"/>
                  </a:lnTo>
                  <a:lnTo>
                    <a:pt x="194" y="133"/>
                  </a:lnTo>
                  <a:lnTo>
                    <a:pt x="243" y="99"/>
                  </a:lnTo>
                  <a:lnTo>
                    <a:pt x="296" y="68"/>
                  </a:lnTo>
                  <a:lnTo>
                    <a:pt x="357" y="44"/>
                  </a:lnTo>
                  <a:lnTo>
                    <a:pt x="423" y="26"/>
                  </a:lnTo>
                  <a:lnTo>
                    <a:pt x="495" y="12"/>
                  </a:lnTo>
                  <a:lnTo>
                    <a:pt x="573" y="4"/>
                  </a:lnTo>
                  <a:lnTo>
                    <a:pt x="6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2">
              <a:extLst>
                <a:ext uri="{FF2B5EF4-FFF2-40B4-BE49-F238E27FC236}">
                  <a16:creationId xmlns:a16="http://schemas.microsoft.com/office/drawing/2014/main" id="{251CB9A2-8905-9D47-865D-4FAE4A160565}"/>
                </a:ext>
              </a:extLst>
            </p:cNvPr>
            <p:cNvSpPr>
              <a:spLocks noEditPoints="1"/>
            </p:cNvSpPr>
            <p:nvPr/>
          </p:nvSpPr>
          <p:spPr bwMode="auto">
            <a:xfrm>
              <a:off x="2892" y="151"/>
              <a:ext cx="2799" cy="2068"/>
            </a:xfrm>
            <a:custGeom>
              <a:avLst/>
              <a:gdLst>
                <a:gd name="T0" fmla="*/ 384 w 5597"/>
                <a:gd name="T1" fmla="*/ 383 h 4136"/>
                <a:gd name="T2" fmla="*/ 384 w 5597"/>
                <a:gd name="T3" fmla="*/ 3753 h 4136"/>
                <a:gd name="T4" fmla="*/ 5213 w 5597"/>
                <a:gd name="T5" fmla="*/ 3753 h 4136"/>
                <a:gd name="T6" fmla="*/ 5213 w 5597"/>
                <a:gd name="T7" fmla="*/ 383 h 4136"/>
                <a:gd name="T8" fmla="*/ 384 w 5597"/>
                <a:gd name="T9" fmla="*/ 383 h 4136"/>
                <a:gd name="T10" fmla="*/ 256 w 5597"/>
                <a:gd name="T11" fmla="*/ 0 h 4136"/>
                <a:gd name="T12" fmla="*/ 5341 w 5597"/>
                <a:gd name="T13" fmla="*/ 0 h 4136"/>
                <a:gd name="T14" fmla="*/ 5393 w 5597"/>
                <a:gd name="T15" fmla="*/ 5 h 4136"/>
                <a:gd name="T16" fmla="*/ 5441 w 5597"/>
                <a:gd name="T17" fmla="*/ 20 h 4136"/>
                <a:gd name="T18" fmla="*/ 5485 w 5597"/>
                <a:gd name="T19" fmla="*/ 44 h 4136"/>
                <a:gd name="T20" fmla="*/ 5522 w 5597"/>
                <a:gd name="T21" fmla="*/ 74 h 4136"/>
                <a:gd name="T22" fmla="*/ 5553 w 5597"/>
                <a:gd name="T23" fmla="*/ 112 h 4136"/>
                <a:gd name="T24" fmla="*/ 5577 w 5597"/>
                <a:gd name="T25" fmla="*/ 156 h 4136"/>
                <a:gd name="T26" fmla="*/ 5592 w 5597"/>
                <a:gd name="T27" fmla="*/ 203 h 4136"/>
                <a:gd name="T28" fmla="*/ 5597 w 5597"/>
                <a:gd name="T29" fmla="*/ 256 h 4136"/>
                <a:gd name="T30" fmla="*/ 5597 w 5597"/>
                <a:gd name="T31" fmla="*/ 3880 h 4136"/>
                <a:gd name="T32" fmla="*/ 5592 w 5597"/>
                <a:gd name="T33" fmla="*/ 3932 h 4136"/>
                <a:gd name="T34" fmla="*/ 5577 w 5597"/>
                <a:gd name="T35" fmla="*/ 3980 h 4136"/>
                <a:gd name="T36" fmla="*/ 5553 w 5597"/>
                <a:gd name="T37" fmla="*/ 4024 h 4136"/>
                <a:gd name="T38" fmla="*/ 5522 w 5597"/>
                <a:gd name="T39" fmla="*/ 4061 h 4136"/>
                <a:gd name="T40" fmla="*/ 5485 w 5597"/>
                <a:gd name="T41" fmla="*/ 4092 h 4136"/>
                <a:gd name="T42" fmla="*/ 5441 w 5597"/>
                <a:gd name="T43" fmla="*/ 4115 h 4136"/>
                <a:gd name="T44" fmla="*/ 5393 w 5597"/>
                <a:gd name="T45" fmla="*/ 4131 h 4136"/>
                <a:gd name="T46" fmla="*/ 5341 w 5597"/>
                <a:gd name="T47" fmla="*/ 4136 h 4136"/>
                <a:gd name="T48" fmla="*/ 256 w 5597"/>
                <a:gd name="T49" fmla="*/ 4136 h 4136"/>
                <a:gd name="T50" fmla="*/ 204 w 5597"/>
                <a:gd name="T51" fmla="*/ 4131 h 4136"/>
                <a:gd name="T52" fmla="*/ 156 w 5597"/>
                <a:gd name="T53" fmla="*/ 4115 h 4136"/>
                <a:gd name="T54" fmla="*/ 114 w 5597"/>
                <a:gd name="T55" fmla="*/ 4092 h 4136"/>
                <a:gd name="T56" fmla="*/ 75 w 5597"/>
                <a:gd name="T57" fmla="*/ 4061 h 4136"/>
                <a:gd name="T58" fmla="*/ 44 w 5597"/>
                <a:gd name="T59" fmla="*/ 4024 h 4136"/>
                <a:gd name="T60" fmla="*/ 20 w 5597"/>
                <a:gd name="T61" fmla="*/ 3980 h 4136"/>
                <a:gd name="T62" fmla="*/ 5 w 5597"/>
                <a:gd name="T63" fmla="*/ 3932 h 4136"/>
                <a:gd name="T64" fmla="*/ 0 w 5597"/>
                <a:gd name="T65" fmla="*/ 3880 h 4136"/>
                <a:gd name="T66" fmla="*/ 0 w 5597"/>
                <a:gd name="T67" fmla="*/ 256 h 4136"/>
                <a:gd name="T68" fmla="*/ 5 w 5597"/>
                <a:gd name="T69" fmla="*/ 203 h 4136"/>
                <a:gd name="T70" fmla="*/ 20 w 5597"/>
                <a:gd name="T71" fmla="*/ 156 h 4136"/>
                <a:gd name="T72" fmla="*/ 44 w 5597"/>
                <a:gd name="T73" fmla="*/ 112 h 4136"/>
                <a:gd name="T74" fmla="*/ 75 w 5597"/>
                <a:gd name="T75" fmla="*/ 74 h 4136"/>
                <a:gd name="T76" fmla="*/ 114 w 5597"/>
                <a:gd name="T77" fmla="*/ 44 h 4136"/>
                <a:gd name="T78" fmla="*/ 156 w 5597"/>
                <a:gd name="T79" fmla="*/ 20 h 4136"/>
                <a:gd name="T80" fmla="*/ 204 w 5597"/>
                <a:gd name="T81" fmla="*/ 5 h 4136"/>
                <a:gd name="T82" fmla="*/ 256 w 5597"/>
                <a:gd name="T83" fmla="*/ 0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597" h="4136">
                  <a:moveTo>
                    <a:pt x="384" y="383"/>
                  </a:moveTo>
                  <a:lnTo>
                    <a:pt x="384" y="3753"/>
                  </a:lnTo>
                  <a:lnTo>
                    <a:pt x="5213" y="3753"/>
                  </a:lnTo>
                  <a:lnTo>
                    <a:pt x="5213" y="383"/>
                  </a:lnTo>
                  <a:lnTo>
                    <a:pt x="384" y="383"/>
                  </a:lnTo>
                  <a:close/>
                  <a:moveTo>
                    <a:pt x="256" y="0"/>
                  </a:moveTo>
                  <a:lnTo>
                    <a:pt x="5341" y="0"/>
                  </a:lnTo>
                  <a:lnTo>
                    <a:pt x="5393" y="5"/>
                  </a:lnTo>
                  <a:lnTo>
                    <a:pt x="5441" y="20"/>
                  </a:lnTo>
                  <a:lnTo>
                    <a:pt x="5485" y="44"/>
                  </a:lnTo>
                  <a:lnTo>
                    <a:pt x="5522" y="74"/>
                  </a:lnTo>
                  <a:lnTo>
                    <a:pt x="5553" y="112"/>
                  </a:lnTo>
                  <a:lnTo>
                    <a:pt x="5577" y="156"/>
                  </a:lnTo>
                  <a:lnTo>
                    <a:pt x="5592" y="203"/>
                  </a:lnTo>
                  <a:lnTo>
                    <a:pt x="5597" y="256"/>
                  </a:lnTo>
                  <a:lnTo>
                    <a:pt x="5597" y="3880"/>
                  </a:lnTo>
                  <a:lnTo>
                    <a:pt x="5592" y="3932"/>
                  </a:lnTo>
                  <a:lnTo>
                    <a:pt x="5577" y="3980"/>
                  </a:lnTo>
                  <a:lnTo>
                    <a:pt x="5553" y="4024"/>
                  </a:lnTo>
                  <a:lnTo>
                    <a:pt x="5522" y="4061"/>
                  </a:lnTo>
                  <a:lnTo>
                    <a:pt x="5485" y="4092"/>
                  </a:lnTo>
                  <a:lnTo>
                    <a:pt x="5441" y="4115"/>
                  </a:lnTo>
                  <a:lnTo>
                    <a:pt x="5393" y="4131"/>
                  </a:lnTo>
                  <a:lnTo>
                    <a:pt x="5341" y="4136"/>
                  </a:lnTo>
                  <a:lnTo>
                    <a:pt x="256" y="4136"/>
                  </a:lnTo>
                  <a:lnTo>
                    <a:pt x="204" y="4131"/>
                  </a:lnTo>
                  <a:lnTo>
                    <a:pt x="156" y="4115"/>
                  </a:lnTo>
                  <a:lnTo>
                    <a:pt x="114" y="4092"/>
                  </a:lnTo>
                  <a:lnTo>
                    <a:pt x="75" y="4061"/>
                  </a:lnTo>
                  <a:lnTo>
                    <a:pt x="44" y="4024"/>
                  </a:lnTo>
                  <a:lnTo>
                    <a:pt x="20" y="3980"/>
                  </a:lnTo>
                  <a:lnTo>
                    <a:pt x="5" y="3932"/>
                  </a:lnTo>
                  <a:lnTo>
                    <a:pt x="0" y="3880"/>
                  </a:lnTo>
                  <a:lnTo>
                    <a:pt x="0" y="256"/>
                  </a:lnTo>
                  <a:lnTo>
                    <a:pt x="5" y="203"/>
                  </a:lnTo>
                  <a:lnTo>
                    <a:pt x="20" y="156"/>
                  </a:lnTo>
                  <a:lnTo>
                    <a:pt x="44" y="112"/>
                  </a:lnTo>
                  <a:lnTo>
                    <a:pt x="75" y="74"/>
                  </a:lnTo>
                  <a:lnTo>
                    <a:pt x="114" y="44"/>
                  </a:lnTo>
                  <a:lnTo>
                    <a:pt x="156" y="20"/>
                  </a:lnTo>
                  <a:lnTo>
                    <a:pt x="204" y="5"/>
                  </a:lnTo>
                  <a:lnTo>
                    <a:pt x="2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
              <a:extLst>
                <a:ext uri="{FF2B5EF4-FFF2-40B4-BE49-F238E27FC236}">
                  <a16:creationId xmlns:a16="http://schemas.microsoft.com/office/drawing/2014/main" id="{C1462EEF-ADD1-594C-86D2-4018FCC2B588}"/>
                </a:ext>
              </a:extLst>
            </p:cNvPr>
            <p:cNvSpPr>
              <a:spLocks/>
            </p:cNvSpPr>
            <p:nvPr/>
          </p:nvSpPr>
          <p:spPr bwMode="auto">
            <a:xfrm>
              <a:off x="2892" y="2352"/>
              <a:ext cx="752" cy="141"/>
            </a:xfrm>
            <a:custGeom>
              <a:avLst/>
              <a:gdLst>
                <a:gd name="T0" fmla="*/ 141 w 1505"/>
                <a:gd name="T1" fmla="*/ 0 h 282"/>
                <a:gd name="T2" fmla="*/ 1505 w 1505"/>
                <a:gd name="T3" fmla="*/ 0 h 282"/>
                <a:gd name="T4" fmla="*/ 1505 w 1505"/>
                <a:gd name="T5" fmla="*/ 282 h 282"/>
                <a:gd name="T6" fmla="*/ 141 w 1505"/>
                <a:gd name="T7" fmla="*/ 282 h 282"/>
                <a:gd name="T8" fmla="*/ 104 w 1505"/>
                <a:gd name="T9" fmla="*/ 276 h 282"/>
                <a:gd name="T10" fmla="*/ 70 w 1505"/>
                <a:gd name="T11" fmla="*/ 263 h 282"/>
                <a:gd name="T12" fmla="*/ 41 w 1505"/>
                <a:gd name="T13" fmla="*/ 241 h 282"/>
                <a:gd name="T14" fmla="*/ 19 w 1505"/>
                <a:gd name="T15" fmla="*/ 212 h 282"/>
                <a:gd name="T16" fmla="*/ 5 w 1505"/>
                <a:gd name="T17" fmla="*/ 178 h 282"/>
                <a:gd name="T18" fmla="*/ 0 w 1505"/>
                <a:gd name="T19" fmla="*/ 141 h 282"/>
                <a:gd name="T20" fmla="*/ 5 w 1505"/>
                <a:gd name="T21" fmla="*/ 103 h 282"/>
                <a:gd name="T22" fmla="*/ 19 w 1505"/>
                <a:gd name="T23" fmla="*/ 70 h 282"/>
                <a:gd name="T24" fmla="*/ 41 w 1505"/>
                <a:gd name="T25" fmla="*/ 41 h 282"/>
                <a:gd name="T26" fmla="*/ 70 w 1505"/>
                <a:gd name="T27" fmla="*/ 19 h 282"/>
                <a:gd name="T28" fmla="*/ 104 w 1505"/>
                <a:gd name="T29" fmla="*/ 5 h 282"/>
                <a:gd name="T30" fmla="*/ 141 w 1505"/>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5" h="282">
                  <a:moveTo>
                    <a:pt x="141" y="0"/>
                  </a:moveTo>
                  <a:lnTo>
                    <a:pt x="1505" y="0"/>
                  </a:lnTo>
                  <a:lnTo>
                    <a:pt x="1505" y="282"/>
                  </a:lnTo>
                  <a:lnTo>
                    <a:pt x="141" y="282"/>
                  </a:lnTo>
                  <a:lnTo>
                    <a:pt x="104" y="276"/>
                  </a:lnTo>
                  <a:lnTo>
                    <a:pt x="70" y="263"/>
                  </a:lnTo>
                  <a:lnTo>
                    <a:pt x="41" y="241"/>
                  </a:lnTo>
                  <a:lnTo>
                    <a:pt x="19" y="212"/>
                  </a:lnTo>
                  <a:lnTo>
                    <a:pt x="5" y="178"/>
                  </a:lnTo>
                  <a:lnTo>
                    <a:pt x="0" y="141"/>
                  </a:lnTo>
                  <a:lnTo>
                    <a:pt x="5" y="103"/>
                  </a:lnTo>
                  <a:lnTo>
                    <a:pt x="19" y="70"/>
                  </a:lnTo>
                  <a:lnTo>
                    <a:pt x="41" y="41"/>
                  </a:lnTo>
                  <a:lnTo>
                    <a:pt x="70" y="19"/>
                  </a:lnTo>
                  <a:lnTo>
                    <a:pt x="104" y="5"/>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
              <a:extLst>
                <a:ext uri="{FF2B5EF4-FFF2-40B4-BE49-F238E27FC236}">
                  <a16:creationId xmlns:a16="http://schemas.microsoft.com/office/drawing/2014/main" id="{7648ABB3-608E-C243-8799-E060344E9DDD}"/>
                </a:ext>
              </a:extLst>
            </p:cNvPr>
            <p:cNvSpPr>
              <a:spLocks/>
            </p:cNvSpPr>
            <p:nvPr/>
          </p:nvSpPr>
          <p:spPr bwMode="auto">
            <a:xfrm>
              <a:off x="3918" y="2352"/>
              <a:ext cx="1773" cy="141"/>
            </a:xfrm>
            <a:custGeom>
              <a:avLst/>
              <a:gdLst>
                <a:gd name="T0" fmla="*/ 0 w 3546"/>
                <a:gd name="T1" fmla="*/ 0 h 282"/>
                <a:gd name="T2" fmla="*/ 3405 w 3546"/>
                <a:gd name="T3" fmla="*/ 0 h 282"/>
                <a:gd name="T4" fmla="*/ 3443 w 3546"/>
                <a:gd name="T5" fmla="*/ 5 h 282"/>
                <a:gd name="T6" fmla="*/ 3477 w 3546"/>
                <a:gd name="T7" fmla="*/ 19 h 282"/>
                <a:gd name="T8" fmla="*/ 3505 w 3546"/>
                <a:gd name="T9" fmla="*/ 41 h 282"/>
                <a:gd name="T10" fmla="*/ 3528 w 3546"/>
                <a:gd name="T11" fmla="*/ 70 h 282"/>
                <a:gd name="T12" fmla="*/ 3541 w 3546"/>
                <a:gd name="T13" fmla="*/ 103 h 282"/>
                <a:gd name="T14" fmla="*/ 3546 w 3546"/>
                <a:gd name="T15" fmla="*/ 141 h 282"/>
                <a:gd name="T16" fmla="*/ 3541 w 3546"/>
                <a:gd name="T17" fmla="*/ 178 h 282"/>
                <a:gd name="T18" fmla="*/ 3528 w 3546"/>
                <a:gd name="T19" fmla="*/ 212 h 282"/>
                <a:gd name="T20" fmla="*/ 3505 w 3546"/>
                <a:gd name="T21" fmla="*/ 241 h 282"/>
                <a:gd name="T22" fmla="*/ 3477 w 3546"/>
                <a:gd name="T23" fmla="*/ 263 h 282"/>
                <a:gd name="T24" fmla="*/ 3443 w 3546"/>
                <a:gd name="T25" fmla="*/ 276 h 282"/>
                <a:gd name="T26" fmla="*/ 3405 w 3546"/>
                <a:gd name="T27" fmla="*/ 282 h 282"/>
                <a:gd name="T28" fmla="*/ 0 w 3546"/>
                <a:gd name="T29" fmla="*/ 282 h 282"/>
                <a:gd name="T30" fmla="*/ 0 w 3546"/>
                <a:gd name="T31"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46" h="282">
                  <a:moveTo>
                    <a:pt x="0" y="0"/>
                  </a:moveTo>
                  <a:lnTo>
                    <a:pt x="3405" y="0"/>
                  </a:lnTo>
                  <a:lnTo>
                    <a:pt x="3443" y="5"/>
                  </a:lnTo>
                  <a:lnTo>
                    <a:pt x="3477" y="19"/>
                  </a:lnTo>
                  <a:lnTo>
                    <a:pt x="3505" y="41"/>
                  </a:lnTo>
                  <a:lnTo>
                    <a:pt x="3528" y="70"/>
                  </a:lnTo>
                  <a:lnTo>
                    <a:pt x="3541" y="103"/>
                  </a:lnTo>
                  <a:lnTo>
                    <a:pt x="3546" y="141"/>
                  </a:lnTo>
                  <a:lnTo>
                    <a:pt x="3541" y="178"/>
                  </a:lnTo>
                  <a:lnTo>
                    <a:pt x="3528" y="212"/>
                  </a:lnTo>
                  <a:lnTo>
                    <a:pt x="3505" y="241"/>
                  </a:lnTo>
                  <a:lnTo>
                    <a:pt x="3477" y="263"/>
                  </a:lnTo>
                  <a:lnTo>
                    <a:pt x="3443" y="276"/>
                  </a:lnTo>
                  <a:lnTo>
                    <a:pt x="3405" y="282"/>
                  </a:lnTo>
                  <a:lnTo>
                    <a:pt x="0" y="282"/>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5">
              <a:extLst>
                <a:ext uri="{FF2B5EF4-FFF2-40B4-BE49-F238E27FC236}">
                  <a16:creationId xmlns:a16="http://schemas.microsoft.com/office/drawing/2014/main" id="{DD1422AA-080C-C347-87B7-13079D1D6D10}"/>
                </a:ext>
              </a:extLst>
            </p:cNvPr>
            <p:cNvSpPr>
              <a:spLocks/>
            </p:cNvSpPr>
            <p:nvPr/>
          </p:nvSpPr>
          <p:spPr bwMode="auto">
            <a:xfrm>
              <a:off x="3696" y="2277"/>
              <a:ext cx="170" cy="290"/>
            </a:xfrm>
            <a:custGeom>
              <a:avLst/>
              <a:gdLst>
                <a:gd name="T0" fmla="*/ 170 w 340"/>
                <a:gd name="T1" fmla="*/ 0 h 580"/>
                <a:gd name="T2" fmla="*/ 209 w 340"/>
                <a:gd name="T3" fmla="*/ 5 h 580"/>
                <a:gd name="T4" fmla="*/ 245 w 340"/>
                <a:gd name="T5" fmla="*/ 18 h 580"/>
                <a:gd name="T6" fmla="*/ 275 w 340"/>
                <a:gd name="T7" fmla="*/ 37 h 580"/>
                <a:gd name="T8" fmla="*/ 302 w 340"/>
                <a:gd name="T9" fmla="*/ 64 h 580"/>
                <a:gd name="T10" fmla="*/ 323 w 340"/>
                <a:gd name="T11" fmla="*/ 96 h 580"/>
                <a:gd name="T12" fmla="*/ 335 w 340"/>
                <a:gd name="T13" fmla="*/ 132 h 580"/>
                <a:gd name="T14" fmla="*/ 340 w 340"/>
                <a:gd name="T15" fmla="*/ 171 h 580"/>
                <a:gd name="T16" fmla="*/ 340 w 340"/>
                <a:gd name="T17" fmla="*/ 408 h 580"/>
                <a:gd name="T18" fmla="*/ 335 w 340"/>
                <a:gd name="T19" fmla="*/ 447 h 580"/>
                <a:gd name="T20" fmla="*/ 323 w 340"/>
                <a:gd name="T21" fmla="*/ 485 h 580"/>
                <a:gd name="T22" fmla="*/ 302 w 340"/>
                <a:gd name="T23" fmla="*/ 515 h 580"/>
                <a:gd name="T24" fmla="*/ 275 w 340"/>
                <a:gd name="T25" fmla="*/ 542 h 580"/>
                <a:gd name="T26" fmla="*/ 245 w 340"/>
                <a:gd name="T27" fmla="*/ 563 h 580"/>
                <a:gd name="T28" fmla="*/ 209 w 340"/>
                <a:gd name="T29" fmla="*/ 575 h 580"/>
                <a:gd name="T30" fmla="*/ 170 w 340"/>
                <a:gd name="T31" fmla="*/ 580 h 580"/>
                <a:gd name="T32" fmla="*/ 131 w 340"/>
                <a:gd name="T33" fmla="*/ 575 h 580"/>
                <a:gd name="T34" fmla="*/ 95 w 340"/>
                <a:gd name="T35" fmla="*/ 563 h 580"/>
                <a:gd name="T36" fmla="*/ 63 w 340"/>
                <a:gd name="T37" fmla="*/ 542 h 580"/>
                <a:gd name="T38" fmla="*/ 38 w 340"/>
                <a:gd name="T39" fmla="*/ 515 h 580"/>
                <a:gd name="T40" fmla="*/ 17 w 340"/>
                <a:gd name="T41" fmla="*/ 485 h 580"/>
                <a:gd name="T42" fmla="*/ 4 w 340"/>
                <a:gd name="T43" fmla="*/ 447 h 580"/>
                <a:gd name="T44" fmla="*/ 0 w 340"/>
                <a:gd name="T45" fmla="*/ 408 h 580"/>
                <a:gd name="T46" fmla="*/ 0 w 340"/>
                <a:gd name="T47" fmla="*/ 171 h 580"/>
                <a:gd name="T48" fmla="*/ 4 w 340"/>
                <a:gd name="T49" fmla="*/ 132 h 580"/>
                <a:gd name="T50" fmla="*/ 17 w 340"/>
                <a:gd name="T51" fmla="*/ 96 h 580"/>
                <a:gd name="T52" fmla="*/ 38 w 340"/>
                <a:gd name="T53" fmla="*/ 64 h 580"/>
                <a:gd name="T54" fmla="*/ 63 w 340"/>
                <a:gd name="T55" fmla="*/ 37 h 580"/>
                <a:gd name="T56" fmla="*/ 95 w 340"/>
                <a:gd name="T57" fmla="*/ 18 h 580"/>
                <a:gd name="T58" fmla="*/ 131 w 340"/>
                <a:gd name="T59" fmla="*/ 5 h 580"/>
                <a:gd name="T60" fmla="*/ 170 w 340"/>
                <a:gd name="T6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0" h="580">
                  <a:moveTo>
                    <a:pt x="170" y="0"/>
                  </a:moveTo>
                  <a:lnTo>
                    <a:pt x="209" y="5"/>
                  </a:lnTo>
                  <a:lnTo>
                    <a:pt x="245" y="18"/>
                  </a:lnTo>
                  <a:lnTo>
                    <a:pt x="275" y="37"/>
                  </a:lnTo>
                  <a:lnTo>
                    <a:pt x="302" y="64"/>
                  </a:lnTo>
                  <a:lnTo>
                    <a:pt x="323" y="96"/>
                  </a:lnTo>
                  <a:lnTo>
                    <a:pt x="335" y="132"/>
                  </a:lnTo>
                  <a:lnTo>
                    <a:pt x="340" y="171"/>
                  </a:lnTo>
                  <a:lnTo>
                    <a:pt x="340" y="408"/>
                  </a:lnTo>
                  <a:lnTo>
                    <a:pt x="335" y="447"/>
                  </a:lnTo>
                  <a:lnTo>
                    <a:pt x="323" y="485"/>
                  </a:lnTo>
                  <a:lnTo>
                    <a:pt x="302" y="515"/>
                  </a:lnTo>
                  <a:lnTo>
                    <a:pt x="275" y="542"/>
                  </a:lnTo>
                  <a:lnTo>
                    <a:pt x="245" y="563"/>
                  </a:lnTo>
                  <a:lnTo>
                    <a:pt x="209" y="575"/>
                  </a:lnTo>
                  <a:lnTo>
                    <a:pt x="170" y="580"/>
                  </a:lnTo>
                  <a:lnTo>
                    <a:pt x="131" y="575"/>
                  </a:lnTo>
                  <a:lnTo>
                    <a:pt x="95" y="563"/>
                  </a:lnTo>
                  <a:lnTo>
                    <a:pt x="63" y="542"/>
                  </a:lnTo>
                  <a:lnTo>
                    <a:pt x="38" y="515"/>
                  </a:lnTo>
                  <a:lnTo>
                    <a:pt x="17" y="485"/>
                  </a:lnTo>
                  <a:lnTo>
                    <a:pt x="4" y="447"/>
                  </a:lnTo>
                  <a:lnTo>
                    <a:pt x="0" y="408"/>
                  </a:lnTo>
                  <a:lnTo>
                    <a:pt x="0" y="171"/>
                  </a:lnTo>
                  <a:lnTo>
                    <a:pt x="4" y="132"/>
                  </a:lnTo>
                  <a:lnTo>
                    <a:pt x="17" y="96"/>
                  </a:lnTo>
                  <a:lnTo>
                    <a:pt x="38" y="64"/>
                  </a:lnTo>
                  <a:lnTo>
                    <a:pt x="63" y="37"/>
                  </a:lnTo>
                  <a:lnTo>
                    <a:pt x="95" y="18"/>
                  </a:lnTo>
                  <a:lnTo>
                    <a:pt x="131" y="5"/>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 name="Picture 2">
            <a:extLst>
              <a:ext uri="{FF2B5EF4-FFF2-40B4-BE49-F238E27FC236}">
                <a16:creationId xmlns:a16="http://schemas.microsoft.com/office/drawing/2014/main" id="{4703C7B2-A723-244E-BFC3-53B97A56A2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47" y="607979"/>
            <a:ext cx="9687998" cy="5461689"/>
          </a:xfrm>
          <a:prstGeom prst="rect">
            <a:avLst/>
          </a:prstGeom>
        </p:spPr>
      </p:pic>
    </p:spTree>
    <p:extLst>
      <p:ext uri="{BB962C8B-B14F-4D97-AF65-F5344CB8AC3E}">
        <p14:creationId xmlns:p14="http://schemas.microsoft.com/office/powerpoint/2010/main" val="197470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28710A-DB58-F64F-B219-943FFDA56143}"/>
              </a:ext>
            </a:extLst>
          </p:cNvPr>
          <p:cNvSpPr/>
          <p:nvPr/>
        </p:nvSpPr>
        <p:spPr>
          <a:xfrm>
            <a:off x="470255" y="5516062"/>
            <a:ext cx="10580914"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923330"/>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r>
              <a:rPr lang="en-US" sz="1400" dirty="0">
                <a:solidFill>
                  <a:schemeClr val="bg1"/>
                </a:solidFill>
                <a:latin typeface="Arial" panose="020B0604020202020204" pitchFamily="34" charset="0"/>
                <a:cs typeface="Arial" panose="020B0604020202020204" pitchFamily="34" charset="0"/>
              </a:rPr>
              <a:t>Martin Fowler</a:t>
            </a:r>
          </a:p>
        </p:txBody>
      </p:sp>
      <p:pic>
        <p:nvPicPr>
          <p:cNvPr id="7" name="Picture 6">
            <a:extLst>
              <a:ext uri="{FF2B5EF4-FFF2-40B4-BE49-F238E27FC236}">
                <a16:creationId xmlns:a16="http://schemas.microsoft.com/office/drawing/2014/main" id="{2D83FE5A-868A-684C-A4D6-3AEDD6FC1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632" y="2360171"/>
            <a:ext cx="8884773" cy="2740577"/>
          </a:xfrm>
          <a:prstGeom prst="rect">
            <a:avLst/>
          </a:prstGeom>
        </p:spPr>
      </p:pic>
      <p:sp>
        <p:nvSpPr>
          <p:cNvPr id="5" name="@YourTwitterHandle">
            <a:extLst>
              <a:ext uri="{FF2B5EF4-FFF2-40B4-BE49-F238E27FC236}">
                <a16:creationId xmlns:a16="http://schemas.microsoft.com/office/drawing/2014/main" id="{DCA45201-325B-B842-9DAE-C01F236CE336}"/>
              </a:ext>
            </a:extLst>
          </p:cNvPr>
          <p:cNvSpPr txBox="1"/>
          <p:nvPr/>
        </p:nvSpPr>
        <p:spPr>
          <a:xfrm>
            <a:off x="2419498" y="5762143"/>
            <a:ext cx="2172326"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bg2">
                    <a:lumMod val="40000"/>
                    <a:lumOff val="60000"/>
                  </a:schemeClr>
                </a:solidFill>
              </a:rPr>
              <a:t>@</a:t>
            </a:r>
            <a:r>
              <a:rPr lang="en-US" sz="2100" dirty="0" err="1">
                <a:solidFill>
                  <a:schemeClr val="bg2">
                    <a:lumMod val="40000"/>
                    <a:lumOff val="60000"/>
                  </a:schemeClr>
                </a:solidFill>
              </a:rPr>
              <a:t>mattos_leonardo</a:t>
            </a:r>
            <a:endParaRPr sz="2100" dirty="0">
              <a:solidFill>
                <a:schemeClr val="bg2">
                  <a:lumMod val="40000"/>
                  <a:lumOff val="60000"/>
                </a:schemeClr>
              </a:solidFill>
            </a:endParaRPr>
          </a:p>
        </p:txBody>
      </p:sp>
      <p:sp>
        <p:nvSpPr>
          <p:cNvPr id="6" name="yourname@email.com">
            <a:extLst>
              <a:ext uri="{FF2B5EF4-FFF2-40B4-BE49-F238E27FC236}">
                <a16:creationId xmlns:a16="http://schemas.microsoft.com/office/drawing/2014/main" id="{1316CAF3-C4F0-0245-AA8A-07F6C311F88C}"/>
              </a:ext>
            </a:extLst>
          </p:cNvPr>
          <p:cNvSpPr txBox="1"/>
          <p:nvPr/>
        </p:nvSpPr>
        <p:spPr>
          <a:xfrm>
            <a:off x="6022329" y="5762143"/>
            <a:ext cx="3287375" cy="374461"/>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bg2">
                    <a:lumMod val="40000"/>
                    <a:lumOff val="60000"/>
                  </a:schemeClr>
                </a:solidFill>
              </a:rPr>
              <a:t>Leonardo.mattos@gmail.com</a:t>
            </a:r>
            <a:endParaRPr sz="2100" dirty="0">
              <a:solidFill>
                <a:schemeClr val="bg2">
                  <a:lumMod val="40000"/>
                  <a:lumOff val="60000"/>
                </a:schemeClr>
              </a:solidFill>
            </a:endParaRPr>
          </a:p>
        </p:txBody>
      </p:sp>
      <p:pic>
        <p:nvPicPr>
          <p:cNvPr id="8" name="Picture 7">
            <a:extLst>
              <a:ext uri="{FF2B5EF4-FFF2-40B4-BE49-F238E27FC236}">
                <a16:creationId xmlns:a16="http://schemas.microsoft.com/office/drawing/2014/main" id="{7A4A283D-6B2A-EC4E-A094-963025AC1E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20486" y="5804123"/>
            <a:ext cx="359541" cy="293026"/>
          </a:xfrm>
          <a:prstGeom prst="rect">
            <a:avLst/>
          </a:prstGeom>
        </p:spPr>
      </p:pic>
      <p:pic>
        <p:nvPicPr>
          <p:cNvPr id="9" name="Picture 8">
            <a:extLst>
              <a:ext uri="{FF2B5EF4-FFF2-40B4-BE49-F238E27FC236}">
                <a16:creationId xmlns:a16="http://schemas.microsoft.com/office/drawing/2014/main" id="{937D437D-BFEC-614E-BD43-588B5B2BCF0D}"/>
              </a:ext>
            </a:extLst>
          </p:cNvPr>
          <p:cNvPicPr>
            <a:picLocks noChangeAspect="1"/>
          </p:cNvPicPr>
          <p:nvPr/>
        </p:nvPicPr>
        <p:blipFill>
          <a:blip r:embed="rId4"/>
          <a:stretch>
            <a:fillRect/>
          </a:stretch>
        </p:blipFill>
        <p:spPr>
          <a:xfrm>
            <a:off x="5591060" y="5857487"/>
            <a:ext cx="339305" cy="244615"/>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04902"/>
            <a:ext cx="12192000" cy="462709"/>
          </a:xfrm>
          <a:prstGeom prst="rect">
            <a:avLst/>
          </a:prstGeom>
        </p:spPr>
      </p:pic>
      <p:pic>
        <p:nvPicPr>
          <p:cNvPr id="2" name="Picture 1"/>
          <p:cNvPicPr>
            <a:picLocks noChangeAspect="1"/>
          </p:cNvPicPr>
          <p:nvPr/>
        </p:nvPicPr>
        <p:blipFill rotWithShape="1">
          <a:blip r:embed="rId4">
            <a:extLst>
              <a:ext uri="{BEBA8EAE-BF5A-486C-A8C5-ECC9F3942E4B}">
                <a14:imgProps xmlns:a14="http://schemas.microsoft.com/office/drawing/2010/main">
                  <a14:imgLayer r:embed="rId5">
                    <a14:imgEffect>
                      <a14:saturation sat="0"/>
                    </a14:imgEffect>
                    <a14:imgEffect>
                      <a14:brightnessContrast bright="-70000"/>
                    </a14:imgEffect>
                  </a14:imgLayer>
                </a14:imgProps>
              </a:ext>
              <a:ext uri="{28A0092B-C50C-407E-A947-70E740481C1C}">
                <a14:useLocalDpi xmlns:a14="http://schemas.microsoft.com/office/drawing/2010/main" val="0"/>
              </a:ext>
            </a:extLst>
          </a:blip>
          <a:srcRect t="20541" b="26781"/>
          <a:stretch/>
        </p:blipFill>
        <p:spPr>
          <a:xfrm>
            <a:off x="0" y="1"/>
            <a:ext cx="12192000" cy="3820290"/>
          </a:xfrm>
          <a:prstGeom prst="rect">
            <a:avLst/>
          </a:prstGeom>
        </p:spPr>
      </p:pic>
      <p:sp>
        <p:nvSpPr>
          <p:cNvPr id="3" name="TextBox 2"/>
          <p:cNvSpPr txBox="1"/>
          <p:nvPr/>
        </p:nvSpPr>
        <p:spPr>
          <a:xfrm>
            <a:off x="0" y="1233898"/>
            <a:ext cx="12192000" cy="1107996"/>
          </a:xfrm>
          <a:prstGeom prst="rect">
            <a:avLst/>
          </a:prstGeom>
          <a:noFill/>
        </p:spPr>
        <p:txBody>
          <a:bodyPr wrap="square" rtlCol="0">
            <a:spAutoFit/>
          </a:bodyPr>
          <a:lstStyle/>
          <a:p>
            <a:pPr algn="ctr"/>
            <a:r>
              <a:rPr lang="en-US" sz="6600" spc="-300" dirty="0">
                <a:solidFill>
                  <a:schemeClr val="accent1"/>
                </a:solidFill>
                <a:latin typeface="Arial" panose="020B0604020202020204" pitchFamily="34" charset="0"/>
                <a:cs typeface="Arial" panose="020B0604020202020204" pitchFamily="34" charset="0"/>
              </a:rPr>
              <a:t>About me</a:t>
            </a:r>
          </a:p>
        </p:txBody>
      </p:sp>
      <p:sp>
        <p:nvSpPr>
          <p:cNvPr id="11" name="Rectangle 10"/>
          <p:cNvSpPr/>
          <p:nvPr/>
        </p:nvSpPr>
        <p:spPr>
          <a:xfrm>
            <a:off x="4602962" y="4800229"/>
            <a:ext cx="3050836" cy="461665"/>
          </a:xfrm>
          <a:prstGeom prst="rect">
            <a:avLst/>
          </a:prstGeom>
        </p:spPr>
        <p:txBody>
          <a:bodyPr wrap="none">
            <a:spAutoFit/>
          </a:bodyPr>
          <a:lstStyle/>
          <a:p>
            <a:pPr algn="ctr"/>
            <a:r>
              <a:rPr lang="en-US" sz="2400" spc="-150" dirty="0">
                <a:solidFill>
                  <a:schemeClr val="accent3"/>
                </a:solidFill>
                <a:latin typeface="Arial" panose="020B0604020202020204" pitchFamily="34" charset="0"/>
                <a:cs typeface="Arial" panose="020B0604020202020204" pitchFamily="34" charset="0"/>
              </a:rPr>
              <a:t>Leonardo Souza </a:t>
            </a:r>
            <a:r>
              <a:rPr lang="en-US" sz="2400" spc="-150" dirty="0" err="1">
                <a:solidFill>
                  <a:schemeClr val="accent3"/>
                </a:solidFill>
                <a:latin typeface="Arial" panose="020B0604020202020204" pitchFamily="34" charset="0"/>
                <a:cs typeface="Arial" panose="020B0604020202020204" pitchFamily="34" charset="0"/>
              </a:rPr>
              <a:t>Mattos</a:t>
            </a:r>
            <a:endParaRPr lang="en-US" sz="2400" spc="-150" dirty="0">
              <a:solidFill>
                <a:schemeClr val="accent3"/>
              </a:solidFill>
              <a:latin typeface="Arial" panose="020B0604020202020204" pitchFamily="34" charset="0"/>
              <a:cs typeface="Arial" panose="020B0604020202020204" pitchFamily="34" charset="0"/>
            </a:endParaRPr>
          </a:p>
        </p:txBody>
      </p:sp>
      <p:sp>
        <p:nvSpPr>
          <p:cNvPr id="15" name="Rectangle 14"/>
          <p:cNvSpPr/>
          <p:nvPr/>
        </p:nvSpPr>
        <p:spPr>
          <a:xfrm>
            <a:off x="1958473" y="5267669"/>
            <a:ext cx="8339847" cy="369332"/>
          </a:xfrm>
          <a:prstGeom prst="rect">
            <a:avLst/>
          </a:prstGeom>
        </p:spPr>
        <p:txBody>
          <a:bodyPr wrap="none">
            <a:spAutoFit/>
          </a:bodyPr>
          <a:lstStyle/>
          <a:p>
            <a:pPr algn="ctr"/>
            <a:r>
              <a:rPr lang="en-US" dirty="0">
                <a:solidFill>
                  <a:schemeClr val="accent4"/>
                </a:solidFill>
                <a:latin typeface="Arial" panose="020B0604020202020204" pitchFamily="34" charset="0"/>
                <a:cs typeface="Arial" panose="020B0604020202020204" pitchFamily="34" charset="0"/>
              </a:rPr>
              <a:t>Senior Manager – Wholesale Payments Technology Leader @JPMorgan Chase</a:t>
            </a:r>
          </a:p>
        </p:txBody>
      </p:sp>
      <p:pic>
        <p:nvPicPr>
          <p:cNvPr id="6" name="Picture 5">
            <a:extLst>
              <a:ext uri="{FF2B5EF4-FFF2-40B4-BE49-F238E27FC236}">
                <a16:creationId xmlns:a16="http://schemas.microsoft.com/office/drawing/2014/main" id="{FA5F6043-0DBE-A44A-84ED-019740757D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0229" y="2287903"/>
            <a:ext cx="1791542" cy="2388722"/>
          </a:xfrm>
          <a:prstGeom prst="rect">
            <a:avLst/>
          </a:prstGeom>
        </p:spPr>
      </p:pic>
    </p:spTree>
    <p:extLst>
      <p:ext uri="{BB962C8B-B14F-4D97-AF65-F5344CB8AC3E}">
        <p14:creationId xmlns:p14="http://schemas.microsoft.com/office/powerpoint/2010/main" val="391971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A1A37B-1FF6-B945-A17C-8F700C42958C}"/>
              </a:ext>
            </a:extLst>
          </p:cNvPr>
          <p:cNvSpPr txBox="1"/>
          <p:nvPr/>
        </p:nvSpPr>
        <p:spPr>
          <a:xfrm>
            <a:off x="0" y="721396"/>
            <a:ext cx="12192000" cy="830997"/>
          </a:xfrm>
          <a:prstGeom prst="rect">
            <a:avLst/>
          </a:prstGeom>
          <a:noFill/>
        </p:spPr>
        <p:txBody>
          <a:bodyPr wrap="square" rtlCol="0">
            <a:spAutoFit/>
          </a:bodyPr>
          <a:lstStyle/>
          <a:p>
            <a:pPr algn="ctr"/>
            <a:r>
              <a:rPr lang="en-US" sz="4800" spc="-300" dirty="0" err="1">
                <a:solidFill>
                  <a:schemeClr val="accent1"/>
                </a:solidFill>
                <a:latin typeface="Arial" panose="020B0604020202020204" pitchFamily="34" charset="0"/>
                <a:cs typeface="Arial" panose="020B0604020202020204" pitchFamily="34" charset="0"/>
              </a:rPr>
              <a:t>Cenario</a:t>
            </a:r>
            <a:r>
              <a:rPr lang="en-US" sz="4800" spc="-300" dirty="0">
                <a:solidFill>
                  <a:schemeClr val="accent1"/>
                </a:solidFill>
                <a:latin typeface="Arial" panose="020B0604020202020204" pitchFamily="34" charset="0"/>
                <a:cs typeface="Arial" panose="020B0604020202020204" pitchFamily="34" charset="0"/>
              </a:rPr>
              <a:t> </a:t>
            </a:r>
            <a:r>
              <a:rPr lang="en-US" sz="4800" spc="-300" dirty="0" err="1">
                <a:solidFill>
                  <a:schemeClr val="accent1"/>
                </a:solidFill>
                <a:latin typeface="Arial" panose="020B0604020202020204" pitchFamily="34" charset="0"/>
                <a:cs typeface="Arial" panose="020B0604020202020204" pitchFamily="34" charset="0"/>
              </a:rPr>
              <a:t>inicial</a:t>
            </a:r>
            <a:endParaRPr lang="en-US" sz="4800" spc="-300" dirty="0">
              <a:solidFill>
                <a:schemeClr val="accent1"/>
              </a:solidFill>
              <a:latin typeface="Arial" panose="020B0604020202020204" pitchFamily="34" charset="0"/>
              <a:cs typeface="Arial" panose="020B0604020202020204" pitchFamily="34" charset="0"/>
            </a:endParaRPr>
          </a:p>
        </p:txBody>
      </p:sp>
      <p:sp>
        <p:nvSpPr>
          <p:cNvPr id="5" name="Rounded Rectangle 4">
            <a:extLst>
              <a:ext uri="{FF2B5EF4-FFF2-40B4-BE49-F238E27FC236}">
                <a16:creationId xmlns:a16="http://schemas.microsoft.com/office/drawing/2014/main" id="{1A7D9D86-067E-A641-A488-9163B08F2DFE}"/>
              </a:ext>
            </a:extLst>
          </p:cNvPr>
          <p:cNvSpPr/>
          <p:nvPr/>
        </p:nvSpPr>
        <p:spPr>
          <a:xfrm>
            <a:off x="1497612" y="1792208"/>
            <a:ext cx="7532087" cy="3484825"/>
          </a:xfrm>
          <a:prstGeom prst="roundRect">
            <a:avLst>
              <a:gd name="adj" fmla="val 2478"/>
            </a:avLst>
          </a:prstGeom>
          <a:solidFill>
            <a:schemeClr val="bg1"/>
          </a:solidFill>
          <a:ln>
            <a:noFill/>
          </a:ln>
          <a:effectLst>
            <a:outerShdw blurRad="635000" sx="102000" sy="102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098CFCE-FE04-6443-9388-3A5C3F194031}"/>
              </a:ext>
            </a:extLst>
          </p:cNvPr>
          <p:cNvSpPr/>
          <p:nvPr/>
        </p:nvSpPr>
        <p:spPr>
          <a:xfrm>
            <a:off x="1777985" y="223801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6FB876B-D66A-A847-BE4A-0B804C020D21}"/>
              </a:ext>
            </a:extLst>
          </p:cNvPr>
          <p:cNvSpPr/>
          <p:nvPr/>
        </p:nvSpPr>
        <p:spPr>
          <a:xfrm>
            <a:off x="1777985" y="2964684"/>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706B8A7-907B-6643-9AF7-BA2552ACE3B5}"/>
              </a:ext>
            </a:extLst>
          </p:cNvPr>
          <p:cNvSpPr/>
          <p:nvPr/>
        </p:nvSpPr>
        <p:spPr>
          <a:xfrm>
            <a:off x="1777985" y="373078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Shape 8">
            <a:extLst>
              <a:ext uri="{FF2B5EF4-FFF2-40B4-BE49-F238E27FC236}">
                <a16:creationId xmlns:a16="http://schemas.microsoft.com/office/drawing/2014/main" id="{1A662672-962D-7A49-8846-4B86B168B858}"/>
              </a:ext>
            </a:extLst>
          </p:cNvPr>
          <p:cNvSpPr/>
          <p:nvPr/>
        </p:nvSpPr>
        <p:spPr>
          <a:xfrm rot="18900000">
            <a:off x="1832742" y="2213385"/>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Shape 9">
            <a:extLst>
              <a:ext uri="{FF2B5EF4-FFF2-40B4-BE49-F238E27FC236}">
                <a16:creationId xmlns:a16="http://schemas.microsoft.com/office/drawing/2014/main" id="{EBB76120-B1E9-BE45-84FC-2C491944F080}"/>
              </a:ext>
            </a:extLst>
          </p:cNvPr>
          <p:cNvSpPr/>
          <p:nvPr/>
        </p:nvSpPr>
        <p:spPr>
          <a:xfrm rot="18900000">
            <a:off x="1832742" y="2941189"/>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Shape 10">
            <a:extLst>
              <a:ext uri="{FF2B5EF4-FFF2-40B4-BE49-F238E27FC236}">
                <a16:creationId xmlns:a16="http://schemas.microsoft.com/office/drawing/2014/main" id="{BA8DBCE6-7CD3-9648-8CD0-DA7D0AB278D0}"/>
              </a:ext>
            </a:extLst>
          </p:cNvPr>
          <p:cNvSpPr/>
          <p:nvPr/>
        </p:nvSpPr>
        <p:spPr>
          <a:xfrm rot="18900000">
            <a:off x="1832742" y="3683030"/>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FAE5754-9186-0246-AF83-A06F9E25CA05}"/>
              </a:ext>
            </a:extLst>
          </p:cNvPr>
          <p:cNvGrpSpPr/>
          <p:nvPr/>
        </p:nvGrpSpPr>
        <p:grpSpPr>
          <a:xfrm>
            <a:off x="742875" y="2033769"/>
            <a:ext cx="372801" cy="2790462"/>
            <a:chOff x="1055077" y="750277"/>
            <a:chExt cx="369276" cy="3722077"/>
          </a:xfrm>
          <a:effectLst>
            <a:outerShdw blurRad="635000" sx="102000" sy="102000" algn="ctr" rotWithShape="0">
              <a:schemeClr val="accent2">
                <a:alpha val="20000"/>
              </a:schemeClr>
            </a:outerShdw>
          </a:effectLst>
        </p:grpSpPr>
        <p:sp>
          <p:nvSpPr>
            <p:cNvPr id="13" name="Rectangle 12">
              <a:extLst>
                <a:ext uri="{FF2B5EF4-FFF2-40B4-BE49-F238E27FC236}">
                  <a16:creationId xmlns:a16="http://schemas.microsoft.com/office/drawing/2014/main" id="{A9063B4F-326E-3949-9D99-61652632A634}"/>
                </a:ext>
              </a:extLst>
            </p:cNvPr>
            <p:cNvSpPr/>
            <p:nvPr/>
          </p:nvSpPr>
          <p:spPr>
            <a:xfrm>
              <a:off x="1055077"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33279A-2D9B-4F4D-B624-481A40F73640}"/>
                </a:ext>
              </a:extLst>
            </p:cNvPr>
            <p:cNvSpPr/>
            <p:nvPr/>
          </p:nvSpPr>
          <p:spPr>
            <a:xfrm>
              <a:off x="1178169" y="1248508"/>
              <a:ext cx="123092" cy="2649415"/>
            </a:xfrm>
            <a:prstGeom prst="rect">
              <a:avLst/>
            </a:prstGeom>
            <a:gradFill>
              <a:gsLst>
                <a:gs pos="0">
                  <a:schemeClr val="accent5">
                    <a:lumMod val="40000"/>
                    <a:lumOff val="60000"/>
                  </a:schemeClr>
                </a:gs>
                <a:gs pos="100000">
                  <a:schemeClr val="accent5">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7F7DEB-A632-1F4E-B0CF-5A2BFB91260B}"/>
                </a:ext>
              </a:extLst>
            </p:cNvPr>
            <p:cNvSpPr/>
            <p:nvPr/>
          </p:nvSpPr>
          <p:spPr>
            <a:xfrm>
              <a:off x="1301261"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iangle 15">
              <a:extLst>
                <a:ext uri="{FF2B5EF4-FFF2-40B4-BE49-F238E27FC236}">
                  <a16:creationId xmlns:a16="http://schemas.microsoft.com/office/drawing/2014/main" id="{447DD4BE-BBB9-BE48-95C8-F1916451FB63}"/>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4BCCD1-43C5-0140-98F1-CCD120B51057}"/>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 Same Side Corner Rectangle 17">
              <a:extLst>
                <a:ext uri="{FF2B5EF4-FFF2-40B4-BE49-F238E27FC236}">
                  <a16:creationId xmlns:a16="http://schemas.microsoft.com/office/drawing/2014/main" id="{30CBBFAA-925B-B74C-892A-25C8C2480316}"/>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iangle 18">
              <a:extLst>
                <a:ext uri="{FF2B5EF4-FFF2-40B4-BE49-F238E27FC236}">
                  <a16:creationId xmlns:a16="http://schemas.microsoft.com/office/drawing/2014/main" id="{3DAC6A2C-2036-C741-BF6C-FAFA9FEAE8E8}"/>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EFF6E75-655A-B34B-9F77-ECC235C283D3}"/>
              </a:ext>
            </a:extLst>
          </p:cNvPr>
          <p:cNvSpPr txBox="1"/>
          <p:nvPr/>
        </p:nvSpPr>
        <p:spPr>
          <a:xfrm>
            <a:off x="2261483" y="2161163"/>
            <a:ext cx="6501517" cy="400110"/>
          </a:xfrm>
          <a:prstGeom prst="rect">
            <a:avLst/>
          </a:prstGeom>
          <a:noFill/>
        </p:spPr>
        <p:txBody>
          <a:bodyPr wrap="square" rtlCol="0">
            <a:spAutoFit/>
          </a:bodyPr>
          <a:lstStyle/>
          <a:p>
            <a:r>
              <a:rPr lang="en-GB" sz="2000" dirty="0" err="1">
                <a:solidFill>
                  <a:schemeClr val="tx2"/>
                </a:solidFill>
              </a:rPr>
              <a:t>Aplicacoes</a:t>
            </a:r>
            <a:r>
              <a:rPr lang="en-GB" sz="2000" dirty="0">
                <a:solidFill>
                  <a:schemeClr val="tx2"/>
                </a:solidFill>
              </a:rPr>
              <a:t> </a:t>
            </a:r>
            <a:r>
              <a:rPr lang="en-GB" sz="2000" dirty="0" err="1">
                <a:solidFill>
                  <a:schemeClr val="tx2"/>
                </a:solidFill>
              </a:rPr>
              <a:t>legadas</a:t>
            </a:r>
            <a:r>
              <a:rPr lang="en-GB" sz="2000" dirty="0">
                <a:solidFill>
                  <a:schemeClr val="tx2"/>
                </a:solidFill>
              </a:rPr>
              <a:t>, </a:t>
            </a:r>
            <a:r>
              <a:rPr lang="en-GB" sz="2000" dirty="0" err="1">
                <a:solidFill>
                  <a:schemeClr val="tx2"/>
                </a:solidFill>
              </a:rPr>
              <a:t>rodando</a:t>
            </a:r>
            <a:r>
              <a:rPr lang="en-GB" sz="2000" dirty="0">
                <a:solidFill>
                  <a:schemeClr val="tx2"/>
                </a:solidFill>
              </a:rPr>
              <a:t> a </a:t>
            </a:r>
            <a:r>
              <a:rPr lang="en-GB" sz="2000" dirty="0" err="1">
                <a:solidFill>
                  <a:schemeClr val="tx2"/>
                </a:solidFill>
              </a:rPr>
              <a:t>anos</a:t>
            </a:r>
            <a:r>
              <a:rPr lang="en-GB" sz="2000" dirty="0">
                <a:solidFill>
                  <a:schemeClr val="tx2"/>
                </a:solidFill>
              </a:rPr>
              <a:t> </a:t>
            </a:r>
            <a:r>
              <a:rPr lang="en-GB" sz="2000" dirty="0" err="1">
                <a:solidFill>
                  <a:schemeClr val="tx2"/>
                </a:solidFill>
              </a:rPr>
              <a:t>em</a:t>
            </a:r>
            <a:r>
              <a:rPr lang="en-GB" sz="2000" dirty="0">
                <a:solidFill>
                  <a:schemeClr val="tx2"/>
                </a:solidFill>
              </a:rPr>
              <a:t> </a:t>
            </a:r>
            <a:r>
              <a:rPr lang="en-GB" sz="2000" dirty="0" err="1">
                <a:solidFill>
                  <a:schemeClr val="tx2"/>
                </a:solidFill>
              </a:rPr>
              <a:t>producao</a:t>
            </a:r>
            <a:endParaRPr lang="en-US" sz="2000" dirty="0">
              <a:solidFill>
                <a:schemeClr val="tx2"/>
              </a:solidFill>
            </a:endParaRPr>
          </a:p>
        </p:txBody>
      </p:sp>
      <p:sp>
        <p:nvSpPr>
          <p:cNvPr id="21" name="TextBox 20">
            <a:extLst>
              <a:ext uri="{FF2B5EF4-FFF2-40B4-BE49-F238E27FC236}">
                <a16:creationId xmlns:a16="http://schemas.microsoft.com/office/drawing/2014/main" id="{1C323F8F-FEB6-4D40-B7AF-8967048A7888}"/>
              </a:ext>
            </a:extLst>
          </p:cNvPr>
          <p:cNvSpPr txBox="1"/>
          <p:nvPr/>
        </p:nvSpPr>
        <p:spPr>
          <a:xfrm>
            <a:off x="2261483" y="2711349"/>
            <a:ext cx="6501517" cy="707886"/>
          </a:xfrm>
          <a:prstGeom prst="rect">
            <a:avLst/>
          </a:prstGeom>
          <a:noFill/>
        </p:spPr>
        <p:txBody>
          <a:bodyPr wrap="square" rtlCol="0">
            <a:spAutoFit/>
          </a:bodyPr>
          <a:lstStyle/>
          <a:p>
            <a:r>
              <a:rPr lang="en-GB" sz="2000" dirty="0">
                <a:solidFill>
                  <a:schemeClr val="tx2"/>
                </a:solidFill>
              </a:rPr>
              <a:t>Backlog </a:t>
            </a:r>
            <a:r>
              <a:rPr lang="en-GB" sz="2000" dirty="0" err="1">
                <a:solidFill>
                  <a:schemeClr val="tx2"/>
                </a:solidFill>
              </a:rPr>
              <a:t>gigantesco</a:t>
            </a:r>
            <a:r>
              <a:rPr lang="en-GB" sz="2000" dirty="0">
                <a:solidFill>
                  <a:schemeClr val="tx2"/>
                </a:solidFill>
              </a:rPr>
              <a:t>  de </a:t>
            </a:r>
            <a:r>
              <a:rPr lang="en-GB" sz="2000" dirty="0" err="1">
                <a:solidFill>
                  <a:schemeClr val="tx2"/>
                </a:solidFill>
              </a:rPr>
              <a:t>demandas</a:t>
            </a:r>
            <a:r>
              <a:rPr lang="en-GB" sz="2000" dirty="0">
                <a:solidFill>
                  <a:schemeClr val="tx2"/>
                </a:solidFill>
              </a:rPr>
              <a:t> de </a:t>
            </a:r>
            <a:r>
              <a:rPr lang="en-GB" sz="2000" dirty="0" err="1">
                <a:solidFill>
                  <a:schemeClr val="tx2"/>
                </a:solidFill>
              </a:rPr>
              <a:t>negocio</a:t>
            </a:r>
            <a:r>
              <a:rPr lang="en-GB" sz="2000" dirty="0">
                <a:solidFill>
                  <a:schemeClr val="tx2"/>
                </a:solidFill>
              </a:rPr>
              <a:t> de </a:t>
            </a:r>
            <a:r>
              <a:rPr lang="en-GB" sz="2000" dirty="0" err="1">
                <a:solidFill>
                  <a:schemeClr val="tx2"/>
                </a:solidFill>
              </a:rPr>
              <a:t>clientes</a:t>
            </a:r>
            <a:r>
              <a:rPr lang="en-GB" sz="2000" dirty="0">
                <a:solidFill>
                  <a:schemeClr val="tx2"/>
                </a:solidFill>
              </a:rPr>
              <a:t> </a:t>
            </a:r>
            <a:r>
              <a:rPr lang="en-GB" sz="2000" dirty="0" err="1">
                <a:solidFill>
                  <a:schemeClr val="tx2"/>
                </a:solidFill>
              </a:rPr>
              <a:t>internos</a:t>
            </a:r>
            <a:r>
              <a:rPr lang="en-GB" sz="2000" dirty="0">
                <a:solidFill>
                  <a:schemeClr val="tx2"/>
                </a:solidFill>
              </a:rPr>
              <a:t> </a:t>
            </a:r>
            <a:r>
              <a:rPr lang="en-GB" sz="2000" dirty="0" err="1">
                <a:solidFill>
                  <a:schemeClr val="tx2"/>
                </a:solidFill>
              </a:rPr>
              <a:t>insatisfeitos</a:t>
            </a:r>
            <a:endParaRPr lang="en-US" sz="2000" dirty="0">
              <a:solidFill>
                <a:schemeClr val="tx2"/>
              </a:solidFill>
            </a:endParaRPr>
          </a:p>
        </p:txBody>
      </p:sp>
      <p:sp>
        <p:nvSpPr>
          <p:cNvPr id="22" name="TextBox 21">
            <a:extLst>
              <a:ext uri="{FF2B5EF4-FFF2-40B4-BE49-F238E27FC236}">
                <a16:creationId xmlns:a16="http://schemas.microsoft.com/office/drawing/2014/main" id="{71328D70-7F4C-7B4F-B56B-B39ADBCBB092}"/>
              </a:ext>
            </a:extLst>
          </p:cNvPr>
          <p:cNvSpPr txBox="1"/>
          <p:nvPr/>
        </p:nvSpPr>
        <p:spPr>
          <a:xfrm>
            <a:off x="2261483" y="3491108"/>
            <a:ext cx="6501517" cy="707886"/>
          </a:xfrm>
          <a:prstGeom prst="rect">
            <a:avLst/>
          </a:prstGeom>
          <a:noFill/>
        </p:spPr>
        <p:txBody>
          <a:bodyPr wrap="square" rtlCol="0">
            <a:spAutoFit/>
          </a:bodyPr>
          <a:lstStyle/>
          <a:p>
            <a:r>
              <a:rPr lang="en-GB" sz="2000" dirty="0" err="1">
                <a:solidFill>
                  <a:schemeClr val="tx2"/>
                </a:solidFill>
              </a:rPr>
              <a:t>Executivos</a:t>
            </a:r>
            <a:r>
              <a:rPr lang="en-GB" sz="2000" dirty="0">
                <a:solidFill>
                  <a:schemeClr val="tx2"/>
                </a:solidFill>
              </a:rPr>
              <a:t> de </a:t>
            </a:r>
            <a:r>
              <a:rPr lang="en-GB" sz="2000" dirty="0" err="1">
                <a:solidFill>
                  <a:schemeClr val="tx2"/>
                </a:solidFill>
              </a:rPr>
              <a:t>tecnologia</a:t>
            </a:r>
            <a:r>
              <a:rPr lang="en-GB" sz="2000" dirty="0">
                <a:solidFill>
                  <a:schemeClr val="tx2"/>
                </a:solidFill>
              </a:rPr>
              <a:t> </a:t>
            </a:r>
            <a:r>
              <a:rPr lang="en-GB" sz="2000" dirty="0" err="1">
                <a:solidFill>
                  <a:schemeClr val="tx2"/>
                </a:solidFill>
              </a:rPr>
              <a:t>pressionando</a:t>
            </a:r>
            <a:r>
              <a:rPr lang="en-GB" sz="2000" dirty="0">
                <a:solidFill>
                  <a:schemeClr val="tx2"/>
                </a:solidFill>
              </a:rPr>
              <a:t> por </a:t>
            </a:r>
            <a:r>
              <a:rPr lang="en-GB" sz="2000" dirty="0" err="1">
                <a:solidFill>
                  <a:schemeClr val="tx2"/>
                </a:solidFill>
              </a:rPr>
              <a:t>uma</a:t>
            </a:r>
            <a:r>
              <a:rPr lang="en-GB" sz="2000" dirty="0">
                <a:solidFill>
                  <a:schemeClr val="tx2"/>
                </a:solidFill>
              </a:rPr>
              <a:t> </a:t>
            </a:r>
            <a:r>
              <a:rPr lang="en-GB" sz="2000" dirty="0" err="1">
                <a:solidFill>
                  <a:schemeClr val="tx2"/>
                </a:solidFill>
              </a:rPr>
              <a:t>modernizacao</a:t>
            </a:r>
            <a:r>
              <a:rPr lang="en-GB" sz="2000" dirty="0">
                <a:solidFill>
                  <a:schemeClr val="tx2"/>
                </a:solidFill>
              </a:rPr>
              <a:t> da </a:t>
            </a:r>
            <a:r>
              <a:rPr lang="en-GB" sz="2000" dirty="0" err="1">
                <a:solidFill>
                  <a:schemeClr val="tx2"/>
                </a:solidFill>
              </a:rPr>
              <a:t>plataforma</a:t>
            </a:r>
            <a:r>
              <a:rPr lang="en-GB" sz="2000" dirty="0">
                <a:solidFill>
                  <a:schemeClr val="tx2"/>
                </a:solidFill>
              </a:rPr>
              <a:t> e </a:t>
            </a:r>
            <a:r>
              <a:rPr lang="en-GB" sz="2000" dirty="0" err="1">
                <a:solidFill>
                  <a:schemeClr val="tx2"/>
                </a:solidFill>
              </a:rPr>
              <a:t>ida</a:t>
            </a:r>
            <a:r>
              <a:rPr lang="en-GB" sz="2000" dirty="0">
                <a:solidFill>
                  <a:schemeClr val="tx2"/>
                </a:solidFill>
              </a:rPr>
              <a:t> a </a:t>
            </a:r>
            <a:r>
              <a:rPr lang="en-GB" sz="2000" dirty="0" err="1">
                <a:solidFill>
                  <a:schemeClr val="tx2"/>
                </a:solidFill>
              </a:rPr>
              <a:t>nuvem</a:t>
            </a:r>
            <a:endParaRPr lang="en-US" sz="2000" dirty="0">
              <a:solidFill>
                <a:schemeClr val="tx2"/>
              </a:solidFill>
            </a:endParaRPr>
          </a:p>
        </p:txBody>
      </p:sp>
      <p:sp>
        <p:nvSpPr>
          <p:cNvPr id="23" name="Rectangle 22">
            <a:extLst>
              <a:ext uri="{FF2B5EF4-FFF2-40B4-BE49-F238E27FC236}">
                <a16:creationId xmlns:a16="http://schemas.microsoft.com/office/drawing/2014/main" id="{0CACD615-F99C-0D43-AC27-A18CD19E3BCA}"/>
              </a:ext>
            </a:extLst>
          </p:cNvPr>
          <p:cNvSpPr/>
          <p:nvPr/>
        </p:nvSpPr>
        <p:spPr>
          <a:xfrm>
            <a:off x="1819033" y="4591735"/>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Shape 23">
            <a:extLst>
              <a:ext uri="{FF2B5EF4-FFF2-40B4-BE49-F238E27FC236}">
                <a16:creationId xmlns:a16="http://schemas.microsoft.com/office/drawing/2014/main" id="{D7309DAE-B055-C944-852B-ED3BF28BB85A}"/>
              </a:ext>
            </a:extLst>
          </p:cNvPr>
          <p:cNvSpPr/>
          <p:nvPr/>
        </p:nvSpPr>
        <p:spPr>
          <a:xfrm rot="18900000">
            <a:off x="1873790" y="4543977"/>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2085A5E-3DBA-4C4D-9D36-38FA9B1A8218}"/>
              </a:ext>
            </a:extLst>
          </p:cNvPr>
          <p:cNvSpPr txBox="1"/>
          <p:nvPr/>
        </p:nvSpPr>
        <p:spPr>
          <a:xfrm>
            <a:off x="2302531" y="4352055"/>
            <a:ext cx="6501517" cy="707886"/>
          </a:xfrm>
          <a:prstGeom prst="rect">
            <a:avLst/>
          </a:prstGeom>
          <a:noFill/>
        </p:spPr>
        <p:txBody>
          <a:bodyPr wrap="square" rtlCol="0">
            <a:spAutoFit/>
          </a:bodyPr>
          <a:lstStyle/>
          <a:p>
            <a:r>
              <a:rPr lang="en-GB" sz="2000" dirty="0" err="1">
                <a:solidFill>
                  <a:schemeClr val="tx2"/>
                </a:solidFill>
              </a:rPr>
              <a:t>Ambiente</a:t>
            </a:r>
            <a:r>
              <a:rPr lang="en-GB" sz="2000" dirty="0">
                <a:solidFill>
                  <a:schemeClr val="tx2"/>
                </a:solidFill>
              </a:rPr>
              <a:t> </a:t>
            </a:r>
            <a:r>
              <a:rPr lang="en-GB" sz="2000" dirty="0" err="1">
                <a:solidFill>
                  <a:schemeClr val="tx2"/>
                </a:solidFill>
              </a:rPr>
              <a:t>altamente</a:t>
            </a:r>
            <a:r>
              <a:rPr lang="en-GB" sz="2000" dirty="0">
                <a:solidFill>
                  <a:schemeClr val="tx2"/>
                </a:solidFill>
              </a:rPr>
              <a:t> </a:t>
            </a:r>
            <a:r>
              <a:rPr lang="en-GB" sz="2000" dirty="0" err="1">
                <a:solidFill>
                  <a:schemeClr val="tx2"/>
                </a:solidFill>
              </a:rPr>
              <a:t>regulado</a:t>
            </a:r>
            <a:r>
              <a:rPr lang="en-GB" sz="2000" dirty="0">
                <a:solidFill>
                  <a:schemeClr val="tx2"/>
                </a:solidFill>
              </a:rPr>
              <a:t>, com </a:t>
            </a:r>
            <a:r>
              <a:rPr lang="en-GB" sz="2000" dirty="0" err="1">
                <a:solidFill>
                  <a:schemeClr val="tx2"/>
                </a:solidFill>
              </a:rPr>
              <a:t>auditores</a:t>
            </a:r>
            <a:r>
              <a:rPr lang="en-GB" sz="2000" dirty="0">
                <a:solidFill>
                  <a:schemeClr val="tx2"/>
                </a:solidFill>
              </a:rPr>
              <a:t> </a:t>
            </a:r>
            <a:r>
              <a:rPr lang="en-GB" sz="2000" dirty="0" err="1">
                <a:solidFill>
                  <a:schemeClr val="tx2"/>
                </a:solidFill>
              </a:rPr>
              <a:t>internos</a:t>
            </a:r>
            <a:r>
              <a:rPr lang="en-GB" sz="2000" dirty="0">
                <a:solidFill>
                  <a:schemeClr val="tx2"/>
                </a:solidFill>
              </a:rPr>
              <a:t> e </a:t>
            </a:r>
            <a:r>
              <a:rPr lang="en-GB" sz="2000" dirty="0" err="1">
                <a:solidFill>
                  <a:schemeClr val="tx2"/>
                </a:solidFill>
              </a:rPr>
              <a:t>externos</a:t>
            </a:r>
            <a:r>
              <a:rPr lang="en-GB" sz="2000" dirty="0">
                <a:solidFill>
                  <a:schemeClr val="tx2"/>
                </a:solidFill>
              </a:rPr>
              <a:t> </a:t>
            </a:r>
            <a:r>
              <a:rPr lang="en-GB" sz="2000" dirty="0" err="1">
                <a:solidFill>
                  <a:schemeClr val="tx2"/>
                </a:solidFill>
              </a:rPr>
              <a:t>adicionando</a:t>
            </a:r>
            <a:r>
              <a:rPr lang="en-GB" sz="2000" dirty="0">
                <a:solidFill>
                  <a:schemeClr val="tx2"/>
                </a:solidFill>
              </a:rPr>
              <a:t> </a:t>
            </a:r>
            <a:r>
              <a:rPr lang="en-GB" sz="2000" dirty="0" err="1">
                <a:solidFill>
                  <a:schemeClr val="tx2"/>
                </a:solidFill>
              </a:rPr>
              <a:t>complexidade</a:t>
            </a:r>
            <a:r>
              <a:rPr lang="en-GB" sz="2000" dirty="0">
                <a:solidFill>
                  <a:schemeClr val="tx2"/>
                </a:solidFill>
              </a:rPr>
              <a:t> </a:t>
            </a:r>
            <a:r>
              <a:rPr lang="en-GB" sz="2000" dirty="0" err="1">
                <a:solidFill>
                  <a:schemeClr val="tx2"/>
                </a:solidFill>
              </a:rPr>
              <a:t>ao</a:t>
            </a:r>
            <a:r>
              <a:rPr lang="en-GB" sz="2000" dirty="0">
                <a:solidFill>
                  <a:schemeClr val="tx2"/>
                </a:solidFill>
              </a:rPr>
              <a:t> SDLC</a:t>
            </a:r>
            <a:endParaRPr lang="en-US" sz="2000" dirty="0">
              <a:solidFill>
                <a:schemeClr val="tx2"/>
              </a:solidFill>
            </a:endParaRPr>
          </a:p>
        </p:txBody>
      </p:sp>
      <p:sp>
        <p:nvSpPr>
          <p:cNvPr id="26" name="Rectangle 25">
            <a:extLst>
              <a:ext uri="{FF2B5EF4-FFF2-40B4-BE49-F238E27FC236}">
                <a16:creationId xmlns:a16="http://schemas.microsoft.com/office/drawing/2014/main" id="{B981660E-8F66-214C-96B1-E00A72137429}"/>
              </a:ext>
            </a:extLst>
          </p:cNvPr>
          <p:cNvSpPr/>
          <p:nvPr/>
        </p:nvSpPr>
        <p:spPr>
          <a:xfrm>
            <a:off x="508981" y="5672872"/>
            <a:ext cx="10580914"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E </a:t>
            </a:r>
            <a:r>
              <a:rPr lang="en-US" dirty="0" err="1"/>
              <a:t>ainda</a:t>
            </a:r>
            <a:r>
              <a:rPr lang="en-US" dirty="0"/>
              <a:t> </a:t>
            </a:r>
            <a:r>
              <a:rPr lang="en-US" dirty="0" err="1"/>
              <a:t>tinhamos</a:t>
            </a:r>
            <a:r>
              <a:rPr lang="en-US" dirty="0"/>
              <a:t> </a:t>
            </a:r>
            <a:r>
              <a:rPr lang="en-US" dirty="0" err="1"/>
              <a:t>muito</a:t>
            </a:r>
            <a:r>
              <a:rPr lang="en-US" dirty="0"/>
              <a:t> ”burn out” da </a:t>
            </a:r>
            <a:r>
              <a:rPr lang="en-US" dirty="0" err="1"/>
              <a:t>gerencia</a:t>
            </a:r>
            <a:r>
              <a:rPr lang="en-US" dirty="0"/>
              <a:t> media e </a:t>
            </a:r>
            <a:r>
              <a:rPr lang="en-US" dirty="0" err="1"/>
              <a:t>desenvolvedores</a:t>
            </a:r>
            <a:r>
              <a:rPr lang="en-US" dirty="0"/>
              <a:t>!!!!</a:t>
            </a:r>
          </a:p>
        </p:txBody>
      </p:sp>
      <p:pic>
        <p:nvPicPr>
          <p:cNvPr id="28" name="Picture 27" descr="A picture containing drawing&#10;&#10;Description automatically generated">
            <a:extLst>
              <a:ext uri="{FF2B5EF4-FFF2-40B4-BE49-F238E27FC236}">
                <a16:creationId xmlns:a16="http://schemas.microsoft.com/office/drawing/2014/main" id="{9EAAC4D6-5F04-8146-BEF8-6237C2EF3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7747" y="2066316"/>
            <a:ext cx="2816364" cy="2816364"/>
          </a:xfrm>
          <a:prstGeom prst="rect">
            <a:avLst/>
          </a:prstGeom>
        </p:spPr>
      </p:pic>
    </p:spTree>
    <p:extLst>
      <p:ext uri="{BB962C8B-B14F-4D97-AF65-F5344CB8AC3E}">
        <p14:creationId xmlns:p14="http://schemas.microsoft.com/office/powerpoint/2010/main" val="405360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O que </a:t>
            </a:r>
            <a:r>
              <a:rPr lang="en-US" sz="4800" spc="-300" dirty="0" err="1">
                <a:solidFill>
                  <a:schemeClr val="accent1"/>
                </a:solidFill>
                <a:latin typeface="Arial" panose="020B0604020202020204" pitchFamily="34" charset="0"/>
                <a:cs typeface="Arial" panose="020B0604020202020204" pitchFamily="34" charset="0"/>
              </a:rPr>
              <a:t>tinha</a:t>
            </a:r>
            <a:r>
              <a:rPr lang="en-US" sz="4800" spc="-300" dirty="0">
                <a:solidFill>
                  <a:schemeClr val="accent1"/>
                </a:solidFill>
                <a:latin typeface="Arial" panose="020B0604020202020204" pitchFamily="34" charset="0"/>
                <a:cs typeface="Arial" panose="020B0604020202020204" pitchFamily="34" charset="0"/>
              </a:rPr>
              <a:t> </a:t>
            </a:r>
            <a:r>
              <a:rPr lang="en-US" sz="4800" spc="-300" dirty="0" err="1">
                <a:solidFill>
                  <a:schemeClr val="accent1"/>
                </a:solidFill>
                <a:latin typeface="Arial" panose="020B0604020202020204" pitchFamily="34" charset="0"/>
                <a:cs typeface="Arial" panose="020B0604020202020204" pitchFamily="34" charset="0"/>
              </a:rPr>
              <a:t>sido</a:t>
            </a:r>
            <a:r>
              <a:rPr lang="en-US" sz="4800" spc="-300" dirty="0">
                <a:solidFill>
                  <a:schemeClr val="accent1"/>
                </a:solidFill>
                <a:latin typeface="Arial" panose="020B0604020202020204" pitchFamily="34" charset="0"/>
                <a:cs typeface="Arial" panose="020B0604020202020204" pitchFamily="34" charset="0"/>
              </a:rPr>
              <a:t> </a:t>
            </a:r>
            <a:r>
              <a:rPr lang="en-US" sz="4800" spc="-300" dirty="0" err="1">
                <a:solidFill>
                  <a:schemeClr val="accent1"/>
                </a:solidFill>
                <a:latin typeface="Arial" panose="020B0604020202020204" pitchFamily="34" charset="0"/>
                <a:cs typeface="Arial" panose="020B0604020202020204" pitchFamily="34" charset="0"/>
              </a:rPr>
              <a:t>feito</a:t>
            </a:r>
            <a:r>
              <a:rPr lang="en-US" sz="4800" spc="-300" dirty="0">
                <a:solidFill>
                  <a:schemeClr val="accent1"/>
                </a:solidFill>
                <a:latin typeface="Arial" panose="020B0604020202020204" pitchFamily="34" charset="0"/>
                <a:cs typeface="Arial" panose="020B0604020202020204" pitchFamily="34" charset="0"/>
              </a:rPr>
              <a:t> ate </a:t>
            </a:r>
            <a:r>
              <a:rPr lang="en-US" sz="4800" spc="-300" dirty="0" err="1">
                <a:solidFill>
                  <a:schemeClr val="accent1"/>
                </a:solidFill>
                <a:latin typeface="Arial" panose="020B0604020202020204" pitchFamily="34" charset="0"/>
                <a:cs typeface="Arial" panose="020B0604020202020204" pitchFamily="34" charset="0"/>
              </a:rPr>
              <a:t>entao</a:t>
            </a:r>
            <a:r>
              <a:rPr lang="en-US" sz="4800" spc="-300" dirty="0">
                <a:solidFill>
                  <a:schemeClr val="accent1"/>
                </a:solidFill>
                <a:latin typeface="Arial" panose="020B0604020202020204" pitchFamily="34" charset="0"/>
                <a:cs typeface="Arial" panose="020B0604020202020204" pitchFamily="34" charset="0"/>
              </a:rPr>
              <a:t>…</a:t>
            </a:r>
          </a:p>
        </p:txBody>
      </p:sp>
      <p:sp>
        <p:nvSpPr>
          <p:cNvPr id="5" name="Rectangle 4">
            <a:extLst>
              <a:ext uri="{FF2B5EF4-FFF2-40B4-BE49-F238E27FC236}">
                <a16:creationId xmlns:a16="http://schemas.microsoft.com/office/drawing/2014/main" id="{F806CE5C-4E0D-6F4B-8477-6FEC44377BC4}"/>
              </a:ext>
            </a:extLst>
          </p:cNvPr>
          <p:cNvSpPr/>
          <p:nvPr/>
        </p:nvSpPr>
        <p:spPr>
          <a:xfrm>
            <a:off x="508981" y="5672872"/>
            <a:ext cx="10580914" cy="92746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“You will become clever through your mistakes” – German proverb</a:t>
            </a:r>
          </a:p>
        </p:txBody>
      </p:sp>
      <p:sp>
        <p:nvSpPr>
          <p:cNvPr id="10" name="Rounded Rectangle 9">
            <a:extLst>
              <a:ext uri="{FF2B5EF4-FFF2-40B4-BE49-F238E27FC236}">
                <a16:creationId xmlns:a16="http://schemas.microsoft.com/office/drawing/2014/main" id="{EA3286F9-F3B9-C44C-9315-FFE880253CEE}"/>
              </a:ext>
            </a:extLst>
          </p:cNvPr>
          <p:cNvSpPr/>
          <p:nvPr/>
        </p:nvSpPr>
        <p:spPr>
          <a:xfrm>
            <a:off x="1497612" y="1792208"/>
            <a:ext cx="8765053" cy="3484825"/>
          </a:xfrm>
          <a:prstGeom prst="roundRect">
            <a:avLst>
              <a:gd name="adj" fmla="val 2478"/>
            </a:avLst>
          </a:prstGeom>
          <a:solidFill>
            <a:schemeClr val="bg1"/>
          </a:solidFill>
          <a:ln>
            <a:noFill/>
          </a:ln>
          <a:effectLst>
            <a:outerShdw blurRad="635000" sx="102000" sy="102000" algn="ctr"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277E09-8427-2942-9503-7C8C02DD98FC}"/>
              </a:ext>
            </a:extLst>
          </p:cNvPr>
          <p:cNvSpPr/>
          <p:nvPr/>
        </p:nvSpPr>
        <p:spPr>
          <a:xfrm>
            <a:off x="1777985" y="223801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BE0D47-6582-F54C-97BD-BCCAB7969E11}"/>
              </a:ext>
            </a:extLst>
          </p:cNvPr>
          <p:cNvSpPr/>
          <p:nvPr/>
        </p:nvSpPr>
        <p:spPr>
          <a:xfrm>
            <a:off x="1777985" y="3269484"/>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9F8284D-22F0-AB47-876C-690823A7F167}"/>
              </a:ext>
            </a:extLst>
          </p:cNvPr>
          <p:cNvSpPr/>
          <p:nvPr/>
        </p:nvSpPr>
        <p:spPr>
          <a:xfrm>
            <a:off x="1777985" y="4302288"/>
            <a:ext cx="290945" cy="290945"/>
          </a:xfrm>
          <a:prstGeom prst="rect">
            <a:avLst/>
          </a:prstGeom>
          <a:noFill/>
          <a:ln w="38100">
            <a:solidFill>
              <a:schemeClr val="accent6">
                <a:lumMod val="9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Shape 13">
            <a:extLst>
              <a:ext uri="{FF2B5EF4-FFF2-40B4-BE49-F238E27FC236}">
                <a16:creationId xmlns:a16="http://schemas.microsoft.com/office/drawing/2014/main" id="{94EFEF50-BF49-BC4C-973F-F387FDC3D676}"/>
              </a:ext>
            </a:extLst>
          </p:cNvPr>
          <p:cNvSpPr/>
          <p:nvPr/>
        </p:nvSpPr>
        <p:spPr>
          <a:xfrm rot="18900000">
            <a:off x="1832742" y="2213385"/>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Shape 14">
            <a:extLst>
              <a:ext uri="{FF2B5EF4-FFF2-40B4-BE49-F238E27FC236}">
                <a16:creationId xmlns:a16="http://schemas.microsoft.com/office/drawing/2014/main" id="{4B61F74E-B7EA-F143-B3C5-209857B3855A}"/>
              </a:ext>
            </a:extLst>
          </p:cNvPr>
          <p:cNvSpPr/>
          <p:nvPr/>
        </p:nvSpPr>
        <p:spPr>
          <a:xfrm rot="18900000">
            <a:off x="1832742" y="3245989"/>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Shape 15">
            <a:extLst>
              <a:ext uri="{FF2B5EF4-FFF2-40B4-BE49-F238E27FC236}">
                <a16:creationId xmlns:a16="http://schemas.microsoft.com/office/drawing/2014/main" id="{3A8E201E-3B44-2A46-8611-14B5E0B5CCFF}"/>
              </a:ext>
            </a:extLst>
          </p:cNvPr>
          <p:cNvSpPr/>
          <p:nvPr/>
        </p:nvSpPr>
        <p:spPr>
          <a:xfrm rot="18900000">
            <a:off x="1832742" y="4279930"/>
            <a:ext cx="339540" cy="179415"/>
          </a:xfrm>
          <a:prstGeom prst="corner">
            <a:avLst>
              <a:gd name="adj1" fmla="val 28006"/>
              <a:gd name="adj2" fmla="val 280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3F608A4-75FD-E54C-9992-ED60627791D9}"/>
              </a:ext>
            </a:extLst>
          </p:cNvPr>
          <p:cNvGrpSpPr/>
          <p:nvPr/>
        </p:nvGrpSpPr>
        <p:grpSpPr>
          <a:xfrm>
            <a:off x="10717094" y="2383490"/>
            <a:ext cx="372801" cy="2790462"/>
            <a:chOff x="1055077" y="750277"/>
            <a:chExt cx="369276" cy="3722077"/>
          </a:xfrm>
          <a:effectLst>
            <a:outerShdw blurRad="635000" sx="102000" sy="102000" algn="ctr" rotWithShape="0">
              <a:schemeClr val="accent2">
                <a:alpha val="20000"/>
              </a:schemeClr>
            </a:outerShdw>
          </a:effectLst>
        </p:grpSpPr>
        <p:sp>
          <p:nvSpPr>
            <p:cNvPr id="18" name="Rectangle 17">
              <a:extLst>
                <a:ext uri="{FF2B5EF4-FFF2-40B4-BE49-F238E27FC236}">
                  <a16:creationId xmlns:a16="http://schemas.microsoft.com/office/drawing/2014/main" id="{A9594A62-C3C7-B349-B1FA-8E81EC8C3365}"/>
                </a:ext>
              </a:extLst>
            </p:cNvPr>
            <p:cNvSpPr/>
            <p:nvPr/>
          </p:nvSpPr>
          <p:spPr>
            <a:xfrm>
              <a:off x="1055077"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52EFB0-891E-BB44-B5DF-38A7238FF53A}"/>
                </a:ext>
              </a:extLst>
            </p:cNvPr>
            <p:cNvSpPr/>
            <p:nvPr/>
          </p:nvSpPr>
          <p:spPr>
            <a:xfrm>
              <a:off x="1178169" y="1248508"/>
              <a:ext cx="123092" cy="2649415"/>
            </a:xfrm>
            <a:prstGeom prst="rect">
              <a:avLst/>
            </a:prstGeom>
            <a:gradFill>
              <a:gsLst>
                <a:gs pos="0">
                  <a:schemeClr val="accent5">
                    <a:lumMod val="40000"/>
                    <a:lumOff val="60000"/>
                  </a:schemeClr>
                </a:gs>
                <a:gs pos="100000">
                  <a:schemeClr val="accent5">
                    <a:lumMod val="60000"/>
                    <a:lumOff val="4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A4670AD-AB18-8E4D-A2C9-2923E7741A8D}"/>
                </a:ext>
              </a:extLst>
            </p:cNvPr>
            <p:cNvSpPr/>
            <p:nvPr/>
          </p:nvSpPr>
          <p:spPr>
            <a:xfrm>
              <a:off x="1301261" y="1248508"/>
              <a:ext cx="123092" cy="2649415"/>
            </a:xfrm>
            <a:prstGeom prst="rect">
              <a:avLst/>
            </a:prstGeom>
            <a:gradFill>
              <a:gsLst>
                <a:gs pos="0">
                  <a:schemeClr val="accent5">
                    <a:lumMod val="60000"/>
                    <a:lumOff val="40000"/>
                  </a:schemeClr>
                </a:gs>
                <a:gs pos="100000">
                  <a:schemeClr val="accent5"/>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iangle 20">
              <a:extLst>
                <a:ext uri="{FF2B5EF4-FFF2-40B4-BE49-F238E27FC236}">
                  <a16:creationId xmlns:a16="http://schemas.microsoft.com/office/drawing/2014/main" id="{F2E8EFF6-90A1-DA42-9B08-B579E19B9372}"/>
                </a:ext>
              </a:extLst>
            </p:cNvPr>
            <p:cNvSpPr/>
            <p:nvPr/>
          </p:nvSpPr>
          <p:spPr>
            <a:xfrm>
              <a:off x="1055077" y="750277"/>
              <a:ext cx="369276" cy="498231"/>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28DC293-10EC-444C-A601-209177F454A0}"/>
                </a:ext>
              </a:extLst>
            </p:cNvPr>
            <p:cNvSpPr/>
            <p:nvPr/>
          </p:nvSpPr>
          <p:spPr>
            <a:xfrm>
              <a:off x="1055077" y="3897923"/>
              <a:ext cx="369276" cy="222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 Same Side Corner Rectangle 22">
              <a:extLst>
                <a:ext uri="{FF2B5EF4-FFF2-40B4-BE49-F238E27FC236}">
                  <a16:creationId xmlns:a16="http://schemas.microsoft.com/office/drawing/2014/main" id="{22BC19F2-099B-5F46-9791-E9018C05A742}"/>
                </a:ext>
              </a:extLst>
            </p:cNvPr>
            <p:cNvSpPr/>
            <p:nvPr/>
          </p:nvSpPr>
          <p:spPr>
            <a:xfrm>
              <a:off x="1055077" y="4120662"/>
              <a:ext cx="369276" cy="351692"/>
            </a:xfrm>
            <a:prstGeom prst="round2SameRect">
              <a:avLst>
                <a:gd name="adj1" fmla="val 0"/>
                <a:gd name="adj2" fmla="val 28334"/>
              </a:avLst>
            </a:prstGeom>
            <a:gradFill>
              <a:gsLst>
                <a:gs pos="0">
                  <a:schemeClr val="accent4">
                    <a:lumMod val="40000"/>
                    <a:lumOff val="60000"/>
                  </a:schemeClr>
                </a:gs>
                <a:gs pos="100000">
                  <a:schemeClr val="accent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riangle 23">
              <a:extLst>
                <a:ext uri="{FF2B5EF4-FFF2-40B4-BE49-F238E27FC236}">
                  <a16:creationId xmlns:a16="http://schemas.microsoft.com/office/drawing/2014/main" id="{7DE0C3A5-4296-7044-9C99-BC0443FD3512}"/>
                </a:ext>
              </a:extLst>
            </p:cNvPr>
            <p:cNvSpPr/>
            <p:nvPr/>
          </p:nvSpPr>
          <p:spPr>
            <a:xfrm>
              <a:off x="1185086" y="750277"/>
              <a:ext cx="109258" cy="14653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4E4B1718-62C5-9A43-BF26-892C45F7C570}"/>
              </a:ext>
            </a:extLst>
          </p:cNvPr>
          <p:cNvSpPr txBox="1"/>
          <p:nvPr/>
        </p:nvSpPr>
        <p:spPr>
          <a:xfrm>
            <a:off x="2261483" y="2161163"/>
            <a:ext cx="7288917" cy="338554"/>
          </a:xfrm>
          <a:prstGeom prst="rect">
            <a:avLst/>
          </a:prstGeom>
          <a:noFill/>
        </p:spPr>
        <p:txBody>
          <a:bodyPr wrap="square" rtlCol="0">
            <a:spAutoFit/>
          </a:bodyPr>
          <a:lstStyle/>
          <a:p>
            <a:r>
              <a:rPr lang="en-GB" sz="1600" dirty="0" err="1">
                <a:solidFill>
                  <a:schemeClr val="tx2"/>
                </a:solidFill>
              </a:rPr>
              <a:t>Definicao</a:t>
            </a:r>
            <a:r>
              <a:rPr lang="en-GB" sz="1600" dirty="0">
                <a:solidFill>
                  <a:schemeClr val="tx2"/>
                </a:solidFill>
              </a:rPr>
              <a:t> dos </a:t>
            </a:r>
            <a:r>
              <a:rPr lang="en-GB" sz="1600" dirty="0" err="1">
                <a:solidFill>
                  <a:schemeClr val="tx2"/>
                </a:solidFill>
              </a:rPr>
              <a:t>papeis</a:t>
            </a:r>
            <a:r>
              <a:rPr lang="en-GB" sz="1600" dirty="0">
                <a:solidFill>
                  <a:schemeClr val="tx2"/>
                </a:solidFill>
              </a:rPr>
              <a:t> e </a:t>
            </a:r>
            <a:r>
              <a:rPr lang="en-GB" sz="1600" dirty="0" err="1">
                <a:solidFill>
                  <a:schemeClr val="tx2"/>
                </a:solidFill>
              </a:rPr>
              <a:t>treinamentos</a:t>
            </a:r>
            <a:r>
              <a:rPr lang="en-GB" sz="1600" dirty="0">
                <a:solidFill>
                  <a:schemeClr val="tx2"/>
                </a:solidFill>
              </a:rPr>
              <a:t> </a:t>
            </a:r>
            <a:r>
              <a:rPr lang="en-GB" sz="1600" dirty="0" err="1">
                <a:solidFill>
                  <a:schemeClr val="tx2"/>
                </a:solidFill>
              </a:rPr>
              <a:t>em</a:t>
            </a:r>
            <a:r>
              <a:rPr lang="en-GB" sz="1600" dirty="0">
                <a:solidFill>
                  <a:schemeClr val="tx2"/>
                </a:solidFill>
              </a:rPr>
              <a:t> </a:t>
            </a:r>
            <a:r>
              <a:rPr lang="en-GB" sz="1600" dirty="0" err="1">
                <a:solidFill>
                  <a:schemeClr val="tx2"/>
                </a:solidFill>
              </a:rPr>
              <a:t>metodos</a:t>
            </a:r>
            <a:r>
              <a:rPr lang="en-GB" sz="1600" dirty="0">
                <a:solidFill>
                  <a:schemeClr val="tx2"/>
                </a:solidFill>
              </a:rPr>
              <a:t> </a:t>
            </a:r>
            <a:r>
              <a:rPr lang="en-GB" sz="1600" dirty="0" err="1">
                <a:solidFill>
                  <a:schemeClr val="tx2"/>
                </a:solidFill>
              </a:rPr>
              <a:t>Ageis</a:t>
            </a:r>
            <a:endParaRPr lang="en-US" sz="1600" dirty="0">
              <a:solidFill>
                <a:schemeClr val="tx2"/>
              </a:solidFill>
            </a:endParaRPr>
          </a:p>
        </p:txBody>
      </p:sp>
      <p:sp>
        <p:nvSpPr>
          <p:cNvPr id="26" name="TextBox 25">
            <a:extLst>
              <a:ext uri="{FF2B5EF4-FFF2-40B4-BE49-F238E27FC236}">
                <a16:creationId xmlns:a16="http://schemas.microsoft.com/office/drawing/2014/main" id="{8898C6A9-5976-FA41-97D7-516161354F9B}"/>
              </a:ext>
            </a:extLst>
          </p:cNvPr>
          <p:cNvSpPr txBox="1"/>
          <p:nvPr/>
        </p:nvSpPr>
        <p:spPr>
          <a:xfrm>
            <a:off x="2227039" y="3197912"/>
            <a:ext cx="7288917" cy="338554"/>
          </a:xfrm>
          <a:prstGeom prst="rect">
            <a:avLst/>
          </a:prstGeom>
          <a:noFill/>
        </p:spPr>
        <p:txBody>
          <a:bodyPr wrap="square" rtlCol="0">
            <a:spAutoFit/>
          </a:bodyPr>
          <a:lstStyle/>
          <a:p>
            <a:r>
              <a:rPr lang="en-GB" sz="1600" dirty="0">
                <a:solidFill>
                  <a:schemeClr val="tx2"/>
                </a:solidFill>
              </a:rPr>
              <a:t>Ferramentas e </a:t>
            </a:r>
            <a:r>
              <a:rPr lang="en-GB" sz="1600" dirty="0" err="1">
                <a:solidFill>
                  <a:schemeClr val="tx2"/>
                </a:solidFill>
              </a:rPr>
              <a:t>plataformas</a:t>
            </a:r>
            <a:r>
              <a:rPr lang="en-GB" sz="1600" dirty="0">
                <a:solidFill>
                  <a:schemeClr val="tx2"/>
                </a:solidFill>
              </a:rPr>
              <a:t> </a:t>
            </a:r>
            <a:r>
              <a:rPr lang="en-GB" sz="1600" dirty="0" err="1">
                <a:solidFill>
                  <a:schemeClr val="tx2"/>
                </a:solidFill>
              </a:rPr>
              <a:t>tecnologicas</a:t>
            </a:r>
            <a:r>
              <a:rPr lang="en-GB" sz="1600" dirty="0">
                <a:solidFill>
                  <a:schemeClr val="tx2"/>
                </a:solidFill>
              </a:rPr>
              <a:t> </a:t>
            </a:r>
            <a:r>
              <a:rPr lang="en-GB" sz="1600" dirty="0" err="1">
                <a:solidFill>
                  <a:schemeClr val="tx2"/>
                </a:solidFill>
              </a:rPr>
              <a:t>definidas</a:t>
            </a:r>
            <a:r>
              <a:rPr lang="en-GB" sz="1600" dirty="0">
                <a:solidFill>
                  <a:schemeClr val="tx2"/>
                </a:solidFill>
              </a:rPr>
              <a:t> e </a:t>
            </a:r>
            <a:r>
              <a:rPr lang="en-GB" sz="1600" dirty="0" err="1">
                <a:solidFill>
                  <a:schemeClr val="tx2"/>
                </a:solidFill>
              </a:rPr>
              <a:t>comunicadas</a:t>
            </a:r>
            <a:endParaRPr lang="en-US" sz="1600" dirty="0">
              <a:solidFill>
                <a:schemeClr val="tx2"/>
              </a:solidFill>
            </a:endParaRPr>
          </a:p>
        </p:txBody>
      </p:sp>
      <p:sp>
        <p:nvSpPr>
          <p:cNvPr id="27" name="TextBox 26">
            <a:extLst>
              <a:ext uri="{FF2B5EF4-FFF2-40B4-BE49-F238E27FC236}">
                <a16:creationId xmlns:a16="http://schemas.microsoft.com/office/drawing/2014/main" id="{0DA4A83A-F34A-BD4E-B8D1-948090652B58}"/>
              </a:ext>
            </a:extLst>
          </p:cNvPr>
          <p:cNvSpPr txBox="1"/>
          <p:nvPr/>
        </p:nvSpPr>
        <p:spPr>
          <a:xfrm>
            <a:off x="2261483" y="4278483"/>
            <a:ext cx="7288917" cy="338554"/>
          </a:xfrm>
          <a:prstGeom prst="rect">
            <a:avLst/>
          </a:prstGeom>
          <a:noFill/>
        </p:spPr>
        <p:txBody>
          <a:bodyPr wrap="square" rtlCol="0">
            <a:spAutoFit/>
          </a:bodyPr>
          <a:lstStyle/>
          <a:p>
            <a:r>
              <a:rPr lang="en-GB" sz="1600" dirty="0" err="1">
                <a:solidFill>
                  <a:schemeClr val="tx2"/>
                </a:solidFill>
              </a:rPr>
              <a:t>Diferentes</a:t>
            </a:r>
            <a:r>
              <a:rPr lang="en-GB" sz="1600" dirty="0">
                <a:solidFill>
                  <a:schemeClr val="tx2"/>
                </a:solidFill>
              </a:rPr>
              <a:t> </a:t>
            </a:r>
            <a:r>
              <a:rPr lang="en-GB" sz="1600" dirty="0" err="1">
                <a:solidFill>
                  <a:schemeClr val="tx2"/>
                </a:solidFill>
              </a:rPr>
              <a:t>avaliacoes</a:t>
            </a:r>
            <a:r>
              <a:rPr lang="en-GB" sz="1600" dirty="0">
                <a:solidFill>
                  <a:schemeClr val="tx2"/>
                </a:solidFill>
              </a:rPr>
              <a:t> das </a:t>
            </a:r>
            <a:r>
              <a:rPr lang="en-GB" sz="1600" dirty="0" err="1">
                <a:solidFill>
                  <a:schemeClr val="tx2"/>
                </a:solidFill>
              </a:rPr>
              <a:t>aplicacoes</a:t>
            </a:r>
            <a:r>
              <a:rPr lang="en-GB" sz="1600" dirty="0">
                <a:solidFill>
                  <a:schemeClr val="tx2"/>
                </a:solidFill>
              </a:rPr>
              <a:t> e ate dos times, com as </a:t>
            </a:r>
            <a:r>
              <a:rPr lang="en-GB" sz="1600" dirty="0" err="1">
                <a:solidFill>
                  <a:schemeClr val="tx2"/>
                </a:solidFill>
              </a:rPr>
              <a:t>metricas</a:t>
            </a:r>
            <a:r>
              <a:rPr lang="en-GB" sz="1600" dirty="0">
                <a:solidFill>
                  <a:schemeClr val="tx2"/>
                </a:solidFill>
              </a:rPr>
              <a:t> </a:t>
            </a:r>
            <a:r>
              <a:rPr lang="en-GB" sz="1600" dirty="0" err="1">
                <a:solidFill>
                  <a:schemeClr val="tx2"/>
                </a:solidFill>
              </a:rPr>
              <a:t>definidas</a:t>
            </a:r>
            <a:endParaRPr lang="en-US" sz="1600" dirty="0">
              <a:solidFill>
                <a:schemeClr val="tx2"/>
              </a:solidFill>
            </a:endParaRPr>
          </a:p>
        </p:txBody>
      </p:sp>
    </p:spTree>
    <p:extLst>
      <p:ext uri="{BB962C8B-B14F-4D97-AF65-F5344CB8AC3E}">
        <p14:creationId xmlns:p14="http://schemas.microsoft.com/office/powerpoint/2010/main" val="366830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769441"/>
          </a:xfrm>
          <a:prstGeom prst="rect">
            <a:avLst/>
          </a:prstGeom>
          <a:noFill/>
        </p:spPr>
        <p:txBody>
          <a:bodyPr wrap="square" rtlCol="0">
            <a:spAutoFit/>
          </a:bodyPr>
          <a:lstStyle/>
          <a:p>
            <a:pPr algn="ctr"/>
            <a:r>
              <a:rPr lang="en-US" sz="4400" spc="-300" dirty="0" err="1">
                <a:solidFill>
                  <a:schemeClr val="accent1"/>
                </a:solidFill>
                <a:latin typeface="Arial" panose="020B0604020202020204" pitchFamily="34" charset="0"/>
                <a:cs typeface="Arial" panose="020B0604020202020204" pitchFamily="34" charset="0"/>
              </a:rPr>
              <a:t>Porque</a:t>
            </a:r>
            <a:r>
              <a:rPr lang="en-US" sz="4400" spc="-300" dirty="0">
                <a:solidFill>
                  <a:schemeClr val="accent1"/>
                </a:solidFill>
                <a:latin typeface="Arial" panose="020B0604020202020204" pitchFamily="34" charset="0"/>
                <a:cs typeface="Arial" panose="020B0604020202020204" pitchFamily="34" charset="0"/>
              </a:rPr>
              <a:t> eh </a:t>
            </a:r>
            <a:r>
              <a:rPr lang="en-US" sz="4400" spc="-300" dirty="0" err="1">
                <a:solidFill>
                  <a:schemeClr val="accent1"/>
                </a:solidFill>
                <a:latin typeface="Arial" panose="020B0604020202020204" pitchFamily="34" charset="0"/>
                <a:cs typeface="Arial" panose="020B0604020202020204" pitchFamily="34" charset="0"/>
              </a:rPr>
              <a:t>tao</a:t>
            </a:r>
            <a:r>
              <a:rPr lang="en-US" sz="4400" spc="-300" dirty="0">
                <a:solidFill>
                  <a:schemeClr val="accent1"/>
                </a:solidFill>
                <a:latin typeface="Arial" panose="020B0604020202020204" pitchFamily="34" charset="0"/>
                <a:cs typeface="Arial" panose="020B0604020202020204" pitchFamily="34" charset="0"/>
              </a:rPr>
              <a:t> </a:t>
            </a:r>
            <a:r>
              <a:rPr lang="en-US" sz="4400" spc="-300" dirty="0" err="1">
                <a:solidFill>
                  <a:schemeClr val="accent1"/>
                </a:solidFill>
                <a:latin typeface="Arial" panose="020B0604020202020204" pitchFamily="34" charset="0"/>
                <a:cs typeface="Arial" panose="020B0604020202020204" pitchFamily="34" charset="0"/>
              </a:rPr>
              <a:t>dificil</a:t>
            </a:r>
            <a:r>
              <a:rPr lang="en-US" sz="4400" spc="-300" dirty="0">
                <a:solidFill>
                  <a:schemeClr val="accent1"/>
                </a:solidFill>
                <a:latin typeface="Arial" panose="020B0604020202020204" pitchFamily="34" charset="0"/>
                <a:cs typeface="Arial" panose="020B0604020202020204" pitchFamily="34" charset="0"/>
              </a:rPr>
              <a:t> mudar </a:t>
            </a:r>
            <a:r>
              <a:rPr lang="en-US" sz="4400" spc="-300" dirty="0" err="1">
                <a:solidFill>
                  <a:schemeClr val="accent1"/>
                </a:solidFill>
                <a:latin typeface="Arial" panose="020B0604020202020204" pitchFamily="34" charset="0"/>
                <a:cs typeface="Arial" panose="020B0604020202020204" pitchFamily="34" charset="0"/>
              </a:rPr>
              <a:t>comportamento</a:t>
            </a:r>
            <a:r>
              <a:rPr lang="en-US" sz="4400" spc="-300" dirty="0">
                <a:solidFill>
                  <a:schemeClr val="accent1"/>
                </a:solidFill>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216" y="2317441"/>
            <a:ext cx="4015232" cy="4015232"/>
          </a:xfrm>
          <a:prstGeom prst="rect">
            <a:avLst/>
          </a:prstGeom>
        </p:spPr>
      </p:pic>
      <p:sp>
        <p:nvSpPr>
          <p:cNvPr id="6" name="TextBox 5">
            <a:extLst>
              <a:ext uri="{FF2B5EF4-FFF2-40B4-BE49-F238E27FC236}">
                <a16:creationId xmlns:a16="http://schemas.microsoft.com/office/drawing/2014/main" id="{8C41A618-E16C-6D42-B8D8-8FDF15B469B7}"/>
              </a:ext>
            </a:extLst>
          </p:cNvPr>
          <p:cNvSpPr txBox="1"/>
          <p:nvPr/>
        </p:nvSpPr>
        <p:spPr>
          <a:xfrm>
            <a:off x="52832" y="1375234"/>
            <a:ext cx="12192000" cy="769441"/>
          </a:xfrm>
          <a:prstGeom prst="rect">
            <a:avLst/>
          </a:prstGeom>
          <a:noFill/>
        </p:spPr>
        <p:txBody>
          <a:bodyPr wrap="square" rtlCol="0">
            <a:spAutoFit/>
          </a:bodyPr>
          <a:lstStyle/>
          <a:p>
            <a:pPr algn="ctr"/>
            <a:r>
              <a:rPr lang="en-US" sz="4400" spc="-300" dirty="0" err="1">
                <a:solidFill>
                  <a:schemeClr val="accent1"/>
                </a:solidFill>
                <a:latin typeface="Arial" panose="020B0604020202020204" pitchFamily="34" charset="0"/>
                <a:cs typeface="Arial" panose="020B0604020202020204" pitchFamily="34" charset="0"/>
              </a:rPr>
              <a:t>Ou</a:t>
            </a:r>
            <a:r>
              <a:rPr lang="en-US" sz="4400" spc="-300" dirty="0">
                <a:solidFill>
                  <a:schemeClr val="accent1"/>
                </a:solidFill>
                <a:latin typeface="Arial" panose="020B0604020202020204" pitchFamily="34" charset="0"/>
                <a:cs typeface="Arial" panose="020B0604020202020204" pitchFamily="34" charset="0"/>
              </a:rPr>
              <a:t> </a:t>
            </a:r>
            <a:r>
              <a:rPr lang="en-US" sz="4400" spc="-300" dirty="0" err="1">
                <a:solidFill>
                  <a:schemeClr val="accent1"/>
                </a:solidFill>
                <a:latin typeface="Arial" panose="020B0604020202020204" pitchFamily="34" charset="0"/>
                <a:cs typeface="Arial" panose="020B0604020202020204" pitchFamily="34" charset="0"/>
              </a:rPr>
              <a:t>ter</a:t>
            </a:r>
            <a:r>
              <a:rPr lang="en-US" sz="4400" spc="-300" dirty="0">
                <a:solidFill>
                  <a:schemeClr val="accent1"/>
                </a:solidFill>
                <a:latin typeface="Arial" panose="020B0604020202020204" pitchFamily="34" charset="0"/>
                <a:cs typeface="Arial" panose="020B0604020202020204" pitchFamily="34" charset="0"/>
              </a:rPr>
              <a:t> um </a:t>
            </a:r>
            <a:r>
              <a:rPr lang="en-US" sz="4400" spc="-300" dirty="0" err="1">
                <a:solidFill>
                  <a:schemeClr val="accent1"/>
                </a:solidFill>
                <a:latin typeface="Arial" panose="020B0604020202020204" pitchFamily="34" charset="0"/>
                <a:cs typeface="Arial" panose="020B0604020202020204" pitchFamily="34" charset="0"/>
              </a:rPr>
              <a:t>aprendizado</a:t>
            </a:r>
            <a:r>
              <a:rPr lang="en-US" sz="4400" spc="-300" dirty="0">
                <a:solidFill>
                  <a:schemeClr val="accent1"/>
                </a:solidFill>
                <a:latin typeface="Arial" panose="020B0604020202020204" pitchFamily="34" charset="0"/>
                <a:cs typeface="Arial" panose="020B0604020202020204" pitchFamily="34" charset="0"/>
              </a:rPr>
              <a:t> que </a:t>
            </a:r>
            <a:r>
              <a:rPr lang="en-US" sz="4400" spc="-300" dirty="0" err="1">
                <a:solidFill>
                  <a:schemeClr val="accent1"/>
                </a:solidFill>
                <a:latin typeface="Arial" panose="020B0604020202020204" pitchFamily="34" charset="0"/>
                <a:cs typeface="Arial" panose="020B0604020202020204" pitchFamily="34" charset="0"/>
              </a:rPr>
              <a:t>vai</a:t>
            </a:r>
            <a:r>
              <a:rPr lang="en-US" sz="4400" spc="-300" dirty="0">
                <a:solidFill>
                  <a:schemeClr val="accent1"/>
                </a:solidFill>
                <a:latin typeface="Arial" panose="020B0604020202020204" pitchFamily="34" charset="0"/>
                <a:cs typeface="Arial" panose="020B0604020202020204" pitchFamily="34" charset="0"/>
              </a:rPr>
              <a:t> </a:t>
            </a:r>
            <a:r>
              <a:rPr lang="en-US" sz="4400" spc="-300" dirty="0" err="1">
                <a:solidFill>
                  <a:schemeClr val="accent1"/>
                </a:solidFill>
                <a:latin typeface="Arial" panose="020B0604020202020204" pitchFamily="34" charset="0"/>
                <a:cs typeface="Arial" panose="020B0604020202020204" pitchFamily="34" charset="0"/>
              </a:rPr>
              <a:t>alem</a:t>
            </a:r>
            <a:r>
              <a:rPr lang="en-US" sz="4400" spc="-300" dirty="0">
                <a:solidFill>
                  <a:schemeClr val="accent1"/>
                </a:solidFill>
                <a:latin typeface="Arial" panose="020B0604020202020204" pitchFamily="34" charset="0"/>
                <a:cs typeface="Arial" panose="020B0604020202020204" pitchFamily="34" charset="0"/>
              </a:rPr>
              <a:t> da “</a:t>
            </a:r>
            <a:r>
              <a:rPr lang="en-US" sz="4400" spc="-300" dirty="0" err="1">
                <a:solidFill>
                  <a:schemeClr val="accent1"/>
                </a:solidFill>
                <a:latin typeface="Arial" panose="020B0604020202020204" pitchFamily="34" charset="0"/>
                <a:cs typeface="Arial" panose="020B0604020202020204" pitchFamily="34" charset="0"/>
              </a:rPr>
              <a:t>sala</a:t>
            </a:r>
            <a:r>
              <a:rPr lang="en-US" sz="4400" spc="-300" dirty="0">
                <a:solidFill>
                  <a:schemeClr val="accent1"/>
                </a:solidFill>
                <a:latin typeface="Arial" panose="020B0604020202020204" pitchFamily="34" charset="0"/>
                <a:cs typeface="Arial" panose="020B0604020202020204" pitchFamily="34" charset="0"/>
              </a:rPr>
              <a:t> de aula”?</a:t>
            </a:r>
          </a:p>
        </p:txBody>
      </p:sp>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8 </a:t>
            </a:r>
            <a:r>
              <a:rPr lang="en-US" sz="4800" spc="-300">
                <a:solidFill>
                  <a:schemeClr val="accent1"/>
                </a:solidFill>
                <a:latin typeface="Arial" panose="020B0604020202020204" pitchFamily="34" charset="0"/>
                <a:cs typeface="Arial" panose="020B0604020202020204" pitchFamily="34" charset="0"/>
              </a:rPr>
              <a:t>reasons why</a:t>
            </a:r>
            <a:endParaRPr lang="en-US" sz="4800" spc="-300" dirty="0">
              <a:solidFill>
                <a:schemeClr val="accent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2E0A5AD-1B66-7D40-B78A-3C014FCC8158}"/>
              </a:ext>
            </a:extLst>
          </p:cNvPr>
          <p:cNvSpPr/>
          <p:nvPr/>
        </p:nvSpPr>
        <p:spPr>
          <a:xfrm>
            <a:off x="25757" y="2364865"/>
            <a:ext cx="3063240" cy="16625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7E389E-4ECD-7C4C-B84F-C325B5617420}"/>
              </a:ext>
            </a:extLst>
          </p:cNvPr>
          <p:cNvSpPr/>
          <p:nvPr/>
        </p:nvSpPr>
        <p:spPr>
          <a:xfrm>
            <a:off x="25757" y="4027411"/>
            <a:ext cx="3063240" cy="1662546"/>
          </a:xfrm>
          <a:prstGeom prst="rect">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C416E-184F-854C-A036-2731EB2C7AC8}"/>
              </a:ext>
            </a:extLst>
          </p:cNvPr>
          <p:cNvSpPr/>
          <p:nvPr/>
        </p:nvSpPr>
        <p:spPr>
          <a:xfrm>
            <a:off x="3049747" y="2364865"/>
            <a:ext cx="3063240" cy="1662546"/>
          </a:xfrm>
          <a:prstGeom prst="rect">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6CBF538-4E50-7C4A-B703-E98D96283642}"/>
              </a:ext>
            </a:extLst>
          </p:cNvPr>
          <p:cNvSpPr/>
          <p:nvPr/>
        </p:nvSpPr>
        <p:spPr>
          <a:xfrm>
            <a:off x="3049748" y="4027411"/>
            <a:ext cx="3063240" cy="1662546"/>
          </a:xfrm>
          <a:prstGeom prst="rect">
            <a:avLst/>
          </a:prstGeom>
          <a:solidFill>
            <a:schemeClr val="accent4">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CC9C9C-D523-3A4A-BBEC-EF8FAFE06DB1}"/>
              </a:ext>
            </a:extLst>
          </p:cNvPr>
          <p:cNvSpPr/>
          <p:nvPr/>
        </p:nvSpPr>
        <p:spPr>
          <a:xfrm>
            <a:off x="6077537" y="2364865"/>
            <a:ext cx="3063240" cy="1662546"/>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2A42352-C716-C54D-988A-53CC7AD2A756}"/>
              </a:ext>
            </a:extLst>
          </p:cNvPr>
          <p:cNvSpPr/>
          <p:nvPr/>
        </p:nvSpPr>
        <p:spPr>
          <a:xfrm>
            <a:off x="6077537" y="4027411"/>
            <a:ext cx="3063240" cy="1662546"/>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B248BFD-6A09-F449-BE62-1E2EAD980CDC}"/>
              </a:ext>
            </a:extLst>
          </p:cNvPr>
          <p:cNvSpPr/>
          <p:nvPr/>
        </p:nvSpPr>
        <p:spPr>
          <a:xfrm>
            <a:off x="58947" y="2805166"/>
            <a:ext cx="2885749" cy="646331"/>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Sentimentos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negativos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nos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desanimam</a:t>
            </a:r>
            <a:endParaRPr lang="en-US" dirty="0">
              <a:solidFill>
                <a:schemeClr val="bg1"/>
              </a:solidFill>
            </a:endParaRPr>
          </a:p>
        </p:txBody>
      </p:sp>
      <p:sp>
        <p:nvSpPr>
          <p:cNvPr id="19" name="Rectangle 18">
            <a:extLst>
              <a:ext uri="{FF2B5EF4-FFF2-40B4-BE49-F238E27FC236}">
                <a16:creationId xmlns:a16="http://schemas.microsoft.com/office/drawing/2014/main" id="{1641979D-B0BA-0B4D-99D7-E35CFEBE94E6}"/>
              </a:ext>
            </a:extLst>
          </p:cNvPr>
          <p:cNvSpPr/>
          <p:nvPr/>
        </p:nvSpPr>
        <p:spPr>
          <a:xfrm>
            <a:off x="3256412" y="2805166"/>
            <a:ext cx="2629096" cy="369332"/>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Armadilhas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mentais</a:t>
            </a:r>
            <a:endParaRPr lang="en-US" dirty="0">
              <a:solidFill>
                <a:schemeClr val="bg1"/>
              </a:solidFill>
            </a:endParaRPr>
          </a:p>
        </p:txBody>
      </p:sp>
      <p:sp>
        <p:nvSpPr>
          <p:cNvPr id="30" name="Rectangle 29">
            <a:extLst>
              <a:ext uri="{FF2B5EF4-FFF2-40B4-BE49-F238E27FC236}">
                <a16:creationId xmlns:a16="http://schemas.microsoft.com/office/drawing/2014/main" id="{D38DBE03-0E9A-4248-B5EC-28F6E5855C16}"/>
              </a:ext>
            </a:extLst>
          </p:cNvPr>
          <p:cNvSpPr/>
          <p:nvPr/>
        </p:nvSpPr>
        <p:spPr>
          <a:xfrm>
            <a:off x="99565" y="4438855"/>
            <a:ext cx="2835905" cy="646331"/>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Tentamos</a:t>
            </a:r>
            <a:r>
              <a:rPr lang="en-US" dirty="0">
                <a:solidFill>
                  <a:schemeClr val="bg1"/>
                </a:solidFill>
                <a:latin typeface="Arial" panose="020B0604020202020204" pitchFamily="34" charset="0"/>
                <a:cs typeface="Arial" panose="020B0604020202020204" pitchFamily="34" charset="0"/>
              </a:rPr>
              <a:t> mudar </a:t>
            </a:r>
            <a:r>
              <a:rPr lang="en-US" dirty="0" err="1">
                <a:solidFill>
                  <a:schemeClr val="bg1"/>
                </a:solidFill>
                <a:latin typeface="Arial" panose="020B0604020202020204" pitchFamily="34" charset="0"/>
                <a:cs typeface="Arial" panose="020B0604020202020204" pitchFamily="34" charset="0"/>
              </a:rPr>
              <a:t>muito</a:t>
            </a:r>
            <a:r>
              <a:rPr lang="en-US" dirty="0">
                <a:solidFill>
                  <a:schemeClr val="bg1"/>
                </a:solidFill>
                <a:latin typeface="Arial" panose="020B0604020202020204" pitchFamily="34" charset="0"/>
                <a:cs typeface="Arial" panose="020B0604020202020204" pitchFamily="34" charset="0"/>
              </a:rPr>
              <a:t> ( de </a:t>
            </a:r>
            <a:r>
              <a:rPr lang="en-US" dirty="0" err="1">
                <a:solidFill>
                  <a:schemeClr val="bg1"/>
                </a:solidFill>
                <a:latin typeface="Arial" panose="020B0604020202020204" pitchFamily="34" charset="0"/>
                <a:cs typeface="Arial" panose="020B0604020202020204" pitchFamily="34" charset="0"/>
              </a:rPr>
              <a:t>uma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vez</a:t>
            </a:r>
            <a:r>
              <a:rPr lang="en-US" dirty="0">
                <a:solidFill>
                  <a:schemeClr val="bg1"/>
                </a:solidFill>
                <a:latin typeface="Arial" panose="020B0604020202020204" pitchFamily="34" charset="0"/>
                <a:cs typeface="Arial" panose="020B0604020202020204" pitchFamily="34" charset="0"/>
              </a:rPr>
              <a:t> )</a:t>
            </a:r>
            <a:endParaRPr lang="en-US" dirty="0">
              <a:solidFill>
                <a:schemeClr val="bg1"/>
              </a:solidFill>
            </a:endParaRPr>
          </a:p>
        </p:txBody>
      </p:sp>
      <p:sp>
        <p:nvSpPr>
          <p:cNvPr id="31" name="Rectangle 30">
            <a:extLst>
              <a:ext uri="{FF2B5EF4-FFF2-40B4-BE49-F238E27FC236}">
                <a16:creationId xmlns:a16="http://schemas.microsoft.com/office/drawing/2014/main" id="{EA53ACC0-EB76-9648-B2FD-DED8C013E62B}"/>
              </a:ext>
            </a:extLst>
          </p:cNvPr>
          <p:cNvSpPr/>
          <p:nvPr/>
        </p:nvSpPr>
        <p:spPr>
          <a:xfrm>
            <a:off x="6141975" y="2793858"/>
            <a:ext cx="2835905" cy="646331"/>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Tentamos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abracar</a:t>
            </a:r>
            <a:r>
              <a:rPr lang="en-US" dirty="0">
                <a:solidFill>
                  <a:schemeClr val="bg1"/>
                </a:solidFill>
                <a:latin typeface="Arial" panose="020B0604020202020204" pitchFamily="34" charset="0"/>
                <a:cs typeface="Arial" panose="020B0604020202020204" pitchFamily="34" charset="0"/>
              </a:rPr>
              <a:t> o </a:t>
            </a:r>
            <a:r>
              <a:rPr lang="en-US" dirty="0" err="1">
                <a:solidFill>
                  <a:schemeClr val="bg1"/>
                </a:solidFill>
                <a:latin typeface="Arial" panose="020B0604020202020204" pitchFamily="34" charset="0"/>
                <a:cs typeface="Arial" panose="020B0604020202020204" pitchFamily="34" charset="0"/>
              </a:rPr>
              <a:t>mundo</a:t>
            </a:r>
            <a:r>
              <a:rPr lang="en-US" dirty="0">
                <a:solidFill>
                  <a:schemeClr val="bg1"/>
                </a:solidFill>
                <a:latin typeface="Arial" panose="020B0604020202020204" pitchFamily="34" charset="0"/>
                <a:cs typeface="Arial" panose="020B0604020202020204" pitchFamily="34" charset="0"/>
              </a:rPr>
              <a:t> de </a:t>
            </a:r>
            <a:r>
              <a:rPr lang="en-US" dirty="0" err="1">
                <a:solidFill>
                  <a:schemeClr val="bg1"/>
                </a:solidFill>
                <a:latin typeface="Arial" panose="020B0604020202020204" pitchFamily="34" charset="0"/>
                <a:cs typeface="Arial" panose="020B0604020202020204" pitchFamily="34" charset="0"/>
              </a:rPr>
              <a:t>uma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vez</a:t>
            </a:r>
            <a:endParaRPr lang="en-US" dirty="0">
              <a:solidFill>
                <a:schemeClr val="bg1"/>
              </a:solidFill>
            </a:endParaRPr>
          </a:p>
        </p:txBody>
      </p:sp>
      <p:sp>
        <p:nvSpPr>
          <p:cNvPr id="32" name="Rectangle 31">
            <a:extLst>
              <a:ext uri="{FF2B5EF4-FFF2-40B4-BE49-F238E27FC236}">
                <a16:creationId xmlns:a16="http://schemas.microsoft.com/office/drawing/2014/main" id="{F5C14676-2075-EE47-AFCC-A9CDB661A228}"/>
              </a:ext>
            </a:extLst>
          </p:cNvPr>
          <p:cNvSpPr/>
          <p:nvPr/>
        </p:nvSpPr>
        <p:spPr>
          <a:xfrm>
            <a:off x="6160291" y="4456404"/>
            <a:ext cx="2835905" cy="646331"/>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Esquecemos</a:t>
            </a:r>
            <a:r>
              <a:rPr lang="en-US" dirty="0">
                <a:solidFill>
                  <a:schemeClr val="bg1"/>
                </a:solidFill>
                <a:latin typeface="Arial" panose="020B0604020202020204" pitchFamily="34" charset="0"/>
                <a:cs typeface="Arial" panose="020B0604020202020204" pitchFamily="34" charset="0"/>
              </a:rPr>
              <a:t> que </a:t>
            </a:r>
            <a:r>
              <a:rPr lang="en-US" dirty="0" err="1">
                <a:solidFill>
                  <a:schemeClr val="bg1"/>
                </a:solidFill>
                <a:latin typeface="Arial" panose="020B0604020202020204" pitchFamily="34" charset="0"/>
                <a:cs typeface="Arial" panose="020B0604020202020204" pitchFamily="34" charset="0"/>
              </a:rPr>
              <a:t>falhas</a:t>
            </a:r>
            <a:r>
              <a:rPr lang="en-US" dirty="0">
                <a:solidFill>
                  <a:schemeClr val="bg1"/>
                </a:solidFill>
                <a:latin typeface="Arial" panose="020B0604020202020204" pitchFamily="34" charset="0"/>
                <a:cs typeface="Arial" panose="020B0604020202020204" pitchFamily="34" charset="0"/>
              </a:rPr>
              <a:t> e </a:t>
            </a:r>
            <a:r>
              <a:rPr lang="en-US" dirty="0" err="1">
                <a:solidFill>
                  <a:schemeClr val="bg1"/>
                </a:solidFill>
                <a:latin typeface="Arial" panose="020B0604020202020204" pitchFamily="34" charset="0"/>
                <a:cs typeface="Arial" panose="020B0604020202020204" pitchFamily="34" charset="0"/>
              </a:rPr>
              <a:t>percaucos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sao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esperados</a:t>
            </a:r>
            <a:endParaRPr lang="en-US" dirty="0">
              <a:solidFill>
                <a:schemeClr val="bg1"/>
              </a:solidFill>
            </a:endParaRPr>
          </a:p>
        </p:txBody>
      </p:sp>
      <p:sp>
        <p:nvSpPr>
          <p:cNvPr id="34" name="Rectangle 33">
            <a:extLst>
              <a:ext uri="{FF2B5EF4-FFF2-40B4-BE49-F238E27FC236}">
                <a16:creationId xmlns:a16="http://schemas.microsoft.com/office/drawing/2014/main" id="{8072DC5A-79B6-AF42-AD62-7F0D4D722D76}"/>
              </a:ext>
            </a:extLst>
          </p:cNvPr>
          <p:cNvSpPr/>
          <p:nvPr/>
        </p:nvSpPr>
        <p:spPr>
          <a:xfrm>
            <a:off x="3136300" y="4413293"/>
            <a:ext cx="2785031" cy="646331"/>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Subestimamos</a:t>
            </a:r>
            <a:r>
              <a:rPr lang="en-US" dirty="0">
                <a:solidFill>
                  <a:schemeClr val="bg1"/>
                </a:solidFill>
                <a:latin typeface="Arial" panose="020B0604020202020204" pitchFamily="34" charset="0"/>
                <a:cs typeface="Arial" panose="020B0604020202020204" pitchFamily="34" charset="0"/>
              </a:rPr>
              <a:t> o </a:t>
            </a:r>
            <a:r>
              <a:rPr lang="en-US" dirty="0" err="1">
                <a:solidFill>
                  <a:schemeClr val="bg1"/>
                </a:solidFill>
                <a:latin typeface="Arial" panose="020B0604020202020204" pitchFamily="34" charset="0"/>
                <a:cs typeface="Arial" panose="020B0604020202020204" pitchFamily="34" charset="0"/>
              </a:rPr>
              <a:t>processo</a:t>
            </a:r>
            <a:r>
              <a:rPr lang="en-US" dirty="0">
                <a:solidFill>
                  <a:schemeClr val="bg1"/>
                </a:solidFill>
                <a:latin typeface="Arial" panose="020B0604020202020204" pitchFamily="34" charset="0"/>
                <a:cs typeface="Arial" panose="020B0604020202020204" pitchFamily="34" charset="0"/>
              </a:rPr>
              <a:t> de </a:t>
            </a:r>
            <a:r>
              <a:rPr lang="en-US" dirty="0" err="1">
                <a:solidFill>
                  <a:schemeClr val="bg1"/>
                </a:solidFill>
                <a:latin typeface="Arial" panose="020B0604020202020204" pitchFamily="34" charset="0"/>
                <a:cs typeface="Arial" panose="020B0604020202020204" pitchFamily="34" charset="0"/>
              </a:rPr>
              <a:t>mudanca</a:t>
            </a:r>
            <a:endParaRPr lang="en-US" dirty="0">
              <a:solidFill>
                <a:schemeClr val="bg1"/>
              </a:solidFill>
            </a:endParaRPr>
          </a:p>
        </p:txBody>
      </p:sp>
      <p:sp>
        <p:nvSpPr>
          <p:cNvPr id="43" name="Rectangle 42">
            <a:extLst>
              <a:ext uri="{FF2B5EF4-FFF2-40B4-BE49-F238E27FC236}">
                <a16:creationId xmlns:a16="http://schemas.microsoft.com/office/drawing/2014/main" id="{4A92073D-34FF-C348-BDBA-DF5859169F2B}"/>
              </a:ext>
            </a:extLst>
          </p:cNvPr>
          <p:cNvSpPr/>
          <p:nvPr/>
        </p:nvSpPr>
        <p:spPr>
          <a:xfrm>
            <a:off x="9105471" y="2364865"/>
            <a:ext cx="3063240" cy="1662546"/>
          </a:xfrm>
          <a:prstGeom prst="rect">
            <a:avLst/>
          </a:prstGeom>
          <a:solidFill>
            <a:schemeClr val="accent2">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36DBDF1-C28D-5948-9BC3-B6EBF7A0ACC2}"/>
              </a:ext>
            </a:extLst>
          </p:cNvPr>
          <p:cNvSpPr/>
          <p:nvPr/>
        </p:nvSpPr>
        <p:spPr>
          <a:xfrm>
            <a:off x="9105471" y="4027411"/>
            <a:ext cx="3063240" cy="1662546"/>
          </a:xfrm>
          <a:prstGeom prst="rect">
            <a:avLst/>
          </a:prstGeom>
          <a:solidFill>
            <a:schemeClr val="accent5">
              <a:lumMod val="60000"/>
              <a:lumOff val="40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47DD5DD3-E706-A141-B3CC-6BF1C34FC153}"/>
              </a:ext>
            </a:extLst>
          </p:cNvPr>
          <p:cNvCxnSpPr>
            <a:cxnSpLocks/>
          </p:cNvCxnSpPr>
          <p:nvPr/>
        </p:nvCxnSpPr>
        <p:spPr>
          <a:xfrm>
            <a:off x="10500214" y="2796260"/>
            <a:ext cx="11724" cy="923330"/>
          </a:xfrm>
          <a:prstGeom prst="line">
            <a:avLst/>
          </a:prstGeom>
          <a:ln w="12700">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5B3C537F-171C-2E45-89F0-6CD25B543BC0}"/>
              </a:ext>
            </a:extLst>
          </p:cNvPr>
          <p:cNvCxnSpPr>
            <a:cxnSpLocks/>
          </p:cNvCxnSpPr>
          <p:nvPr/>
        </p:nvCxnSpPr>
        <p:spPr>
          <a:xfrm>
            <a:off x="10511937" y="4415981"/>
            <a:ext cx="11724" cy="923330"/>
          </a:xfrm>
          <a:prstGeom prst="line">
            <a:avLst/>
          </a:prstGeom>
          <a:ln w="12700">
            <a:solidFill>
              <a:schemeClr val="accent5">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47" name="Rectangle 46">
            <a:extLst>
              <a:ext uri="{FF2B5EF4-FFF2-40B4-BE49-F238E27FC236}">
                <a16:creationId xmlns:a16="http://schemas.microsoft.com/office/drawing/2014/main" id="{5C12DC58-7C96-5F49-B2F4-100269DE9B2C}"/>
              </a:ext>
            </a:extLst>
          </p:cNvPr>
          <p:cNvSpPr/>
          <p:nvPr/>
        </p:nvSpPr>
        <p:spPr>
          <a:xfrm>
            <a:off x="9422425" y="2805166"/>
            <a:ext cx="2611847" cy="646331"/>
          </a:xfrm>
          <a:prstGeom prst="rect">
            <a:avLst/>
          </a:prstGeom>
        </p:spPr>
        <p:txBody>
          <a:bodyPr wrap="square">
            <a:spAutoFit/>
          </a:bodyPr>
          <a:lstStyle/>
          <a:p>
            <a:pPr algn="ctr"/>
            <a:r>
              <a:rPr lang="en-US" dirty="0" err="1">
                <a:solidFill>
                  <a:schemeClr val="bg1"/>
                </a:solidFill>
                <a:latin typeface="Arial" panose="020B0604020202020204" pitchFamily="34" charset="0"/>
                <a:cs typeface="Arial" panose="020B0604020202020204" pitchFamily="34" charset="0"/>
              </a:rPr>
              <a:t>Deixamos</a:t>
            </a:r>
            <a:r>
              <a:rPr lang="en-US" dirty="0">
                <a:solidFill>
                  <a:schemeClr val="bg1"/>
                </a:solidFill>
                <a:latin typeface="Arial" panose="020B0604020202020204" pitchFamily="34" charset="0"/>
                <a:cs typeface="Arial" panose="020B0604020202020204" pitchFamily="34" charset="0"/>
              </a:rPr>
              <a:t> as ferramentas de </a:t>
            </a:r>
            <a:r>
              <a:rPr lang="en-US" dirty="0" err="1">
                <a:solidFill>
                  <a:schemeClr val="bg1"/>
                </a:solidFill>
                <a:latin typeface="Arial" panose="020B0604020202020204" pitchFamily="34" charset="0"/>
                <a:cs typeface="Arial" panose="020B0604020202020204" pitchFamily="34" charset="0"/>
              </a:rPr>
              <a:t>lado</a:t>
            </a:r>
            <a:endParaRPr lang="en-US" dirty="0">
              <a:solidFill>
                <a:schemeClr val="bg1"/>
              </a:solidFill>
            </a:endParaRPr>
          </a:p>
        </p:txBody>
      </p:sp>
      <p:sp>
        <p:nvSpPr>
          <p:cNvPr id="48" name="Rectangle 47">
            <a:extLst>
              <a:ext uri="{FF2B5EF4-FFF2-40B4-BE49-F238E27FC236}">
                <a16:creationId xmlns:a16="http://schemas.microsoft.com/office/drawing/2014/main" id="{A3A137E7-D856-8F4A-BABF-50A99EB019B6}"/>
              </a:ext>
            </a:extLst>
          </p:cNvPr>
          <p:cNvSpPr/>
          <p:nvPr/>
        </p:nvSpPr>
        <p:spPr>
          <a:xfrm>
            <a:off x="9422424" y="4438855"/>
            <a:ext cx="2646563" cy="646331"/>
          </a:xfrm>
          <a:prstGeom prst="rect">
            <a:avLst/>
          </a:prstGeom>
        </p:spPr>
        <p:txBody>
          <a:bodyPr wrap="square">
            <a:spAutoFit/>
          </a:bodyPr>
          <a:lstStyle/>
          <a:p>
            <a:pPr algn="ctr"/>
            <a:r>
              <a:rPr lang="en-US" dirty="0">
                <a:solidFill>
                  <a:schemeClr val="bg1"/>
                </a:solidFill>
                <a:latin typeface="Arial" panose="020B0604020202020204" pitchFamily="34" charset="0"/>
                <a:cs typeface="Arial" panose="020B0604020202020204" pitchFamily="34" charset="0"/>
              </a:rPr>
              <a:t>Nao </a:t>
            </a:r>
            <a:r>
              <a:rPr lang="en-US" dirty="0" err="1">
                <a:solidFill>
                  <a:schemeClr val="bg1"/>
                </a:solidFill>
                <a:latin typeface="Arial" panose="020B0604020202020204" pitchFamily="34" charset="0"/>
                <a:cs typeface="Arial" panose="020B0604020202020204" pitchFamily="34" charset="0"/>
              </a:rPr>
              <a:t>estamos</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realmente</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comprometidos</a:t>
            </a:r>
            <a:endParaRPr lang="en-US" dirty="0">
              <a:solidFill>
                <a:schemeClr val="bg1"/>
              </a:solidFill>
            </a:endParaRPr>
          </a:p>
        </p:txBody>
      </p:sp>
    </p:spTree>
    <p:extLst>
      <p:ext uri="{BB962C8B-B14F-4D97-AF65-F5344CB8AC3E}">
        <p14:creationId xmlns:p14="http://schemas.microsoft.com/office/powerpoint/2010/main" val="18798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521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p:cNvSpPr/>
          <p:nvPr/>
        </p:nvSpPr>
        <p:spPr>
          <a:xfrm>
            <a:off x="4352651"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p:cNvSpPr/>
          <p:nvPr/>
        </p:nvSpPr>
        <p:spPr>
          <a:xfrm>
            <a:off x="7970086" y="2165256"/>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p:cNvSpPr/>
          <p:nvPr/>
        </p:nvSpPr>
        <p:spPr>
          <a:xfrm>
            <a:off x="73521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4352651"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56"/>
          <p:cNvSpPr/>
          <p:nvPr/>
        </p:nvSpPr>
        <p:spPr>
          <a:xfrm>
            <a:off x="7970086" y="4594300"/>
            <a:ext cx="3486698" cy="169318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204724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664679"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9282114" y="1730212"/>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204724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5664679"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9282114" y="4142730"/>
            <a:ext cx="862642" cy="862642"/>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038407" y="3092263"/>
            <a:ext cx="2880319" cy="307777"/>
          </a:xfrm>
          <a:prstGeom prst="rect">
            <a:avLst/>
          </a:prstGeom>
          <a:noFill/>
        </p:spPr>
        <p:txBody>
          <a:bodyPr wrap="square" rtlCol="0">
            <a:spAutoFit/>
          </a:bodyPr>
          <a:lstStyle/>
          <a:p>
            <a:pPr algn="ctr"/>
            <a:r>
              <a:rPr lang="en-IN" sz="1400" dirty="0" err="1">
                <a:solidFill>
                  <a:schemeClr val="tx1">
                    <a:lumMod val="75000"/>
                    <a:lumOff val="25000"/>
                  </a:schemeClr>
                </a:solidFill>
                <a:latin typeface="Open Sans" pitchFamily="34" charset="0"/>
                <a:ea typeface="Open Sans" pitchFamily="34" charset="0"/>
                <a:cs typeface="Open Sans" pitchFamily="34" charset="0"/>
              </a:rPr>
              <a:t>Evitar</a:t>
            </a: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otimizacoes</a:t>
            </a: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locais</a:t>
            </a:r>
            <a:endParaRPr lang="en-IN" sz="1400" dirty="0">
              <a:solidFill>
                <a:schemeClr val="tx1">
                  <a:lumMod val="75000"/>
                  <a:lumOff val="25000"/>
                </a:schemeClr>
              </a:solidFill>
              <a:latin typeface="Open Sans" pitchFamily="34" charset="0"/>
              <a:ea typeface="Open Sans" pitchFamily="34" charset="0"/>
              <a:cs typeface="Open Sans" pitchFamily="34" charset="0"/>
            </a:endParaRPr>
          </a:p>
        </p:txBody>
      </p:sp>
      <p:sp>
        <p:nvSpPr>
          <p:cNvPr id="66" name="TextBox 65"/>
          <p:cNvSpPr txBox="1"/>
          <p:nvPr/>
        </p:nvSpPr>
        <p:spPr>
          <a:xfrm>
            <a:off x="4655842" y="3092263"/>
            <a:ext cx="2880319" cy="523220"/>
          </a:xfrm>
          <a:prstGeom prst="rect">
            <a:avLst/>
          </a:prstGeom>
          <a:noFill/>
        </p:spPr>
        <p:txBody>
          <a:bodyPr wrap="square" rtlCol="0">
            <a:spAutoFit/>
          </a:bodyPr>
          <a:lstStyle/>
          <a:p>
            <a:pPr algn="ctr"/>
            <a:r>
              <a:rPr lang="en-IN" sz="1400" dirty="0" err="1">
                <a:solidFill>
                  <a:schemeClr val="tx1">
                    <a:lumMod val="75000"/>
                    <a:lumOff val="25000"/>
                  </a:schemeClr>
                </a:solidFill>
                <a:latin typeface="Open Sans" pitchFamily="34" charset="0"/>
                <a:ea typeface="Open Sans" pitchFamily="34" charset="0"/>
                <a:cs typeface="Open Sans" pitchFamily="34" charset="0"/>
              </a:rPr>
              <a:t>Baseado</a:t>
            </a: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em</a:t>
            </a: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cenarios</a:t>
            </a: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reais</a:t>
            </a:r>
            <a:r>
              <a:rPr lang="en-IN" sz="1400" dirty="0">
                <a:solidFill>
                  <a:schemeClr val="tx1">
                    <a:lumMod val="75000"/>
                    <a:lumOff val="25000"/>
                  </a:schemeClr>
                </a:solidFill>
                <a:latin typeface="Open Sans" pitchFamily="34" charset="0"/>
                <a:ea typeface="Open Sans" pitchFamily="34" charset="0"/>
                <a:cs typeface="Open Sans" pitchFamily="34" charset="0"/>
              </a:rPr>
              <a:t> do </a:t>
            </a:r>
            <a:r>
              <a:rPr lang="en-IN" sz="1400" dirty="0" err="1">
                <a:solidFill>
                  <a:schemeClr val="tx1">
                    <a:lumMod val="75000"/>
                    <a:lumOff val="25000"/>
                  </a:schemeClr>
                </a:solidFill>
                <a:latin typeface="Open Sans" pitchFamily="34" charset="0"/>
                <a:ea typeface="Open Sans" pitchFamily="34" charset="0"/>
                <a:cs typeface="Open Sans" pitchFamily="34" charset="0"/>
              </a:rPr>
              <a:t>dia</a:t>
            </a:r>
            <a:r>
              <a:rPr lang="en-IN" sz="1400" dirty="0">
                <a:solidFill>
                  <a:schemeClr val="tx1">
                    <a:lumMod val="75000"/>
                    <a:lumOff val="25000"/>
                  </a:schemeClr>
                </a:solidFill>
                <a:latin typeface="Open Sans" pitchFamily="34" charset="0"/>
                <a:ea typeface="Open Sans" pitchFamily="34" charset="0"/>
                <a:cs typeface="Open Sans" pitchFamily="34" charset="0"/>
              </a:rPr>
              <a:t> a </a:t>
            </a:r>
            <a:r>
              <a:rPr lang="en-IN" sz="1400" dirty="0" err="1">
                <a:solidFill>
                  <a:schemeClr val="tx1">
                    <a:lumMod val="75000"/>
                    <a:lumOff val="25000"/>
                  </a:schemeClr>
                </a:solidFill>
                <a:latin typeface="Open Sans" pitchFamily="34" charset="0"/>
                <a:ea typeface="Open Sans" pitchFamily="34" charset="0"/>
                <a:cs typeface="Open Sans" pitchFamily="34" charset="0"/>
              </a:rPr>
              <a:t>dia</a:t>
            </a:r>
            <a:endParaRPr lang="en-IN" sz="1400" dirty="0">
              <a:solidFill>
                <a:schemeClr val="tx1">
                  <a:lumMod val="75000"/>
                  <a:lumOff val="25000"/>
                </a:schemeClr>
              </a:solidFill>
              <a:latin typeface="Open Sans" pitchFamily="34" charset="0"/>
              <a:ea typeface="Open Sans" pitchFamily="34" charset="0"/>
              <a:cs typeface="Open Sans" pitchFamily="34" charset="0"/>
            </a:endParaRPr>
          </a:p>
        </p:txBody>
      </p:sp>
      <p:sp>
        <p:nvSpPr>
          <p:cNvPr id="67" name="TextBox 66"/>
          <p:cNvSpPr txBox="1"/>
          <p:nvPr/>
        </p:nvSpPr>
        <p:spPr>
          <a:xfrm>
            <a:off x="4655842" y="2729304"/>
            <a:ext cx="2880319" cy="338554"/>
          </a:xfrm>
          <a:prstGeom prst="rect">
            <a:avLst/>
          </a:prstGeom>
          <a:noFill/>
        </p:spPr>
        <p:txBody>
          <a:bodyPr wrap="square" rtlCol="0">
            <a:spAutoFit/>
          </a:bodyPr>
          <a:lstStyle/>
          <a:p>
            <a:pPr algn="ctr"/>
            <a:r>
              <a:rPr lang="en-IN" sz="1600" b="1" dirty="0" err="1">
                <a:solidFill>
                  <a:schemeClr val="tx1">
                    <a:lumMod val="75000"/>
                    <a:lumOff val="25000"/>
                  </a:schemeClr>
                </a:solidFill>
                <a:latin typeface="Open Sans" pitchFamily="34" charset="0"/>
                <a:ea typeface="Open Sans" pitchFamily="34" charset="0"/>
                <a:cs typeface="Open Sans" pitchFamily="34" charset="0"/>
              </a:rPr>
              <a:t>Pratica</a:t>
            </a:r>
            <a:r>
              <a:rPr lang="en-IN" sz="1600" b="1" dirty="0">
                <a:solidFill>
                  <a:schemeClr val="tx1">
                    <a:lumMod val="75000"/>
                    <a:lumOff val="25000"/>
                  </a:schemeClr>
                </a:solidFill>
                <a:latin typeface="Open Sans" pitchFamily="34" charset="0"/>
                <a:ea typeface="Open Sans" pitchFamily="34" charset="0"/>
                <a:cs typeface="Open Sans" pitchFamily="34" charset="0"/>
              </a:rPr>
              <a:t> </a:t>
            </a:r>
            <a:r>
              <a:rPr lang="en-IN" sz="1600" b="1" dirty="0" err="1">
                <a:solidFill>
                  <a:schemeClr val="tx1">
                    <a:lumMod val="75000"/>
                    <a:lumOff val="25000"/>
                  </a:schemeClr>
                </a:solidFill>
                <a:latin typeface="Open Sans" pitchFamily="34" charset="0"/>
                <a:ea typeface="Open Sans" pitchFamily="34" charset="0"/>
                <a:cs typeface="Open Sans" pitchFamily="34" charset="0"/>
              </a:rPr>
              <a:t>intensa</a:t>
            </a:r>
            <a:endParaRPr lang="en-IN" sz="16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69" name="TextBox 68"/>
          <p:cNvSpPr txBox="1"/>
          <p:nvPr/>
        </p:nvSpPr>
        <p:spPr>
          <a:xfrm>
            <a:off x="8273277" y="2729304"/>
            <a:ext cx="2880319" cy="338554"/>
          </a:xfrm>
          <a:prstGeom prst="rect">
            <a:avLst/>
          </a:prstGeom>
          <a:noFill/>
        </p:spPr>
        <p:txBody>
          <a:bodyPr wrap="square" rtlCol="0">
            <a:spAutoFit/>
          </a:bodyPr>
          <a:lstStyle/>
          <a:p>
            <a:pPr algn="ctr"/>
            <a:r>
              <a:rPr lang="en-IN" sz="1600" b="1" dirty="0" err="1">
                <a:solidFill>
                  <a:schemeClr val="tx1">
                    <a:lumMod val="75000"/>
                    <a:lumOff val="25000"/>
                  </a:schemeClr>
                </a:solidFill>
                <a:latin typeface="Open Sans" pitchFamily="34" charset="0"/>
                <a:ea typeface="Open Sans" pitchFamily="34" charset="0"/>
                <a:cs typeface="Open Sans" pitchFamily="34" charset="0"/>
              </a:rPr>
              <a:t>Principios</a:t>
            </a:r>
            <a:r>
              <a:rPr lang="en-IN" sz="1600" b="1" dirty="0">
                <a:solidFill>
                  <a:schemeClr val="tx1">
                    <a:lumMod val="75000"/>
                    <a:lumOff val="25000"/>
                  </a:schemeClr>
                </a:solidFill>
                <a:latin typeface="Open Sans" pitchFamily="34" charset="0"/>
                <a:ea typeface="Open Sans" pitchFamily="34" charset="0"/>
                <a:cs typeface="Open Sans" pitchFamily="34" charset="0"/>
              </a:rPr>
              <a:t> </a:t>
            </a:r>
            <a:r>
              <a:rPr lang="en-IN" sz="1600" b="1" dirty="0" err="1">
                <a:solidFill>
                  <a:schemeClr val="tx1">
                    <a:lumMod val="75000"/>
                    <a:lumOff val="25000"/>
                  </a:schemeClr>
                </a:solidFill>
                <a:latin typeface="Open Sans" pitchFamily="34" charset="0"/>
                <a:ea typeface="Open Sans" pitchFamily="34" charset="0"/>
                <a:cs typeface="Open Sans" pitchFamily="34" charset="0"/>
              </a:rPr>
              <a:t>ao</a:t>
            </a:r>
            <a:r>
              <a:rPr lang="en-IN" sz="1600" b="1" dirty="0">
                <a:solidFill>
                  <a:schemeClr val="tx1">
                    <a:lumMod val="75000"/>
                    <a:lumOff val="25000"/>
                  </a:schemeClr>
                </a:solidFill>
                <a:latin typeface="Open Sans" pitchFamily="34" charset="0"/>
                <a:ea typeface="Open Sans" pitchFamily="34" charset="0"/>
                <a:cs typeface="Open Sans" pitchFamily="34" charset="0"/>
              </a:rPr>
              <a:t> </a:t>
            </a:r>
            <a:r>
              <a:rPr lang="en-IN" sz="1600" b="1" dirty="0" err="1">
                <a:solidFill>
                  <a:schemeClr val="tx1">
                    <a:lumMod val="75000"/>
                    <a:lumOff val="25000"/>
                  </a:schemeClr>
                </a:solidFill>
                <a:latin typeface="Open Sans" pitchFamily="34" charset="0"/>
                <a:ea typeface="Open Sans" pitchFamily="34" charset="0"/>
                <a:cs typeface="Open Sans" pitchFamily="34" charset="0"/>
              </a:rPr>
              <a:t>inves</a:t>
            </a:r>
            <a:r>
              <a:rPr lang="en-IN" sz="1600" b="1" dirty="0">
                <a:solidFill>
                  <a:schemeClr val="tx1">
                    <a:lumMod val="75000"/>
                    <a:lumOff val="25000"/>
                  </a:schemeClr>
                </a:solidFill>
                <a:latin typeface="Open Sans" pitchFamily="34" charset="0"/>
                <a:ea typeface="Open Sans" pitchFamily="34" charset="0"/>
                <a:cs typeface="Open Sans" pitchFamily="34" charset="0"/>
              </a:rPr>
              <a:t> de  </a:t>
            </a:r>
            <a:r>
              <a:rPr lang="en-IN" sz="1600" b="1" dirty="0" err="1">
                <a:solidFill>
                  <a:schemeClr val="tx1">
                    <a:lumMod val="75000"/>
                    <a:lumOff val="25000"/>
                  </a:schemeClr>
                </a:solidFill>
                <a:latin typeface="Open Sans" pitchFamily="34" charset="0"/>
                <a:ea typeface="Open Sans" pitchFamily="34" charset="0"/>
                <a:cs typeface="Open Sans" pitchFamily="34" charset="0"/>
              </a:rPr>
              <a:t>metodos</a:t>
            </a:r>
            <a:endParaRPr lang="en-IN" sz="16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70" name="TextBox 69"/>
          <p:cNvSpPr txBox="1"/>
          <p:nvPr/>
        </p:nvSpPr>
        <p:spPr>
          <a:xfrm>
            <a:off x="1038407" y="5675521"/>
            <a:ext cx="2880319" cy="523220"/>
          </a:xfrm>
          <a:prstGeom prst="rect">
            <a:avLst/>
          </a:prstGeom>
          <a:noFill/>
        </p:spPr>
        <p:txBody>
          <a:bodyPr wrap="square" rtlCol="0">
            <a:spAutoFit/>
          </a:bodyPr>
          <a:lstStyle/>
          <a:p>
            <a:pPr algn="ct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recompensar</a:t>
            </a:r>
            <a:r>
              <a:rPr lang="en-IN" sz="1400" dirty="0">
                <a:solidFill>
                  <a:schemeClr val="tx1">
                    <a:lumMod val="75000"/>
                    <a:lumOff val="25000"/>
                  </a:schemeClr>
                </a:solidFill>
                <a:latin typeface="Open Sans" pitchFamily="34" charset="0"/>
                <a:ea typeface="Open Sans" pitchFamily="34" charset="0"/>
                <a:cs typeface="Open Sans" pitchFamily="34" charset="0"/>
              </a:rPr>
              <a:t> o </a:t>
            </a:r>
            <a:r>
              <a:rPr lang="en-IN" sz="1400" dirty="0" err="1">
                <a:solidFill>
                  <a:schemeClr val="tx1">
                    <a:lumMod val="75000"/>
                    <a:lumOff val="25000"/>
                  </a:schemeClr>
                </a:solidFill>
                <a:latin typeface="Open Sans" pitchFamily="34" charset="0"/>
                <a:ea typeface="Open Sans" pitchFamily="34" charset="0"/>
                <a:cs typeface="Open Sans" pitchFamily="34" charset="0"/>
              </a:rPr>
              <a:t>esforco</a:t>
            </a: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mais</a:t>
            </a:r>
            <a:r>
              <a:rPr lang="en-IN" sz="1400" dirty="0">
                <a:solidFill>
                  <a:schemeClr val="tx1">
                    <a:lumMod val="75000"/>
                    <a:lumOff val="25000"/>
                  </a:schemeClr>
                </a:solidFill>
                <a:latin typeface="Open Sans" pitchFamily="34" charset="0"/>
                <a:ea typeface="Open Sans" pitchFamily="34" charset="0"/>
                <a:cs typeface="Open Sans" pitchFamily="34" charset="0"/>
              </a:rPr>
              <a:t> que o </a:t>
            </a:r>
            <a:r>
              <a:rPr lang="en-IN" sz="1400" dirty="0" err="1">
                <a:solidFill>
                  <a:schemeClr val="tx1">
                    <a:lumMod val="75000"/>
                    <a:lumOff val="25000"/>
                  </a:schemeClr>
                </a:solidFill>
                <a:latin typeface="Open Sans" pitchFamily="34" charset="0"/>
                <a:ea typeface="Open Sans" pitchFamily="34" charset="0"/>
                <a:cs typeface="Open Sans" pitchFamily="34" charset="0"/>
              </a:rPr>
              <a:t>resultado</a:t>
            </a:r>
            <a:r>
              <a:rPr lang="en-IN" sz="1400" dirty="0">
                <a:solidFill>
                  <a:schemeClr val="tx1">
                    <a:lumMod val="75000"/>
                    <a:lumOff val="25000"/>
                  </a:schemeClr>
                </a:solidFill>
                <a:latin typeface="Open Sans" pitchFamily="34" charset="0"/>
                <a:ea typeface="Open Sans" pitchFamily="34" charset="0"/>
                <a:cs typeface="Open Sans" pitchFamily="34" charset="0"/>
              </a:rPr>
              <a:t> final</a:t>
            </a:r>
          </a:p>
        </p:txBody>
      </p:sp>
      <p:sp>
        <p:nvSpPr>
          <p:cNvPr id="71" name="TextBox 70"/>
          <p:cNvSpPr txBox="1"/>
          <p:nvPr/>
        </p:nvSpPr>
        <p:spPr>
          <a:xfrm>
            <a:off x="1038407" y="5139564"/>
            <a:ext cx="2880319" cy="338554"/>
          </a:xfrm>
          <a:prstGeom prst="rect">
            <a:avLst/>
          </a:prstGeom>
          <a:noFill/>
        </p:spPr>
        <p:txBody>
          <a:bodyPr wrap="square" rtlCol="0">
            <a:spAutoFit/>
          </a:bodyPr>
          <a:lstStyle/>
          <a:p>
            <a:pPr algn="ctr"/>
            <a:r>
              <a:rPr lang="en-IN" sz="1600" b="1" dirty="0" err="1">
                <a:solidFill>
                  <a:schemeClr val="tx1">
                    <a:lumMod val="75000"/>
                    <a:lumOff val="25000"/>
                  </a:schemeClr>
                </a:solidFill>
                <a:latin typeface="Open Sans" pitchFamily="34" charset="0"/>
                <a:ea typeface="Open Sans" pitchFamily="34" charset="0"/>
                <a:cs typeface="Open Sans" pitchFamily="34" charset="0"/>
              </a:rPr>
              <a:t>Incentivar</a:t>
            </a:r>
            <a:r>
              <a:rPr lang="en-IN" sz="1600" b="1" dirty="0">
                <a:solidFill>
                  <a:schemeClr val="tx1">
                    <a:lumMod val="75000"/>
                    <a:lumOff val="25000"/>
                  </a:schemeClr>
                </a:solidFill>
                <a:latin typeface="Open Sans" pitchFamily="34" charset="0"/>
                <a:ea typeface="Open Sans" pitchFamily="34" charset="0"/>
                <a:cs typeface="Open Sans" pitchFamily="34" charset="0"/>
              </a:rPr>
              <a:t> a </a:t>
            </a:r>
            <a:r>
              <a:rPr lang="en-IN" sz="1600" b="1" dirty="0" err="1">
                <a:solidFill>
                  <a:schemeClr val="tx1">
                    <a:lumMod val="75000"/>
                    <a:lumOff val="25000"/>
                  </a:schemeClr>
                </a:solidFill>
                <a:latin typeface="Open Sans" pitchFamily="34" charset="0"/>
                <a:ea typeface="Open Sans" pitchFamily="34" charset="0"/>
                <a:cs typeface="Open Sans" pitchFamily="34" charset="0"/>
              </a:rPr>
              <a:t>mudancas</a:t>
            </a:r>
            <a:endParaRPr lang="en-IN" sz="1600" b="1" dirty="0">
              <a:solidFill>
                <a:schemeClr val="tx1">
                  <a:lumMod val="75000"/>
                  <a:lumOff val="25000"/>
                </a:schemeClr>
              </a:solidFill>
              <a:latin typeface="Open Sans" pitchFamily="34" charset="0"/>
              <a:ea typeface="Open Sans" pitchFamily="34" charset="0"/>
              <a:cs typeface="Open Sans" pitchFamily="34" charset="0"/>
            </a:endParaRPr>
          </a:p>
        </p:txBody>
      </p:sp>
      <p:sp>
        <p:nvSpPr>
          <p:cNvPr id="73" name="TextBox 72"/>
          <p:cNvSpPr txBox="1"/>
          <p:nvPr/>
        </p:nvSpPr>
        <p:spPr>
          <a:xfrm>
            <a:off x="4655842" y="5139564"/>
            <a:ext cx="2880319" cy="338554"/>
          </a:xfrm>
          <a:prstGeom prst="rect">
            <a:avLst/>
          </a:prstGeom>
          <a:noFill/>
        </p:spPr>
        <p:txBody>
          <a:bodyPr wrap="square" rtlCol="0">
            <a:spAutoFit/>
          </a:bodyPr>
          <a:lstStyle/>
          <a:p>
            <a:pPr algn="ctr"/>
            <a:r>
              <a:rPr lang="en-IN" sz="1600" b="1" dirty="0" err="1">
                <a:solidFill>
                  <a:schemeClr val="tx1">
                    <a:lumMod val="75000"/>
                    <a:lumOff val="25000"/>
                  </a:schemeClr>
                </a:solidFill>
                <a:latin typeface="Open Sans" pitchFamily="34" charset="0"/>
                <a:ea typeface="Open Sans" pitchFamily="34" charset="0"/>
                <a:cs typeface="Open Sans" pitchFamily="34" charset="0"/>
              </a:rPr>
              <a:t>Cultura</a:t>
            </a:r>
            <a:r>
              <a:rPr lang="en-IN" sz="1600" b="1" dirty="0">
                <a:solidFill>
                  <a:schemeClr val="tx1">
                    <a:lumMod val="75000"/>
                    <a:lumOff val="25000"/>
                  </a:schemeClr>
                </a:solidFill>
                <a:latin typeface="Open Sans" pitchFamily="34" charset="0"/>
                <a:ea typeface="Open Sans" pitchFamily="34" charset="0"/>
                <a:cs typeface="Open Sans" pitchFamily="34" charset="0"/>
              </a:rPr>
              <a:t> de </a:t>
            </a:r>
            <a:r>
              <a:rPr lang="en-IN" sz="1600" b="1" dirty="0" err="1">
                <a:solidFill>
                  <a:schemeClr val="tx1">
                    <a:lumMod val="75000"/>
                    <a:lumOff val="25000"/>
                  </a:schemeClr>
                </a:solidFill>
                <a:latin typeface="Open Sans" pitchFamily="34" charset="0"/>
                <a:ea typeface="Open Sans" pitchFamily="34" charset="0"/>
                <a:cs typeface="Open Sans" pitchFamily="34" charset="0"/>
              </a:rPr>
              <a:t>melhora</a:t>
            </a:r>
            <a:r>
              <a:rPr lang="en-IN" sz="1600" b="1" dirty="0">
                <a:solidFill>
                  <a:schemeClr val="tx1">
                    <a:lumMod val="75000"/>
                    <a:lumOff val="25000"/>
                  </a:schemeClr>
                </a:solidFill>
                <a:latin typeface="Open Sans" pitchFamily="34" charset="0"/>
                <a:ea typeface="Open Sans" pitchFamily="34" charset="0"/>
                <a:cs typeface="Open Sans" pitchFamily="34" charset="0"/>
              </a:rPr>
              <a:t> continua</a:t>
            </a:r>
          </a:p>
        </p:txBody>
      </p:sp>
      <p:sp>
        <p:nvSpPr>
          <p:cNvPr id="74" name="TextBox 73"/>
          <p:cNvSpPr txBox="1"/>
          <p:nvPr/>
        </p:nvSpPr>
        <p:spPr>
          <a:xfrm>
            <a:off x="8273277" y="5502523"/>
            <a:ext cx="2880319" cy="307777"/>
          </a:xfrm>
          <a:prstGeom prst="rect">
            <a:avLst/>
          </a:prstGeom>
          <a:noFill/>
        </p:spPr>
        <p:txBody>
          <a:bodyPr wrap="square" rtlCol="0">
            <a:spAutoFit/>
          </a:bodyPr>
          <a:lstStyle/>
          <a:p>
            <a:pPr algn="ctr"/>
            <a:r>
              <a:rPr lang="en-IN" sz="1400" dirty="0" err="1">
                <a:solidFill>
                  <a:schemeClr val="tx1">
                    <a:lumMod val="75000"/>
                    <a:lumOff val="25000"/>
                  </a:schemeClr>
                </a:solidFill>
                <a:latin typeface="Open Sans" pitchFamily="34" charset="0"/>
                <a:ea typeface="Open Sans" pitchFamily="34" charset="0"/>
                <a:cs typeface="Open Sans" pitchFamily="34" charset="0"/>
              </a:rPr>
              <a:t>Naop</a:t>
            </a:r>
            <a:r>
              <a:rPr lang="en-IN" sz="1400" dirty="0">
                <a:solidFill>
                  <a:schemeClr val="tx1">
                    <a:lumMod val="75000"/>
                    <a:lumOff val="25000"/>
                  </a:schemeClr>
                </a:solidFill>
                <a:latin typeface="Open Sans" pitchFamily="34" charset="0"/>
                <a:ea typeface="Open Sans" pitchFamily="34" charset="0"/>
                <a:cs typeface="Open Sans" pitchFamily="34" charset="0"/>
              </a:rPr>
              <a:t> um </a:t>
            </a:r>
            <a:r>
              <a:rPr lang="en-IN" sz="1400" dirty="0" err="1">
                <a:solidFill>
                  <a:schemeClr val="tx1">
                    <a:lumMod val="75000"/>
                    <a:lumOff val="25000"/>
                  </a:schemeClr>
                </a:solidFill>
                <a:latin typeface="Open Sans" pitchFamily="34" charset="0"/>
                <a:ea typeface="Open Sans" pitchFamily="34" charset="0"/>
                <a:cs typeface="Open Sans" pitchFamily="34" charset="0"/>
              </a:rPr>
              <a:t>projeto</a:t>
            </a: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mais</a:t>
            </a: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uma</a:t>
            </a:r>
            <a:r>
              <a:rPr lang="en-IN" sz="1400" dirty="0">
                <a:solidFill>
                  <a:schemeClr val="tx1">
                    <a:lumMod val="75000"/>
                    <a:lumOff val="25000"/>
                  </a:schemeClr>
                </a:solidFill>
                <a:latin typeface="Open Sans" pitchFamily="34" charset="0"/>
                <a:ea typeface="Open Sans" pitchFamily="34" charset="0"/>
                <a:cs typeface="Open Sans" pitchFamily="34" charset="0"/>
              </a:rPr>
              <a:t> </a:t>
            </a:r>
            <a:r>
              <a:rPr lang="en-IN" sz="1400" dirty="0" err="1">
                <a:solidFill>
                  <a:schemeClr val="tx1">
                    <a:lumMod val="75000"/>
                    <a:lumOff val="25000"/>
                  </a:schemeClr>
                </a:solidFill>
                <a:latin typeface="Open Sans" pitchFamily="34" charset="0"/>
                <a:ea typeface="Open Sans" pitchFamily="34" charset="0"/>
                <a:cs typeface="Open Sans" pitchFamily="34" charset="0"/>
              </a:rPr>
              <a:t>jornada</a:t>
            </a:r>
            <a:endParaRPr lang="en-IN" sz="1400" dirty="0">
              <a:solidFill>
                <a:schemeClr val="tx1">
                  <a:lumMod val="75000"/>
                  <a:lumOff val="25000"/>
                </a:schemeClr>
              </a:solidFill>
              <a:latin typeface="Open Sans" pitchFamily="34" charset="0"/>
              <a:ea typeface="Open Sans" pitchFamily="34" charset="0"/>
              <a:cs typeface="Open Sans" pitchFamily="34" charset="0"/>
            </a:endParaRPr>
          </a:p>
        </p:txBody>
      </p:sp>
      <p:sp>
        <p:nvSpPr>
          <p:cNvPr id="75" name="TextBox 74"/>
          <p:cNvSpPr txBox="1"/>
          <p:nvPr/>
        </p:nvSpPr>
        <p:spPr>
          <a:xfrm>
            <a:off x="8273277" y="5139564"/>
            <a:ext cx="2880319" cy="338554"/>
          </a:xfrm>
          <a:prstGeom prst="rect">
            <a:avLst/>
          </a:prstGeom>
          <a:noFill/>
        </p:spPr>
        <p:txBody>
          <a:bodyPr wrap="square" rtlCol="0">
            <a:spAutoFit/>
          </a:bodyPr>
          <a:lstStyle/>
          <a:p>
            <a:pPr algn="ctr"/>
            <a:r>
              <a:rPr lang="en-IN" sz="1600" b="1" dirty="0">
                <a:solidFill>
                  <a:schemeClr val="tx1">
                    <a:lumMod val="75000"/>
                    <a:lumOff val="25000"/>
                  </a:schemeClr>
                </a:solidFill>
                <a:latin typeface="Open Sans" pitchFamily="34" charset="0"/>
                <a:ea typeface="Open Sans" pitchFamily="34" charset="0"/>
                <a:cs typeface="Open Sans" pitchFamily="34" charset="0"/>
              </a:rPr>
              <a:t>Nao se </a:t>
            </a:r>
            <a:r>
              <a:rPr lang="en-IN" sz="1600" b="1" dirty="0" err="1">
                <a:solidFill>
                  <a:schemeClr val="tx1">
                    <a:lumMod val="75000"/>
                    <a:lumOff val="25000"/>
                  </a:schemeClr>
                </a:solidFill>
                <a:latin typeface="Open Sans" pitchFamily="34" charset="0"/>
                <a:ea typeface="Open Sans" pitchFamily="34" charset="0"/>
                <a:cs typeface="Open Sans" pitchFamily="34" charset="0"/>
              </a:rPr>
              <a:t>comprometer</a:t>
            </a:r>
            <a:r>
              <a:rPr lang="en-IN" sz="1600" b="1" dirty="0">
                <a:solidFill>
                  <a:schemeClr val="tx1">
                    <a:lumMod val="75000"/>
                    <a:lumOff val="25000"/>
                  </a:schemeClr>
                </a:solidFill>
                <a:latin typeface="Open Sans" pitchFamily="34" charset="0"/>
                <a:ea typeface="Open Sans" pitchFamily="34" charset="0"/>
                <a:cs typeface="Open Sans" pitchFamily="34" charset="0"/>
              </a:rPr>
              <a:t> com </a:t>
            </a:r>
            <a:r>
              <a:rPr lang="en-IN" sz="1600" b="1" dirty="0" err="1">
                <a:solidFill>
                  <a:schemeClr val="tx1">
                    <a:lumMod val="75000"/>
                    <a:lumOff val="25000"/>
                  </a:schemeClr>
                </a:solidFill>
                <a:latin typeface="Open Sans" pitchFamily="34" charset="0"/>
                <a:ea typeface="Open Sans" pitchFamily="34" charset="0"/>
                <a:cs typeface="Open Sans" pitchFamily="34" charset="0"/>
              </a:rPr>
              <a:t>prazo</a:t>
            </a:r>
            <a:endParaRPr lang="en-IN" sz="1600" b="1" dirty="0">
              <a:solidFill>
                <a:schemeClr val="tx1">
                  <a:lumMod val="75000"/>
                  <a:lumOff val="25000"/>
                </a:schemeClr>
              </a:solidFill>
              <a:latin typeface="Open Sans" pitchFamily="34" charset="0"/>
              <a:ea typeface="Open Sans" pitchFamily="34" charset="0"/>
              <a:cs typeface="Open Sans" pitchFamily="34" charset="0"/>
            </a:endParaRPr>
          </a:p>
        </p:txBody>
      </p:sp>
      <p:grpSp>
        <p:nvGrpSpPr>
          <p:cNvPr id="28" name="Group 27"/>
          <p:cNvGrpSpPr/>
          <p:nvPr/>
        </p:nvGrpSpPr>
        <p:grpSpPr>
          <a:xfrm>
            <a:off x="2321510" y="1969990"/>
            <a:ext cx="328733" cy="383086"/>
            <a:chOff x="11710988" y="139700"/>
            <a:chExt cx="4195763" cy="4889500"/>
          </a:xfrm>
          <a:solidFill>
            <a:schemeClr val="bg1"/>
          </a:solidFill>
        </p:grpSpPr>
        <p:sp>
          <p:nvSpPr>
            <p:cNvPr id="29" name="Freeform 6"/>
            <p:cNvSpPr>
              <a:spLocks/>
            </p:cNvSpPr>
            <p:nvPr/>
          </p:nvSpPr>
          <p:spPr bwMode="auto">
            <a:xfrm>
              <a:off x="13266738" y="2303463"/>
              <a:ext cx="1135063" cy="2055813"/>
            </a:xfrm>
            <a:custGeom>
              <a:avLst/>
              <a:gdLst>
                <a:gd name="T0" fmla="*/ 792 w 1430"/>
                <a:gd name="T1" fmla="*/ 23 h 2590"/>
                <a:gd name="T2" fmla="*/ 863 w 1430"/>
                <a:gd name="T3" fmla="*/ 115 h 2590"/>
                <a:gd name="T4" fmla="*/ 1158 w 1430"/>
                <a:gd name="T5" fmla="*/ 369 h 2590"/>
                <a:gd name="T6" fmla="*/ 1267 w 1430"/>
                <a:gd name="T7" fmla="*/ 414 h 2590"/>
                <a:gd name="T8" fmla="*/ 1312 w 1430"/>
                <a:gd name="T9" fmla="*/ 523 h 2590"/>
                <a:gd name="T10" fmla="*/ 1267 w 1430"/>
                <a:gd name="T11" fmla="*/ 632 h 2590"/>
                <a:gd name="T12" fmla="*/ 1158 w 1430"/>
                <a:gd name="T13" fmla="*/ 676 h 2590"/>
                <a:gd name="T14" fmla="*/ 449 w 1430"/>
                <a:gd name="T15" fmla="*/ 695 h 2590"/>
                <a:gd name="T16" fmla="*/ 346 w 1430"/>
                <a:gd name="T17" fmla="*/ 778 h 2590"/>
                <a:gd name="T18" fmla="*/ 307 w 1430"/>
                <a:gd name="T19" fmla="*/ 909 h 2590"/>
                <a:gd name="T20" fmla="*/ 346 w 1430"/>
                <a:gd name="T21" fmla="*/ 1038 h 2590"/>
                <a:gd name="T22" fmla="*/ 449 w 1430"/>
                <a:gd name="T23" fmla="*/ 1122 h 2590"/>
                <a:gd name="T24" fmla="*/ 891 w 1430"/>
                <a:gd name="T25" fmla="*/ 1141 h 2590"/>
                <a:gd name="T26" fmla="*/ 1117 w 1430"/>
                <a:gd name="T27" fmla="*/ 1190 h 2590"/>
                <a:gd name="T28" fmla="*/ 1297 w 1430"/>
                <a:gd name="T29" fmla="*/ 1326 h 2590"/>
                <a:gd name="T30" fmla="*/ 1407 w 1430"/>
                <a:gd name="T31" fmla="*/ 1523 h 2590"/>
                <a:gd name="T32" fmla="*/ 1424 w 1430"/>
                <a:gd name="T33" fmla="*/ 1759 h 2590"/>
                <a:gd name="T34" fmla="*/ 1344 w 1430"/>
                <a:gd name="T35" fmla="*/ 1971 h 2590"/>
                <a:gd name="T36" fmla="*/ 1188 w 1430"/>
                <a:gd name="T37" fmla="*/ 2130 h 2590"/>
                <a:gd name="T38" fmla="*/ 977 w 1430"/>
                <a:gd name="T39" fmla="*/ 2212 h 2590"/>
                <a:gd name="T40" fmla="*/ 868 w 1430"/>
                <a:gd name="T41" fmla="*/ 2437 h 2590"/>
                <a:gd name="T42" fmla="*/ 823 w 1430"/>
                <a:gd name="T43" fmla="*/ 2545 h 2590"/>
                <a:gd name="T44" fmla="*/ 715 w 1430"/>
                <a:gd name="T45" fmla="*/ 2590 h 2590"/>
                <a:gd name="T46" fmla="*/ 606 w 1430"/>
                <a:gd name="T47" fmla="*/ 2545 h 2590"/>
                <a:gd name="T48" fmla="*/ 562 w 1430"/>
                <a:gd name="T49" fmla="*/ 2437 h 2590"/>
                <a:gd name="T50" fmla="*/ 219 w 1430"/>
                <a:gd name="T51" fmla="*/ 2212 h 2590"/>
                <a:gd name="T52" fmla="*/ 128 w 1430"/>
                <a:gd name="T53" fmla="*/ 2143 h 2590"/>
                <a:gd name="T54" fmla="*/ 113 w 1430"/>
                <a:gd name="T55" fmla="*/ 2025 h 2590"/>
                <a:gd name="T56" fmla="*/ 182 w 1430"/>
                <a:gd name="T57" fmla="*/ 1931 h 2590"/>
                <a:gd name="T58" fmla="*/ 891 w 1430"/>
                <a:gd name="T59" fmla="*/ 1911 h 2590"/>
                <a:gd name="T60" fmla="*/ 1020 w 1430"/>
                <a:gd name="T61" fmla="*/ 1871 h 2590"/>
                <a:gd name="T62" fmla="*/ 1104 w 1430"/>
                <a:gd name="T63" fmla="*/ 1770 h 2590"/>
                <a:gd name="T64" fmla="*/ 1117 w 1430"/>
                <a:gd name="T65" fmla="*/ 1632 h 2590"/>
                <a:gd name="T66" fmla="*/ 1054 w 1430"/>
                <a:gd name="T67" fmla="*/ 1515 h 2590"/>
                <a:gd name="T68" fmla="*/ 938 w 1430"/>
                <a:gd name="T69" fmla="*/ 1452 h 2590"/>
                <a:gd name="T70" fmla="*/ 459 w 1430"/>
                <a:gd name="T71" fmla="*/ 1442 h 2590"/>
                <a:gd name="T72" fmla="*/ 245 w 1430"/>
                <a:gd name="T73" fmla="*/ 1360 h 2590"/>
                <a:gd name="T74" fmla="*/ 86 w 1430"/>
                <a:gd name="T75" fmla="*/ 1201 h 2590"/>
                <a:gd name="T76" fmla="*/ 6 w 1430"/>
                <a:gd name="T77" fmla="*/ 987 h 2590"/>
                <a:gd name="T78" fmla="*/ 23 w 1430"/>
                <a:gd name="T79" fmla="*/ 753 h 2590"/>
                <a:gd name="T80" fmla="*/ 133 w 1430"/>
                <a:gd name="T81" fmla="*/ 555 h 2590"/>
                <a:gd name="T82" fmla="*/ 313 w 1430"/>
                <a:gd name="T83" fmla="*/ 420 h 2590"/>
                <a:gd name="T84" fmla="*/ 539 w 1430"/>
                <a:gd name="T85" fmla="*/ 369 h 2590"/>
                <a:gd name="T86" fmla="*/ 565 w 1430"/>
                <a:gd name="T87" fmla="*/ 115 h 2590"/>
                <a:gd name="T88" fmla="*/ 636 w 1430"/>
                <a:gd name="T89" fmla="*/ 23 h 2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0" h="2590">
                  <a:moveTo>
                    <a:pt x="715" y="0"/>
                  </a:moveTo>
                  <a:lnTo>
                    <a:pt x="754" y="6"/>
                  </a:lnTo>
                  <a:lnTo>
                    <a:pt x="792" y="23"/>
                  </a:lnTo>
                  <a:lnTo>
                    <a:pt x="823" y="47"/>
                  </a:lnTo>
                  <a:lnTo>
                    <a:pt x="846" y="77"/>
                  </a:lnTo>
                  <a:lnTo>
                    <a:pt x="863" y="115"/>
                  </a:lnTo>
                  <a:lnTo>
                    <a:pt x="868" y="156"/>
                  </a:lnTo>
                  <a:lnTo>
                    <a:pt x="868" y="369"/>
                  </a:lnTo>
                  <a:lnTo>
                    <a:pt x="1158" y="369"/>
                  </a:lnTo>
                  <a:lnTo>
                    <a:pt x="1199" y="375"/>
                  </a:lnTo>
                  <a:lnTo>
                    <a:pt x="1235" y="390"/>
                  </a:lnTo>
                  <a:lnTo>
                    <a:pt x="1267" y="414"/>
                  </a:lnTo>
                  <a:lnTo>
                    <a:pt x="1291" y="446"/>
                  </a:lnTo>
                  <a:lnTo>
                    <a:pt x="1306" y="482"/>
                  </a:lnTo>
                  <a:lnTo>
                    <a:pt x="1312" y="523"/>
                  </a:lnTo>
                  <a:lnTo>
                    <a:pt x="1306" y="564"/>
                  </a:lnTo>
                  <a:lnTo>
                    <a:pt x="1291" y="600"/>
                  </a:lnTo>
                  <a:lnTo>
                    <a:pt x="1267" y="632"/>
                  </a:lnTo>
                  <a:lnTo>
                    <a:pt x="1235" y="656"/>
                  </a:lnTo>
                  <a:lnTo>
                    <a:pt x="1199" y="671"/>
                  </a:lnTo>
                  <a:lnTo>
                    <a:pt x="1158" y="676"/>
                  </a:lnTo>
                  <a:lnTo>
                    <a:pt x="539" y="676"/>
                  </a:lnTo>
                  <a:lnTo>
                    <a:pt x="492" y="680"/>
                  </a:lnTo>
                  <a:lnTo>
                    <a:pt x="449" y="695"/>
                  </a:lnTo>
                  <a:lnTo>
                    <a:pt x="410" y="716"/>
                  </a:lnTo>
                  <a:lnTo>
                    <a:pt x="375" y="744"/>
                  </a:lnTo>
                  <a:lnTo>
                    <a:pt x="346" y="778"/>
                  </a:lnTo>
                  <a:lnTo>
                    <a:pt x="326" y="819"/>
                  </a:lnTo>
                  <a:lnTo>
                    <a:pt x="313" y="862"/>
                  </a:lnTo>
                  <a:lnTo>
                    <a:pt x="307" y="909"/>
                  </a:lnTo>
                  <a:lnTo>
                    <a:pt x="313" y="956"/>
                  </a:lnTo>
                  <a:lnTo>
                    <a:pt x="326" y="999"/>
                  </a:lnTo>
                  <a:lnTo>
                    <a:pt x="346" y="1038"/>
                  </a:lnTo>
                  <a:lnTo>
                    <a:pt x="375" y="1072"/>
                  </a:lnTo>
                  <a:lnTo>
                    <a:pt x="410" y="1100"/>
                  </a:lnTo>
                  <a:lnTo>
                    <a:pt x="449" y="1122"/>
                  </a:lnTo>
                  <a:lnTo>
                    <a:pt x="492" y="1135"/>
                  </a:lnTo>
                  <a:lnTo>
                    <a:pt x="539" y="1141"/>
                  </a:lnTo>
                  <a:lnTo>
                    <a:pt x="891" y="1141"/>
                  </a:lnTo>
                  <a:lnTo>
                    <a:pt x="969" y="1147"/>
                  </a:lnTo>
                  <a:lnTo>
                    <a:pt x="1046" y="1163"/>
                  </a:lnTo>
                  <a:lnTo>
                    <a:pt x="1117" y="1190"/>
                  </a:lnTo>
                  <a:lnTo>
                    <a:pt x="1185" y="1227"/>
                  </a:lnTo>
                  <a:lnTo>
                    <a:pt x="1244" y="1272"/>
                  </a:lnTo>
                  <a:lnTo>
                    <a:pt x="1297" y="1326"/>
                  </a:lnTo>
                  <a:lnTo>
                    <a:pt x="1342" y="1386"/>
                  </a:lnTo>
                  <a:lnTo>
                    <a:pt x="1379" y="1452"/>
                  </a:lnTo>
                  <a:lnTo>
                    <a:pt x="1407" y="1523"/>
                  </a:lnTo>
                  <a:lnTo>
                    <a:pt x="1424" y="1600"/>
                  </a:lnTo>
                  <a:lnTo>
                    <a:pt x="1430" y="1678"/>
                  </a:lnTo>
                  <a:lnTo>
                    <a:pt x="1424" y="1759"/>
                  </a:lnTo>
                  <a:lnTo>
                    <a:pt x="1407" y="1834"/>
                  </a:lnTo>
                  <a:lnTo>
                    <a:pt x="1381" y="1905"/>
                  </a:lnTo>
                  <a:lnTo>
                    <a:pt x="1344" y="1971"/>
                  </a:lnTo>
                  <a:lnTo>
                    <a:pt x="1299" y="2030"/>
                  </a:lnTo>
                  <a:lnTo>
                    <a:pt x="1246" y="2083"/>
                  </a:lnTo>
                  <a:lnTo>
                    <a:pt x="1188" y="2130"/>
                  </a:lnTo>
                  <a:lnTo>
                    <a:pt x="1123" y="2165"/>
                  </a:lnTo>
                  <a:lnTo>
                    <a:pt x="1052" y="2193"/>
                  </a:lnTo>
                  <a:lnTo>
                    <a:pt x="977" y="2212"/>
                  </a:lnTo>
                  <a:lnTo>
                    <a:pt x="898" y="2218"/>
                  </a:lnTo>
                  <a:lnTo>
                    <a:pt x="868" y="2218"/>
                  </a:lnTo>
                  <a:lnTo>
                    <a:pt x="868" y="2437"/>
                  </a:lnTo>
                  <a:lnTo>
                    <a:pt x="863" y="2478"/>
                  </a:lnTo>
                  <a:lnTo>
                    <a:pt x="848" y="2516"/>
                  </a:lnTo>
                  <a:lnTo>
                    <a:pt x="823" y="2545"/>
                  </a:lnTo>
                  <a:lnTo>
                    <a:pt x="794" y="2570"/>
                  </a:lnTo>
                  <a:lnTo>
                    <a:pt x="756" y="2585"/>
                  </a:lnTo>
                  <a:lnTo>
                    <a:pt x="715" y="2590"/>
                  </a:lnTo>
                  <a:lnTo>
                    <a:pt x="674" y="2585"/>
                  </a:lnTo>
                  <a:lnTo>
                    <a:pt x="638" y="2570"/>
                  </a:lnTo>
                  <a:lnTo>
                    <a:pt x="606" y="2545"/>
                  </a:lnTo>
                  <a:lnTo>
                    <a:pt x="582" y="2516"/>
                  </a:lnTo>
                  <a:lnTo>
                    <a:pt x="567" y="2478"/>
                  </a:lnTo>
                  <a:lnTo>
                    <a:pt x="562" y="2437"/>
                  </a:lnTo>
                  <a:lnTo>
                    <a:pt x="562" y="2218"/>
                  </a:lnTo>
                  <a:lnTo>
                    <a:pt x="260" y="2218"/>
                  </a:lnTo>
                  <a:lnTo>
                    <a:pt x="219" y="2212"/>
                  </a:lnTo>
                  <a:lnTo>
                    <a:pt x="182" y="2197"/>
                  </a:lnTo>
                  <a:lnTo>
                    <a:pt x="152" y="2173"/>
                  </a:lnTo>
                  <a:lnTo>
                    <a:pt x="128" y="2143"/>
                  </a:lnTo>
                  <a:lnTo>
                    <a:pt x="113" y="2105"/>
                  </a:lnTo>
                  <a:lnTo>
                    <a:pt x="107" y="2064"/>
                  </a:lnTo>
                  <a:lnTo>
                    <a:pt x="113" y="2025"/>
                  </a:lnTo>
                  <a:lnTo>
                    <a:pt x="128" y="1987"/>
                  </a:lnTo>
                  <a:lnTo>
                    <a:pt x="152" y="1956"/>
                  </a:lnTo>
                  <a:lnTo>
                    <a:pt x="182" y="1931"/>
                  </a:lnTo>
                  <a:lnTo>
                    <a:pt x="219" y="1916"/>
                  </a:lnTo>
                  <a:lnTo>
                    <a:pt x="260" y="1911"/>
                  </a:lnTo>
                  <a:lnTo>
                    <a:pt x="891" y="1911"/>
                  </a:lnTo>
                  <a:lnTo>
                    <a:pt x="938" y="1907"/>
                  </a:lnTo>
                  <a:lnTo>
                    <a:pt x="981" y="1894"/>
                  </a:lnTo>
                  <a:lnTo>
                    <a:pt x="1020" y="1871"/>
                  </a:lnTo>
                  <a:lnTo>
                    <a:pt x="1054" y="1843"/>
                  </a:lnTo>
                  <a:lnTo>
                    <a:pt x="1084" y="1809"/>
                  </a:lnTo>
                  <a:lnTo>
                    <a:pt x="1104" y="1770"/>
                  </a:lnTo>
                  <a:lnTo>
                    <a:pt x="1117" y="1725"/>
                  </a:lnTo>
                  <a:lnTo>
                    <a:pt x="1123" y="1678"/>
                  </a:lnTo>
                  <a:lnTo>
                    <a:pt x="1117" y="1632"/>
                  </a:lnTo>
                  <a:lnTo>
                    <a:pt x="1104" y="1589"/>
                  </a:lnTo>
                  <a:lnTo>
                    <a:pt x="1084" y="1549"/>
                  </a:lnTo>
                  <a:lnTo>
                    <a:pt x="1054" y="1515"/>
                  </a:lnTo>
                  <a:lnTo>
                    <a:pt x="1020" y="1487"/>
                  </a:lnTo>
                  <a:lnTo>
                    <a:pt x="981" y="1465"/>
                  </a:lnTo>
                  <a:lnTo>
                    <a:pt x="938" y="1452"/>
                  </a:lnTo>
                  <a:lnTo>
                    <a:pt x="891" y="1448"/>
                  </a:lnTo>
                  <a:lnTo>
                    <a:pt x="539" y="1448"/>
                  </a:lnTo>
                  <a:lnTo>
                    <a:pt x="459" y="1442"/>
                  </a:lnTo>
                  <a:lnTo>
                    <a:pt x="384" y="1424"/>
                  </a:lnTo>
                  <a:lnTo>
                    <a:pt x="313" y="1397"/>
                  </a:lnTo>
                  <a:lnTo>
                    <a:pt x="245" y="1360"/>
                  </a:lnTo>
                  <a:lnTo>
                    <a:pt x="186" y="1315"/>
                  </a:lnTo>
                  <a:lnTo>
                    <a:pt x="133" y="1261"/>
                  </a:lnTo>
                  <a:lnTo>
                    <a:pt x="86" y="1201"/>
                  </a:lnTo>
                  <a:lnTo>
                    <a:pt x="51" y="1135"/>
                  </a:lnTo>
                  <a:lnTo>
                    <a:pt x="23" y="1064"/>
                  </a:lnTo>
                  <a:lnTo>
                    <a:pt x="6" y="987"/>
                  </a:lnTo>
                  <a:lnTo>
                    <a:pt x="0" y="909"/>
                  </a:lnTo>
                  <a:lnTo>
                    <a:pt x="6" y="828"/>
                  </a:lnTo>
                  <a:lnTo>
                    <a:pt x="23" y="753"/>
                  </a:lnTo>
                  <a:lnTo>
                    <a:pt x="51" y="680"/>
                  </a:lnTo>
                  <a:lnTo>
                    <a:pt x="86" y="615"/>
                  </a:lnTo>
                  <a:lnTo>
                    <a:pt x="133" y="555"/>
                  </a:lnTo>
                  <a:lnTo>
                    <a:pt x="186" y="502"/>
                  </a:lnTo>
                  <a:lnTo>
                    <a:pt x="245" y="456"/>
                  </a:lnTo>
                  <a:lnTo>
                    <a:pt x="313" y="420"/>
                  </a:lnTo>
                  <a:lnTo>
                    <a:pt x="384" y="392"/>
                  </a:lnTo>
                  <a:lnTo>
                    <a:pt x="459" y="375"/>
                  </a:lnTo>
                  <a:lnTo>
                    <a:pt x="539" y="369"/>
                  </a:lnTo>
                  <a:lnTo>
                    <a:pt x="560" y="369"/>
                  </a:lnTo>
                  <a:lnTo>
                    <a:pt x="560" y="156"/>
                  </a:lnTo>
                  <a:lnTo>
                    <a:pt x="565" y="115"/>
                  </a:lnTo>
                  <a:lnTo>
                    <a:pt x="582" y="77"/>
                  </a:lnTo>
                  <a:lnTo>
                    <a:pt x="606" y="47"/>
                  </a:lnTo>
                  <a:lnTo>
                    <a:pt x="636" y="23"/>
                  </a:lnTo>
                  <a:lnTo>
                    <a:pt x="674" y="6"/>
                  </a:lnTo>
                  <a:lnTo>
                    <a:pt x="7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0" name="Freeform 7"/>
            <p:cNvSpPr>
              <a:spLocks noEditPoints="1"/>
            </p:cNvSpPr>
            <p:nvPr/>
          </p:nvSpPr>
          <p:spPr bwMode="auto">
            <a:xfrm>
              <a:off x="11710988" y="139700"/>
              <a:ext cx="4195763" cy="4889500"/>
            </a:xfrm>
            <a:custGeom>
              <a:avLst/>
              <a:gdLst>
                <a:gd name="T0" fmla="*/ 1910 w 5286"/>
                <a:gd name="T1" fmla="*/ 1957 h 6159"/>
                <a:gd name="T2" fmla="*/ 1590 w 5286"/>
                <a:gd name="T3" fmla="*/ 2236 h 6159"/>
                <a:gd name="T4" fmla="*/ 1199 w 5286"/>
                <a:gd name="T5" fmla="*/ 2653 h 6159"/>
                <a:gd name="T6" fmla="*/ 612 w 5286"/>
                <a:gd name="T7" fmla="*/ 3579 h 6159"/>
                <a:gd name="T8" fmla="*/ 333 w 5286"/>
                <a:gd name="T9" fmla="*/ 4560 h 6159"/>
                <a:gd name="T10" fmla="*/ 359 w 5286"/>
                <a:gd name="T11" fmla="*/ 5266 h 6159"/>
                <a:gd name="T12" fmla="*/ 638 w 5286"/>
                <a:gd name="T13" fmla="*/ 5657 h 6159"/>
                <a:gd name="T14" fmla="*/ 1089 w 5286"/>
                <a:gd name="T15" fmla="*/ 5846 h 6159"/>
                <a:gd name="T16" fmla="*/ 4375 w 5286"/>
                <a:gd name="T17" fmla="*/ 5807 h 6159"/>
                <a:gd name="T18" fmla="*/ 4751 w 5286"/>
                <a:gd name="T19" fmla="*/ 5560 h 6159"/>
                <a:gd name="T20" fmla="*/ 4957 w 5286"/>
                <a:gd name="T21" fmla="*/ 5157 h 6159"/>
                <a:gd name="T22" fmla="*/ 4922 w 5286"/>
                <a:gd name="T23" fmla="*/ 4359 h 6159"/>
                <a:gd name="T24" fmla="*/ 4579 w 5286"/>
                <a:gd name="T25" fmla="*/ 3388 h 6159"/>
                <a:gd name="T26" fmla="*/ 4005 w 5286"/>
                <a:gd name="T27" fmla="*/ 2560 h 6159"/>
                <a:gd name="T28" fmla="*/ 3623 w 5286"/>
                <a:gd name="T29" fmla="*/ 2168 h 6159"/>
                <a:gd name="T30" fmla="*/ 3324 w 5286"/>
                <a:gd name="T31" fmla="*/ 1917 h 6159"/>
                <a:gd name="T32" fmla="*/ 3541 w 5286"/>
                <a:gd name="T33" fmla="*/ 303 h 6159"/>
                <a:gd name="T34" fmla="*/ 3161 w 5286"/>
                <a:gd name="T35" fmla="*/ 412 h 6159"/>
                <a:gd name="T36" fmla="*/ 2806 w 5286"/>
                <a:gd name="T37" fmla="*/ 524 h 6159"/>
                <a:gd name="T38" fmla="*/ 2441 w 5286"/>
                <a:gd name="T39" fmla="*/ 457 h 6159"/>
                <a:gd name="T40" fmla="*/ 1975 w 5286"/>
                <a:gd name="T41" fmla="*/ 339 h 6159"/>
                <a:gd name="T42" fmla="*/ 1583 w 5286"/>
                <a:gd name="T43" fmla="*/ 414 h 6159"/>
                <a:gd name="T44" fmla="*/ 3788 w 5286"/>
                <a:gd name="T45" fmla="*/ 389 h 6159"/>
                <a:gd name="T46" fmla="*/ 3571 w 5286"/>
                <a:gd name="T47" fmla="*/ 305 h 6159"/>
                <a:gd name="T48" fmla="*/ 3788 w 5286"/>
                <a:gd name="T49" fmla="*/ 45 h 6159"/>
                <a:gd name="T50" fmla="*/ 4112 w 5286"/>
                <a:gd name="T51" fmla="*/ 271 h 6159"/>
                <a:gd name="T52" fmla="*/ 4117 w 5286"/>
                <a:gd name="T53" fmla="*/ 427 h 6159"/>
                <a:gd name="T54" fmla="*/ 3687 w 5286"/>
                <a:gd name="T55" fmla="*/ 1814 h 6159"/>
                <a:gd name="T56" fmla="*/ 4065 w 5286"/>
                <a:gd name="T57" fmla="*/ 2168 h 6159"/>
                <a:gd name="T58" fmla="*/ 4579 w 5286"/>
                <a:gd name="T59" fmla="*/ 2794 h 6159"/>
                <a:gd name="T60" fmla="*/ 5062 w 5286"/>
                <a:gd name="T61" fmla="*/ 3719 h 6159"/>
                <a:gd name="T62" fmla="*/ 5281 w 5286"/>
                <a:gd name="T63" fmla="*/ 4756 h 6159"/>
                <a:gd name="T64" fmla="*/ 5204 w 5286"/>
                <a:gd name="T65" fmla="*/ 5406 h 6159"/>
                <a:gd name="T66" fmla="*/ 4899 w 5286"/>
                <a:gd name="T67" fmla="*/ 5848 h 6159"/>
                <a:gd name="T68" fmla="*/ 4430 w 5286"/>
                <a:gd name="T69" fmla="*/ 6112 h 6159"/>
                <a:gd name="T70" fmla="*/ 1077 w 5286"/>
                <a:gd name="T71" fmla="*/ 6155 h 6159"/>
                <a:gd name="T72" fmla="*/ 559 w 5286"/>
                <a:gd name="T73" fmla="*/ 5977 h 6159"/>
                <a:gd name="T74" fmla="*/ 181 w 5286"/>
                <a:gd name="T75" fmla="*/ 5599 h 6159"/>
                <a:gd name="T76" fmla="*/ 6 w 5286"/>
                <a:gd name="T77" fmla="*/ 5082 h 6159"/>
                <a:gd name="T78" fmla="*/ 99 w 5286"/>
                <a:gd name="T79" fmla="*/ 4129 h 6159"/>
                <a:gd name="T80" fmla="*/ 486 w 5286"/>
                <a:gd name="T81" fmla="*/ 3150 h 6159"/>
                <a:gd name="T82" fmla="*/ 1061 w 5286"/>
                <a:gd name="T83" fmla="*/ 2343 h 6159"/>
                <a:gd name="T84" fmla="*/ 1489 w 5286"/>
                <a:gd name="T85" fmla="*/ 1912 h 6159"/>
                <a:gd name="T86" fmla="*/ 1811 w 5286"/>
                <a:gd name="T87" fmla="*/ 1648 h 6159"/>
                <a:gd name="T88" fmla="*/ 1089 w 5286"/>
                <a:gd name="T89" fmla="*/ 451 h 6159"/>
                <a:gd name="T90" fmla="*/ 1397 w 5286"/>
                <a:gd name="T91" fmla="*/ 168 h 6159"/>
                <a:gd name="T92" fmla="*/ 1895 w 5286"/>
                <a:gd name="T93" fmla="*/ 30 h 6159"/>
                <a:gd name="T94" fmla="*/ 2415 w 5286"/>
                <a:gd name="T95" fmla="*/ 125 h 6159"/>
                <a:gd name="T96" fmla="*/ 2778 w 5286"/>
                <a:gd name="T97" fmla="*/ 219 h 6159"/>
                <a:gd name="T98" fmla="*/ 3045 w 5286"/>
                <a:gd name="T99" fmla="*/ 129 h 6159"/>
                <a:gd name="T100" fmla="*/ 3451 w 5286"/>
                <a:gd name="T101" fmla="*/ 5 h 6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86" h="6159">
                  <a:moveTo>
                    <a:pt x="2067" y="1839"/>
                  </a:moveTo>
                  <a:lnTo>
                    <a:pt x="2039" y="1859"/>
                  </a:lnTo>
                  <a:lnTo>
                    <a:pt x="2003" y="1886"/>
                  </a:lnTo>
                  <a:lnTo>
                    <a:pt x="1960" y="1917"/>
                  </a:lnTo>
                  <a:lnTo>
                    <a:pt x="1910" y="1957"/>
                  </a:lnTo>
                  <a:lnTo>
                    <a:pt x="1856" y="2002"/>
                  </a:lnTo>
                  <a:lnTo>
                    <a:pt x="1796" y="2050"/>
                  </a:lnTo>
                  <a:lnTo>
                    <a:pt x="1730" y="2107"/>
                  </a:lnTo>
                  <a:lnTo>
                    <a:pt x="1661" y="2168"/>
                  </a:lnTo>
                  <a:lnTo>
                    <a:pt x="1590" y="2236"/>
                  </a:lnTo>
                  <a:lnTo>
                    <a:pt x="1515" y="2309"/>
                  </a:lnTo>
                  <a:lnTo>
                    <a:pt x="1437" y="2386"/>
                  </a:lnTo>
                  <a:lnTo>
                    <a:pt x="1358" y="2470"/>
                  </a:lnTo>
                  <a:lnTo>
                    <a:pt x="1280" y="2560"/>
                  </a:lnTo>
                  <a:lnTo>
                    <a:pt x="1199" y="2653"/>
                  </a:lnTo>
                  <a:lnTo>
                    <a:pt x="1057" y="2833"/>
                  </a:lnTo>
                  <a:lnTo>
                    <a:pt x="928" y="3015"/>
                  </a:lnTo>
                  <a:lnTo>
                    <a:pt x="810" y="3200"/>
                  </a:lnTo>
                  <a:lnTo>
                    <a:pt x="705" y="3388"/>
                  </a:lnTo>
                  <a:lnTo>
                    <a:pt x="612" y="3579"/>
                  </a:lnTo>
                  <a:lnTo>
                    <a:pt x="531" y="3770"/>
                  </a:lnTo>
                  <a:lnTo>
                    <a:pt x="464" y="3964"/>
                  </a:lnTo>
                  <a:lnTo>
                    <a:pt x="408" y="4161"/>
                  </a:lnTo>
                  <a:lnTo>
                    <a:pt x="363" y="4359"/>
                  </a:lnTo>
                  <a:lnTo>
                    <a:pt x="333" y="4560"/>
                  </a:lnTo>
                  <a:lnTo>
                    <a:pt x="314" y="4764"/>
                  </a:lnTo>
                  <a:lnTo>
                    <a:pt x="307" y="4968"/>
                  </a:lnTo>
                  <a:lnTo>
                    <a:pt x="312" y="5071"/>
                  </a:lnTo>
                  <a:lnTo>
                    <a:pt x="331" y="5170"/>
                  </a:lnTo>
                  <a:lnTo>
                    <a:pt x="359" y="5266"/>
                  </a:lnTo>
                  <a:lnTo>
                    <a:pt x="397" y="5356"/>
                  </a:lnTo>
                  <a:lnTo>
                    <a:pt x="445" y="5442"/>
                  </a:lnTo>
                  <a:lnTo>
                    <a:pt x="501" y="5521"/>
                  </a:lnTo>
                  <a:lnTo>
                    <a:pt x="567" y="5594"/>
                  </a:lnTo>
                  <a:lnTo>
                    <a:pt x="638" y="5657"/>
                  </a:lnTo>
                  <a:lnTo>
                    <a:pt x="718" y="5715"/>
                  </a:lnTo>
                  <a:lnTo>
                    <a:pt x="802" y="5762"/>
                  </a:lnTo>
                  <a:lnTo>
                    <a:pt x="894" y="5801"/>
                  </a:lnTo>
                  <a:lnTo>
                    <a:pt x="990" y="5830"/>
                  </a:lnTo>
                  <a:lnTo>
                    <a:pt x="1089" y="5846"/>
                  </a:lnTo>
                  <a:lnTo>
                    <a:pt x="1192" y="5852"/>
                  </a:lnTo>
                  <a:lnTo>
                    <a:pt x="4095" y="5852"/>
                  </a:lnTo>
                  <a:lnTo>
                    <a:pt x="4192" y="5848"/>
                  </a:lnTo>
                  <a:lnTo>
                    <a:pt x="4286" y="5831"/>
                  </a:lnTo>
                  <a:lnTo>
                    <a:pt x="4375" y="5807"/>
                  </a:lnTo>
                  <a:lnTo>
                    <a:pt x="4460" y="5773"/>
                  </a:lnTo>
                  <a:lnTo>
                    <a:pt x="4542" y="5732"/>
                  </a:lnTo>
                  <a:lnTo>
                    <a:pt x="4617" y="5682"/>
                  </a:lnTo>
                  <a:lnTo>
                    <a:pt x="4688" y="5624"/>
                  </a:lnTo>
                  <a:lnTo>
                    <a:pt x="4751" y="5560"/>
                  </a:lnTo>
                  <a:lnTo>
                    <a:pt x="4808" y="5491"/>
                  </a:lnTo>
                  <a:lnTo>
                    <a:pt x="4858" y="5414"/>
                  </a:lnTo>
                  <a:lnTo>
                    <a:pt x="4899" y="5333"/>
                  </a:lnTo>
                  <a:lnTo>
                    <a:pt x="4933" y="5247"/>
                  </a:lnTo>
                  <a:lnTo>
                    <a:pt x="4957" y="5157"/>
                  </a:lnTo>
                  <a:lnTo>
                    <a:pt x="4972" y="5064"/>
                  </a:lnTo>
                  <a:lnTo>
                    <a:pt x="4978" y="4968"/>
                  </a:lnTo>
                  <a:lnTo>
                    <a:pt x="4970" y="4762"/>
                  </a:lnTo>
                  <a:lnTo>
                    <a:pt x="4952" y="4560"/>
                  </a:lnTo>
                  <a:lnTo>
                    <a:pt x="4922" y="4359"/>
                  </a:lnTo>
                  <a:lnTo>
                    <a:pt x="4877" y="4161"/>
                  </a:lnTo>
                  <a:lnTo>
                    <a:pt x="4822" y="3964"/>
                  </a:lnTo>
                  <a:lnTo>
                    <a:pt x="4753" y="3770"/>
                  </a:lnTo>
                  <a:lnTo>
                    <a:pt x="4673" y="3579"/>
                  </a:lnTo>
                  <a:lnTo>
                    <a:pt x="4579" y="3388"/>
                  </a:lnTo>
                  <a:lnTo>
                    <a:pt x="4475" y="3200"/>
                  </a:lnTo>
                  <a:lnTo>
                    <a:pt x="4357" y="3015"/>
                  </a:lnTo>
                  <a:lnTo>
                    <a:pt x="4228" y="2833"/>
                  </a:lnTo>
                  <a:lnTo>
                    <a:pt x="4085" y="2653"/>
                  </a:lnTo>
                  <a:lnTo>
                    <a:pt x="4005" y="2560"/>
                  </a:lnTo>
                  <a:lnTo>
                    <a:pt x="3926" y="2470"/>
                  </a:lnTo>
                  <a:lnTo>
                    <a:pt x="3848" y="2386"/>
                  </a:lnTo>
                  <a:lnTo>
                    <a:pt x="3769" y="2309"/>
                  </a:lnTo>
                  <a:lnTo>
                    <a:pt x="3694" y="2236"/>
                  </a:lnTo>
                  <a:lnTo>
                    <a:pt x="3623" y="2168"/>
                  </a:lnTo>
                  <a:lnTo>
                    <a:pt x="3554" y="2107"/>
                  </a:lnTo>
                  <a:lnTo>
                    <a:pt x="3491" y="2050"/>
                  </a:lnTo>
                  <a:lnTo>
                    <a:pt x="3429" y="2000"/>
                  </a:lnTo>
                  <a:lnTo>
                    <a:pt x="3375" y="1957"/>
                  </a:lnTo>
                  <a:lnTo>
                    <a:pt x="3324" y="1917"/>
                  </a:lnTo>
                  <a:lnTo>
                    <a:pt x="3281" y="1886"/>
                  </a:lnTo>
                  <a:lnTo>
                    <a:pt x="3246" y="1859"/>
                  </a:lnTo>
                  <a:lnTo>
                    <a:pt x="3217" y="1839"/>
                  </a:lnTo>
                  <a:lnTo>
                    <a:pt x="2067" y="1839"/>
                  </a:lnTo>
                  <a:close/>
                  <a:moveTo>
                    <a:pt x="3541" y="303"/>
                  </a:moveTo>
                  <a:lnTo>
                    <a:pt x="3466" y="311"/>
                  </a:lnTo>
                  <a:lnTo>
                    <a:pt x="3393" y="326"/>
                  </a:lnTo>
                  <a:lnTo>
                    <a:pt x="3317" y="350"/>
                  </a:lnTo>
                  <a:lnTo>
                    <a:pt x="3240" y="380"/>
                  </a:lnTo>
                  <a:lnTo>
                    <a:pt x="3161" y="412"/>
                  </a:lnTo>
                  <a:lnTo>
                    <a:pt x="3092" y="440"/>
                  </a:lnTo>
                  <a:lnTo>
                    <a:pt x="3023" y="468"/>
                  </a:lnTo>
                  <a:lnTo>
                    <a:pt x="2952" y="492"/>
                  </a:lnTo>
                  <a:lnTo>
                    <a:pt x="2879" y="511"/>
                  </a:lnTo>
                  <a:lnTo>
                    <a:pt x="2806" y="524"/>
                  </a:lnTo>
                  <a:lnTo>
                    <a:pt x="2731" y="528"/>
                  </a:lnTo>
                  <a:lnTo>
                    <a:pt x="2671" y="524"/>
                  </a:lnTo>
                  <a:lnTo>
                    <a:pt x="2611" y="515"/>
                  </a:lnTo>
                  <a:lnTo>
                    <a:pt x="2553" y="498"/>
                  </a:lnTo>
                  <a:lnTo>
                    <a:pt x="2441" y="457"/>
                  </a:lnTo>
                  <a:lnTo>
                    <a:pt x="2336" y="421"/>
                  </a:lnTo>
                  <a:lnTo>
                    <a:pt x="2237" y="391"/>
                  </a:lnTo>
                  <a:lnTo>
                    <a:pt x="2146" y="367"/>
                  </a:lnTo>
                  <a:lnTo>
                    <a:pt x="2058" y="350"/>
                  </a:lnTo>
                  <a:lnTo>
                    <a:pt x="1975" y="339"/>
                  </a:lnTo>
                  <a:lnTo>
                    <a:pt x="1895" y="335"/>
                  </a:lnTo>
                  <a:lnTo>
                    <a:pt x="1813" y="339"/>
                  </a:lnTo>
                  <a:lnTo>
                    <a:pt x="1732" y="354"/>
                  </a:lnTo>
                  <a:lnTo>
                    <a:pt x="1657" y="380"/>
                  </a:lnTo>
                  <a:lnTo>
                    <a:pt x="1583" y="414"/>
                  </a:lnTo>
                  <a:lnTo>
                    <a:pt x="1508" y="460"/>
                  </a:lnTo>
                  <a:lnTo>
                    <a:pt x="1435" y="518"/>
                  </a:lnTo>
                  <a:lnTo>
                    <a:pt x="2104" y="1532"/>
                  </a:lnTo>
                  <a:lnTo>
                    <a:pt x="3173" y="1532"/>
                  </a:lnTo>
                  <a:lnTo>
                    <a:pt x="3788" y="389"/>
                  </a:lnTo>
                  <a:lnTo>
                    <a:pt x="3738" y="357"/>
                  </a:lnTo>
                  <a:lnTo>
                    <a:pt x="3689" y="333"/>
                  </a:lnTo>
                  <a:lnTo>
                    <a:pt x="3646" y="318"/>
                  </a:lnTo>
                  <a:lnTo>
                    <a:pt x="3607" y="309"/>
                  </a:lnTo>
                  <a:lnTo>
                    <a:pt x="3571" y="305"/>
                  </a:lnTo>
                  <a:lnTo>
                    <a:pt x="3541" y="303"/>
                  </a:lnTo>
                  <a:close/>
                  <a:moveTo>
                    <a:pt x="3541" y="0"/>
                  </a:moveTo>
                  <a:lnTo>
                    <a:pt x="3625" y="3"/>
                  </a:lnTo>
                  <a:lnTo>
                    <a:pt x="3708" y="18"/>
                  </a:lnTo>
                  <a:lnTo>
                    <a:pt x="3788" y="45"/>
                  </a:lnTo>
                  <a:lnTo>
                    <a:pt x="3865" y="78"/>
                  </a:lnTo>
                  <a:lnTo>
                    <a:pt x="3941" y="123"/>
                  </a:lnTo>
                  <a:lnTo>
                    <a:pt x="4016" y="180"/>
                  </a:lnTo>
                  <a:lnTo>
                    <a:pt x="4089" y="245"/>
                  </a:lnTo>
                  <a:lnTo>
                    <a:pt x="4112" y="271"/>
                  </a:lnTo>
                  <a:lnTo>
                    <a:pt x="4127" y="299"/>
                  </a:lnTo>
                  <a:lnTo>
                    <a:pt x="4134" y="331"/>
                  </a:lnTo>
                  <a:lnTo>
                    <a:pt x="4136" y="363"/>
                  </a:lnTo>
                  <a:lnTo>
                    <a:pt x="4130" y="397"/>
                  </a:lnTo>
                  <a:lnTo>
                    <a:pt x="4117" y="427"/>
                  </a:lnTo>
                  <a:lnTo>
                    <a:pt x="3464" y="1638"/>
                  </a:lnTo>
                  <a:lnTo>
                    <a:pt x="3511" y="1674"/>
                  </a:lnTo>
                  <a:lnTo>
                    <a:pt x="3564" y="1715"/>
                  </a:lnTo>
                  <a:lnTo>
                    <a:pt x="3623" y="1762"/>
                  </a:lnTo>
                  <a:lnTo>
                    <a:pt x="3687" y="1814"/>
                  </a:lnTo>
                  <a:lnTo>
                    <a:pt x="3756" y="1872"/>
                  </a:lnTo>
                  <a:lnTo>
                    <a:pt x="3827" y="1938"/>
                  </a:lnTo>
                  <a:lnTo>
                    <a:pt x="3904" y="2009"/>
                  </a:lnTo>
                  <a:lnTo>
                    <a:pt x="3983" y="2086"/>
                  </a:lnTo>
                  <a:lnTo>
                    <a:pt x="4065" y="2168"/>
                  </a:lnTo>
                  <a:lnTo>
                    <a:pt x="4147" y="2256"/>
                  </a:lnTo>
                  <a:lnTo>
                    <a:pt x="4231" y="2350"/>
                  </a:lnTo>
                  <a:lnTo>
                    <a:pt x="4317" y="2449"/>
                  </a:lnTo>
                  <a:lnTo>
                    <a:pt x="4452" y="2620"/>
                  </a:lnTo>
                  <a:lnTo>
                    <a:pt x="4579" y="2794"/>
                  </a:lnTo>
                  <a:lnTo>
                    <a:pt x="4695" y="2970"/>
                  </a:lnTo>
                  <a:lnTo>
                    <a:pt x="4800" y="3150"/>
                  </a:lnTo>
                  <a:lnTo>
                    <a:pt x="4897" y="3333"/>
                  </a:lnTo>
                  <a:lnTo>
                    <a:pt x="4981" y="3519"/>
                  </a:lnTo>
                  <a:lnTo>
                    <a:pt x="5062" y="3719"/>
                  </a:lnTo>
                  <a:lnTo>
                    <a:pt x="5131" y="3923"/>
                  </a:lnTo>
                  <a:lnTo>
                    <a:pt x="5187" y="4129"/>
                  </a:lnTo>
                  <a:lnTo>
                    <a:pt x="5230" y="4337"/>
                  </a:lnTo>
                  <a:lnTo>
                    <a:pt x="5262" y="4545"/>
                  </a:lnTo>
                  <a:lnTo>
                    <a:pt x="5281" y="4756"/>
                  </a:lnTo>
                  <a:lnTo>
                    <a:pt x="5286" y="4968"/>
                  </a:lnTo>
                  <a:lnTo>
                    <a:pt x="5281" y="5082"/>
                  </a:lnTo>
                  <a:lnTo>
                    <a:pt x="5266" y="5193"/>
                  </a:lnTo>
                  <a:lnTo>
                    <a:pt x="5240" y="5301"/>
                  </a:lnTo>
                  <a:lnTo>
                    <a:pt x="5204" y="5406"/>
                  </a:lnTo>
                  <a:lnTo>
                    <a:pt x="5159" y="5506"/>
                  </a:lnTo>
                  <a:lnTo>
                    <a:pt x="5105" y="5599"/>
                  </a:lnTo>
                  <a:lnTo>
                    <a:pt x="5043" y="5689"/>
                  </a:lnTo>
                  <a:lnTo>
                    <a:pt x="4974" y="5771"/>
                  </a:lnTo>
                  <a:lnTo>
                    <a:pt x="4899" y="5848"/>
                  </a:lnTo>
                  <a:lnTo>
                    <a:pt x="4815" y="5916"/>
                  </a:lnTo>
                  <a:lnTo>
                    <a:pt x="4727" y="5977"/>
                  </a:lnTo>
                  <a:lnTo>
                    <a:pt x="4634" y="6032"/>
                  </a:lnTo>
                  <a:lnTo>
                    <a:pt x="4533" y="6077"/>
                  </a:lnTo>
                  <a:lnTo>
                    <a:pt x="4430" y="6112"/>
                  </a:lnTo>
                  <a:lnTo>
                    <a:pt x="4321" y="6139"/>
                  </a:lnTo>
                  <a:lnTo>
                    <a:pt x="4211" y="6155"/>
                  </a:lnTo>
                  <a:lnTo>
                    <a:pt x="4095" y="6159"/>
                  </a:lnTo>
                  <a:lnTo>
                    <a:pt x="1192" y="6159"/>
                  </a:lnTo>
                  <a:lnTo>
                    <a:pt x="1077" y="6155"/>
                  </a:lnTo>
                  <a:lnTo>
                    <a:pt x="965" y="6139"/>
                  </a:lnTo>
                  <a:lnTo>
                    <a:pt x="857" y="6112"/>
                  </a:lnTo>
                  <a:lnTo>
                    <a:pt x="754" y="6077"/>
                  </a:lnTo>
                  <a:lnTo>
                    <a:pt x="655" y="6032"/>
                  </a:lnTo>
                  <a:lnTo>
                    <a:pt x="559" y="5977"/>
                  </a:lnTo>
                  <a:lnTo>
                    <a:pt x="471" y="5916"/>
                  </a:lnTo>
                  <a:lnTo>
                    <a:pt x="389" y="5848"/>
                  </a:lnTo>
                  <a:lnTo>
                    <a:pt x="312" y="5771"/>
                  </a:lnTo>
                  <a:lnTo>
                    <a:pt x="243" y="5689"/>
                  </a:lnTo>
                  <a:lnTo>
                    <a:pt x="181" y="5599"/>
                  </a:lnTo>
                  <a:lnTo>
                    <a:pt x="129" y="5506"/>
                  </a:lnTo>
                  <a:lnTo>
                    <a:pt x="84" y="5406"/>
                  </a:lnTo>
                  <a:lnTo>
                    <a:pt x="49" y="5301"/>
                  </a:lnTo>
                  <a:lnTo>
                    <a:pt x="22" y="5193"/>
                  </a:lnTo>
                  <a:lnTo>
                    <a:pt x="6" y="5082"/>
                  </a:lnTo>
                  <a:lnTo>
                    <a:pt x="0" y="4968"/>
                  </a:lnTo>
                  <a:lnTo>
                    <a:pt x="6" y="4756"/>
                  </a:lnTo>
                  <a:lnTo>
                    <a:pt x="26" y="4545"/>
                  </a:lnTo>
                  <a:lnTo>
                    <a:pt x="56" y="4337"/>
                  </a:lnTo>
                  <a:lnTo>
                    <a:pt x="99" y="4129"/>
                  </a:lnTo>
                  <a:lnTo>
                    <a:pt x="155" y="3923"/>
                  </a:lnTo>
                  <a:lnTo>
                    <a:pt x="224" y="3719"/>
                  </a:lnTo>
                  <a:lnTo>
                    <a:pt x="305" y="3519"/>
                  </a:lnTo>
                  <a:lnTo>
                    <a:pt x="391" y="3333"/>
                  </a:lnTo>
                  <a:lnTo>
                    <a:pt x="486" y="3150"/>
                  </a:lnTo>
                  <a:lnTo>
                    <a:pt x="593" y="2970"/>
                  </a:lnTo>
                  <a:lnTo>
                    <a:pt x="709" y="2794"/>
                  </a:lnTo>
                  <a:lnTo>
                    <a:pt x="834" y="2620"/>
                  </a:lnTo>
                  <a:lnTo>
                    <a:pt x="971" y="2449"/>
                  </a:lnTo>
                  <a:lnTo>
                    <a:pt x="1061" y="2343"/>
                  </a:lnTo>
                  <a:lnTo>
                    <a:pt x="1150" y="2243"/>
                  </a:lnTo>
                  <a:lnTo>
                    <a:pt x="1240" y="2150"/>
                  </a:lnTo>
                  <a:lnTo>
                    <a:pt x="1326" y="2063"/>
                  </a:lnTo>
                  <a:lnTo>
                    <a:pt x="1410" y="1985"/>
                  </a:lnTo>
                  <a:lnTo>
                    <a:pt x="1489" y="1912"/>
                  </a:lnTo>
                  <a:lnTo>
                    <a:pt x="1566" y="1844"/>
                  </a:lnTo>
                  <a:lnTo>
                    <a:pt x="1637" y="1784"/>
                  </a:lnTo>
                  <a:lnTo>
                    <a:pt x="1700" y="1732"/>
                  </a:lnTo>
                  <a:lnTo>
                    <a:pt x="1758" y="1687"/>
                  </a:lnTo>
                  <a:lnTo>
                    <a:pt x="1811" y="1648"/>
                  </a:lnTo>
                  <a:lnTo>
                    <a:pt x="1107" y="584"/>
                  </a:lnTo>
                  <a:lnTo>
                    <a:pt x="1091" y="552"/>
                  </a:lnTo>
                  <a:lnTo>
                    <a:pt x="1083" y="518"/>
                  </a:lnTo>
                  <a:lnTo>
                    <a:pt x="1083" y="483"/>
                  </a:lnTo>
                  <a:lnTo>
                    <a:pt x="1089" y="451"/>
                  </a:lnTo>
                  <a:lnTo>
                    <a:pt x="1104" y="419"/>
                  </a:lnTo>
                  <a:lnTo>
                    <a:pt x="1124" y="391"/>
                  </a:lnTo>
                  <a:lnTo>
                    <a:pt x="1214" y="305"/>
                  </a:lnTo>
                  <a:lnTo>
                    <a:pt x="1306" y="230"/>
                  </a:lnTo>
                  <a:lnTo>
                    <a:pt x="1397" y="168"/>
                  </a:lnTo>
                  <a:lnTo>
                    <a:pt x="1493" y="118"/>
                  </a:lnTo>
                  <a:lnTo>
                    <a:pt x="1588" y="80"/>
                  </a:lnTo>
                  <a:lnTo>
                    <a:pt x="1687" y="52"/>
                  </a:lnTo>
                  <a:lnTo>
                    <a:pt x="1790" y="35"/>
                  </a:lnTo>
                  <a:lnTo>
                    <a:pt x="1895" y="30"/>
                  </a:lnTo>
                  <a:lnTo>
                    <a:pt x="1992" y="33"/>
                  </a:lnTo>
                  <a:lnTo>
                    <a:pt x="2093" y="47"/>
                  </a:lnTo>
                  <a:lnTo>
                    <a:pt x="2196" y="65"/>
                  </a:lnTo>
                  <a:lnTo>
                    <a:pt x="2303" y="93"/>
                  </a:lnTo>
                  <a:lnTo>
                    <a:pt x="2415" y="125"/>
                  </a:lnTo>
                  <a:lnTo>
                    <a:pt x="2533" y="165"/>
                  </a:lnTo>
                  <a:lnTo>
                    <a:pt x="2660" y="211"/>
                  </a:lnTo>
                  <a:lnTo>
                    <a:pt x="2696" y="221"/>
                  </a:lnTo>
                  <a:lnTo>
                    <a:pt x="2733" y="223"/>
                  </a:lnTo>
                  <a:lnTo>
                    <a:pt x="2778" y="219"/>
                  </a:lnTo>
                  <a:lnTo>
                    <a:pt x="2828" y="209"/>
                  </a:lnTo>
                  <a:lnTo>
                    <a:pt x="2879" y="195"/>
                  </a:lnTo>
                  <a:lnTo>
                    <a:pt x="2933" y="176"/>
                  </a:lnTo>
                  <a:lnTo>
                    <a:pt x="2987" y="153"/>
                  </a:lnTo>
                  <a:lnTo>
                    <a:pt x="3045" y="129"/>
                  </a:lnTo>
                  <a:lnTo>
                    <a:pt x="3120" y="99"/>
                  </a:lnTo>
                  <a:lnTo>
                    <a:pt x="3199" y="69"/>
                  </a:lnTo>
                  <a:lnTo>
                    <a:pt x="3279" y="41"/>
                  </a:lnTo>
                  <a:lnTo>
                    <a:pt x="3363" y="20"/>
                  </a:lnTo>
                  <a:lnTo>
                    <a:pt x="3451" y="5"/>
                  </a:lnTo>
                  <a:lnTo>
                    <a:pt x="35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1" name="Group 30"/>
          <p:cNvGrpSpPr/>
          <p:nvPr/>
        </p:nvGrpSpPr>
        <p:grpSpPr>
          <a:xfrm>
            <a:off x="5890825" y="2002113"/>
            <a:ext cx="410350" cy="435881"/>
            <a:chOff x="10209213" y="2474913"/>
            <a:chExt cx="4899025" cy="5203826"/>
          </a:xfrm>
          <a:solidFill>
            <a:schemeClr val="bg1"/>
          </a:solidFill>
        </p:grpSpPr>
        <p:sp>
          <p:nvSpPr>
            <p:cNvPr id="32" name="Freeform 12"/>
            <p:cNvSpPr>
              <a:spLocks noEditPoints="1"/>
            </p:cNvSpPr>
            <p:nvPr/>
          </p:nvSpPr>
          <p:spPr bwMode="auto">
            <a:xfrm>
              <a:off x="11174413" y="2474913"/>
              <a:ext cx="2970213" cy="4187825"/>
            </a:xfrm>
            <a:custGeom>
              <a:avLst/>
              <a:gdLst>
                <a:gd name="T0" fmla="*/ 1096 w 3742"/>
                <a:gd name="T1" fmla="*/ 1736 h 5276"/>
                <a:gd name="T2" fmla="*/ 859 w 3742"/>
                <a:gd name="T3" fmla="*/ 2229 h 5276"/>
                <a:gd name="T4" fmla="*/ 592 w 3742"/>
                <a:gd name="T5" fmla="*/ 2641 h 5276"/>
                <a:gd name="T6" fmla="*/ 444 w 3742"/>
                <a:gd name="T7" fmla="*/ 2976 h 5276"/>
                <a:gd name="T8" fmla="*/ 382 w 3742"/>
                <a:gd name="T9" fmla="*/ 3337 h 5276"/>
                <a:gd name="T10" fmla="*/ 414 w 3742"/>
                <a:gd name="T11" fmla="*/ 3720 h 5276"/>
                <a:gd name="T12" fmla="*/ 540 w 3742"/>
                <a:gd name="T13" fmla="*/ 4076 h 5276"/>
                <a:gd name="T14" fmla="*/ 747 w 3742"/>
                <a:gd name="T15" fmla="*/ 4383 h 5276"/>
                <a:gd name="T16" fmla="*/ 1024 w 3742"/>
                <a:gd name="T17" fmla="*/ 4629 h 5276"/>
                <a:gd name="T18" fmla="*/ 1355 w 3742"/>
                <a:gd name="T19" fmla="*/ 4800 h 5276"/>
                <a:gd name="T20" fmla="*/ 1727 w 3742"/>
                <a:gd name="T21" fmla="*/ 4886 h 5276"/>
                <a:gd name="T22" fmla="*/ 1989 w 3742"/>
                <a:gd name="T23" fmla="*/ 4888 h 5276"/>
                <a:gd name="T24" fmla="*/ 2329 w 3742"/>
                <a:gd name="T25" fmla="*/ 4820 h 5276"/>
                <a:gd name="T26" fmla="*/ 2642 w 3742"/>
                <a:gd name="T27" fmla="*/ 4676 h 5276"/>
                <a:gd name="T28" fmla="*/ 2917 w 3742"/>
                <a:gd name="T29" fmla="*/ 4459 h 5276"/>
                <a:gd name="T30" fmla="*/ 3138 w 3742"/>
                <a:gd name="T31" fmla="*/ 4182 h 5276"/>
                <a:gd name="T32" fmla="*/ 3284 w 3742"/>
                <a:gd name="T33" fmla="*/ 3867 h 5276"/>
                <a:gd name="T34" fmla="*/ 3354 w 3742"/>
                <a:gd name="T35" fmla="*/ 3522 h 5276"/>
                <a:gd name="T36" fmla="*/ 3340 w 3742"/>
                <a:gd name="T37" fmla="*/ 3171 h 5276"/>
                <a:gd name="T38" fmla="*/ 3246 w 3742"/>
                <a:gd name="T39" fmla="*/ 2838 h 5276"/>
                <a:gd name="T40" fmla="*/ 3077 w 3742"/>
                <a:gd name="T41" fmla="*/ 2534 h 5276"/>
                <a:gd name="T42" fmla="*/ 2792 w 3742"/>
                <a:gd name="T43" fmla="*/ 2067 h 5276"/>
                <a:gd name="T44" fmla="*/ 2580 w 3742"/>
                <a:gd name="T45" fmla="*/ 1565 h 5276"/>
                <a:gd name="T46" fmla="*/ 1024 w 3742"/>
                <a:gd name="T47" fmla="*/ 385 h 5276"/>
                <a:gd name="T48" fmla="*/ 2714 w 3742"/>
                <a:gd name="T49" fmla="*/ 385 h 5276"/>
                <a:gd name="T50" fmla="*/ 3099 w 3742"/>
                <a:gd name="T51" fmla="*/ 0 h 5276"/>
                <a:gd name="T52" fmla="*/ 2983 w 3742"/>
                <a:gd name="T53" fmla="*/ 1553 h 5276"/>
                <a:gd name="T54" fmla="*/ 3202 w 3742"/>
                <a:gd name="T55" fmla="*/ 2019 h 5276"/>
                <a:gd name="T56" fmla="*/ 3469 w 3742"/>
                <a:gd name="T57" fmla="*/ 2432 h 5276"/>
                <a:gd name="T58" fmla="*/ 3653 w 3742"/>
                <a:gd name="T59" fmla="*/ 2829 h 5276"/>
                <a:gd name="T60" fmla="*/ 3736 w 3742"/>
                <a:gd name="T61" fmla="*/ 3255 h 5276"/>
                <a:gd name="T62" fmla="*/ 3722 w 3742"/>
                <a:gd name="T63" fmla="*/ 3674 h 5276"/>
                <a:gd name="T64" fmla="*/ 3623 w 3742"/>
                <a:gd name="T65" fmla="*/ 4062 h 5276"/>
                <a:gd name="T66" fmla="*/ 3443 w 3742"/>
                <a:gd name="T67" fmla="*/ 4417 h 5276"/>
                <a:gd name="T68" fmla="*/ 3188 w 3742"/>
                <a:gd name="T69" fmla="*/ 4732 h 5276"/>
                <a:gd name="T70" fmla="*/ 2875 w 3742"/>
                <a:gd name="T71" fmla="*/ 4983 h 5276"/>
                <a:gd name="T72" fmla="*/ 2523 w 3742"/>
                <a:gd name="T73" fmla="*/ 5159 h 5276"/>
                <a:gd name="T74" fmla="*/ 2138 w 3742"/>
                <a:gd name="T75" fmla="*/ 5256 h 5276"/>
                <a:gd name="T76" fmla="*/ 1857 w 3742"/>
                <a:gd name="T77" fmla="*/ 5276 h 5276"/>
                <a:gd name="T78" fmla="*/ 1431 w 3742"/>
                <a:gd name="T79" fmla="*/ 5225 h 5276"/>
                <a:gd name="T80" fmla="*/ 1032 w 3742"/>
                <a:gd name="T81" fmla="*/ 5077 h 5276"/>
                <a:gd name="T82" fmla="*/ 675 w 3742"/>
                <a:gd name="T83" fmla="*/ 4844 h 5276"/>
                <a:gd name="T84" fmla="*/ 376 w 3742"/>
                <a:gd name="T85" fmla="*/ 4531 h 5276"/>
                <a:gd name="T86" fmla="*/ 159 w 3742"/>
                <a:gd name="T87" fmla="*/ 4164 h 5276"/>
                <a:gd name="T88" fmla="*/ 32 w 3742"/>
                <a:gd name="T89" fmla="*/ 3759 h 5276"/>
                <a:gd name="T90" fmla="*/ 0 w 3742"/>
                <a:gd name="T91" fmla="*/ 3335 h 5276"/>
                <a:gd name="T92" fmla="*/ 57 w 3742"/>
                <a:gd name="T93" fmla="*/ 2930 h 5276"/>
                <a:gd name="T94" fmla="*/ 203 w 3742"/>
                <a:gd name="T95" fmla="*/ 2549 h 5276"/>
                <a:gd name="T96" fmla="*/ 446 w 3742"/>
                <a:gd name="T97" fmla="*/ 2169 h 5276"/>
                <a:gd name="T98" fmla="*/ 689 w 3742"/>
                <a:gd name="T99" fmla="*/ 1712 h 5276"/>
                <a:gd name="T100" fmla="*/ 641 w 3742"/>
                <a:gd name="T101" fmla="*/ 1391 h 5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42" h="5276">
                  <a:moveTo>
                    <a:pt x="1211" y="1391"/>
                  </a:moveTo>
                  <a:lnTo>
                    <a:pt x="1158" y="1565"/>
                  </a:lnTo>
                  <a:lnTo>
                    <a:pt x="1096" y="1736"/>
                  </a:lnTo>
                  <a:lnTo>
                    <a:pt x="1026" y="1904"/>
                  </a:lnTo>
                  <a:lnTo>
                    <a:pt x="946" y="2067"/>
                  </a:lnTo>
                  <a:lnTo>
                    <a:pt x="859" y="2229"/>
                  </a:lnTo>
                  <a:lnTo>
                    <a:pt x="763" y="2384"/>
                  </a:lnTo>
                  <a:lnTo>
                    <a:pt x="659" y="2537"/>
                  </a:lnTo>
                  <a:lnTo>
                    <a:pt x="592" y="2641"/>
                  </a:lnTo>
                  <a:lnTo>
                    <a:pt x="532" y="2749"/>
                  </a:lnTo>
                  <a:lnTo>
                    <a:pt x="484" y="2860"/>
                  </a:lnTo>
                  <a:lnTo>
                    <a:pt x="444" y="2976"/>
                  </a:lnTo>
                  <a:lnTo>
                    <a:pt x="414" y="3094"/>
                  </a:lnTo>
                  <a:lnTo>
                    <a:pt x="394" y="3213"/>
                  </a:lnTo>
                  <a:lnTo>
                    <a:pt x="382" y="3337"/>
                  </a:lnTo>
                  <a:lnTo>
                    <a:pt x="382" y="3460"/>
                  </a:lnTo>
                  <a:lnTo>
                    <a:pt x="394" y="3592"/>
                  </a:lnTo>
                  <a:lnTo>
                    <a:pt x="414" y="3720"/>
                  </a:lnTo>
                  <a:lnTo>
                    <a:pt x="446" y="3843"/>
                  </a:lnTo>
                  <a:lnTo>
                    <a:pt x="490" y="3963"/>
                  </a:lnTo>
                  <a:lnTo>
                    <a:pt x="540" y="4076"/>
                  </a:lnTo>
                  <a:lnTo>
                    <a:pt x="601" y="4184"/>
                  </a:lnTo>
                  <a:lnTo>
                    <a:pt x="671" y="4288"/>
                  </a:lnTo>
                  <a:lnTo>
                    <a:pt x="747" y="4383"/>
                  </a:lnTo>
                  <a:lnTo>
                    <a:pt x="833" y="4473"/>
                  </a:lnTo>
                  <a:lnTo>
                    <a:pt x="924" y="4555"/>
                  </a:lnTo>
                  <a:lnTo>
                    <a:pt x="1024" y="4629"/>
                  </a:lnTo>
                  <a:lnTo>
                    <a:pt x="1128" y="4696"/>
                  </a:lnTo>
                  <a:lnTo>
                    <a:pt x="1239" y="4752"/>
                  </a:lnTo>
                  <a:lnTo>
                    <a:pt x="1355" y="4800"/>
                  </a:lnTo>
                  <a:lnTo>
                    <a:pt x="1474" y="4840"/>
                  </a:lnTo>
                  <a:lnTo>
                    <a:pt x="1600" y="4868"/>
                  </a:lnTo>
                  <a:lnTo>
                    <a:pt x="1727" y="4886"/>
                  </a:lnTo>
                  <a:lnTo>
                    <a:pt x="1859" y="4892"/>
                  </a:lnTo>
                  <a:lnTo>
                    <a:pt x="1869" y="4892"/>
                  </a:lnTo>
                  <a:lnTo>
                    <a:pt x="1989" y="4888"/>
                  </a:lnTo>
                  <a:lnTo>
                    <a:pt x="2104" y="4874"/>
                  </a:lnTo>
                  <a:lnTo>
                    <a:pt x="2218" y="4852"/>
                  </a:lnTo>
                  <a:lnTo>
                    <a:pt x="2329" y="4820"/>
                  </a:lnTo>
                  <a:lnTo>
                    <a:pt x="2437" y="4780"/>
                  </a:lnTo>
                  <a:lnTo>
                    <a:pt x="2543" y="4732"/>
                  </a:lnTo>
                  <a:lnTo>
                    <a:pt x="2642" y="4676"/>
                  </a:lnTo>
                  <a:lnTo>
                    <a:pt x="2740" y="4613"/>
                  </a:lnTo>
                  <a:lnTo>
                    <a:pt x="2832" y="4539"/>
                  </a:lnTo>
                  <a:lnTo>
                    <a:pt x="2917" y="4459"/>
                  </a:lnTo>
                  <a:lnTo>
                    <a:pt x="2999" y="4373"/>
                  </a:lnTo>
                  <a:lnTo>
                    <a:pt x="3073" y="4280"/>
                  </a:lnTo>
                  <a:lnTo>
                    <a:pt x="3138" y="4182"/>
                  </a:lnTo>
                  <a:lnTo>
                    <a:pt x="3196" y="4080"/>
                  </a:lnTo>
                  <a:lnTo>
                    <a:pt x="3244" y="3977"/>
                  </a:lnTo>
                  <a:lnTo>
                    <a:pt x="3284" y="3867"/>
                  </a:lnTo>
                  <a:lnTo>
                    <a:pt x="3316" y="3755"/>
                  </a:lnTo>
                  <a:lnTo>
                    <a:pt x="3340" y="3640"/>
                  </a:lnTo>
                  <a:lnTo>
                    <a:pt x="3354" y="3522"/>
                  </a:lnTo>
                  <a:lnTo>
                    <a:pt x="3358" y="3403"/>
                  </a:lnTo>
                  <a:lnTo>
                    <a:pt x="3354" y="3287"/>
                  </a:lnTo>
                  <a:lnTo>
                    <a:pt x="3340" y="3171"/>
                  </a:lnTo>
                  <a:lnTo>
                    <a:pt x="3318" y="3058"/>
                  </a:lnTo>
                  <a:lnTo>
                    <a:pt x="3286" y="2946"/>
                  </a:lnTo>
                  <a:lnTo>
                    <a:pt x="3246" y="2838"/>
                  </a:lnTo>
                  <a:lnTo>
                    <a:pt x="3198" y="2733"/>
                  </a:lnTo>
                  <a:lnTo>
                    <a:pt x="3142" y="2631"/>
                  </a:lnTo>
                  <a:lnTo>
                    <a:pt x="3077" y="2534"/>
                  </a:lnTo>
                  <a:lnTo>
                    <a:pt x="2973" y="2382"/>
                  </a:lnTo>
                  <a:lnTo>
                    <a:pt x="2877" y="2227"/>
                  </a:lnTo>
                  <a:lnTo>
                    <a:pt x="2792" y="2067"/>
                  </a:lnTo>
                  <a:lnTo>
                    <a:pt x="2712" y="1904"/>
                  </a:lnTo>
                  <a:lnTo>
                    <a:pt x="2642" y="1736"/>
                  </a:lnTo>
                  <a:lnTo>
                    <a:pt x="2580" y="1565"/>
                  </a:lnTo>
                  <a:lnTo>
                    <a:pt x="2527" y="1391"/>
                  </a:lnTo>
                  <a:lnTo>
                    <a:pt x="1211" y="1391"/>
                  </a:lnTo>
                  <a:close/>
                  <a:moveTo>
                    <a:pt x="1024" y="385"/>
                  </a:moveTo>
                  <a:lnTo>
                    <a:pt x="1024" y="1009"/>
                  </a:lnTo>
                  <a:lnTo>
                    <a:pt x="2714" y="1009"/>
                  </a:lnTo>
                  <a:lnTo>
                    <a:pt x="2714" y="385"/>
                  </a:lnTo>
                  <a:lnTo>
                    <a:pt x="1024" y="385"/>
                  </a:lnTo>
                  <a:close/>
                  <a:moveTo>
                    <a:pt x="641" y="0"/>
                  </a:moveTo>
                  <a:lnTo>
                    <a:pt x="3099" y="0"/>
                  </a:lnTo>
                  <a:lnTo>
                    <a:pt x="3099" y="1391"/>
                  </a:lnTo>
                  <a:lnTo>
                    <a:pt x="2927" y="1391"/>
                  </a:lnTo>
                  <a:lnTo>
                    <a:pt x="2983" y="1553"/>
                  </a:lnTo>
                  <a:lnTo>
                    <a:pt x="3047" y="1712"/>
                  </a:lnTo>
                  <a:lnTo>
                    <a:pt x="3121" y="1868"/>
                  </a:lnTo>
                  <a:lnTo>
                    <a:pt x="3202" y="2019"/>
                  </a:lnTo>
                  <a:lnTo>
                    <a:pt x="3292" y="2165"/>
                  </a:lnTo>
                  <a:lnTo>
                    <a:pt x="3390" y="2308"/>
                  </a:lnTo>
                  <a:lnTo>
                    <a:pt x="3469" y="2432"/>
                  </a:lnTo>
                  <a:lnTo>
                    <a:pt x="3541" y="2559"/>
                  </a:lnTo>
                  <a:lnTo>
                    <a:pt x="3603" y="2691"/>
                  </a:lnTo>
                  <a:lnTo>
                    <a:pt x="3653" y="2829"/>
                  </a:lnTo>
                  <a:lnTo>
                    <a:pt x="3691" y="2968"/>
                  </a:lnTo>
                  <a:lnTo>
                    <a:pt x="3718" y="3110"/>
                  </a:lnTo>
                  <a:lnTo>
                    <a:pt x="3736" y="3255"/>
                  </a:lnTo>
                  <a:lnTo>
                    <a:pt x="3742" y="3403"/>
                  </a:lnTo>
                  <a:lnTo>
                    <a:pt x="3736" y="3540"/>
                  </a:lnTo>
                  <a:lnTo>
                    <a:pt x="3722" y="3674"/>
                  </a:lnTo>
                  <a:lnTo>
                    <a:pt x="3698" y="3805"/>
                  </a:lnTo>
                  <a:lnTo>
                    <a:pt x="3667" y="3935"/>
                  </a:lnTo>
                  <a:lnTo>
                    <a:pt x="3623" y="4062"/>
                  </a:lnTo>
                  <a:lnTo>
                    <a:pt x="3573" y="4184"/>
                  </a:lnTo>
                  <a:lnTo>
                    <a:pt x="3513" y="4304"/>
                  </a:lnTo>
                  <a:lnTo>
                    <a:pt x="3443" y="4417"/>
                  </a:lnTo>
                  <a:lnTo>
                    <a:pt x="3368" y="4527"/>
                  </a:lnTo>
                  <a:lnTo>
                    <a:pt x="3282" y="4632"/>
                  </a:lnTo>
                  <a:lnTo>
                    <a:pt x="3188" y="4732"/>
                  </a:lnTo>
                  <a:lnTo>
                    <a:pt x="3091" y="4824"/>
                  </a:lnTo>
                  <a:lnTo>
                    <a:pt x="2985" y="4908"/>
                  </a:lnTo>
                  <a:lnTo>
                    <a:pt x="2875" y="4983"/>
                  </a:lnTo>
                  <a:lnTo>
                    <a:pt x="2762" y="5051"/>
                  </a:lnTo>
                  <a:lnTo>
                    <a:pt x="2644" y="5109"/>
                  </a:lnTo>
                  <a:lnTo>
                    <a:pt x="2523" y="5159"/>
                  </a:lnTo>
                  <a:lnTo>
                    <a:pt x="2397" y="5201"/>
                  </a:lnTo>
                  <a:lnTo>
                    <a:pt x="2270" y="5234"/>
                  </a:lnTo>
                  <a:lnTo>
                    <a:pt x="2138" y="5256"/>
                  </a:lnTo>
                  <a:lnTo>
                    <a:pt x="2005" y="5270"/>
                  </a:lnTo>
                  <a:lnTo>
                    <a:pt x="1869" y="5276"/>
                  </a:lnTo>
                  <a:lnTo>
                    <a:pt x="1857" y="5276"/>
                  </a:lnTo>
                  <a:lnTo>
                    <a:pt x="1712" y="5268"/>
                  </a:lnTo>
                  <a:lnTo>
                    <a:pt x="1570" y="5252"/>
                  </a:lnTo>
                  <a:lnTo>
                    <a:pt x="1431" y="5225"/>
                  </a:lnTo>
                  <a:lnTo>
                    <a:pt x="1295" y="5185"/>
                  </a:lnTo>
                  <a:lnTo>
                    <a:pt x="1162" y="5137"/>
                  </a:lnTo>
                  <a:lnTo>
                    <a:pt x="1032" y="5077"/>
                  </a:lnTo>
                  <a:lnTo>
                    <a:pt x="908" y="5009"/>
                  </a:lnTo>
                  <a:lnTo>
                    <a:pt x="789" y="4931"/>
                  </a:lnTo>
                  <a:lnTo>
                    <a:pt x="675" y="4844"/>
                  </a:lnTo>
                  <a:lnTo>
                    <a:pt x="568" y="4746"/>
                  </a:lnTo>
                  <a:lnTo>
                    <a:pt x="468" y="4642"/>
                  </a:lnTo>
                  <a:lnTo>
                    <a:pt x="376" y="4531"/>
                  </a:lnTo>
                  <a:lnTo>
                    <a:pt x="295" y="4413"/>
                  </a:lnTo>
                  <a:lnTo>
                    <a:pt x="223" y="4292"/>
                  </a:lnTo>
                  <a:lnTo>
                    <a:pt x="159" y="4164"/>
                  </a:lnTo>
                  <a:lnTo>
                    <a:pt x="107" y="4032"/>
                  </a:lnTo>
                  <a:lnTo>
                    <a:pt x="63" y="3899"/>
                  </a:lnTo>
                  <a:lnTo>
                    <a:pt x="32" y="3759"/>
                  </a:lnTo>
                  <a:lnTo>
                    <a:pt x="10" y="3618"/>
                  </a:lnTo>
                  <a:lnTo>
                    <a:pt x="0" y="3474"/>
                  </a:lnTo>
                  <a:lnTo>
                    <a:pt x="0" y="3335"/>
                  </a:lnTo>
                  <a:lnTo>
                    <a:pt x="8" y="3197"/>
                  </a:lnTo>
                  <a:lnTo>
                    <a:pt x="28" y="3064"/>
                  </a:lnTo>
                  <a:lnTo>
                    <a:pt x="57" y="2930"/>
                  </a:lnTo>
                  <a:lnTo>
                    <a:pt x="97" y="2801"/>
                  </a:lnTo>
                  <a:lnTo>
                    <a:pt x="145" y="2673"/>
                  </a:lnTo>
                  <a:lnTo>
                    <a:pt x="203" y="2549"/>
                  </a:lnTo>
                  <a:lnTo>
                    <a:pt x="271" y="2430"/>
                  </a:lnTo>
                  <a:lnTo>
                    <a:pt x="346" y="2314"/>
                  </a:lnTo>
                  <a:lnTo>
                    <a:pt x="446" y="2169"/>
                  </a:lnTo>
                  <a:lnTo>
                    <a:pt x="536" y="2021"/>
                  </a:lnTo>
                  <a:lnTo>
                    <a:pt x="617" y="1868"/>
                  </a:lnTo>
                  <a:lnTo>
                    <a:pt x="689" y="1712"/>
                  </a:lnTo>
                  <a:lnTo>
                    <a:pt x="755" y="1553"/>
                  </a:lnTo>
                  <a:lnTo>
                    <a:pt x="811" y="1391"/>
                  </a:lnTo>
                  <a:lnTo>
                    <a:pt x="641" y="1391"/>
                  </a:lnTo>
                  <a:lnTo>
                    <a:pt x="6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13"/>
            <p:cNvSpPr>
              <a:spLocks noChangeArrowheads="1"/>
            </p:cNvSpPr>
            <p:nvPr/>
          </p:nvSpPr>
          <p:spPr bwMode="auto">
            <a:xfrm>
              <a:off x="12504738" y="7032626"/>
              <a:ext cx="304800" cy="6461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Freeform 14"/>
            <p:cNvSpPr>
              <a:spLocks/>
            </p:cNvSpPr>
            <p:nvPr/>
          </p:nvSpPr>
          <p:spPr bwMode="auto">
            <a:xfrm>
              <a:off x="13773150" y="6494463"/>
              <a:ext cx="655638" cy="684213"/>
            </a:xfrm>
            <a:custGeom>
              <a:avLst/>
              <a:gdLst>
                <a:gd name="T0" fmla="*/ 287 w 825"/>
                <a:gd name="T1" fmla="*/ 0 h 863"/>
                <a:gd name="T2" fmla="*/ 825 w 825"/>
                <a:gd name="T3" fmla="*/ 608 h 863"/>
                <a:gd name="T4" fmla="*/ 538 w 825"/>
                <a:gd name="T5" fmla="*/ 863 h 863"/>
                <a:gd name="T6" fmla="*/ 0 w 825"/>
                <a:gd name="T7" fmla="*/ 255 h 863"/>
                <a:gd name="T8" fmla="*/ 287 w 825"/>
                <a:gd name="T9" fmla="*/ 0 h 863"/>
              </a:gdLst>
              <a:ahLst/>
              <a:cxnLst>
                <a:cxn ang="0">
                  <a:pos x="T0" y="T1"/>
                </a:cxn>
                <a:cxn ang="0">
                  <a:pos x="T2" y="T3"/>
                </a:cxn>
                <a:cxn ang="0">
                  <a:pos x="T4" y="T5"/>
                </a:cxn>
                <a:cxn ang="0">
                  <a:pos x="T6" y="T7"/>
                </a:cxn>
                <a:cxn ang="0">
                  <a:pos x="T8" y="T9"/>
                </a:cxn>
              </a:cxnLst>
              <a:rect l="0" t="0" r="r" b="b"/>
              <a:pathLst>
                <a:path w="825" h="863">
                  <a:moveTo>
                    <a:pt x="287" y="0"/>
                  </a:moveTo>
                  <a:lnTo>
                    <a:pt x="825" y="608"/>
                  </a:lnTo>
                  <a:lnTo>
                    <a:pt x="538" y="863"/>
                  </a:lnTo>
                  <a:lnTo>
                    <a:pt x="0" y="255"/>
                  </a:lnTo>
                  <a:lnTo>
                    <a:pt x="2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5" name="Freeform 15"/>
            <p:cNvSpPr>
              <a:spLocks/>
            </p:cNvSpPr>
            <p:nvPr/>
          </p:nvSpPr>
          <p:spPr bwMode="auto">
            <a:xfrm>
              <a:off x="14430375" y="5360988"/>
              <a:ext cx="677863" cy="381000"/>
            </a:xfrm>
            <a:custGeom>
              <a:avLst/>
              <a:gdLst>
                <a:gd name="T0" fmla="*/ 48 w 855"/>
                <a:gd name="T1" fmla="*/ 0 h 480"/>
                <a:gd name="T2" fmla="*/ 855 w 855"/>
                <a:gd name="T3" fmla="*/ 97 h 480"/>
                <a:gd name="T4" fmla="*/ 807 w 855"/>
                <a:gd name="T5" fmla="*/ 480 h 480"/>
                <a:gd name="T6" fmla="*/ 0 w 855"/>
                <a:gd name="T7" fmla="*/ 381 h 480"/>
                <a:gd name="T8" fmla="*/ 48 w 855"/>
                <a:gd name="T9" fmla="*/ 0 h 480"/>
              </a:gdLst>
              <a:ahLst/>
              <a:cxnLst>
                <a:cxn ang="0">
                  <a:pos x="T0" y="T1"/>
                </a:cxn>
                <a:cxn ang="0">
                  <a:pos x="T2" y="T3"/>
                </a:cxn>
                <a:cxn ang="0">
                  <a:pos x="T4" y="T5"/>
                </a:cxn>
                <a:cxn ang="0">
                  <a:pos x="T6" y="T7"/>
                </a:cxn>
                <a:cxn ang="0">
                  <a:pos x="T8" y="T9"/>
                </a:cxn>
              </a:cxnLst>
              <a:rect l="0" t="0" r="r" b="b"/>
              <a:pathLst>
                <a:path w="855" h="480">
                  <a:moveTo>
                    <a:pt x="48" y="0"/>
                  </a:moveTo>
                  <a:lnTo>
                    <a:pt x="855" y="97"/>
                  </a:lnTo>
                  <a:lnTo>
                    <a:pt x="807" y="480"/>
                  </a:lnTo>
                  <a:lnTo>
                    <a:pt x="0" y="381"/>
                  </a:lnTo>
                  <a:lnTo>
                    <a:pt x="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6" name="Freeform 16"/>
            <p:cNvSpPr>
              <a:spLocks/>
            </p:cNvSpPr>
            <p:nvPr/>
          </p:nvSpPr>
          <p:spPr bwMode="auto">
            <a:xfrm>
              <a:off x="10888663" y="6494463"/>
              <a:ext cx="655638" cy="684213"/>
            </a:xfrm>
            <a:custGeom>
              <a:avLst/>
              <a:gdLst>
                <a:gd name="T0" fmla="*/ 538 w 825"/>
                <a:gd name="T1" fmla="*/ 0 h 863"/>
                <a:gd name="T2" fmla="*/ 825 w 825"/>
                <a:gd name="T3" fmla="*/ 255 h 863"/>
                <a:gd name="T4" fmla="*/ 287 w 825"/>
                <a:gd name="T5" fmla="*/ 863 h 863"/>
                <a:gd name="T6" fmla="*/ 0 w 825"/>
                <a:gd name="T7" fmla="*/ 608 h 863"/>
                <a:gd name="T8" fmla="*/ 538 w 825"/>
                <a:gd name="T9" fmla="*/ 0 h 863"/>
              </a:gdLst>
              <a:ahLst/>
              <a:cxnLst>
                <a:cxn ang="0">
                  <a:pos x="T0" y="T1"/>
                </a:cxn>
                <a:cxn ang="0">
                  <a:pos x="T2" y="T3"/>
                </a:cxn>
                <a:cxn ang="0">
                  <a:pos x="T4" y="T5"/>
                </a:cxn>
                <a:cxn ang="0">
                  <a:pos x="T6" y="T7"/>
                </a:cxn>
                <a:cxn ang="0">
                  <a:pos x="T8" y="T9"/>
                </a:cxn>
              </a:cxnLst>
              <a:rect l="0" t="0" r="r" b="b"/>
              <a:pathLst>
                <a:path w="825" h="863">
                  <a:moveTo>
                    <a:pt x="538" y="0"/>
                  </a:moveTo>
                  <a:lnTo>
                    <a:pt x="825" y="255"/>
                  </a:lnTo>
                  <a:lnTo>
                    <a:pt x="287" y="863"/>
                  </a:lnTo>
                  <a:lnTo>
                    <a:pt x="0" y="608"/>
                  </a:lnTo>
                  <a:lnTo>
                    <a:pt x="5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37" name="Freeform 17"/>
            <p:cNvSpPr>
              <a:spLocks/>
            </p:cNvSpPr>
            <p:nvPr/>
          </p:nvSpPr>
          <p:spPr bwMode="auto">
            <a:xfrm>
              <a:off x="10209213" y="5359401"/>
              <a:ext cx="676275" cy="382588"/>
            </a:xfrm>
            <a:custGeom>
              <a:avLst/>
              <a:gdLst>
                <a:gd name="T0" fmla="*/ 807 w 853"/>
                <a:gd name="T1" fmla="*/ 0 h 482"/>
                <a:gd name="T2" fmla="*/ 853 w 853"/>
                <a:gd name="T3" fmla="*/ 383 h 482"/>
                <a:gd name="T4" fmla="*/ 48 w 853"/>
                <a:gd name="T5" fmla="*/ 482 h 482"/>
                <a:gd name="T6" fmla="*/ 0 w 853"/>
                <a:gd name="T7" fmla="*/ 99 h 482"/>
                <a:gd name="T8" fmla="*/ 807 w 853"/>
                <a:gd name="T9" fmla="*/ 0 h 482"/>
              </a:gdLst>
              <a:ahLst/>
              <a:cxnLst>
                <a:cxn ang="0">
                  <a:pos x="T0" y="T1"/>
                </a:cxn>
                <a:cxn ang="0">
                  <a:pos x="T2" y="T3"/>
                </a:cxn>
                <a:cxn ang="0">
                  <a:pos x="T4" y="T5"/>
                </a:cxn>
                <a:cxn ang="0">
                  <a:pos x="T6" y="T7"/>
                </a:cxn>
                <a:cxn ang="0">
                  <a:pos x="T8" y="T9"/>
                </a:cxn>
              </a:cxnLst>
              <a:rect l="0" t="0" r="r" b="b"/>
              <a:pathLst>
                <a:path w="853" h="482">
                  <a:moveTo>
                    <a:pt x="807" y="0"/>
                  </a:moveTo>
                  <a:lnTo>
                    <a:pt x="853" y="383"/>
                  </a:lnTo>
                  <a:lnTo>
                    <a:pt x="48" y="482"/>
                  </a:lnTo>
                  <a:lnTo>
                    <a:pt x="0" y="99"/>
                  </a:lnTo>
                  <a:lnTo>
                    <a:pt x="80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8" name="Group 37"/>
          <p:cNvGrpSpPr/>
          <p:nvPr/>
        </p:nvGrpSpPr>
        <p:grpSpPr>
          <a:xfrm>
            <a:off x="2356559" y="4386236"/>
            <a:ext cx="258632" cy="375630"/>
            <a:chOff x="-3209925" y="2014538"/>
            <a:chExt cx="3582988" cy="5203825"/>
          </a:xfrm>
          <a:solidFill>
            <a:schemeClr val="bg1"/>
          </a:solidFill>
        </p:grpSpPr>
        <p:sp>
          <p:nvSpPr>
            <p:cNvPr id="39" name="Freeform 22"/>
            <p:cNvSpPr>
              <a:spLocks noEditPoints="1"/>
            </p:cNvSpPr>
            <p:nvPr/>
          </p:nvSpPr>
          <p:spPr bwMode="auto">
            <a:xfrm>
              <a:off x="-3209925" y="2014538"/>
              <a:ext cx="3582988" cy="5203825"/>
            </a:xfrm>
            <a:custGeom>
              <a:avLst/>
              <a:gdLst>
                <a:gd name="T0" fmla="*/ 321 w 4514"/>
                <a:gd name="T1" fmla="*/ 5811 h 6556"/>
                <a:gd name="T2" fmla="*/ 348 w 4514"/>
                <a:gd name="T3" fmla="*/ 6223 h 6556"/>
                <a:gd name="T4" fmla="*/ 4166 w 4514"/>
                <a:gd name="T5" fmla="*/ 6223 h 6556"/>
                <a:gd name="T6" fmla="*/ 4193 w 4514"/>
                <a:gd name="T7" fmla="*/ 5811 h 6556"/>
                <a:gd name="T8" fmla="*/ 396 w 4514"/>
                <a:gd name="T9" fmla="*/ 5755 h 6556"/>
                <a:gd name="T10" fmla="*/ 3202 w 4514"/>
                <a:gd name="T11" fmla="*/ 5438 h 6556"/>
                <a:gd name="T12" fmla="*/ 816 w 4514"/>
                <a:gd name="T13" fmla="*/ 1118 h 6556"/>
                <a:gd name="T14" fmla="*/ 892 w 4514"/>
                <a:gd name="T15" fmla="*/ 1870 h 6556"/>
                <a:gd name="T16" fmla="*/ 2592 w 4514"/>
                <a:gd name="T17" fmla="*/ 2077 h 6556"/>
                <a:gd name="T18" fmla="*/ 2708 w 4514"/>
                <a:gd name="T19" fmla="*/ 2231 h 6556"/>
                <a:gd name="T20" fmla="*/ 2592 w 4514"/>
                <a:gd name="T21" fmla="*/ 2382 h 6556"/>
                <a:gd name="T22" fmla="*/ 2085 w 4514"/>
                <a:gd name="T23" fmla="*/ 3118 h 6556"/>
                <a:gd name="T24" fmla="*/ 2105 w 4514"/>
                <a:gd name="T25" fmla="*/ 3387 h 6556"/>
                <a:gd name="T26" fmla="*/ 934 w 4514"/>
                <a:gd name="T27" fmla="*/ 4625 h 6556"/>
                <a:gd name="T28" fmla="*/ 816 w 4514"/>
                <a:gd name="T29" fmla="*/ 4973 h 6556"/>
                <a:gd name="T30" fmla="*/ 2220 w 4514"/>
                <a:gd name="T31" fmla="*/ 4662 h 6556"/>
                <a:gd name="T32" fmla="*/ 3698 w 4514"/>
                <a:gd name="T33" fmla="*/ 5338 h 6556"/>
                <a:gd name="T34" fmla="*/ 3622 w 4514"/>
                <a:gd name="T35" fmla="*/ 4686 h 6556"/>
                <a:gd name="T36" fmla="*/ 2429 w 4514"/>
                <a:gd name="T37" fmla="*/ 3438 h 6556"/>
                <a:gd name="T38" fmla="*/ 2407 w 4514"/>
                <a:gd name="T39" fmla="*/ 3169 h 6556"/>
                <a:gd name="T40" fmla="*/ 3580 w 4514"/>
                <a:gd name="T41" fmla="*/ 1932 h 6556"/>
                <a:gd name="T42" fmla="*/ 3698 w 4514"/>
                <a:gd name="T43" fmla="*/ 1583 h 6556"/>
                <a:gd name="T44" fmla="*/ 338 w 4514"/>
                <a:gd name="T45" fmla="*/ 339 h 6556"/>
                <a:gd name="T46" fmla="*/ 338 w 4514"/>
                <a:gd name="T47" fmla="*/ 779 h 6556"/>
                <a:gd name="T48" fmla="*/ 4175 w 4514"/>
                <a:gd name="T49" fmla="*/ 779 h 6556"/>
                <a:gd name="T50" fmla="*/ 4175 w 4514"/>
                <a:gd name="T51" fmla="*/ 339 h 6556"/>
                <a:gd name="T52" fmla="*/ 4122 w 4514"/>
                <a:gd name="T53" fmla="*/ 0 h 6556"/>
                <a:gd name="T54" fmla="*/ 4399 w 4514"/>
                <a:gd name="T55" fmla="*/ 116 h 6556"/>
                <a:gd name="T56" fmla="*/ 4514 w 4514"/>
                <a:gd name="T57" fmla="*/ 393 h 6556"/>
                <a:gd name="T58" fmla="*/ 4438 w 4514"/>
                <a:gd name="T59" fmla="*/ 957 h 6556"/>
                <a:gd name="T60" fmla="*/ 4185 w 4514"/>
                <a:gd name="T61" fmla="*/ 1112 h 6556"/>
                <a:gd name="T62" fmla="*/ 3998 w 4514"/>
                <a:gd name="T63" fmla="*/ 1758 h 6556"/>
                <a:gd name="T64" fmla="*/ 3813 w 4514"/>
                <a:gd name="T65" fmla="*/ 2149 h 6556"/>
                <a:gd name="T66" fmla="*/ 2712 w 4514"/>
                <a:gd name="T67" fmla="*/ 3295 h 6556"/>
                <a:gd name="T68" fmla="*/ 3911 w 4514"/>
                <a:gd name="T69" fmla="*/ 4553 h 6556"/>
                <a:gd name="T70" fmla="*/ 4014 w 4514"/>
                <a:gd name="T71" fmla="*/ 4973 h 6556"/>
                <a:gd name="T72" fmla="*/ 4299 w 4514"/>
                <a:gd name="T73" fmla="*/ 5482 h 6556"/>
                <a:gd name="T74" fmla="*/ 4494 w 4514"/>
                <a:gd name="T75" fmla="*/ 5709 h 6556"/>
                <a:gd name="T76" fmla="*/ 4494 w 4514"/>
                <a:gd name="T77" fmla="*/ 6285 h 6556"/>
                <a:gd name="T78" fmla="*/ 4299 w 4514"/>
                <a:gd name="T79" fmla="*/ 6512 h 6556"/>
                <a:gd name="T80" fmla="*/ 330 w 4514"/>
                <a:gd name="T81" fmla="*/ 6550 h 6556"/>
                <a:gd name="T82" fmla="*/ 76 w 4514"/>
                <a:gd name="T83" fmla="*/ 6393 h 6556"/>
                <a:gd name="T84" fmla="*/ 0 w 4514"/>
                <a:gd name="T85" fmla="*/ 5834 h 6556"/>
                <a:gd name="T86" fmla="*/ 115 w 4514"/>
                <a:gd name="T87" fmla="*/ 5555 h 6556"/>
                <a:gd name="T88" fmla="*/ 396 w 4514"/>
                <a:gd name="T89" fmla="*/ 5438 h 6556"/>
                <a:gd name="T90" fmla="*/ 538 w 4514"/>
                <a:gd name="T91" fmla="*/ 4714 h 6556"/>
                <a:gd name="T92" fmla="*/ 759 w 4514"/>
                <a:gd name="T93" fmla="*/ 4343 h 6556"/>
                <a:gd name="T94" fmla="*/ 1794 w 4514"/>
                <a:gd name="T95" fmla="*/ 3249 h 6556"/>
                <a:gd name="T96" fmla="*/ 565 w 4514"/>
                <a:gd name="T97" fmla="*/ 1926 h 6556"/>
                <a:gd name="T98" fmla="*/ 498 w 4514"/>
                <a:gd name="T99" fmla="*/ 1118 h 6556"/>
                <a:gd name="T100" fmla="*/ 159 w 4514"/>
                <a:gd name="T101" fmla="*/ 1042 h 6556"/>
                <a:gd name="T102" fmla="*/ 4 w 4514"/>
                <a:gd name="T103" fmla="*/ 789 h 6556"/>
                <a:gd name="T104" fmla="*/ 44 w 4514"/>
                <a:gd name="T105" fmla="*/ 213 h 6556"/>
                <a:gd name="T106" fmla="*/ 269 w 4514"/>
                <a:gd name="T107" fmla="*/ 20 h 6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514" h="6556">
                  <a:moveTo>
                    <a:pt x="396" y="5755"/>
                  </a:moveTo>
                  <a:lnTo>
                    <a:pt x="370" y="5759"/>
                  </a:lnTo>
                  <a:lnTo>
                    <a:pt x="348" y="5771"/>
                  </a:lnTo>
                  <a:lnTo>
                    <a:pt x="332" y="5789"/>
                  </a:lnTo>
                  <a:lnTo>
                    <a:pt x="321" y="5811"/>
                  </a:lnTo>
                  <a:lnTo>
                    <a:pt x="317" y="5834"/>
                  </a:lnTo>
                  <a:lnTo>
                    <a:pt x="317" y="6159"/>
                  </a:lnTo>
                  <a:lnTo>
                    <a:pt x="321" y="6185"/>
                  </a:lnTo>
                  <a:lnTo>
                    <a:pt x="332" y="6207"/>
                  </a:lnTo>
                  <a:lnTo>
                    <a:pt x="348" y="6223"/>
                  </a:lnTo>
                  <a:lnTo>
                    <a:pt x="370" y="6235"/>
                  </a:lnTo>
                  <a:lnTo>
                    <a:pt x="396" y="6239"/>
                  </a:lnTo>
                  <a:lnTo>
                    <a:pt x="4118" y="6239"/>
                  </a:lnTo>
                  <a:lnTo>
                    <a:pt x="4144" y="6235"/>
                  </a:lnTo>
                  <a:lnTo>
                    <a:pt x="4166" y="6223"/>
                  </a:lnTo>
                  <a:lnTo>
                    <a:pt x="4181" y="6207"/>
                  </a:lnTo>
                  <a:lnTo>
                    <a:pt x="4193" y="6185"/>
                  </a:lnTo>
                  <a:lnTo>
                    <a:pt x="4197" y="6159"/>
                  </a:lnTo>
                  <a:lnTo>
                    <a:pt x="4197" y="5834"/>
                  </a:lnTo>
                  <a:lnTo>
                    <a:pt x="4193" y="5811"/>
                  </a:lnTo>
                  <a:lnTo>
                    <a:pt x="4181" y="5789"/>
                  </a:lnTo>
                  <a:lnTo>
                    <a:pt x="4166" y="5771"/>
                  </a:lnTo>
                  <a:lnTo>
                    <a:pt x="4144" y="5759"/>
                  </a:lnTo>
                  <a:lnTo>
                    <a:pt x="4118" y="5755"/>
                  </a:lnTo>
                  <a:lnTo>
                    <a:pt x="396" y="5755"/>
                  </a:lnTo>
                  <a:close/>
                  <a:moveTo>
                    <a:pt x="2236" y="4979"/>
                  </a:moveTo>
                  <a:lnTo>
                    <a:pt x="2196" y="4987"/>
                  </a:lnTo>
                  <a:lnTo>
                    <a:pt x="2158" y="5001"/>
                  </a:lnTo>
                  <a:lnTo>
                    <a:pt x="1312" y="5438"/>
                  </a:lnTo>
                  <a:lnTo>
                    <a:pt x="3202" y="5438"/>
                  </a:lnTo>
                  <a:lnTo>
                    <a:pt x="2356" y="5001"/>
                  </a:lnTo>
                  <a:lnTo>
                    <a:pt x="2318" y="4987"/>
                  </a:lnTo>
                  <a:lnTo>
                    <a:pt x="2278" y="4979"/>
                  </a:lnTo>
                  <a:lnTo>
                    <a:pt x="2236" y="4979"/>
                  </a:lnTo>
                  <a:close/>
                  <a:moveTo>
                    <a:pt x="816" y="1118"/>
                  </a:moveTo>
                  <a:lnTo>
                    <a:pt x="816" y="1583"/>
                  </a:lnTo>
                  <a:lnTo>
                    <a:pt x="820" y="1658"/>
                  </a:lnTo>
                  <a:lnTo>
                    <a:pt x="834" y="1732"/>
                  </a:lnTo>
                  <a:lnTo>
                    <a:pt x="858" y="1804"/>
                  </a:lnTo>
                  <a:lnTo>
                    <a:pt x="892" y="1870"/>
                  </a:lnTo>
                  <a:lnTo>
                    <a:pt x="934" y="1932"/>
                  </a:lnTo>
                  <a:lnTo>
                    <a:pt x="984" y="1989"/>
                  </a:lnTo>
                  <a:lnTo>
                    <a:pt x="1065" y="2071"/>
                  </a:lnTo>
                  <a:lnTo>
                    <a:pt x="2549" y="2071"/>
                  </a:lnTo>
                  <a:lnTo>
                    <a:pt x="2592" y="2077"/>
                  </a:lnTo>
                  <a:lnTo>
                    <a:pt x="2630" y="2093"/>
                  </a:lnTo>
                  <a:lnTo>
                    <a:pt x="2662" y="2117"/>
                  </a:lnTo>
                  <a:lnTo>
                    <a:pt x="2686" y="2151"/>
                  </a:lnTo>
                  <a:lnTo>
                    <a:pt x="2702" y="2189"/>
                  </a:lnTo>
                  <a:lnTo>
                    <a:pt x="2708" y="2231"/>
                  </a:lnTo>
                  <a:lnTo>
                    <a:pt x="2702" y="2272"/>
                  </a:lnTo>
                  <a:lnTo>
                    <a:pt x="2686" y="2310"/>
                  </a:lnTo>
                  <a:lnTo>
                    <a:pt x="2662" y="2342"/>
                  </a:lnTo>
                  <a:lnTo>
                    <a:pt x="2630" y="2366"/>
                  </a:lnTo>
                  <a:lnTo>
                    <a:pt x="2592" y="2382"/>
                  </a:lnTo>
                  <a:lnTo>
                    <a:pt x="2549" y="2388"/>
                  </a:lnTo>
                  <a:lnTo>
                    <a:pt x="1382" y="2388"/>
                  </a:lnTo>
                  <a:lnTo>
                    <a:pt x="2017" y="3024"/>
                  </a:lnTo>
                  <a:lnTo>
                    <a:pt x="2055" y="3068"/>
                  </a:lnTo>
                  <a:lnTo>
                    <a:pt x="2085" y="3118"/>
                  </a:lnTo>
                  <a:lnTo>
                    <a:pt x="2105" y="3169"/>
                  </a:lnTo>
                  <a:lnTo>
                    <a:pt x="2119" y="3223"/>
                  </a:lnTo>
                  <a:lnTo>
                    <a:pt x="2123" y="3279"/>
                  </a:lnTo>
                  <a:lnTo>
                    <a:pt x="2119" y="3333"/>
                  </a:lnTo>
                  <a:lnTo>
                    <a:pt x="2105" y="3387"/>
                  </a:lnTo>
                  <a:lnTo>
                    <a:pt x="2085" y="3438"/>
                  </a:lnTo>
                  <a:lnTo>
                    <a:pt x="2055" y="3488"/>
                  </a:lnTo>
                  <a:lnTo>
                    <a:pt x="2017" y="3532"/>
                  </a:lnTo>
                  <a:lnTo>
                    <a:pt x="984" y="4567"/>
                  </a:lnTo>
                  <a:lnTo>
                    <a:pt x="934" y="4625"/>
                  </a:lnTo>
                  <a:lnTo>
                    <a:pt x="892" y="4686"/>
                  </a:lnTo>
                  <a:lnTo>
                    <a:pt x="858" y="4754"/>
                  </a:lnTo>
                  <a:lnTo>
                    <a:pt x="834" y="4824"/>
                  </a:lnTo>
                  <a:lnTo>
                    <a:pt x="820" y="4898"/>
                  </a:lnTo>
                  <a:lnTo>
                    <a:pt x="816" y="4973"/>
                  </a:lnTo>
                  <a:lnTo>
                    <a:pt x="816" y="5336"/>
                  </a:lnTo>
                  <a:lnTo>
                    <a:pt x="2013" y="4720"/>
                  </a:lnTo>
                  <a:lnTo>
                    <a:pt x="2081" y="4690"/>
                  </a:lnTo>
                  <a:lnTo>
                    <a:pt x="2150" y="4672"/>
                  </a:lnTo>
                  <a:lnTo>
                    <a:pt x="2220" y="4662"/>
                  </a:lnTo>
                  <a:lnTo>
                    <a:pt x="2292" y="4662"/>
                  </a:lnTo>
                  <a:lnTo>
                    <a:pt x="2364" y="4672"/>
                  </a:lnTo>
                  <a:lnTo>
                    <a:pt x="2433" y="4690"/>
                  </a:lnTo>
                  <a:lnTo>
                    <a:pt x="2501" y="4720"/>
                  </a:lnTo>
                  <a:lnTo>
                    <a:pt x="3698" y="5338"/>
                  </a:lnTo>
                  <a:lnTo>
                    <a:pt x="3698" y="4973"/>
                  </a:lnTo>
                  <a:lnTo>
                    <a:pt x="3694" y="4898"/>
                  </a:lnTo>
                  <a:lnTo>
                    <a:pt x="3678" y="4824"/>
                  </a:lnTo>
                  <a:lnTo>
                    <a:pt x="3654" y="4754"/>
                  </a:lnTo>
                  <a:lnTo>
                    <a:pt x="3622" y="4686"/>
                  </a:lnTo>
                  <a:lnTo>
                    <a:pt x="3580" y="4625"/>
                  </a:lnTo>
                  <a:lnTo>
                    <a:pt x="3530" y="4567"/>
                  </a:lnTo>
                  <a:lnTo>
                    <a:pt x="2497" y="3532"/>
                  </a:lnTo>
                  <a:lnTo>
                    <a:pt x="2459" y="3488"/>
                  </a:lnTo>
                  <a:lnTo>
                    <a:pt x="2429" y="3438"/>
                  </a:lnTo>
                  <a:lnTo>
                    <a:pt x="2407" y="3387"/>
                  </a:lnTo>
                  <a:lnTo>
                    <a:pt x="2395" y="3333"/>
                  </a:lnTo>
                  <a:lnTo>
                    <a:pt x="2391" y="3279"/>
                  </a:lnTo>
                  <a:lnTo>
                    <a:pt x="2395" y="3223"/>
                  </a:lnTo>
                  <a:lnTo>
                    <a:pt x="2407" y="3169"/>
                  </a:lnTo>
                  <a:lnTo>
                    <a:pt x="2429" y="3118"/>
                  </a:lnTo>
                  <a:lnTo>
                    <a:pt x="2459" y="3068"/>
                  </a:lnTo>
                  <a:lnTo>
                    <a:pt x="2497" y="3024"/>
                  </a:lnTo>
                  <a:lnTo>
                    <a:pt x="3530" y="1989"/>
                  </a:lnTo>
                  <a:lnTo>
                    <a:pt x="3580" y="1932"/>
                  </a:lnTo>
                  <a:lnTo>
                    <a:pt x="3622" y="1870"/>
                  </a:lnTo>
                  <a:lnTo>
                    <a:pt x="3654" y="1804"/>
                  </a:lnTo>
                  <a:lnTo>
                    <a:pt x="3678" y="1732"/>
                  </a:lnTo>
                  <a:lnTo>
                    <a:pt x="3694" y="1658"/>
                  </a:lnTo>
                  <a:lnTo>
                    <a:pt x="3698" y="1583"/>
                  </a:lnTo>
                  <a:lnTo>
                    <a:pt x="3698" y="1118"/>
                  </a:lnTo>
                  <a:lnTo>
                    <a:pt x="816" y="1118"/>
                  </a:lnTo>
                  <a:close/>
                  <a:moveTo>
                    <a:pt x="392" y="317"/>
                  </a:moveTo>
                  <a:lnTo>
                    <a:pt x="362" y="323"/>
                  </a:lnTo>
                  <a:lnTo>
                    <a:pt x="338" y="339"/>
                  </a:lnTo>
                  <a:lnTo>
                    <a:pt x="323" y="363"/>
                  </a:lnTo>
                  <a:lnTo>
                    <a:pt x="317" y="393"/>
                  </a:lnTo>
                  <a:lnTo>
                    <a:pt x="317" y="726"/>
                  </a:lnTo>
                  <a:lnTo>
                    <a:pt x="323" y="755"/>
                  </a:lnTo>
                  <a:lnTo>
                    <a:pt x="338" y="779"/>
                  </a:lnTo>
                  <a:lnTo>
                    <a:pt x="362" y="795"/>
                  </a:lnTo>
                  <a:lnTo>
                    <a:pt x="392" y="801"/>
                  </a:lnTo>
                  <a:lnTo>
                    <a:pt x="4122" y="801"/>
                  </a:lnTo>
                  <a:lnTo>
                    <a:pt x="4152" y="795"/>
                  </a:lnTo>
                  <a:lnTo>
                    <a:pt x="4175" y="779"/>
                  </a:lnTo>
                  <a:lnTo>
                    <a:pt x="4191" y="755"/>
                  </a:lnTo>
                  <a:lnTo>
                    <a:pt x="4197" y="726"/>
                  </a:lnTo>
                  <a:lnTo>
                    <a:pt x="4197" y="393"/>
                  </a:lnTo>
                  <a:lnTo>
                    <a:pt x="4191" y="363"/>
                  </a:lnTo>
                  <a:lnTo>
                    <a:pt x="4175" y="339"/>
                  </a:lnTo>
                  <a:lnTo>
                    <a:pt x="4152" y="323"/>
                  </a:lnTo>
                  <a:lnTo>
                    <a:pt x="4122" y="317"/>
                  </a:lnTo>
                  <a:lnTo>
                    <a:pt x="392" y="317"/>
                  </a:lnTo>
                  <a:close/>
                  <a:moveTo>
                    <a:pt x="392" y="0"/>
                  </a:moveTo>
                  <a:lnTo>
                    <a:pt x="4122" y="0"/>
                  </a:lnTo>
                  <a:lnTo>
                    <a:pt x="4185" y="6"/>
                  </a:lnTo>
                  <a:lnTo>
                    <a:pt x="4245" y="20"/>
                  </a:lnTo>
                  <a:lnTo>
                    <a:pt x="4303" y="44"/>
                  </a:lnTo>
                  <a:lnTo>
                    <a:pt x="4353" y="76"/>
                  </a:lnTo>
                  <a:lnTo>
                    <a:pt x="4399" y="116"/>
                  </a:lnTo>
                  <a:lnTo>
                    <a:pt x="4438" y="161"/>
                  </a:lnTo>
                  <a:lnTo>
                    <a:pt x="4470" y="213"/>
                  </a:lnTo>
                  <a:lnTo>
                    <a:pt x="4494" y="269"/>
                  </a:lnTo>
                  <a:lnTo>
                    <a:pt x="4508" y="329"/>
                  </a:lnTo>
                  <a:lnTo>
                    <a:pt x="4514" y="393"/>
                  </a:lnTo>
                  <a:lnTo>
                    <a:pt x="4514" y="726"/>
                  </a:lnTo>
                  <a:lnTo>
                    <a:pt x="4508" y="789"/>
                  </a:lnTo>
                  <a:lnTo>
                    <a:pt x="4494" y="849"/>
                  </a:lnTo>
                  <a:lnTo>
                    <a:pt x="4470" y="905"/>
                  </a:lnTo>
                  <a:lnTo>
                    <a:pt x="4438" y="957"/>
                  </a:lnTo>
                  <a:lnTo>
                    <a:pt x="4399" y="1003"/>
                  </a:lnTo>
                  <a:lnTo>
                    <a:pt x="4353" y="1042"/>
                  </a:lnTo>
                  <a:lnTo>
                    <a:pt x="4303" y="1074"/>
                  </a:lnTo>
                  <a:lnTo>
                    <a:pt x="4245" y="1098"/>
                  </a:lnTo>
                  <a:lnTo>
                    <a:pt x="4185" y="1112"/>
                  </a:lnTo>
                  <a:lnTo>
                    <a:pt x="4122" y="1118"/>
                  </a:lnTo>
                  <a:lnTo>
                    <a:pt x="4014" y="1118"/>
                  </a:lnTo>
                  <a:lnTo>
                    <a:pt x="4014" y="1583"/>
                  </a:lnTo>
                  <a:lnTo>
                    <a:pt x="4010" y="1672"/>
                  </a:lnTo>
                  <a:lnTo>
                    <a:pt x="3998" y="1758"/>
                  </a:lnTo>
                  <a:lnTo>
                    <a:pt x="3976" y="1844"/>
                  </a:lnTo>
                  <a:lnTo>
                    <a:pt x="3949" y="1926"/>
                  </a:lnTo>
                  <a:lnTo>
                    <a:pt x="3911" y="2003"/>
                  </a:lnTo>
                  <a:lnTo>
                    <a:pt x="3865" y="2077"/>
                  </a:lnTo>
                  <a:lnTo>
                    <a:pt x="3813" y="2149"/>
                  </a:lnTo>
                  <a:lnTo>
                    <a:pt x="3753" y="2215"/>
                  </a:lnTo>
                  <a:lnTo>
                    <a:pt x="2720" y="3249"/>
                  </a:lnTo>
                  <a:lnTo>
                    <a:pt x="2712" y="3263"/>
                  </a:lnTo>
                  <a:lnTo>
                    <a:pt x="2708" y="3279"/>
                  </a:lnTo>
                  <a:lnTo>
                    <a:pt x="2712" y="3295"/>
                  </a:lnTo>
                  <a:lnTo>
                    <a:pt x="2720" y="3309"/>
                  </a:lnTo>
                  <a:lnTo>
                    <a:pt x="3753" y="4343"/>
                  </a:lnTo>
                  <a:lnTo>
                    <a:pt x="3813" y="4409"/>
                  </a:lnTo>
                  <a:lnTo>
                    <a:pt x="3865" y="4479"/>
                  </a:lnTo>
                  <a:lnTo>
                    <a:pt x="3911" y="4553"/>
                  </a:lnTo>
                  <a:lnTo>
                    <a:pt x="3949" y="4632"/>
                  </a:lnTo>
                  <a:lnTo>
                    <a:pt x="3976" y="4714"/>
                  </a:lnTo>
                  <a:lnTo>
                    <a:pt x="3998" y="4798"/>
                  </a:lnTo>
                  <a:lnTo>
                    <a:pt x="4010" y="4884"/>
                  </a:lnTo>
                  <a:lnTo>
                    <a:pt x="4014" y="4973"/>
                  </a:lnTo>
                  <a:lnTo>
                    <a:pt x="4014" y="5438"/>
                  </a:lnTo>
                  <a:lnTo>
                    <a:pt x="4118" y="5438"/>
                  </a:lnTo>
                  <a:lnTo>
                    <a:pt x="4181" y="5444"/>
                  </a:lnTo>
                  <a:lnTo>
                    <a:pt x="4243" y="5458"/>
                  </a:lnTo>
                  <a:lnTo>
                    <a:pt x="4299" y="5482"/>
                  </a:lnTo>
                  <a:lnTo>
                    <a:pt x="4351" y="5516"/>
                  </a:lnTo>
                  <a:lnTo>
                    <a:pt x="4399" y="5555"/>
                  </a:lnTo>
                  <a:lnTo>
                    <a:pt x="4438" y="5601"/>
                  </a:lnTo>
                  <a:lnTo>
                    <a:pt x="4470" y="5653"/>
                  </a:lnTo>
                  <a:lnTo>
                    <a:pt x="4494" y="5709"/>
                  </a:lnTo>
                  <a:lnTo>
                    <a:pt x="4508" y="5771"/>
                  </a:lnTo>
                  <a:lnTo>
                    <a:pt x="4514" y="5834"/>
                  </a:lnTo>
                  <a:lnTo>
                    <a:pt x="4514" y="6159"/>
                  </a:lnTo>
                  <a:lnTo>
                    <a:pt x="4508" y="6223"/>
                  </a:lnTo>
                  <a:lnTo>
                    <a:pt x="4494" y="6285"/>
                  </a:lnTo>
                  <a:lnTo>
                    <a:pt x="4470" y="6341"/>
                  </a:lnTo>
                  <a:lnTo>
                    <a:pt x="4438" y="6393"/>
                  </a:lnTo>
                  <a:lnTo>
                    <a:pt x="4399" y="6440"/>
                  </a:lnTo>
                  <a:lnTo>
                    <a:pt x="4351" y="6480"/>
                  </a:lnTo>
                  <a:lnTo>
                    <a:pt x="4299" y="6512"/>
                  </a:lnTo>
                  <a:lnTo>
                    <a:pt x="4243" y="6536"/>
                  </a:lnTo>
                  <a:lnTo>
                    <a:pt x="4181" y="6550"/>
                  </a:lnTo>
                  <a:lnTo>
                    <a:pt x="4118" y="6556"/>
                  </a:lnTo>
                  <a:lnTo>
                    <a:pt x="396" y="6556"/>
                  </a:lnTo>
                  <a:lnTo>
                    <a:pt x="330" y="6550"/>
                  </a:lnTo>
                  <a:lnTo>
                    <a:pt x="271" y="6536"/>
                  </a:lnTo>
                  <a:lnTo>
                    <a:pt x="213" y="6512"/>
                  </a:lnTo>
                  <a:lnTo>
                    <a:pt x="161" y="6480"/>
                  </a:lnTo>
                  <a:lnTo>
                    <a:pt x="115" y="6440"/>
                  </a:lnTo>
                  <a:lnTo>
                    <a:pt x="76" y="6393"/>
                  </a:lnTo>
                  <a:lnTo>
                    <a:pt x="44" y="6341"/>
                  </a:lnTo>
                  <a:lnTo>
                    <a:pt x="20" y="6285"/>
                  </a:lnTo>
                  <a:lnTo>
                    <a:pt x="4" y="6223"/>
                  </a:lnTo>
                  <a:lnTo>
                    <a:pt x="0" y="6159"/>
                  </a:lnTo>
                  <a:lnTo>
                    <a:pt x="0" y="5834"/>
                  </a:lnTo>
                  <a:lnTo>
                    <a:pt x="4" y="5771"/>
                  </a:lnTo>
                  <a:lnTo>
                    <a:pt x="20" y="5709"/>
                  </a:lnTo>
                  <a:lnTo>
                    <a:pt x="44" y="5653"/>
                  </a:lnTo>
                  <a:lnTo>
                    <a:pt x="76" y="5601"/>
                  </a:lnTo>
                  <a:lnTo>
                    <a:pt x="115" y="5555"/>
                  </a:lnTo>
                  <a:lnTo>
                    <a:pt x="161" y="5516"/>
                  </a:lnTo>
                  <a:lnTo>
                    <a:pt x="213" y="5482"/>
                  </a:lnTo>
                  <a:lnTo>
                    <a:pt x="271" y="5458"/>
                  </a:lnTo>
                  <a:lnTo>
                    <a:pt x="330" y="5444"/>
                  </a:lnTo>
                  <a:lnTo>
                    <a:pt x="396" y="5438"/>
                  </a:lnTo>
                  <a:lnTo>
                    <a:pt x="498" y="5438"/>
                  </a:lnTo>
                  <a:lnTo>
                    <a:pt x="498" y="4973"/>
                  </a:lnTo>
                  <a:lnTo>
                    <a:pt x="504" y="4884"/>
                  </a:lnTo>
                  <a:lnTo>
                    <a:pt x="516" y="4798"/>
                  </a:lnTo>
                  <a:lnTo>
                    <a:pt x="538" y="4714"/>
                  </a:lnTo>
                  <a:lnTo>
                    <a:pt x="565" y="4632"/>
                  </a:lnTo>
                  <a:lnTo>
                    <a:pt x="603" y="4553"/>
                  </a:lnTo>
                  <a:lnTo>
                    <a:pt x="647" y="4479"/>
                  </a:lnTo>
                  <a:lnTo>
                    <a:pt x="701" y="4409"/>
                  </a:lnTo>
                  <a:lnTo>
                    <a:pt x="759" y="4343"/>
                  </a:lnTo>
                  <a:lnTo>
                    <a:pt x="1794" y="3309"/>
                  </a:lnTo>
                  <a:lnTo>
                    <a:pt x="1802" y="3295"/>
                  </a:lnTo>
                  <a:lnTo>
                    <a:pt x="1806" y="3279"/>
                  </a:lnTo>
                  <a:lnTo>
                    <a:pt x="1802" y="3263"/>
                  </a:lnTo>
                  <a:lnTo>
                    <a:pt x="1794" y="3249"/>
                  </a:lnTo>
                  <a:lnTo>
                    <a:pt x="759" y="2215"/>
                  </a:lnTo>
                  <a:lnTo>
                    <a:pt x="701" y="2149"/>
                  </a:lnTo>
                  <a:lnTo>
                    <a:pt x="647" y="2077"/>
                  </a:lnTo>
                  <a:lnTo>
                    <a:pt x="603" y="2003"/>
                  </a:lnTo>
                  <a:lnTo>
                    <a:pt x="565" y="1926"/>
                  </a:lnTo>
                  <a:lnTo>
                    <a:pt x="538" y="1844"/>
                  </a:lnTo>
                  <a:lnTo>
                    <a:pt x="516" y="1758"/>
                  </a:lnTo>
                  <a:lnTo>
                    <a:pt x="504" y="1672"/>
                  </a:lnTo>
                  <a:lnTo>
                    <a:pt x="498" y="1583"/>
                  </a:lnTo>
                  <a:lnTo>
                    <a:pt x="498" y="1118"/>
                  </a:lnTo>
                  <a:lnTo>
                    <a:pt x="392" y="1118"/>
                  </a:lnTo>
                  <a:lnTo>
                    <a:pt x="329" y="1112"/>
                  </a:lnTo>
                  <a:lnTo>
                    <a:pt x="269" y="1098"/>
                  </a:lnTo>
                  <a:lnTo>
                    <a:pt x="211" y="1074"/>
                  </a:lnTo>
                  <a:lnTo>
                    <a:pt x="159" y="1042"/>
                  </a:lnTo>
                  <a:lnTo>
                    <a:pt x="115" y="1003"/>
                  </a:lnTo>
                  <a:lnTo>
                    <a:pt x="76" y="957"/>
                  </a:lnTo>
                  <a:lnTo>
                    <a:pt x="44" y="905"/>
                  </a:lnTo>
                  <a:lnTo>
                    <a:pt x="20" y="849"/>
                  </a:lnTo>
                  <a:lnTo>
                    <a:pt x="4" y="789"/>
                  </a:lnTo>
                  <a:lnTo>
                    <a:pt x="0" y="726"/>
                  </a:lnTo>
                  <a:lnTo>
                    <a:pt x="0" y="393"/>
                  </a:lnTo>
                  <a:lnTo>
                    <a:pt x="4" y="329"/>
                  </a:lnTo>
                  <a:lnTo>
                    <a:pt x="20" y="269"/>
                  </a:lnTo>
                  <a:lnTo>
                    <a:pt x="44" y="213"/>
                  </a:lnTo>
                  <a:lnTo>
                    <a:pt x="76" y="161"/>
                  </a:lnTo>
                  <a:lnTo>
                    <a:pt x="115" y="116"/>
                  </a:lnTo>
                  <a:lnTo>
                    <a:pt x="159" y="76"/>
                  </a:lnTo>
                  <a:lnTo>
                    <a:pt x="211" y="44"/>
                  </a:lnTo>
                  <a:lnTo>
                    <a:pt x="269" y="20"/>
                  </a:lnTo>
                  <a:lnTo>
                    <a:pt x="329" y="6"/>
                  </a:lnTo>
                  <a:lnTo>
                    <a:pt x="39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0" name="Freeform 23"/>
            <p:cNvSpPr>
              <a:spLocks/>
            </p:cNvSpPr>
            <p:nvPr/>
          </p:nvSpPr>
          <p:spPr bwMode="auto">
            <a:xfrm>
              <a:off x="-1544638" y="5065713"/>
              <a:ext cx="252413" cy="412750"/>
            </a:xfrm>
            <a:custGeom>
              <a:avLst/>
              <a:gdLst>
                <a:gd name="T0" fmla="*/ 157 w 316"/>
                <a:gd name="T1" fmla="*/ 0 h 520"/>
                <a:gd name="T2" fmla="*/ 201 w 316"/>
                <a:gd name="T3" fmla="*/ 6 h 520"/>
                <a:gd name="T4" fmla="*/ 239 w 316"/>
                <a:gd name="T5" fmla="*/ 22 h 520"/>
                <a:gd name="T6" fmla="*/ 270 w 316"/>
                <a:gd name="T7" fmla="*/ 48 h 520"/>
                <a:gd name="T8" fmla="*/ 294 w 316"/>
                <a:gd name="T9" fmla="*/ 80 h 520"/>
                <a:gd name="T10" fmla="*/ 310 w 316"/>
                <a:gd name="T11" fmla="*/ 118 h 520"/>
                <a:gd name="T12" fmla="*/ 316 w 316"/>
                <a:gd name="T13" fmla="*/ 160 h 520"/>
                <a:gd name="T14" fmla="*/ 316 w 316"/>
                <a:gd name="T15" fmla="*/ 363 h 520"/>
                <a:gd name="T16" fmla="*/ 310 w 316"/>
                <a:gd name="T17" fmla="*/ 405 h 520"/>
                <a:gd name="T18" fmla="*/ 294 w 316"/>
                <a:gd name="T19" fmla="*/ 443 h 520"/>
                <a:gd name="T20" fmla="*/ 270 w 316"/>
                <a:gd name="T21" fmla="*/ 475 h 520"/>
                <a:gd name="T22" fmla="*/ 239 w 316"/>
                <a:gd name="T23" fmla="*/ 498 h 520"/>
                <a:gd name="T24" fmla="*/ 201 w 316"/>
                <a:gd name="T25" fmla="*/ 514 h 520"/>
                <a:gd name="T26" fmla="*/ 157 w 316"/>
                <a:gd name="T27" fmla="*/ 520 h 520"/>
                <a:gd name="T28" fmla="*/ 115 w 316"/>
                <a:gd name="T29" fmla="*/ 514 h 520"/>
                <a:gd name="T30" fmla="*/ 77 w 316"/>
                <a:gd name="T31" fmla="*/ 498 h 520"/>
                <a:gd name="T32" fmla="*/ 45 w 316"/>
                <a:gd name="T33" fmla="*/ 475 h 520"/>
                <a:gd name="T34" fmla="*/ 22 w 316"/>
                <a:gd name="T35" fmla="*/ 443 h 520"/>
                <a:gd name="T36" fmla="*/ 6 w 316"/>
                <a:gd name="T37" fmla="*/ 405 h 520"/>
                <a:gd name="T38" fmla="*/ 0 w 316"/>
                <a:gd name="T39" fmla="*/ 363 h 520"/>
                <a:gd name="T40" fmla="*/ 0 w 316"/>
                <a:gd name="T41" fmla="*/ 160 h 520"/>
                <a:gd name="T42" fmla="*/ 6 w 316"/>
                <a:gd name="T43" fmla="*/ 118 h 520"/>
                <a:gd name="T44" fmla="*/ 22 w 316"/>
                <a:gd name="T45" fmla="*/ 80 h 520"/>
                <a:gd name="T46" fmla="*/ 45 w 316"/>
                <a:gd name="T47" fmla="*/ 48 h 520"/>
                <a:gd name="T48" fmla="*/ 77 w 316"/>
                <a:gd name="T49" fmla="*/ 22 h 520"/>
                <a:gd name="T50" fmla="*/ 115 w 316"/>
                <a:gd name="T51" fmla="*/ 6 h 520"/>
                <a:gd name="T52" fmla="*/ 157 w 316"/>
                <a:gd name="T53"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6" h="520">
                  <a:moveTo>
                    <a:pt x="157" y="0"/>
                  </a:moveTo>
                  <a:lnTo>
                    <a:pt x="201" y="6"/>
                  </a:lnTo>
                  <a:lnTo>
                    <a:pt x="239" y="22"/>
                  </a:lnTo>
                  <a:lnTo>
                    <a:pt x="270" y="48"/>
                  </a:lnTo>
                  <a:lnTo>
                    <a:pt x="294" y="80"/>
                  </a:lnTo>
                  <a:lnTo>
                    <a:pt x="310" y="118"/>
                  </a:lnTo>
                  <a:lnTo>
                    <a:pt x="316" y="160"/>
                  </a:lnTo>
                  <a:lnTo>
                    <a:pt x="316" y="363"/>
                  </a:lnTo>
                  <a:lnTo>
                    <a:pt x="310" y="405"/>
                  </a:lnTo>
                  <a:lnTo>
                    <a:pt x="294" y="443"/>
                  </a:lnTo>
                  <a:lnTo>
                    <a:pt x="270" y="475"/>
                  </a:lnTo>
                  <a:lnTo>
                    <a:pt x="239" y="498"/>
                  </a:lnTo>
                  <a:lnTo>
                    <a:pt x="201" y="514"/>
                  </a:lnTo>
                  <a:lnTo>
                    <a:pt x="157" y="520"/>
                  </a:lnTo>
                  <a:lnTo>
                    <a:pt x="115" y="514"/>
                  </a:lnTo>
                  <a:lnTo>
                    <a:pt x="77" y="498"/>
                  </a:lnTo>
                  <a:lnTo>
                    <a:pt x="45" y="475"/>
                  </a:lnTo>
                  <a:lnTo>
                    <a:pt x="22" y="443"/>
                  </a:lnTo>
                  <a:lnTo>
                    <a:pt x="6" y="405"/>
                  </a:lnTo>
                  <a:lnTo>
                    <a:pt x="0" y="363"/>
                  </a:lnTo>
                  <a:lnTo>
                    <a:pt x="0" y="160"/>
                  </a:lnTo>
                  <a:lnTo>
                    <a:pt x="6" y="118"/>
                  </a:lnTo>
                  <a:lnTo>
                    <a:pt x="22" y="80"/>
                  </a:lnTo>
                  <a:lnTo>
                    <a:pt x="45" y="48"/>
                  </a:lnTo>
                  <a:lnTo>
                    <a:pt x="77" y="22"/>
                  </a:lnTo>
                  <a:lnTo>
                    <a:pt x="115" y="6"/>
                  </a:lnTo>
                  <a:lnTo>
                    <a:pt x="15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p:cNvGrpSpPr/>
          <p:nvPr/>
        </p:nvGrpSpPr>
        <p:grpSpPr>
          <a:xfrm rot="3262793">
            <a:off x="9610899" y="1965083"/>
            <a:ext cx="209534" cy="380068"/>
            <a:chOff x="-2978150" y="-385763"/>
            <a:chExt cx="3155950" cy="5724525"/>
          </a:xfrm>
          <a:solidFill>
            <a:schemeClr val="bg1"/>
          </a:solidFill>
        </p:grpSpPr>
        <p:sp>
          <p:nvSpPr>
            <p:cNvPr id="10" name="Freeform 6"/>
            <p:cNvSpPr>
              <a:spLocks/>
            </p:cNvSpPr>
            <p:nvPr/>
          </p:nvSpPr>
          <p:spPr bwMode="auto">
            <a:xfrm>
              <a:off x="-823913" y="3430588"/>
              <a:ext cx="1000125" cy="1560513"/>
            </a:xfrm>
            <a:custGeom>
              <a:avLst/>
              <a:gdLst>
                <a:gd name="T0" fmla="*/ 0 w 630"/>
                <a:gd name="T1" fmla="*/ 0 h 983"/>
                <a:gd name="T2" fmla="*/ 455 w 630"/>
                <a:gd name="T3" fmla="*/ 0 h 983"/>
                <a:gd name="T4" fmla="*/ 488 w 630"/>
                <a:gd name="T5" fmla="*/ 2 h 983"/>
                <a:gd name="T6" fmla="*/ 518 w 630"/>
                <a:gd name="T7" fmla="*/ 11 h 983"/>
                <a:gd name="T8" fmla="*/ 545 w 630"/>
                <a:gd name="T9" fmla="*/ 24 h 983"/>
                <a:gd name="T10" fmla="*/ 569 w 630"/>
                <a:gd name="T11" fmla="*/ 43 h 983"/>
                <a:gd name="T12" fmla="*/ 590 w 630"/>
                <a:gd name="T13" fmla="*/ 65 h 983"/>
                <a:gd name="T14" fmla="*/ 607 w 630"/>
                <a:gd name="T15" fmla="*/ 90 h 983"/>
                <a:gd name="T16" fmla="*/ 620 w 630"/>
                <a:gd name="T17" fmla="*/ 118 h 983"/>
                <a:gd name="T18" fmla="*/ 628 w 630"/>
                <a:gd name="T19" fmla="*/ 150 h 983"/>
                <a:gd name="T20" fmla="*/ 630 w 630"/>
                <a:gd name="T21" fmla="*/ 182 h 983"/>
                <a:gd name="T22" fmla="*/ 630 w 630"/>
                <a:gd name="T23" fmla="*/ 400 h 983"/>
                <a:gd name="T24" fmla="*/ 431 w 630"/>
                <a:gd name="T25" fmla="*/ 400 h 983"/>
                <a:gd name="T26" fmla="*/ 407 w 630"/>
                <a:gd name="T27" fmla="*/ 404 h 983"/>
                <a:gd name="T28" fmla="*/ 385 w 630"/>
                <a:gd name="T29" fmla="*/ 412 h 983"/>
                <a:gd name="T30" fmla="*/ 366 w 630"/>
                <a:gd name="T31" fmla="*/ 427 h 983"/>
                <a:gd name="T32" fmla="*/ 352 w 630"/>
                <a:gd name="T33" fmla="*/ 445 h 983"/>
                <a:gd name="T34" fmla="*/ 343 w 630"/>
                <a:gd name="T35" fmla="*/ 467 h 983"/>
                <a:gd name="T36" fmla="*/ 340 w 630"/>
                <a:gd name="T37" fmla="*/ 492 h 983"/>
                <a:gd name="T38" fmla="*/ 343 w 630"/>
                <a:gd name="T39" fmla="*/ 516 h 983"/>
                <a:gd name="T40" fmla="*/ 352 w 630"/>
                <a:gd name="T41" fmla="*/ 538 h 983"/>
                <a:gd name="T42" fmla="*/ 366 w 630"/>
                <a:gd name="T43" fmla="*/ 556 h 983"/>
                <a:gd name="T44" fmla="*/ 385 w 630"/>
                <a:gd name="T45" fmla="*/ 571 h 983"/>
                <a:gd name="T46" fmla="*/ 407 w 630"/>
                <a:gd name="T47" fmla="*/ 580 h 983"/>
                <a:gd name="T48" fmla="*/ 431 w 630"/>
                <a:gd name="T49" fmla="*/ 583 h 983"/>
                <a:gd name="T50" fmla="*/ 630 w 630"/>
                <a:gd name="T51" fmla="*/ 583 h 983"/>
                <a:gd name="T52" fmla="*/ 630 w 630"/>
                <a:gd name="T53" fmla="*/ 802 h 983"/>
                <a:gd name="T54" fmla="*/ 628 w 630"/>
                <a:gd name="T55" fmla="*/ 833 h 983"/>
                <a:gd name="T56" fmla="*/ 620 w 630"/>
                <a:gd name="T57" fmla="*/ 864 h 983"/>
                <a:gd name="T58" fmla="*/ 607 w 630"/>
                <a:gd name="T59" fmla="*/ 893 h 983"/>
                <a:gd name="T60" fmla="*/ 590 w 630"/>
                <a:gd name="T61" fmla="*/ 918 h 983"/>
                <a:gd name="T62" fmla="*/ 569 w 630"/>
                <a:gd name="T63" fmla="*/ 940 h 983"/>
                <a:gd name="T64" fmla="*/ 545 w 630"/>
                <a:gd name="T65" fmla="*/ 959 h 983"/>
                <a:gd name="T66" fmla="*/ 518 w 630"/>
                <a:gd name="T67" fmla="*/ 972 h 983"/>
                <a:gd name="T68" fmla="*/ 488 w 630"/>
                <a:gd name="T69" fmla="*/ 981 h 983"/>
                <a:gd name="T70" fmla="*/ 455 w 630"/>
                <a:gd name="T71" fmla="*/ 983 h 983"/>
                <a:gd name="T72" fmla="*/ 0 w 630"/>
                <a:gd name="T73" fmla="*/ 983 h 983"/>
                <a:gd name="T74" fmla="*/ 0 w 630"/>
                <a:gd name="T75" fmla="*/ 0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0" h="983">
                  <a:moveTo>
                    <a:pt x="0" y="0"/>
                  </a:moveTo>
                  <a:lnTo>
                    <a:pt x="455" y="0"/>
                  </a:lnTo>
                  <a:lnTo>
                    <a:pt x="488" y="2"/>
                  </a:lnTo>
                  <a:lnTo>
                    <a:pt x="518" y="11"/>
                  </a:lnTo>
                  <a:lnTo>
                    <a:pt x="545" y="24"/>
                  </a:lnTo>
                  <a:lnTo>
                    <a:pt x="569" y="43"/>
                  </a:lnTo>
                  <a:lnTo>
                    <a:pt x="590" y="65"/>
                  </a:lnTo>
                  <a:lnTo>
                    <a:pt x="607" y="90"/>
                  </a:lnTo>
                  <a:lnTo>
                    <a:pt x="620" y="118"/>
                  </a:lnTo>
                  <a:lnTo>
                    <a:pt x="628" y="150"/>
                  </a:lnTo>
                  <a:lnTo>
                    <a:pt x="630" y="182"/>
                  </a:lnTo>
                  <a:lnTo>
                    <a:pt x="630" y="400"/>
                  </a:lnTo>
                  <a:lnTo>
                    <a:pt x="431" y="400"/>
                  </a:lnTo>
                  <a:lnTo>
                    <a:pt x="407" y="404"/>
                  </a:lnTo>
                  <a:lnTo>
                    <a:pt x="385" y="412"/>
                  </a:lnTo>
                  <a:lnTo>
                    <a:pt x="366" y="427"/>
                  </a:lnTo>
                  <a:lnTo>
                    <a:pt x="352" y="445"/>
                  </a:lnTo>
                  <a:lnTo>
                    <a:pt x="343" y="467"/>
                  </a:lnTo>
                  <a:lnTo>
                    <a:pt x="340" y="492"/>
                  </a:lnTo>
                  <a:lnTo>
                    <a:pt x="343" y="516"/>
                  </a:lnTo>
                  <a:lnTo>
                    <a:pt x="352" y="538"/>
                  </a:lnTo>
                  <a:lnTo>
                    <a:pt x="366" y="556"/>
                  </a:lnTo>
                  <a:lnTo>
                    <a:pt x="385" y="571"/>
                  </a:lnTo>
                  <a:lnTo>
                    <a:pt x="407" y="580"/>
                  </a:lnTo>
                  <a:lnTo>
                    <a:pt x="431" y="583"/>
                  </a:lnTo>
                  <a:lnTo>
                    <a:pt x="630" y="583"/>
                  </a:lnTo>
                  <a:lnTo>
                    <a:pt x="630" y="802"/>
                  </a:lnTo>
                  <a:lnTo>
                    <a:pt x="628" y="833"/>
                  </a:lnTo>
                  <a:lnTo>
                    <a:pt x="620" y="864"/>
                  </a:lnTo>
                  <a:lnTo>
                    <a:pt x="607" y="893"/>
                  </a:lnTo>
                  <a:lnTo>
                    <a:pt x="590" y="918"/>
                  </a:lnTo>
                  <a:lnTo>
                    <a:pt x="569" y="940"/>
                  </a:lnTo>
                  <a:lnTo>
                    <a:pt x="545" y="959"/>
                  </a:lnTo>
                  <a:lnTo>
                    <a:pt x="518" y="972"/>
                  </a:lnTo>
                  <a:lnTo>
                    <a:pt x="488" y="981"/>
                  </a:lnTo>
                  <a:lnTo>
                    <a:pt x="455" y="983"/>
                  </a:lnTo>
                  <a:lnTo>
                    <a:pt x="0" y="98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7"/>
            <p:cNvSpPr>
              <a:spLocks noEditPoints="1"/>
            </p:cNvSpPr>
            <p:nvPr/>
          </p:nvSpPr>
          <p:spPr bwMode="auto">
            <a:xfrm>
              <a:off x="-2978150" y="-385763"/>
              <a:ext cx="3155950" cy="5724525"/>
            </a:xfrm>
            <a:custGeom>
              <a:avLst/>
              <a:gdLst>
                <a:gd name="T0" fmla="*/ 617 w 1988"/>
                <a:gd name="T1" fmla="*/ 376 h 3606"/>
                <a:gd name="T2" fmla="*/ 498 w 1988"/>
                <a:gd name="T3" fmla="*/ 437 h 3606"/>
                <a:gd name="T4" fmla="*/ 411 w 1988"/>
                <a:gd name="T5" fmla="*/ 536 h 3606"/>
                <a:gd name="T6" fmla="*/ 367 w 1988"/>
                <a:gd name="T7" fmla="*/ 663 h 3606"/>
                <a:gd name="T8" fmla="*/ 375 w 1988"/>
                <a:gd name="T9" fmla="*/ 802 h 3606"/>
                <a:gd name="T10" fmla="*/ 436 w 1988"/>
                <a:gd name="T11" fmla="*/ 922 h 3606"/>
                <a:gd name="T12" fmla="*/ 535 w 1988"/>
                <a:gd name="T13" fmla="*/ 1009 h 3606"/>
                <a:gd name="T14" fmla="*/ 662 w 1988"/>
                <a:gd name="T15" fmla="*/ 1053 h 3606"/>
                <a:gd name="T16" fmla="*/ 1326 w 1988"/>
                <a:gd name="T17" fmla="*/ 1053 h 3606"/>
                <a:gd name="T18" fmla="*/ 1453 w 1988"/>
                <a:gd name="T19" fmla="*/ 1009 h 3606"/>
                <a:gd name="T20" fmla="*/ 1552 w 1988"/>
                <a:gd name="T21" fmla="*/ 922 h 3606"/>
                <a:gd name="T22" fmla="*/ 1613 w 1988"/>
                <a:gd name="T23" fmla="*/ 802 h 3606"/>
                <a:gd name="T24" fmla="*/ 1621 w 1988"/>
                <a:gd name="T25" fmla="*/ 663 h 3606"/>
                <a:gd name="T26" fmla="*/ 1577 w 1988"/>
                <a:gd name="T27" fmla="*/ 536 h 3606"/>
                <a:gd name="T28" fmla="*/ 1490 w 1988"/>
                <a:gd name="T29" fmla="*/ 437 h 3606"/>
                <a:gd name="T30" fmla="*/ 1371 w 1988"/>
                <a:gd name="T31" fmla="*/ 376 h 3606"/>
                <a:gd name="T32" fmla="*/ 709 w 1988"/>
                <a:gd name="T33" fmla="*/ 364 h 3606"/>
                <a:gd name="T34" fmla="*/ 1347 w 1988"/>
                <a:gd name="T35" fmla="*/ 3 h 3606"/>
                <a:gd name="T36" fmla="*/ 1540 w 1988"/>
                <a:gd name="T37" fmla="*/ 50 h 3606"/>
                <a:gd name="T38" fmla="*/ 1708 w 1988"/>
                <a:gd name="T39" fmla="*/ 144 h 3606"/>
                <a:gd name="T40" fmla="*/ 1843 w 1988"/>
                <a:gd name="T41" fmla="*/ 281 h 3606"/>
                <a:gd name="T42" fmla="*/ 1939 w 1988"/>
                <a:gd name="T43" fmla="*/ 449 h 3606"/>
                <a:gd name="T44" fmla="*/ 1985 w 1988"/>
                <a:gd name="T45" fmla="*/ 642 h 3606"/>
                <a:gd name="T46" fmla="*/ 1976 w 1988"/>
                <a:gd name="T47" fmla="*/ 845 h 3606"/>
                <a:gd name="T48" fmla="*/ 1912 w 1988"/>
                <a:gd name="T49" fmla="*/ 1030 h 3606"/>
                <a:gd name="T50" fmla="*/ 1802 w 1988"/>
                <a:gd name="T51" fmla="*/ 1189 h 3606"/>
                <a:gd name="T52" fmla="*/ 1655 w 1988"/>
                <a:gd name="T53" fmla="*/ 1312 h 3606"/>
                <a:gd name="T54" fmla="*/ 1477 w 1988"/>
                <a:gd name="T55" fmla="*/ 1392 h 3606"/>
                <a:gd name="T56" fmla="*/ 1279 w 1988"/>
                <a:gd name="T57" fmla="*/ 1421 h 3606"/>
                <a:gd name="T58" fmla="*/ 1179 w 1988"/>
                <a:gd name="T59" fmla="*/ 1425 h 3606"/>
                <a:gd name="T60" fmla="*/ 1175 w 1988"/>
                <a:gd name="T61" fmla="*/ 1433 h 3606"/>
                <a:gd name="T62" fmla="*/ 1164 w 1988"/>
                <a:gd name="T63" fmla="*/ 3487 h 3606"/>
                <a:gd name="T64" fmla="*/ 1110 w 1988"/>
                <a:gd name="T65" fmla="*/ 3563 h 3606"/>
                <a:gd name="T66" fmla="*/ 1025 w 1988"/>
                <a:gd name="T67" fmla="*/ 3603 h 3606"/>
                <a:gd name="T68" fmla="*/ 930 w 1988"/>
                <a:gd name="T69" fmla="*/ 3595 h 3606"/>
                <a:gd name="T70" fmla="*/ 854 w 1988"/>
                <a:gd name="T71" fmla="*/ 3541 h 3606"/>
                <a:gd name="T72" fmla="*/ 814 w 1988"/>
                <a:gd name="T73" fmla="*/ 3456 h 3606"/>
                <a:gd name="T74" fmla="*/ 812 w 1988"/>
                <a:gd name="T75" fmla="*/ 1430 h 3606"/>
                <a:gd name="T76" fmla="*/ 818 w 1988"/>
                <a:gd name="T77" fmla="*/ 1423 h 3606"/>
                <a:gd name="T78" fmla="*/ 641 w 1988"/>
                <a:gd name="T79" fmla="*/ 1417 h 3606"/>
                <a:gd name="T80" fmla="*/ 448 w 1988"/>
                <a:gd name="T81" fmla="*/ 1371 h 3606"/>
                <a:gd name="T82" fmla="*/ 280 w 1988"/>
                <a:gd name="T83" fmla="*/ 1275 h 3606"/>
                <a:gd name="T84" fmla="*/ 145 w 1988"/>
                <a:gd name="T85" fmla="*/ 1139 h 3606"/>
                <a:gd name="T86" fmla="*/ 49 w 1988"/>
                <a:gd name="T87" fmla="*/ 971 h 3606"/>
                <a:gd name="T88" fmla="*/ 3 w 1988"/>
                <a:gd name="T89" fmla="*/ 779 h 3606"/>
                <a:gd name="T90" fmla="*/ 12 w 1988"/>
                <a:gd name="T91" fmla="*/ 575 h 3606"/>
                <a:gd name="T92" fmla="*/ 76 w 1988"/>
                <a:gd name="T93" fmla="*/ 390 h 3606"/>
                <a:gd name="T94" fmla="*/ 186 w 1988"/>
                <a:gd name="T95" fmla="*/ 231 h 3606"/>
                <a:gd name="T96" fmla="*/ 333 w 1988"/>
                <a:gd name="T97" fmla="*/ 108 h 3606"/>
                <a:gd name="T98" fmla="*/ 510 w 1988"/>
                <a:gd name="T99" fmla="*/ 28 h 3606"/>
                <a:gd name="T100" fmla="*/ 709 w 1988"/>
                <a:gd name="T101" fmla="*/ 0 h 3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88" h="3606">
                  <a:moveTo>
                    <a:pt x="709" y="364"/>
                  </a:moveTo>
                  <a:lnTo>
                    <a:pt x="662" y="368"/>
                  </a:lnTo>
                  <a:lnTo>
                    <a:pt x="617" y="376"/>
                  </a:lnTo>
                  <a:lnTo>
                    <a:pt x="574" y="392"/>
                  </a:lnTo>
                  <a:lnTo>
                    <a:pt x="535" y="412"/>
                  </a:lnTo>
                  <a:lnTo>
                    <a:pt x="498" y="437"/>
                  </a:lnTo>
                  <a:lnTo>
                    <a:pt x="464" y="465"/>
                  </a:lnTo>
                  <a:lnTo>
                    <a:pt x="436" y="498"/>
                  </a:lnTo>
                  <a:lnTo>
                    <a:pt x="411" y="536"/>
                  </a:lnTo>
                  <a:lnTo>
                    <a:pt x="391" y="575"/>
                  </a:lnTo>
                  <a:lnTo>
                    <a:pt x="375" y="618"/>
                  </a:lnTo>
                  <a:lnTo>
                    <a:pt x="367" y="663"/>
                  </a:lnTo>
                  <a:lnTo>
                    <a:pt x="363" y="711"/>
                  </a:lnTo>
                  <a:lnTo>
                    <a:pt x="367" y="757"/>
                  </a:lnTo>
                  <a:lnTo>
                    <a:pt x="375" y="802"/>
                  </a:lnTo>
                  <a:lnTo>
                    <a:pt x="391" y="845"/>
                  </a:lnTo>
                  <a:lnTo>
                    <a:pt x="411" y="884"/>
                  </a:lnTo>
                  <a:lnTo>
                    <a:pt x="436" y="922"/>
                  </a:lnTo>
                  <a:lnTo>
                    <a:pt x="464" y="955"/>
                  </a:lnTo>
                  <a:lnTo>
                    <a:pt x="498" y="984"/>
                  </a:lnTo>
                  <a:lnTo>
                    <a:pt x="535" y="1009"/>
                  </a:lnTo>
                  <a:lnTo>
                    <a:pt x="574" y="1029"/>
                  </a:lnTo>
                  <a:lnTo>
                    <a:pt x="617" y="1044"/>
                  </a:lnTo>
                  <a:lnTo>
                    <a:pt x="662" y="1053"/>
                  </a:lnTo>
                  <a:lnTo>
                    <a:pt x="709" y="1057"/>
                  </a:lnTo>
                  <a:lnTo>
                    <a:pt x="1279" y="1057"/>
                  </a:lnTo>
                  <a:lnTo>
                    <a:pt x="1326" y="1053"/>
                  </a:lnTo>
                  <a:lnTo>
                    <a:pt x="1371" y="1044"/>
                  </a:lnTo>
                  <a:lnTo>
                    <a:pt x="1413" y="1029"/>
                  </a:lnTo>
                  <a:lnTo>
                    <a:pt x="1453" y="1009"/>
                  </a:lnTo>
                  <a:lnTo>
                    <a:pt x="1490" y="984"/>
                  </a:lnTo>
                  <a:lnTo>
                    <a:pt x="1524" y="955"/>
                  </a:lnTo>
                  <a:lnTo>
                    <a:pt x="1552" y="922"/>
                  </a:lnTo>
                  <a:lnTo>
                    <a:pt x="1577" y="884"/>
                  </a:lnTo>
                  <a:lnTo>
                    <a:pt x="1597" y="845"/>
                  </a:lnTo>
                  <a:lnTo>
                    <a:pt x="1613" y="802"/>
                  </a:lnTo>
                  <a:lnTo>
                    <a:pt x="1621" y="757"/>
                  </a:lnTo>
                  <a:lnTo>
                    <a:pt x="1625" y="711"/>
                  </a:lnTo>
                  <a:lnTo>
                    <a:pt x="1621" y="663"/>
                  </a:lnTo>
                  <a:lnTo>
                    <a:pt x="1613" y="618"/>
                  </a:lnTo>
                  <a:lnTo>
                    <a:pt x="1597" y="575"/>
                  </a:lnTo>
                  <a:lnTo>
                    <a:pt x="1577" y="536"/>
                  </a:lnTo>
                  <a:lnTo>
                    <a:pt x="1552" y="498"/>
                  </a:lnTo>
                  <a:lnTo>
                    <a:pt x="1524" y="465"/>
                  </a:lnTo>
                  <a:lnTo>
                    <a:pt x="1490" y="437"/>
                  </a:lnTo>
                  <a:lnTo>
                    <a:pt x="1453" y="412"/>
                  </a:lnTo>
                  <a:lnTo>
                    <a:pt x="1413" y="392"/>
                  </a:lnTo>
                  <a:lnTo>
                    <a:pt x="1371" y="376"/>
                  </a:lnTo>
                  <a:lnTo>
                    <a:pt x="1326" y="368"/>
                  </a:lnTo>
                  <a:lnTo>
                    <a:pt x="1279" y="364"/>
                  </a:lnTo>
                  <a:lnTo>
                    <a:pt x="709" y="364"/>
                  </a:lnTo>
                  <a:close/>
                  <a:moveTo>
                    <a:pt x="709" y="0"/>
                  </a:moveTo>
                  <a:lnTo>
                    <a:pt x="1279" y="0"/>
                  </a:lnTo>
                  <a:lnTo>
                    <a:pt x="1347" y="3"/>
                  </a:lnTo>
                  <a:lnTo>
                    <a:pt x="1414" y="13"/>
                  </a:lnTo>
                  <a:lnTo>
                    <a:pt x="1477" y="28"/>
                  </a:lnTo>
                  <a:lnTo>
                    <a:pt x="1540" y="50"/>
                  </a:lnTo>
                  <a:lnTo>
                    <a:pt x="1599" y="76"/>
                  </a:lnTo>
                  <a:lnTo>
                    <a:pt x="1655" y="108"/>
                  </a:lnTo>
                  <a:lnTo>
                    <a:pt x="1708" y="144"/>
                  </a:lnTo>
                  <a:lnTo>
                    <a:pt x="1757" y="186"/>
                  </a:lnTo>
                  <a:lnTo>
                    <a:pt x="1802" y="231"/>
                  </a:lnTo>
                  <a:lnTo>
                    <a:pt x="1843" y="281"/>
                  </a:lnTo>
                  <a:lnTo>
                    <a:pt x="1880" y="334"/>
                  </a:lnTo>
                  <a:lnTo>
                    <a:pt x="1912" y="390"/>
                  </a:lnTo>
                  <a:lnTo>
                    <a:pt x="1939" y="449"/>
                  </a:lnTo>
                  <a:lnTo>
                    <a:pt x="1959" y="512"/>
                  </a:lnTo>
                  <a:lnTo>
                    <a:pt x="1976" y="575"/>
                  </a:lnTo>
                  <a:lnTo>
                    <a:pt x="1985" y="642"/>
                  </a:lnTo>
                  <a:lnTo>
                    <a:pt x="1988" y="711"/>
                  </a:lnTo>
                  <a:lnTo>
                    <a:pt x="1985" y="779"/>
                  </a:lnTo>
                  <a:lnTo>
                    <a:pt x="1976" y="845"/>
                  </a:lnTo>
                  <a:lnTo>
                    <a:pt x="1959" y="909"/>
                  </a:lnTo>
                  <a:lnTo>
                    <a:pt x="1939" y="971"/>
                  </a:lnTo>
                  <a:lnTo>
                    <a:pt x="1912" y="1030"/>
                  </a:lnTo>
                  <a:lnTo>
                    <a:pt x="1880" y="1086"/>
                  </a:lnTo>
                  <a:lnTo>
                    <a:pt x="1843" y="1139"/>
                  </a:lnTo>
                  <a:lnTo>
                    <a:pt x="1802" y="1189"/>
                  </a:lnTo>
                  <a:lnTo>
                    <a:pt x="1757" y="1235"/>
                  </a:lnTo>
                  <a:lnTo>
                    <a:pt x="1708" y="1275"/>
                  </a:lnTo>
                  <a:lnTo>
                    <a:pt x="1655" y="1312"/>
                  </a:lnTo>
                  <a:lnTo>
                    <a:pt x="1599" y="1344"/>
                  </a:lnTo>
                  <a:lnTo>
                    <a:pt x="1540" y="1371"/>
                  </a:lnTo>
                  <a:lnTo>
                    <a:pt x="1477" y="1392"/>
                  </a:lnTo>
                  <a:lnTo>
                    <a:pt x="1414" y="1407"/>
                  </a:lnTo>
                  <a:lnTo>
                    <a:pt x="1347" y="1417"/>
                  </a:lnTo>
                  <a:lnTo>
                    <a:pt x="1279" y="1421"/>
                  </a:lnTo>
                  <a:lnTo>
                    <a:pt x="1181" y="1421"/>
                  </a:lnTo>
                  <a:lnTo>
                    <a:pt x="1181" y="1423"/>
                  </a:lnTo>
                  <a:lnTo>
                    <a:pt x="1179" y="1425"/>
                  </a:lnTo>
                  <a:lnTo>
                    <a:pt x="1177" y="1428"/>
                  </a:lnTo>
                  <a:lnTo>
                    <a:pt x="1176" y="1430"/>
                  </a:lnTo>
                  <a:lnTo>
                    <a:pt x="1175" y="1433"/>
                  </a:lnTo>
                  <a:lnTo>
                    <a:pt x="1175" y="3424"/>
                  </a:lnTo>
                  <a:lnTo>
                    <a:pt x="1172" y="3456"/>
                  </a:lnTo>
                  <a:lnTo>
                    <a:pt x="1164" y="3487"/>
                  </a:lnTo>
                  <a:lnTo>
                    <a:pt x="1150" y="3515"/>
                  </a:lnTo>
                  <a:lnTo>
                    <a:pt x="1132" y="3541"/>
                  </a:lnTo>
                  <a:lnTo>
                    <a:pt x="1110" y="3563"/>
                  </a:lnTo>
                  <a:lnTo>
                    <a:pt x="1085" y="3581"/>
                  </a:lnTo>
                  <a:lnTo>
                    <a:pt x="1056" y="3595"/>
                  </a:lnTo>
                  <a:lnTo>
                    <a:pt x="1025" y="3603"/>
                  </a:lnTo>
                  <a:lnTo>
                    <a:pt x="993" y="3606"/>
                  </a:lnTo>
                  <a:lnTo>
                    <a:pt x="960" y="3603"/>
                  </a:lnTo>
                  <a:lnTo>
                    <a:pt x="930" y="3595"/>
                  </a:lnTo>
                  <a:lnTo>
                    <a:pt x="901" y="3581"/>
                  </a:lnTo>
                  <a:lnTo>
                    <a:pt x="876" y="3563"/>
                  </a:lnTo>
                  <a:lnTo>
                    <a:pt x="854" y="3541"/>
                  </a:lnTo>
                  <a:lnTo>
                    <a:pt x="836" y="3515"/>
                  </a:lnTo>
                  <a:lnTo>
                    <a:pt x="822" y="3487"/>
                  </a:lnTo>
                  <a:lnTo>
                    <a:pt x="814" y="3456"/>
                  </a:lnTo>
                  <a:lnTo>
                    <a:pt x="811" y="3424"/>
                  </a:lnTo>
                  <a:lnTo>
                    <a:pt x="811" y="1433"/>
                  </a:lnTo>
                  <a:lnTo>
                    <a:pt x="812" y="1430"/>
                  </a:lnTo>
                  <a:lnTo>
                    <a:pt x="813" y="1428"/>
                  </a:lnTo>
                  <a:lnTo>
                    <a:pt x="816" y="1425"/>
                  </a:lnTo>
                  <a:lnTo>
                    <a:pt x="818" y="1423"/>
                  </a:lnTo>
                  <a:lnTo>
                    <a:pt x="819" y="1421"/>
                  </a:lnTo>
                  <a:lnTo>
                    <a:pt x="709" y="1421"/>
                  </a:lnTo>
                  <a:lnTo>
                    <a:pt x="641" y="1417"/>
                  </a:lnTo>
                  <a:lnTo>
                    <a:pt x="574" y="1407"/>
                  </a:lnTo>
                  <a:lnTo>
                    <a:pt x="510" y="1392"/>
                  </a:lnTo>
                  <a:lnTo>
                    <a:pt x="448" y="1371"/>
                  </a:lnTo>
                  <a:lnTo>
                    <a:pt x="389" y="1344"/>
                  </a:lnTo>
                  <a:lnTo>
                    <a:pt x="333" y="1312"/>
                  </a:lnTo>
                  <a:lnTo>
                    <a:pt x="280" y="1275"/>
                  </a:lnTo>
                  <a:lnTo>
                    <a:pt x="231" y="1235"/>
                  </a:lnTo>
                  <a:lnTo>
                    <a:pt x="186" y="1189"/>
                  </a:lnTo>
                  <a:lnTo>
                    <a:pt x="145" y="1139"/>
                  </a:lnTo>
                  <a:lnTo>
                    <a:pt x="108" y="1086"/>
                  </a:lnTo>
                  <a:lnTo>
                    <a:pt x="76" y="1030"/>
                  </a:lnTo>
                  <a:lnTo>
                    <a:pt x="49" y="971"/>
                  </a:lnTo>
                  <a:lnTo>
                    <a:pt x="29" y="909"/>
                  </a:lnTo>
                  <a:lnTo>
                    <a:pt x="12" y="845"/>
                  </a:lnTo>
                  <a:lnTo>
                    <a:pt x="3" y="779"/>
                  </a:lnTo>
                  <a:lnTo>
                    <a:pt x="0" y="711"/>
                  </a:lnTo>
                  <a:lnTo>
                    <a:pt x="3" y="642"/>
                  </a:lnTo>
                  <a:lnTo>
                    <a:pt x="12" y="575"/>
                  </a:lnTo>
                  <a:lnTo>
                    <a:pt x="29" y="512"/>
                  </a:lnTo>
                  <a:lnTo>
                    <a:pt x="49" y="449"/>
                  </a:lnTo>
                  <a:lnTo>
                    <a:pt x="76" y="390"/>
                  </a:lnTo>
                  <a:lnTo>
                    <a:pt x="108" y="334"/>
                  </a:lnTo>
                  <a:lnTo>
                    <a:pt x="145" y="281"/>
                  </a:lnTo>
                  <a:lnTo>
                    <a:pt x="186" y="231"/>
                  </a:lnTo>
                  <a:lnTo>
                    <a:pt x="231" y="186"/>
                  </a:lnTo>
                  <a:lnTo>
                    <a:pt x="280" y="144"/>
                  </a:lnTo>
                  <a:lnTo>
                    <a:pt x="333" y="108"/>
                  </a:lnTo>
                  <a:lnTo>
                    <a:pt x="389" y="76"/>
                  </a:lnTo>
                  <a:lnTo>
                    <a:pt x="448" y="50"/>
                  </a:lnTo>
                  <a:lnTo>
                    <a:pt x="510" y="28"/>
                  </a:lnTo>
                  <a:lnTo>
                    <a:pt x="574" y="13"/>
                  </a:lnTo>
                  <a:lnTo>
                    <a:pt x="641" y="3"/>
                  </a:lnTo>
                  <a:lnTo>
                    <a:pt x="7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p:cNvGrpSpPr/>
          <p:nvPr/>
        </p:nvGrpSpPr>
        <p:grpSpPr>
          <a:xfrm>
            <a:off x="5889366" y="4390107"/>
            <a:ext cx="413268" cy="367888"/>
            <a:chOff x="-8955088" y="968375"/>
            <a:chExt cx="6505575" cy="5791200"/>
          </a:xfrm>
          <a:solidFill>
            <a:schemeClr val="bg1"/>
          </a:solidFill>
        </p:grpSpPr>
        <p:sp>
          <p:nvSpPr>
            <p:cNvPr id="18" name="Freeform 12"/>
            <p:cNvSpPr>
              <a:spLocks noEditPoints="1"/>
            </p:cNvSpPr>
            <p:nvPr/>
          </p:nvSpPr>
          <p:spPr bwMode="auto">
            <a:xfrm>
              <a:off x="-8955088" y="968375"/>
              <a:ext cx="6505575" cy="5791200"/>
            </a:xfrm>
            <a:custGeom>
              <a:avLst/>
              <a:gdLst>
                <a:gd name="T0" fmla="*/ 1668 w 4098"/>
                <a:gd name="T1" fmla="*/ 3215 h 3648"/>
                <a:gd name="T2" fmla="*/ 1623 w 4098"/>
                <a:gd name="T3" fmla="*/ 3370 h 3648"/>
                <a:gd name="T4" fmla="*/ 2530 w 4098"/>
                <a:gd name="T5" fmla="*/ 3459 h 3648"/>
                <a:gd name="T6" fmla="*/ 2454 w 4098"/>
                <a:gd name="T7" fmla="*/ 3320 h 3648"/>
                <a:gd name="T8" fmla="*/ 2427 w 4098"/>
                <a:gd name="T9" fmla="*/ 3160 h 3648"/>
                <a:gd name="T10" fmla="*/ 189 w 4098"/>
                <a:gd name="T11" fmla="*/ 2237 h 3648"/>
                <a:gd name="T12" fmla="*/ 200 w 4098"/>
                <a:gd name="T13" fmla="*/ 2767 h 3648"/>
                <a:gd name="T14" fmla="*/ 247 w 4098"/>
                <a:gd name="T15" fmla="*/ 2792 h 3648"/>
                <a:gd name="T16" fmla="*/ 3886 w 4098"/>
                <a:gd name="T17" fmla="*/ 2779 h 3648"/>
                <a:gd name="T18" fmla="*/ 3909 w 4098"/>
                <a:gd name="T19" fmla="*/ 2732 h 3648"/>
                <a:gd name="T20" fmla="*/ 247 w 4098"/>
                <a:gd name="T21" fmla="*/ 189 h 3648"/>
                <a:gd name="T22" fmla="*/ 200 w 4098"/>
                <a:gd name="T23" fmla="*/ 212 h 3648"/>
                <a:gd name="T24" fmla="*/ 189 w 4098"/>
                <a:gd name="T25" fmla="*/ 2047 h 3648"/>
                <a:gd name="T26" fmla="*/ 3906 w 4098"/>
                <a:gd name="T27" fmla="*/ 229 h 3648"/>
                <a:gd name="T28" fmla="*/ 3870 w 4098"/>
                <a:gd name="T29" fmla="*/ 191 h 3648"/>
                <a:gd name="T30" fmla="*/ 247 w 4098"/>
                <a:gd name="T31" fmla="*/ 0 h 3648"/>
                <a:gd name="T32" fmla="*/ 3929 w 4098"/>
                <a:gd name="T33" fmla="*/ 13 h 3648"/>
                <a:gd name="T34" fmla="*/ 4026 w 4098"/>
                <a:gd name="T35" fmla="*/ 72 h 3648"/>
                <a:gd name="T36" fmla="*/ 4086 w 4098"/>
                <a:gd name="T37" fmla="*/ 169 h 3648"/>
                <a:gd name="T38" fmla="*/ 4098 w 4098"/>
                <a:gd name="T39" fmla="*/ 2732 h 3648"/>
                <a:gd name="T40" fmla="*/ 4071 w 4098"/>
                <a:gd name="T41" fmla="*/ 2846 h 3648"/>
                <a:gd name="T42" fmla="*/ 3996 w 4098"/>
                <a:gd name="T43" fmla="*/ 2932 h 3648"/>
                <a:gd name="T44" fmla="*/ 3891 w 4098"/>
                <a:gd name="T45" fmla="*/ 2977 h 3648"/>
                <a:gd name="T46" fmla="*/ 2617 w 4098"/>
                <a:gd name="T47" fmla="*/ 3160 h 3648"/>
                <a:gd name="T48" fmla="*/ 2649 w 4098"/>
                <a:gd name="T49" fmla="*/ 3297 h 3648"/>
                <a:gd name="T50" fmla="*/ 2738 w 4098"/>
                <a:gd name="T51" fmla="*/ 3401 h 3648"/>
                <a:gd name="T52" fmla="*/ 2866 w 4098"/>
                <a:gd name="T53" fmla="*/ 3454 h 3648"/>
                <a:gd name="T54" fmla="*/ 3213 w 4098"/>
                <a:gd name="T55" fmla="*/ 3462 h 3648"/>
                <a:gd name="T56" fmla="*/ 3268 w 4098"/>
                <a:gd name="T57" fmla="*/ 3505 h 3648"/>
                <a:gd name="T58" fmla="*/ 3278 w 4098"/>
                <a:gd name="T59" fmla="*/ 3579 h 3648"/>
                <a:gd name="T60" fmla="*/ 3235 w 4098"/>
                <a:gd name="T61" fmla="*/ 3634 h 3648"/>
                <a:gd name="T62" fmla="*/ 910 w 4098"/>
                <a:gd name="T63" fmla="*/ 3648 h 3648"/>
                <a:gd name="T64" fmla="*/ 844 w 4098"/>
                <a:gd name="T65" fmla="*/ 3619 h 3648"/>
                <a:gd name="T66" fmla="*/ 816 w 4098"/>
                <a:gd name="T67" fmla="*/ 3554 h 3648"/>
                <a:gd name="T68" fmla="*/ 844 w 4098"/>
                <a:gd name="T69" fmla="*/ 3487 h 3648"/>
                <a:gd name="T70" fmla="*/ 910 w 4098"/>
                <a:gd name="T71" fmla="*/ 3459 h 3648"/>
                <a:gd name="T72" fmla="*/ 1278 w 4098"/>
                <a:gd name="T73" fmla="*/ 3443 h 3648"/>
                <a:gd name="T74" fmla="*/ 1395 w 4098"/>
                <a:gd name="T75" fmla="*/ 3371 h 3648"/>
                <a:gd name="T76" fmla="*/ 1467 w 4098"/>
                <a:gd name="T77" fmla="*/ 3255 h 3648"/>
                <a:gd name="T78" fmla="*/ 1481 w 4098"/>
                <a:gd name="T79" fmla="*/ 2980 h 3648"/>
                <a:gd name="T80" fmla="*/ 169 w 4098"/>
                <a:gd name="T81" fmla="*/ 2967 h 3648"/>
                <a:gd name="T82" fmla="*/ 72 w 4098"/>
                <a:gd name="T83" fmla="*/ 2907 h 3648"/>
                <a:gd name="T84" fmla="*/ 12 w 4098"/>
                <a:gd name="T85" fmla="*/ 2810 h 3648"/>
                <a:gd name="T86" fmla="*/ 0 w 4098"/>
                <a:gd name="T87" fmla="*/ 247 h 3648"/>
                <a:gd name="T88" fmla="*/ 27 w 4098"/>
                <a:gd name="T89" fmla="*/ 134 h 3648"/>
                <a:gd name="T90" fmla="*/ 102 w 4098"/>
                <a:gd name="T91" fmla="*/ 47 h 3648"/>
                <a:gd name="T92" fmla="*/ 207 w 4098"/>
                <a:gd name="T93" fmla="*/ 4 h 3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098" h="3648">
                  <a:moveTo>
                    <a:pt x="1671" y="2980"/>
                  </a:moveTo>
                  <a:lnTo>
                    <a:pt x="1671" y="3160"/>
                  </a:lnTo>
                  <a:lnTo>
                    <a:pt x="1668" y="3215"/>
                  </a:lnTo>
                  <a:lnTo>
                    <a:pt x="1659" y="3270"/>
                  </a:lnTo>
                  <a:lnTo>
                    <a:pt x="1644" y="3320"/>
                  </a:lnTo>
                  <a:lnTo>
                    <a:pt x="1623" y="3370"/>
                  </a:lnTo>
                  <a:lnTo>
                    <a:pt x="1598" y="3416"/>
                  </a:lnTo>
                  <a:lnTo>
                    <a:pt x="1568" y="3459"/>
                  </a:lnTo>
                  <a:lnTo>
                    <a:pt x="2530" y="3459"/>
                  </a:lnTo>
                  <a:lnTo>
                    <a:pt x="2500" y="3416"/>
                  </a:lnTo>
                  <a:lnTo>
                    <a:pt x="2475" y="3370"/>
                  </a:lnTo>
                  <a:lnTo>
                    <a:pt x="2454" y="3320"/>
                  </a:lnTo>
                  <a:lnTo>
                    <a:pt x="2439" y="3270"/>
                  </a:lnTo>
                  <a:lnTo>
                    <a:pt x="2430" y="3215"/>
                  </a:lnTo>
                  <a:lnTo>
                    <a:pt x="2427" y="3160"/>
                  </a:lnTo>
                  <a:lnTo>
                    <a:pt x="2427" y="2980"/>
                  </a:lnTo>
                  <a:lnTo>
                    <a:pt x="1671" y="2980"/>
                  </a:lnTo>
                  <a:close/>
                  <a:moveTo>
                    <a:pt x="189" y="2237"/>
                  </a:moveTo>
                  <a:lnTo>
                    <a:pt x="189" y="2732"/>
                  </a:lnTo>
                  <a:lnTo>
                    <a:pt x="192" y="2751"/>
                  </a:lnTo>
                  <a:lnTo>
                    <a:pt x="200" y="2767"/>
                  </a:lnTo>
                  <a:lnTo>
                    <a:pt x="212" y="2779"/>
                  </a:lnTo>
                  <a:lnTo>
                    <a:pt x="228" y="2788"/>
                  </a:lnTo>
                  <a:lnTo>
                    <a:pt x="247" y="2792"/>
                  </a:lnTo>
                  <a:lnTo>
                    <a:pt x="3851" y="2792"/>
                  </a:lnTo>
                  <a:lnTo>
                    <a:pt x="3870" y="2788"/>
                  </a:lnTo>
                  <a:lnTo>
                    <a:pt x="3886" y="2779"/>
                  </a:lnTo>
                  <a:lnTo>
                    <a:pt x="3898" y="2767"/>
                  </a:lnTo>
                  <a:lnTo>
                    <a:pt x="3906" y="2751"/>
                  </a:lnTo>
                  <a:lnTo>
                    <a:pt x="3909" y="2732"/>
                  </a:lnTo>
                  <a:lnTo>
                    <a:pt x="3909" y="2237"/>
                  </a:lnTo>
                  <a:lnTo>
                    <a:pt x="189" y="2237"/>
                  </a:lnTo>
                  <a:close/>
                  <a:moveTo>
                    <a:pt x="247" y="189"/>
                  </a:moveTo>
                  <a:lnTo>
                    <a:pt x="228" y="191"/>
                  </a:lnTo>
                  <a:lnTo>
                    <a:pt x="212" y="200"/>
                  </a:lnTo>
                  <a:lnTo>
                    <a:pt x="200" y="212"/>
                  </a:lnTo>
                  <a:lnTo>
                    <a:pt x="192" y="229"/>
                  </a:lnTo>
                  <a:lnTo>
                    <a:pt x="189" y="247"/>
                  </a:lnTo>
                  <a:lnTo>
                    <a:pt x="189" y="2047"/>
                  </a:lnTo>
                  <a:lnTo>
                    <a:pt x="3909" y="2047"/>
                  </a:lnTo>
                  <a:lnTo>
                    <a:pt x="3909" y="247"/>
                  </a:lnTo>
                  <a:lnTo>
                    <a:pt x="3906" y="229"/>
                  </a:lnTo>
                  <a:lnTo>
                    <a:pt x="3898" y="212"/>
                  </a:lnTo>
                  <a:lnTo>
                    <a:pt x="3886" y="200"/>
                  </a:lnTo>
                  <a:lnTo>
                    <a:pt x="3870" y="191"/>
                  </a:lnTo>
                  <a:lnTo>
                    <a:pt x="3851" y="189"/>
                  </a:lnTo>
                  <a:lnTo>
                    <a:pt x="247" y="189"/>
                  </a:lnTo>
                  <a:close/>
                  <a:moveTo>
                    <a:pt x="247" y="0"/>
                  </a:moveTo>
                  <a:lnTo>
                    <a:pt x="3851" y="0"/>
                  </a:lnTo>
                  <a:lnTo>
                    <a:pt x="3891" y="4"/>
                  </a:lnTo>
                  <a:lnTo>
                    <a:pt x="3929" y="13"/>
                  </a:lnTo>
                  <a:lnTo>
                    <a:pt x="3964" y="28"/>
                  </a:lnTo>
                  <a:lnTo>
                    <a:pt x="3996" y="47"/>
                  </a:lnTo>
                  <a:lnTo>
                    <a:pt x="4026" y="72"/>
                  </a:lnTo>
                  <a:lnTo>
                    <a:pt x="4051" y="102"/>
                  </a:lnTo>
                  <a:lnTo>
                    <a:pt x="4071" y="134"/>
                  </a:lnTo>
                  <a:lnTo>
                    <a:pt x="4086" y="169"/>
                  </a:lnTo>
                  <a:lnTo>
                    <a:pt x="4094" y="207"/>
                  </a:lnTo>
                  <a:lnTo>
                    <a:pt x="4098" y="247"/>
                  </a:lnTo>
                  <a:lnTo>
                    <a:pt x="4098" y="2732"/>
                  </a:lnTo>
                  <a:lnTo>
                    <a:pt x="4094" y="2773"/>
                  </a:lnTo>
                  <a:lnTo>
                    <a:pt x="4086" y="2810"/>
                  </a:lnTo>
                  <a:lnTo>
                    <a:pt x="4071" y="2846"/>
                  </a:lnTo>
                  <a:lnTo>
                    <a:pt x="4051" y="2879"/>
                  </a:lnTo>
                  <a:lnTo>
                    <a:pt x="4026" y="2907"/>
                  </a:lnTo>
                  <a:lnTo>
                    <a:pt x="3996" y="2932"/>
                  </a:lnTo>
                  <a:lnTo>
                    <a:pt x="3964" y="2952"/>
                  </a:lnTo>
                  <a:lnTo>
                    <a:pt x="3929" y="2967"/>
                  </a:lnTo>
                  <a:lnTo>
                    <a:pt x="3891" y="2977"/>
                  </a:lnTo>
                  <a:lnTo>
                    <a:pt x="3851" y="2980"/>
                  </a:lnTo>
                  <a:lnTo>
                    <a:pt x="2617" y="2980"/>
                  </a:lnTo>
                  <a:lnTo>
                    <a:pt x="2617" y="3160"/>
                  </a:lnTo>
                  <a:lnTo>
                    <a:pt x="2620" y="3209"/>
                  </a:lnTo>
                  <a:lnTo>
                    <a:pt x="2631" y="3255"/>
                  </a:lnTo>
                  <a:lnTo>
                    <a:pt x="2649" y="3297"/>
                  </a:lnTo>
                  <a:lnTo>
                    <a:pt x="2674" y="3337"/>
                  </a:lnTo>
                  <a:lnTo>
                    <a:pt x="2703" y="3371"/>
                  </a:lnTo>
                  <a:lnTo>
                    <a:pt x="2738" y="3401"/>
                  </a:lnTo>
                  <a:lnTo>
                    <a:pt x="2778" y="3426"/>
                  </a:lnTo>
                  <a:lnTo>
                    <a:pt x="2820" y="3443"/>
                  </a:lnTo>
                  <a:lnTo>
                    <a:pt x="2866" y="3454"/>
                  </a:lnTo>
                  <a:lnTo>
                    <a:pt x="2916" y="3459"/>
                  </a:lnTo>
                  <a:lnTo>
                    <a:pt x="3188" y="3459"/>
                  </a:lnTo>
                  <a:lnTo>
                    <a:pt x="3213" y="3462"/>
                  </a:lnTo>
                  <a:lnTo>
                    <a:pt x="3235" y="3472"/>
                  </a:lnTo>
                  <a:lnTo>
                    <a:pt x="3254" y="3487"/>
                  </a:lnTo>
                  <a:lnTo>
                    <a:pt x="3268" y="3505"/>
                  </a:lnTo>
                  <a:lnTo>
                    <a:pt x="3278" y="3528"/>
                  </a:lnTo>
                  <a:lnTo>
                    <a:pt x="3282" y="3554"/>
                  </a:lnTo>
                  <a:lnTo>
                    <a:pt x="3278" y="3579"/>
                  </a:lnTo>
                  <a:lnTo>
                    <a:pt x="3268" y="3601"/>
                  </a:lnTo>
                  <a:lnTo>
                    <a:pt x="3254" y="3619"/>
                  </a:lnTo>
                  <a:lnTo>
                    <a:pt x="3235" y="3634"/>
                  </a:lnTo>
                  <a:lnTo>
                    <a:pt x="3213" y="3644"/>
                  </a:lnTo>
                  <a:lnTo>
                    <a:pt x="3188" y="3648"/>
                  </a:lnTo>
                  <a:lnTo>
                    <a:pt x="910" y="3648"/>
                  </a:lnTo>
                  <a:lnTo>
                    <a:pt x="885" y="3644"/>
                  </a:lnTo>
                  <a:lnTo>
                    <a:pt x="863" y="3634"/>
                  </a:lnTo>
                  <a:lnTo>
                    <a:pt x="844" y="3619"/>
                  </a:lnTo>
                  <a:lnTo>
                    <a:pt x="830" y="3601"/>
                  </a:lnTo>
                  <a:lnTo>
                    <a:pt x="820" y="3579"/>
                  </a:lnTo>
                  <a:lnTo>
                    <a:pt x="816" y="3554"/>
                  </a:lnTo>
                  <a:lnTo>
                    <a:pt x="820" y="3528"/>
                  </a:lnTo>
                  <a:lnTo>
                    <a:pt x="830" y="3505"/>
                  </a:lnTo>
                  <a:lnTo>
                    <a:pt x="844" y="3487"/>
                  </a:lnTo>
                  <a:lnTo>
                    <a:pt x="863" y="3472"/>
                  </a:lnTo>
                  <a:lnTo>
                    <a:pt x="885" y="3462"/>
                  </a:lnTo>
                  <a:lnTo>
                    <a:pt x="910" y="3459"/>
                  </a:lnTo>
                  <a:lnTo>
                    <a:pt x="1182" y="3459"/>
                  </a:lnTo>
                  <a:lnTo>
                    <a:pt x="1232" y="3454"/>
                  </a:lnTo>
                  <a:lnTo>
                    <a:pt x="1278" y="3443"/>
                  </a:lnTo>
                  <a:lnTo>
                    <a:pt x="1320" y="3426"/>
                  </a:lnTo>
                  <a:lnTo>
                    <a:pt x="1360" y="3401"/>
                  </a:lnTo>
                  <a:lnTo>
                    <a:pt x="1395" y="3371"/>
                  </a:lnTo>
                  <a:lnTo>
                    <a:pt x="1424" y="3337"/>
                  </a:lnTo>
                  <a:lnTo>
                    <a:pt x="1449" y="3297"/>
                  </a:lnTo>
                  <a:lnTo>
                    <a:pt x="1467" y="3255"/>
                  </a:lnTo>
                  <a:lnTo>
                    <a:pt x="1478" y="3209"/>
                  </a:lnTo>
                  <a:lnTo>
                    <a:pt x="1481" y="3160"/>
                  </a:lnTo>
                  <a:lnTo>
                    <a:pt x="1481" y="2980"/>
                  </a:lnTo>
                  <a:lnTo>
                    <a:pt x="247" y="2980"/>
                  </a:lnTo>
                  <a:lnTo>
                    <a:pt x="207" y="2977"/>
                  </a:lnTo>
                  <a:lnTo>
                    <a:pt x="169" y="2967"/>
                  </a:lnTo>
                  <a:lnTo>
                    <a:pt x="134" y="2952"/>
                  </a:lnTo>
                  <a:lnTo>
                    <a:pt x="102" y="2932"/>
                  </a:lnTo>
                  <a:lnTo>
                    <a:pt x="72" y="2907"/>
                  </a:lnTo>
                  <a:lnTo>
                    <a:pt x="47" y="2879"/>
                  </a:lnTo>
                  <a:lnTo>
                    <a:pt x="27" y="2846"/>
                  </a:lnTo>
                  <a:lnTo>
                    <a:pt x="12" y="2810"/>
                  </a:lnTo>
                  <a:lnTo>
                    <a:pt x="4" y="2773"/>
                  </a:lnTo>
                  <a:lnTo>
                    <a:pt x="0" y="2732"/>
                  </a:lnTo>
                  <a:lnTo>
                    <a:pt x="0" y="247"/>
                  </a:lnTo>
                  <a:lnTo>
                    <a:pt x="4" y="207"/>
                  </a:lnTo>
                  <a:lnTo>
                    <a:pt x="12" y="169"/>
                  </a:lnTo>
                  <a:lnTo>
                    <a:pt x="27" y="134"/>
                  </a:lnTo>
                  <a:lnTo>
                    <a:pt x="47" y="102"/>
                  </a:lnTo>
                  <a:lnTo>
                    <a:pt x="72" y="72"/>
                  </a:lnTo>
                  <a:lnTo>
                    <a:pt x="102" y="47"/>
                  </a:lnTo>
                  <a:lnTo>
                    <a:pt x="134" y="28"/>
                  </a:lnTo>
                  <a:lnTo>
                    <a:pt x="169" y="13"/>
                  </a:lnTo>
                  <a:lnTo>
                    <a:pt x="207" y="4"/>
                  </a:lnTo>
                  <a:lnTo>
                    <a:pt x="24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9" name="Freeform 13"/>
            <p:cNvSpPr>
              <a:spLocks/>
            </p:cNvSpPr>
            <p:nvPr/>
          </p:nvSpPr>
          <p:spPr bwMode="auto">
            <a:xfrm>
              <a:off x="-5864226" y="4797425"/>
              <a:ext cx="323850" cy="323850"/>
            </a:xfrm>
            <a:custGeom>
              <a:avLst/>
              <a:gdLst>
                <a:gd name="T0" fmla="*/ 102 w 204"/>
                <a:gd name="T1" fmla="*/ 0 h 204"/>
                <a:gd name="T2" fmla="*/ 129 w 204"/>
                <a:gd name="T3" fmla="*/ 4 h 204"/>
                <a:gd name="T4" fmla="*/ 153 w 204"/>
                <a:gd name="T5" fmla="*/ 14 h 204"/>
                <a:gd name="T6" fmla="*/ 174 w 204"/>
                <a:gd name="T7" fmla="*/ 30 h 204"/>
                <a:gd name="T8" fmla="*/ 190 w 204"/>
                <a:gd name="T9" fmla="*/ 51 h 204"/>
                <a:gd name="T10" fmla="*/ 200 w 204"/>
                <a:gd name="T11" fmla="*/ 75 h 204"/>
                <a:gd name="T12" fmla="*/ 204 w 204"/>
                <a:gd name="T13" fmla="*/ 102 h 204"/>
                <a:gd name="T14" fmla="*/ 200 w 204"/>
                <a:gd name="T15" fmla="*/ 129 h 204"/>
                <a:gd name="T16" fmla="*/ 190 w 204"/>
                <a:gd name="T17" fmla="*/ 154 h 204"/>
                <a:gd name="T18" fmla="*/ 174 w 204"/>
                <a:gd name="T19" fmla="*/ 174 h 204"/>
                <a:gd name="T20" fmla="*/ 153 w 204"/>
                <a:gd name="T21" fmla="*/ 190 h 204"/>
                <a:gd name="T22" fmla="*/ 129 w 204"/>
                <a:gd name="T23" fmla="*/ 200 h 204"/>
                <a:gd name="T24" fmla="*/ 102 w 204"/>
                <a:gd name="T25" fmla="*/ 204 h 204"/>
                <a:gd name="T26" fmla="*/ 75 w 204"/>
                <a:gd name="T27" fmla="*/ 200 h 204"/>
                <a:gd name="T28" fmla="*/ 51 w 204"/>
                <a:gd name="T29" fmla="*/ 190 h 204"/>
                <a:gd name="T30" fmla="*/ 30 w 204"/>
                <a:gd name="T31" fmla="*/ 174 h 204"/>
                <a:gd name="T32" fmla="*/ 14 w 204"/>
                <a:gd name="T33" fmla="*/ 154 h 204"/>
                <a:gd name="T34" fmla="*/ 4 w 204"/>
                <a:gd name="T35" fmla="*/ 129 h 204"/>
                <a:gd name="T36" fmla="*/ 0 w 204"/>
                <a:gd name="T37" fmla="*/ 102 h 204"/>
                <a:gd name="T38" fmla="*/ 4 w 204"/>
                <a:gd name="T39" fmla="*/ 75 h 204"/>
                <a:gd name="T40" fmla="*/ 14 w 204"/>
                <a:gd name="T41" fmla="*/ 51 h 204"/>
                <a:gd name="T42" fmla="*/ 30 w 204"/>
                <a:gd name="T43" fmla="*/ 30 h 204"/>
                <a:gd name="T44" fmla="*/ 51 w 204"/>
                <a:gd name="T45" fmla="*/ 14 h 204"/>
                <a:gd name="T46" fmla="*/ 75 w 204"/>
                <a:gd name="T47" fmla="*/ 4 h 204"/>
                <a:gd name="T48" fmla="*/ 102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2" y="0"/>
                  </a:moveTo>
                  <a:lnTo>
                    <a:pt x="129" y="4"/>
                  </a:lnTo>
                  <a:lnTo>
                    <a:pt x="153" y="14"/>
                  </a:lnTo>
                  <a:lnTo>
                    <a:pt x="174" y="30"/>
                  </a:lnTo>
                  <a:lnTo>
                    <a:pt x="190" y="51"/>
                  </a:lnTo>
                  <a:lnTo>
                    <a:pt x="200" y="75"/>
                  </a:lnTo>
                  <a:lnTo>
                    <a:pt x="204" y="102"/>
                  </a:lnTo>
                  <a:lnTo>
                    <a:pt x="200" y="129"/>
                  </a:lnTo>
                  <a:lnTo>
                    <a:pt x="190" y="154"/>
                  </a:lnTo>
                  <a:lnTo>
                    <a:pt x="174" y="174"/>
                  </a:lnTo>
                  <a:lnTo>
                    <a:pt x="153" y="190"/>
                  </a:lnTo>
                  <a:lnTo>
                    <a:pt x="129" y="200"/>
                  </a:lnTo>
                  <a:lnTo>
                    <a:pt x="102" y="204"/>
                  </a:lnTo>
                  <a:lnTo>
                    <a:pt x="75" y="200"/>
                  </a:lnTo>
                  <a:lnTo>
                    <a:pt x="51" y="190"/>
                  </a:lnTo>
                  <a:lnTo>
                    <a:pt x="30" y="174"/>
                  </a:lnTo>
                  <a:lnTo>
                    <a:pt x="14" y="154"/>
                  </a:lnTo>
                  <a:lnTo>
                    <a:pt x="4" y="129"/>
                  </a:lnTo>
                  <a:lnTo>
                    <a:pt x="0" y="102"/>
                  </a:lnTo>
                  <a:lnTo>
                    <a:pt x="4" y="75"/>
                  </a:lnTo>
                  <a:lnTo>
                    <a:pt x="14" y="51"/>
                  </a:lnTo>
                  <a:lnTo>
                    <a:pt x="30" y="30"/>
                  </a:lnTo>
                  <a:lnTo>
                    <a:pt x="51" y="14"/>
                  </a:lnTo>
                  <a:lnTo>
                    <a:pt x="75" y="4"/>
                  </a:lnTo>
                  <a:lnTo>
                    <a:pt x="1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0" name="Freeform 14"/>
            <p:cNvSpPr>
              <a:spLocks/>
            </p:cNvSpPr>
            <p:nvPr/>
          </p:nvSpPr>
          <p:spPr bwMode="auto">
            <a:xfrm>
              <a:off x="-6761163" y="1957388"/>
              <a:ext cx="1358900" cy="1358900"/>
            </a:xfrm>
            <a:custGeom>
              <a:avLst/>
              <a:gdLst>
                <a:gd name="T0" fmla="*/ 751 w 856"/>
                <a:gd name="T1" fmla="*/ 0 h 856"/>
                <a:gd name="T2" fmla="*/ 773 w 856"/>
                <a:gd name="T3" fmla="*/ 0 h 856"/>
                <a:gd name="T4" fmla="*/ 792 w 856"/>
                <a:gd name="T5" fmla="*/ 5 h 856"/>
                <a:gd name="T6" fmla="*/ 812 w 856"/>
                <a:gd name="T7" fmla="*/ 14 h 856"/>
                <a:gd name="T8" fmla="*/ 828 w 856"/>
                <a:gd name="T9" fmla="*/ 27 h 856"/>
                <a:gd name="T10" fmla="*/ 842 w 856"/>
                <a:gd name="T11" fmla="*/ 45 h 856"/>
                <a:gd name="T12" fmla="*/ 852 w 856"/>
                <a:gd name="T13" fmla="*/ 63 h 856"/>
                <a:gd name="T14" fmla="*/ 856 w 856"/>
                <a:gd name="T15" fmla="*/ 83 h 856"/>
                <a:gd name="T16" fmla="*/ 856 w 856"/>
                <a:gd name="T17" fmla="*/ 104 h 856"/>
                <a:gd name="T18" fmla="*/ 852 w 856"/>
                <a:gd name="T19" fmla="*/ 124 h 856"/>
                <a:gd name="T20" fmla="*/ 842 w 856"/>
                <a:gd name="T21" fmla="*/ 144 h 856"/>
                <a:gd name="T22" fmla="*/ 828 w 856"/>
                <a:gd name="T23" fmla="*/ 161 h 856"/>
                <a:gd name="T24" fmla="*/ 162 w 856"/>
                <a:gd name="T25" fmla="*/ 828 h 856"/>
                <a:gd name="T26" fmla="*/ 147 w 856"/>
                <a:gd name="T27" fmla="*/ 840 h 856"/>
                <a:gd name="T28" fmla="*/ 131 w 856"/>
                <a:gd name="T29" fmla="*/ 849 h 856"/>
                <a:gd name="T30" fmla="*/ 113 w 856"/>
                <a:gd name="T31" fmla="*/ 854 h 856"/>
                <a:gd name="T32" fmla="*/ 95 w 856"/>
                <a:gd name="T33" fmla="*/ 856 h 856"/>
                <a:gd name="T34" fmla="*/ 76 w 856"/>
                <a:gd name="T35" fmla="*/ 854 h 856"/>
                <a:gd name="T36" fmla="*/ 59 w 856"/>
                <a:gd name="T37" fmla="*/ 849 h 856"/>
                <a:gd name="T38" fmla="*/ 42 w 856"/>
                <a:gd name="T39" fmla="*/ 840 h 856"/>
                <a:gd name="T40" fmla="*/ 27 w 856"/>
                <a:gd name="T41" fmla="*/ 828 h 856"/>
                <a:gd name="T42" fmla="*/ 14 w 856"/>
                <a:gd name="T43" fmla="*/ 810 h 856"/>
                <a:gd name="T44" fmla="*/ 5 w 856"/>
                <a:gd name="T45" fmla="*/ 792 h 856"/>
                <a:gd name="T46" fmla="*/ 0 w 856"/>
                <a:gd name="T47" fmla="*/ 772 h 856"/>
                <a:gd name="T48" fmla="*/ 0 w 856"/>
                <a:gd name="T49" fmla="*/ 751 h 856"/>
                <a:gd name="T50" fmla="*/ 5 w 856"/>
                <a:gd name="T51" fmla="*/ 731 h 856"/>
                <a:gd name="T52" fmla="*/ 14 w 856"/>
                <a:gd name="T53" fmla="*/ 711 h 856"/>
                <a:gd name="T54" fmla="*/ 27 w 856"/>
                <a:gd name="T55" fmla="*/ 695 h 856"/>
                <a:gd name="T56" fmla="*/ 696 w 856"/>
                <a:gd name="T57" fmla="*/ 27 h 856"/>
                <a:gd name="T58" fmla="*/ 713 w 856"/>
                <a:gd name="T59" fmla="*/ 14 h 856"/>
                <a:gd name="T60" fmla="*/ 732 w 856"/>
                <a:gd name="T61" fmla="*/ 5 h 856"/>
                <a:gd name="T62" fmla="*/ 751 w 856"/>
                <a:gd name="T63" fmla="*/ 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56" h="856">
                  <a:moveTo>
                    <a:pt x="751" y="0"/>
                  </a:moveTo>
                  <a:lnTo>
                    <a:pt x="773" y="0"/>
                  </a:lnTo>
                  <a:lnTo>
                    <a:pt x="792" y="5"/>
                  </a:lnTo>
                  <a:lnTo>
                    <a:pt x="812" y="14"/>
                  </a:lnTo>
                  <a:lnTo>
                    <a:pt x="828" y="27"/>
                  </a:lnTo>
                  <a:lnTo>
                    <a:pt x="842" y="45"/>
                  </a:lnTo>
                  <a:lnTo>
                    <a:pt x="852" y="63"/>
                  </a:lnTo>
                  <a:lnTo>
                    <a:pt x="856" y="83"/>
                  </a:lnTo>
                  <a:lnTo>
                    <a:pt x="856" y="104"/>
                  </a:lnTo>
                  <a:lnTo>
                    <a:pt x="852" y="124"/>
                  </a:lnTo>
                  <a:lnTo>
                    <a:pt x="842" y="144"/>
                  </a:lnTo>
                  <a:lnTo>
                    <a:pt x="828" y="161"/>
                  </a:lnTo>
                  <a:lnTo>
                    <a:pt x="162" y="828"/>
                  </a:lnTo>
                  <a:lnTo>
                    <a:pt x="147" y="840"/>
                  </a:lnTo>
                  <a:lnTo>
                    <a:pt x="131" y="849"/>
                  </a:lnTo>
                  <a:lnTo>
                    <a:pt x="113" y="854"/>
                  </a:lnTo>
                  <a:lnTo>
                    <a:pt x="95" y="856"/>
                  </a:lnTo>
                  <a:lnTo>
                    <a:pt x="76" y="854"/>
                  </a:lnTo>
                  <a:lnTo>
                    <a:pt x="59" y="849"/>
                  </a:lnTo>
                  <a:lnTo>
                    <a:pt x="42" y="840"/>
                  </a:lnTo>
                  <a:lnTo>
                    <a:pt x="27" y="828"/>
                  </a:lnTo>
                  <a:lnTo>
                    <a:pt x="14" y="810"/>
                  </a:lnTo>
                  <a:lnTo>
                    <a:pt x="5" y="792"/>
                  </a:lnTo>
                  <a:lnTo>
                    <a:pt x="0" y="772"/>
                  </a:lnTo>
                  <a:lnTo>
                    <a:pt x="0" y="751"/>
                  </a:lnTo>
                  <a:lnTo>
                    <a:pt x="5" y="731"/>
                  </a:lnTo>
                  <a:lnTo>
                    <a:pt x="14" y="711"/>
                  </a:lnTo>
                  <a:lnTo>
                    <a:pt x="27" y="695"/>
                  </a:lnTo>
                  <a:lnTo>
                    <a:pt x="696" y="27"/>
                  </a:lnTo>
                  <a:lnTo>
                    <a:pt x="713" y="14"/>
                  </a:lnTo>
                  <a:lnTo>
                    <a:pt x="732" y="5"/>
                  </a:lnTo>
                  <a:lnTo>
                    <a:pt x="75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1" name="Freeform 15"/>
            <p:cNvSpPr>
              <a:spLocks/>
            </p:cNvSpPr>
            <p:nvPr/>
          </p:nvSpPr>
          <p:spPr bwMode="auto">
            <a:xfrm>
              <a:off x="-5492751" y="2571750"/>
              <a:ext cx="719138" cy="720725"/>
            </a:xfrm>
            <a:custGeom>
              <a:avLst/>
              <a:gdLst>
                <a:gd name="T0" fmla="*/ 349 w 453"/>
                <a:gd name="T1" fmla="*/ 0 h 454"/>
                <a:gd name="T2" fmla="*/ 370 w 453"/>
                <a:gd name="T3" fmla="*/ 0 h 454"/>
                <a:gd name="T4" fmla="*/ 390 w 453"/>
                <a:gd name="T5" fmla="*/ 4 h 454"/>
                <a:gd name="T6" fmla="*/ 408 w 453"/>
                <a:gd name="T7" fmla="*/ 14 h 454"/>
                <a:gd name="T8" fmla="*/ 426 w 453"/>
                <a:gd name="T9" fmla="*/ 27 h 454"/>
                <a:gd name="T10" fmla="*/ 439 w 453"/>
                <a:gd name="T11" fmla="*/ 44 h 454"/>
                <a:gd name="T12" fmla="*/ 448 w 453"/>
                <a:gd name="T13" fmla="*/ 63 h 454"/>
                <a:gd name="T14" fmla="*/ 453 w 453"/>
                <a:gd name="T15" fmla="*/ 83 h 454"/>
                <a:gd name="T16" fmla="*/ 453 w 453"/>
                <a:gd name="T17" fmla="*/ 104 h 454"/>
                <a:gd name="T18" fmla="*/ 448 w 453"/>
                <a:gd name="T19" fmla="*/ 124 h 454"/>
                <a:gd name="T20" fmla="*/ 439 w 453"/>
                <a:gd name="T21" fmla="*/ 143 h 454"/>
                <a:gd name="T22" fmla="*/ 426 w 453"/>
                <a:gd name="T23" fmla="*/ 160 h 454"/>
                <a:gd name="T24" fmla="*/ 160 w 453"/>
                <a:gd name="T25" fmla="*/ 426 h 454"/>
                <a:gd name="T26" fmla="*/ 145 w 453"/>
                <a:gd name="T27" fmla="*/ 438 h 454"/>
                <a:gd name="T28" fmla="*/ 129 w 453"/>
                <a:gd name="T29" fmla="*/ 447 h 454"/>
                <a:gd name="T30" fmla="*/ 111 w 453"/>
                <a:gd name="T31" fmla="*/ 452 h 454"/>
                <a:gd name="T32" fmla="*/ 93 w 453"/>
                <a:gd name="T33" fmla="*/ 454 h 454"/>
                <a:gd name="T34" fmla="*/ 75 w 453"/>
                <a:gd name="T35" fmla="*/ 452 h 454"/>
                <a:gd name="T36" fmla="*/ 58 w 453"/>
                <a:gd name="T37" fmla="*/ 447 h 454"/>
                <a:gd name="T38" fmla="*/ 41 w 453"/>
                <a:gd name="T39" fmla="*/ 438 h 454"/>
                <a:gd name="T40" fmla="*/ 26 w 453"/>
                <a:gd name="T41" fmla="*/ 426 h 454"/>
                <a:gd name="T42" fmla="*/ 12 w 453"/>
                <a:gd name="T43" fmla="*/ 410 h 454"/>
                <a:gd name="T44" fmla="*/ 3 w 453"/>
                <a:gd name="T45" fmla="*/ 390 h 454"/>
                <a:gd name="T46" fmla="*/ 0 w 453"/>
                <a:gd name="T47" fmla="*/ 370 h 454"/>
                <a:gd name="T48" fmla="*/ 0 w 453"/>
                <a:gd name="T49" fmla="*/ 349 h 454"/>
                <a:gd name="T50" fmla="*/ 3 w 453"/>
                <a:gd name="T51" fmla="*/ 329 h 454"/>
                <a:gd name="T52" fmla="*/ 12 w 453"/>
                <a:gd name="T53" fmla="*/ 309 h 454"/>
                <a:gd name="T54" fmla="*/ 26 w 453"/>
                <a:gd name="T55" fmla="*/ 293 h 454"/>
                <a:gd name="T56" fmla="*/ 293 w 453"/>
                <a:gd name="T57" fmla="*/ 27 h 454"/>
                <a:gd name="T58" fmla="*/ 309 w 453"/>
                <a:gd name="T59" fmla="*/ 14 h 454"/>
                <a:gd name="T60" fmla="*/ 329 w 453"/>
                <a:gd name="T61" fmla="*/ 4 h 454"/>
                <a:gd name="T62" fmla="*/ 349 w 453"/>
                <a:gd name="T63" fmla="*/ 0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53" h="454">
                  <a:moveTo>
                    <a:pt x="349" y="0"/>
                  </a:moveTo>
                  <a:lnTo>
                    <a:pt x="370" y="0"/>
                  </a:lnTo>
                  <a:lnTo>
                    <a:pt x="390" y="4"/>
                  </a:lnTo>
                  <a:lnTo>
                    <a:pt x="408" y="14"/>
                  </a:lnTo>
                  <a:lnTo>
                    <a:pt x="426" y="27"/>
                  </a:lnTo>
                  <a:lnTo>
                    <a:pt x="439" y="44"/>
                  </a:lnTo>
                  <a:lnTo>
                    <a:pt x="448" y="63"/>
                  </a:lnTo>
                  <a:lnTo>
                    <a:pt x="453" y="83"/>
                  </a:lnTo>
                  <a:lnTo>
                    <a:pt x="453" y="104"/>
                  </a:lnTo>
                  <a:lnTo>
                    <a:pt x="448" y="124"/>
                  </a:lnTo>
                  <a:lnTo>
                    <a:pt x="439" y="143"/>
                  </a:lnTo>
                  <a:lnTo>
                    <a:pt x="426" y="160"/>
                  </a:lnTo>
                  <a:lnTo>
                    <a:pt x="160" y="426"/>
                  </a:lnTo>
                  <a:lnTo>
                    <a:pt x="145" y="438"/>
                  </a:lnTo>
                  <a:lnTo>
                    <a:pt x="129" y="447"/>
                  </a:lnTo>
                  <a:lnTo>
                    <a:pt x="111" y="452"/>
                  </a:lnTo>
                  <a:lnTo>
                    <a:pt x="93" y="454"/>
                  </a:lnTo>
                  <a:lnTo>
                    <a:pt x="75" y="452"/>
                  </a:lnTo>
                  <a:lnTo>
                    <a:pt x="58" y="447"/>
                  </a:lnTo>
                  <a:lnTo>
                    <a:pt x="41" y="438"/>
                  </a:lnTo>
                  <a:lnTo>
                    <a:pt x="26" y="426"/>
                  </a:lnTo>
                  <a:lnTo>
                    <a:pt x="12" y="410"/>
                  </a:lnTo>
                  <a:lnTo>
                    <a:pt x="3" y="390"/>
                  </a:lnTo>
                  <a:lnTo>
                    <a:pt x="0" y="370"/>
                  </a:lnTo>
                  <a:lnTo>
                    <a:pt x="0" y="349"/>
                  </a:lnTo>
                  <a:lnTo>
                    <a:pt x="3" y="329"/>
                  </a:lnTo>
                  <a:lnTo>
                    <a:pt x="12" y="309"/>
                  </a:lnTo>
                  <a:lnTo>
                    <a:pt x="26" y="293"/>
                  </a:lnTo>
                  <a:lnTo>
                    <a:pt x="293" y="27"/>
                  </a:lnTo>
                  <a:lnTo>
                    <a:pt x="309" y="14"/>
                  </a:lnTo>
                  <a:lnTo>
                    <a:pt x="329" y="4"/>
                  </a:lnTo>
                  <a:lnTo>
                    <a:pt x="3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42" name="Group 41"/>
          <p:cNvGrpSpPr/>
          <p:nvPr/>
        </p:nvGrpSpPr>
        <p:grpSpPr>
          <a:xfrm>
            <a:off x="9582997" y="4357713"/>
            <a:ext cx="260878" cy="432676"/>
            <a:chOff x="-5788026" y="-717550"/>
            <a:chExt cx="2998788" cy="4973638"/>
          </a:xfrm>
          <a:solidFill>
            <a:schemeClr val="bg1"/>
          </a:solidFill>
        </p:grpSpPr>
        <p:sp>
          <p:nvSpPr>
            <p:cNvPr id="27" name="Freeform 20"/>
            <p:cNvSpPr>
              <a:spLocks noEditPoints="1"/>
            </p:cNvSpPr>
            <p:nvPr/>
          </p:nvSpPr>
          <p:spPr bwMode="auto">
            <a:xfrm>
              <a:off x="-5788026" y="-717550"/>
              <a:ext cx="2998788" cy="4973638"/>
            </a:xfrm>
            <a:custGeom>
              <a:avLst/>
              <a:gdLst>
                <a:gd name="T0" fmla="*/ 315 w 3778"/>
                <a:gd name="T1" fmla="*/ 5779 h 6267"/>
                <a:gd name="T2" fmla="*/ 332 w 3778"/>
                <a:gd name="T3" fmla="*/ 5855 h 6267"/>
                <a:gd name="T4" fmla="*/ 380 w 3778"/>
                <a:gd name="T5" fmla="*/ 5914 h 6267"/>
                <a:gd name="T6" fmla="*/ 449 w 3778"/>
                <a:gd name="T7" fmla="*/ 5947 h 6267"/>
                <a:gd name="T8" fmla="*/ 3292 w 3778"/>
                <a:gd name="T9" fmla="*/ 5950 h 6267"/>
                <a:gd name="T10" fmla="*/ 3368 w 3778"/>
                <a:gd name="T11" fmla="*/ 5933 h 6267"/>
                <a:gd name="T12" fmla="*/ 3425 w 3778"/>
                <a:gd name="T13" fmla="*/ 5886 h 6267"/>
                <a:gd name="T14" fmla="*/ 3460 w 3778"/>
                <a:gd name="T15" fmla="*/ 5817 h 6267"/>
                <a:gd name="T16" fmla="*/ 3463 w 3778"/>
                <a:gd name="T17" fmla="*/ 5002 h 6267"/>
                <a:gd name="T18" fmla="*/ 315 w 3778"/>
                <a:gd name="T19" fmla="*/ 1128 h 6267"/>
                <a:gd name="T20" fmla="*/ 3463 w 3778"/>
                <a:gd name="T21" fmla="*/ 4689 h 6267"/>
                <a:gd name="T22" fmla="*/ 315 w 3778"/>
                <a:gd name="T23" fmla="*/ 1128 h 6267"/>
                <a:gd name="T24" fmla="*/ 449 w 3778"/>
                <a:gd name="T25" fmla="*/ 318 h 6267"/>
                <a:gd name="T26" fmla="*/ 380 w 3778"/>
                <a:gd name="T27" fmla="*/ 352 h 6267"/>
                <a:gd name="T28" fmla="*/ 332 w 3778"/>
                <a:gd name="T29" fmla="*/ 411 h 6267"/>
                <a:gd name="T30" fmla="*/ 315 w 3778"/>
                <a:gd name="T31" fmla="*/ 488 h 6267"/>
                <a:gd name="T32" fmla="*/ 3465 w 3778"/>
                <a:gd name="T33" fmla="*/ 815 h 6267"/>
                <a:gd name="T34" fmla="*/ 3460 w 3778"/>
                <a:gd name="T35" fmla="*/ 447 h 6267"/>
                <a:gd name="T36" fmla="*/ 3427 w 3778"/>
                <a:gd name="T37" fmla="*/ 379 h 6267"/>
                <a:gd name="T38" fmla="*/ 3368 w 3778"/>
                <a:gd name="T39" fmla="*/ 331 h 6267"/>
                <a:gd name="T40" fmla="*/ 3292 w 3778"/>
                <a:gd name="T41" fmla="*/ 314 h 6267"/>
                <a:gd name="T42" fmla="*/ 487 w 3778"/>
                <a:gd name="T43" fmla="*/ 0 h 6267"/>
                <a:gd name="T44" fmla="*/ 3364 w 3778"/>
                <a:gd name="T45" fmla="*/ 5 h 6267"/>
                <a:gd name="T46" fmla="*/ 3498 w 3778"/>
                <a:gd name="T47" fmla="*/ 45 h 6267"/>
                <a:gd name="T48" fmla="*/ 3612 w 3778"/>
                <a:gd name="T49" fmla="*/ 120 h 6267"/>
                <a:gd name="T50" fmla="*/ 3700 w 3778"/>
                <a:gd name="T51" fmla="*/ 223 h 6267"/>
                <a:gd name="T52" fmla="*/ 3759 w 3778"/>
                <a:gd name="T53" fmla="*/ 347 h 6267"/>
                <a:gd name="T54" fmla="*/ 3778 w 3778"/>
                <a:gd name="T55" fmla="*/ 488 h 6267"/>
                <a:gd name="T56" fmla="*/ 3774 w 3778"/>
                <a:gd name="T57" fmla="*/ 5849 h 6267"/>
                <a:gd name="T58" fmla="*/ 3734 w 3778"/>
                <a:gd name="T59" fmla="*/ 5983 h 6267"/>
                <a:gd name="T60" fmla="*/ 3660 w 3778"/>
                <a:gd name="T61" fmla="*/ 6097 h 6267"/>
                <a:gd name="T62" fmla="*/ 3557 w 3778"/>
                <a:gd name="T63" fmla="*/ 6187 h 6267"/>
                <a:gd name="T64" fmla="*/ 3433 w 3778"/>
                <a:gd name="T65" fmla="*/ 6246 h 6267"/>
                <a:gd name="T66" fmla="*/ 3292 w 3778"/>
                <a:gd name="T67" fmla="*/ 6267 h 6267"/>
                <a:gd name="T68" fmla="*/ 416 w 3778"/>
                <a:gd name="T69" fmla="*/ 6261 h 6267"/>
                <a:gd name="T70" fmla="*/ 282 w 3778"/>
                <a:gd name="T71" fmla="*/ 6221 h 6267"/>
                <a:gd name="T72" fmla="*/ 168 w 3778"/>
                <a:gd name="T73" fmla="*/ 6147 h 6267"/>
                <a:gd name="T74" fmla="*/ 78 w 3778"/>
                <a:gd name="T75" fmla="*/ 6044 h 6267"/>
                <a:gd name="T76" fmla="*/ 21 w 3778"/>
                <a:gd name="T77" fmla="*/ 5920 h 6267"/>
                <a:gd name="T78" fmla="*/ 0 w 3778"/>
                <a:gd name="T79" fmla="*/ 5779 h 6267"/>
                <a:gd name="T80" fmla="*/ 6 w 3778"/>
                <a:gd name="T81" fmla="*/ 415 h 6267"/>
                <a:gd name="T82" fmla="*/ 46 w 3778"/>
                <a:gd name="T83" fmla="*/ 282 h 6267"/>
                <a:gd name="T84" fmla="*/ 120 w 3778"/>
                <a:gd name="T85" fmla="*/ 167 h 6267"/>
                <a:gd name="T86" fmla="*/ 223 w 3778"/>
                <a:gd name="T87" fmla="*/ 78 h 6267"/>
                <a:gd name="T88" fmla="*/ 347 w 3778"/>
                <a:gd name="T89" fmla="*/ 21 h 6267"/>
                <a:gd name="T90" fmla="*/ 487 w 3778"/>
                <a:gd name="T91" fmla="*/ 0 h 6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78" h="6267">
                  <a:moveTo>
                    <a:pt x="315" y="5002"/>
                  </a:moveTo>
                  <a:lnTo>
                    <a:pt x="315" y="5779"/>
                  </a:lnTo>
                  <a:lnTo>
                    <a:pt x="319" y="5819"/>
                  </a:lnTo>
                  <a:lnTo>
                    <a:pt x="332" y="5855"/>
                  </a:lnTo>
                  <a:lnTo>
                    <a:pt x="353" y="5888"/>
                  </a:lnTo>
                  <a:lnTo>
                    <a:pt x="380" y="5914"/>
                  </a:lnTo>
                  <a:lnTo>
                    <a:pt x="412" y="5933"/>
                  </a:lnTo>
                  <a:lnTo>
                    <a:pt x="449" y="5947"/>
                  </a:lnTo>
                  <a:lnTo>
                    <a:pt x="487" y="5950"/>
                  </a:lnTo>
                  <a:lnTo>
                    <a:pt x="3292" y="5950"/>
                  </a:lnTo>
                  <a:lnTo>
                    <a:pt x="3330" y="5947"/>
                  </a:lnTo>
                  <a:lnTo>
                    <a:pt x="3368" y="5933"/>
                  </a:lnTo>
                  <a:lnTo>
                    <a:pt x="3398" y="5912"/>
                  </a:lnTo>
                  <a:lnTo>
                    <a:pt x="3425" y="5886"/>
                  </a:lnTo>
                  <a:lnTo>
                    <a:pt x="3446" y="5853"/>
                  </a:lnTo>
                  <a:lnTo>
                    <a:pt x="3460" y="5817"/>
                  </a:lnTo>
                  <a:lnTo>
                    <a:pt x="3463" y="5779"/>
                  </a:lnTo>
                  <a:lnTo>
                    <a:pt x="3463" y="5002"/>
                  </a:lnTo>
                  <a:lnTo>
                    <a:pt x="315" y="5002"/>
                  </a:lnTo>
                  <a:close/>
                  <a:moveTo>
                    <a:pt x="315" y="1128"/>
                  </a:moveTo>
                  <a:lnTo>
                    <a:pt x="315" y="4689"/>
                  </a:lnTo>
                  <a:lnTo>
                    <a:pt x="3463" y="4689"/>
                  </a:lnTo>
                  <a:lnTo>
                    <a:pt x="3463" y="1128"/>
                  </a:lnTo>
                  <a:lnTo>
                    <a:pt x="315" y="1128"/>
                  </a:lnTo>
                  <a:close/>
                  <a:moveTo>
                    <a:pt x="487" y="314"/>
                  </a:moveTo>
                  <a:lnTo>
                    <a:pt x="449" y="318"/>
                  </a:lnTo>
                  <a:lnTo>
                    <a:pt x="412" y="331"/>
                  </a:lnTo>
                  <a:lnTo>
                    <a:pt x="380" y="352"/>
                  </a:lnTo>
                  <a:lnTo>
                    <a:pt x="353" y="379"/>
                  </a:lnTo>
                  <a:lnTo>
                    <a:pt x="332" y="411"/>
                  </a:lnTo>
                  <a:lnTo>
                    <a:pt x="319" y="447"/>
                  </a:lnTo>
                  <a:lnTo>
                    <a:pt x="315" y="488"/>
                  </a:lnTo>
                  <a:lnTo>
                    <a:pt x="315" y="815"/>
                  </a:lnTo>
                  <a:lnTo>
                    <a:pt x="3465" y="815"/>
                  </a:lnTo>
                  <a:lnTo>
                    <a:pt x="3465" y="488"/>
                  </a:lnTo>
                  <a:lnTo>
                    <a:pt x="3460" y="447"/>
                  </a:lnTo>
                  <a:lnTo>
                    <a:pt x="3448" y="411"/>
                  </a:lnTo>
                  <a:lnTo>
                    <a:pt x="3427" y="379"/>
                  </a:lnTo>
                  <a:lnTo>
                    <a:pt x="3400" y="352"/>
                  </a:lnTo>
                  <a:lnTo>
                    <a:pt x="3368" y="331"/>
                  </a:lnTo>
                  <a:lnTo>
                    <a:pt x="3332" y="318"/>
                  </a:lnTo>
                  <a:lnTo>
                    <a:pt x="3292" y="314"/>
                  </a:lnTo>
                  <a:lnTo>
                    <a:pt x="487" y="314"/>
                  </a:lnTo>
                  <a:close/>
                  <a:moveTo>
                    <a:pt x="487" y="0"/>
                  </a:moveTo>
                  <a:lnTo>
                    <a:pt x="3292" y="0"/>
                  </a:lnTo>
                  <a:lnTo>
                    <a:pt x="3364" y="5"/>
                  </a:lnTo>
                  <a:lnTo>
                    <a:pt x="3433" y="21"/>
                  </a:lnTo>
                  <a:lnTo>
                    <a:pt x="3498" y="45"/>
                  </a:lnTo>
                  <a:lnTo>
                    <a:pt x="3557" y="80"/>
                  </a:lnTo>
                  <a:lnTo>
                    <a:pt x="3612" y="120"/>
                  </a:lnTo>
                  <a:lnTo>
                    <a:pt x="3660" y="167"/>
                  </a:lnTo>
                  <a:lnTo>
                    <a:pt x="3700" y="223"/>
                  </a:lnTo>
                  <a:lnTo>
                    <a:pt x="3734" y="282"/>
                  </a:lnTo>
                  <a:lnTo>
                    <a:pt x="3759" y="347"/>
                  </a:lnTo>
                  <a:lnTo>
                    <a:pt x="3774" y="415"/>
                  </a:lnTo>
                  <a:lnTo>
                    <a:pt x="3778" y="488"/>
                  </a:lnTo>
                  <a:lnTo>
                    <a:pt x="3778" y="5779"/>
                  </a:lnTo>
                  <a:lnTo>
                    <a:pt x="3774" y="5849"/>
                  </a:lnTo>
                  <a:lnTo>
                    <a:pt x="3759" y="5918"/>
                  </a:lnTo>
                  <a:lnTo>
                    <a:pt x="3734" y="5983"/>
                  </a:lnTo>
                  <a:lnTo>
                    <a:pt x="3700" y="6044"/>
                  </a:lnTo>
                  <a:lnTo>
                    <a:pt x="3660" y="6097"/>
                  </a:lnTo>
                  <a:lnTo>
                    <a:pt x="3610" y="6145"/>
                  </a:lnTo>
                  <a:lnTo>
                    <a:pt x="3557" y="6187"/>
                  </a:lnTo>
                  <a:lnTo>
                    <a:pt x="3498" y="6219"/>
                  </a:lnTo>
                  <a:lnTo>
                    <a:pt x="3433" y="6246"/>
                  </a:lnTo>
                  <a:lnTo>
                    <a:pt x="3364" y="6261"/>
                  </a:lnTo>
                  <a:lnTo>
                    <a:pt x="3292" y="6267"/>
                  </a:lnTo>
                  <a:lnTo>
                    <a:pt x="487" y="6267"/>
                  </a:lnTo>
                  <a:lnTo>
                    <a:pt x="416" y="6261"/>
                  </a:lnTo>
                  <a:lnTo>
                    <a:pt x="347" y="6246"/>
                  </a:lnTo>
                  <a:lnTo>
                    <a:pt x="282" y="6221"/>
                  </a:lnTo>
                  <a:lnTo>
                    <a:pt x="221" y="6187"/>
                  </a:lnTo>
                  <a:lnTo>
                    <a:pt x="168" y="6147"/>
                  </a:lnTo>
                  <a:lnTo>
                    <a:pt x="120" y="6099"/>
                  </a:lnTo>
                  <a:lnTo>
                    <a:pt x="78" y="6044"/>
                  </a:lnTo>
                  <a:lnTo>
                    <a:pt x="46" y="5985"/>
                  </a:lnTo>
                  <a:lnTo>
                    <a:pt x="21" y="5920"/>
                  </a:lnTo>
                  <a:lnTo>
                    <a:pt x="6" y="5851"/>
                  </a:lnTo>
                  <a:lnTo>
                    <a:pt x="0" y="5779"/>
                  </a:lnTo>
                  <a:lnTo>
                    <a:pt x="0" y="488"/>
                  </a:lnTo>
                  <a:lnTo>
                    <a:pt x="6" y="415"/>
                  </a:lnTo>
                  <a:lnTo>
                    <a:pt x="21" y="347"/>
                  </a:lnTo>
                  <a:lnTo>
                    <a:pt x="46" y="282"/>
                  </a:lnTo>
                  <a:lnTo>
                    <a:pt x="78" y="223"/>
                  </a:lnTo>
                  <a:lnTo>
                    <a:pt x="120" y="167"/>
                  </a:lnTo>
                  <a:lnTo>
                    <a:pt x="168" y="120"/>
                  </a:lnTo>
                  <a:lnTo>
                    <a:pt x="223" y="78"/>
                  </a:lnTo>
                  <a:lnTo>
                    <a:pt x="282" y="45"/>
                  </a:lnTo>
                  <a:lnTo>
                    <a:pt x="347" y="21"/>
                  </a:lnTo>
                  <a:lnTo>
                    <a:pt x="416" y="5"/>
                  </a:lnTo>
                  <a:lnTo>
                    <a:pt x="48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41" name="Freeform 21"/>
            <p:cNvSpPr>
              <a:spLocks/>
            </p:cNvSpPr>
            <p:nvPr/>
          </p:nvSpPr>
          <p:spPr bwMode="auto">
            <a:xfrm>
              <a:off x="-4667251" y="3516313"/>
              <a:ext cx="757238" cy="249238"/>
            </a:xfrm>
            <a:custGeom>
              <a:avLst/>
              <a:gdLst>
                <a:gd name="T0" fmla="*/ 158 w 954"/>
                <a:gd name="T1" fmla="*/ 0 h 314"/>
                <a:gd name="T2" fmla="*/ 796 w 954"/>
                <a:gd name="T3" fmla="*/ 0 h 314"/>
                <a:gd name="T4" fmla="*/ 838 w 954"/>
                <a:gd name="T5" fmla="*/ 6 h 314"/>
                <a:gd name="T6" fmla="*/ 876 w 954"/>
                <a:gd name="T7" fmla="*/ 21 h 314"/>
                <a:gd name="T8" fmla="*/ 906 w 954"/>
                <a:gd name="T9" fmla="*/ 46 h 314"/>
                <a:gd name="T10" fmla="*/ 931 w 954"/>
                <a:gd name="T11" fmla="*/ 78 h 314"/>
                <a:gd name="T12" fmla="*/ 948 w 954"/>
                <a:gd name="T13" fmla="*/ 116 h 314"/>
                <a:gd name="T14" fmla="*/ 954 w 954"/>
                <a:gd name="T15" fmla="*/ 158 h 314"/>
                <a:gd name="T16" fmla="*/ 948 w 954"/>
                <a:gd name="T17" fmla="*/ 200 h 314"/>
                <a:gd name="T18" fmla="*/ 931 w 954"/>
                <a:gd name="T19" fmla="*/ 236 h 314"/>
                <a:gd name="T20" fmla="*/ 906 w 954"/>
                <a:gd name="T21" fmla="*/ 269 h 314"/>
                <a:gd name="T22" fmla="*/ 876 w 954"/>
                <a:gd name="T23" fmla="*/ 294 h 314"/>
                <a:gd name="T24" fmla="*/ 838 w 954"/>
                <a:gd name="T25" fmla="*/ 309 h 314"/>
                <a:gd name="T26" fmla="*/ 796 w 954"/>
                <a:gd name="T27" fmla="*/ 314 h 314"/>
                <a:gd name="T28" fmla="*/ 158 w 954"/>
                <a:gd name="T29" fmla="*/ 314 h 314"/>
                <a:gd name="T30" fmla="*/ 117 w 954"/>
                <a:gd name="T31" fmla="*/ 309 h 314"/>
                <a:gd name="T32" fmla="*/ 78 w 954"/>
                <a:gd name="T33" fmla="*/ 294 h 314"/>
                <a:gd name="T34" fmla="*/ 48 w 954"/>
                <a:gd name="T35" fmla="*/ 269 h 314"/>
                <a:gd name="T36" fmla="*/ 23 w 954"/>
                <a:gd name="T37" fmla="*/ 236 h 314"/>
                <a:gd name="T38" fmla="*/ 6 w 954"/>
                <a:gd name="T39" fmla="*/ 200 h 314"/>
                <a:gd name="T40" fmla="*/ 0 w 954"/>
                <a:gd name="T41" fmla="*/ 158 h 314"/>
                <a:gd name="T42" fmla="*/ 6 w 954"/>
                <a:gd name="T43" fmla="*/ 116 h 314"/>
                <a:gd name="T44" fmla="*/ 23 w 954"/>
                <a:gd name="T45" fmla="*/ 78 h 314"/>
                <a:gd name="T46" fmla="*/ 48 w 954"/>
                <a:gd name="T47" fmla="*/ 46 h 314"/>
                <a:gd name="T48" fmla="*/ 78 w 954"/>
                <a:gd name="T49" fmla="*/ 21 h 314"/>
                <a:gd name="T50" fmla="*/ 117 w 954"/>
                <a:gd name="T51" fmla="*/ 6 h 314"/>
                <a:gd name="T52" fmla="*/ 158 w 954"/>
                <a:gd name="T53"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54" h="314">
                  <a:moveTo>
                    <a:pt x="158" y="0"/>
                  </a:moveTo>
                  <a:lnTo>
                    <a:pt x="796" y="0"/>
                  </a:lnTo>
                  <a:lnTo>
                    <a:pt x="838" y="6"/>
                  </a:lnTo>
                  <a:lnTo>
                    <a:pt x="876" y="21"/>
                  </a:lnTo>
                  <a:lnTo>
                    <a:pt x="906" y="46"/>
                  </a:lnTo>
                  <a:lnTo>
                    <a:pt x="931" y="78"/>
                  </a:lnTo>
                  <a:lnTo>
                    <a:pt x="948" y="116"/>
                  </a:lnTo>
                  <a:lnTo>
                    <a:pt x="954" y="158"/>
                  </a:lnTo>
                  <a:lnTo>
                    <a:pt x="948" y="200"/>
                  </a:lnTo>
                  <a:lnTo>
                    <a:pt x="931" y="236"/>
                  </a:lnTo>
                  <a:lnTo>
                    <a:pt x="906" y="269"/>
                  </a:lnTo>
                  <a:lnTo>
                    <a:pt x="876" y="294"/>
                  </a:lnTo>
                  <a:lnTo>
                    <a:pt x="838" y="309"/>
                  </a:lnTo>
                  <a:lnTo>
                    <a:pt x="796" y="314"/>
                  </a:lnTo>
                  <a:lnTo>
                    <a:pt x="158" y="314"/>
                  </a:lnTo>
                  <a:lnTo>
                    <a:pt x="117" y="309"/>
                  </a:lnTo>
                  <a:lnTo>
                    <a:pt x="78" y="294"/>
                  </a:lnTo>
                  <a:lnTo>
                    <a:pt x="48" y="269"/>
                  </a:lnTo>
                  <a:lnTo>
                    <a:pt x="23" y="236"/>
                  </a:lnTo>
                  <a:lnTo>
                    <a:pt x="6" y="200"/>
                  </a:lnTo>
                  <a:lnTo>
                    <a:pt x="0" y="158"/>
                  </a:lnTo>
                  <a:lnTo>
                    <a:pt x="6" y="116"/>
                  </a:lnTo>
                  <a:lnTo>
                    <a:pt x="23" y="78"/>
                  </a:lnTo>
                  <a:lnTo>
                    <a:pt x="48" y="46"/>
                  </a:lnTo>
                  <a:lnTo>
                    <a:pt x="78" y="21"/>
                  </a:lnTo>
                  <a:lnTo>
                    <a:pt x="117" y="6"/>
                  </a:lnTo>
                  <a:lnTo>
                    <a:pt x="1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54" name="TextBox 53">
            <a:extLst>
              <a:ext uri="{FF2B5EF4-FFF2-40B4-BE49-F238E27FC236}">
                <a16:creationId xmlns:a16="http://schemas.microsoft.com/office/drawing/2014/main" id="{1A3B7DA5-B0FD-F54D-86FA-E7EFB62CC25E}"/>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Qual </a:t>
            </a:r>
            <a:r>
              <a:rPr lang="en-US" sz="4800" spc="-300" dirty="0" err="1">
                <a:solidFill>
                  <a:schemeClr val="accent1"/>
                </a:solidFill>
                <a:latin typeface="Arial" panose="020B0604020202020204" pitchFamily="34" charset="0"/>
                <a:cs typeface="Arial" panose="020B0604020202020204" pitchFamily="34" charset="0"/>
              </a:rPr>
              <a:t>foi</a:t>
            </a:r>
            <a:r>
              <a:rPr lang="en-US" sz="4800" spc="-300" dirty="0">
                <a:solidFill>
                  <a:schemeClr val="accent1"/>
                </a:solidFill>
                <a:latin typeface="Arial" panose="020B0604020202020204" pitchFamily="34" charset="0"/>
                <a:cs typeface="Arial" panose="020B0604020202020204" pitchFamily="34" charset="0"/>
              </a:rPr>
              <a:t> o “approach” que </a:t>
            </a:r>
            <a:r>
              <a:rPr lang="en-US" sz="4800" spc="-300" dirty="0" err="1">
                <a:solidFill>
                  <a:schemeClr val="accent1"/>
                </a:solidFill>
                <a:latin typeface="Arial" panose="020B0604020202020204" pitchFamily="34" charset="0"/>
                <a:cs typeface="Arial" panose="020B0604020202020204" pitchFamily="34" charset="0"/>
              </a:rPr>
              <a:t>tomamos</a:t>
            </a:r>
            <a:r>
              <a:rPr lang="en-US" sz="4800" spc="-300" dirty="0">
                <a:solidFill>
                  <a:schemeClr val="accent1"/>
                </a:solidFill>
                <a:latin typeface="Arial" panose="020B0604020202020204" pitchFamily="34" charset="0"/>
                <a:cs typeface="Arial" panose="020B0604020202020204" pitchFamily="34" charset="0"/>
              </a:rPr>
              <a:t>?</a:t>
            </a:r>
          </a:p>
        </p:txBody>
      </p:sp>
      <p:sp>
        <p:nvSpPr>
          <p:cNvPr id="50" name="TextBox 49">
            <a:extLst>
              <a:ext uri="{FF2B5EF4-FFF2-40B4-BE49-F238E27FC236}">
                <a16:creationId xmlns:a16="http://schemas.microsoft.com/office/drawing/2014/main" id="{81760A29-112D-9741-A1D8-96C3A0195C81}"/>
              </a:ext>
            </a:extLst>
          </p:cNvPr>
          <p:cNvSpPr txBox="1"/>
          <p:nvPr/>
        </p:nvSpPr>
        <p:spPr>
          <a:xfrm>
            <a:off x="1169144" y="2735632"/>
            <a:ext cx="2880319" cy="338554"/>
          </a:xfrm>
          <a:prstGeom prst="rect">
            <a:avLst/>
          </a:prstGeom>
          <a:noFill/>
        </p:spPr>
        <p:txBody>
          <a:bodyPr wrap="square" rtlCol="0">
            <a:spAutoFit/>
          </a:bodyPr>
          <a:lstStyle/>
          <a:p>
            <a:pPr algn="ctr"/>
            <a:r>
              <a:rPr lang="en-IN" sz="1600" b="1" dirty="0" err="1">
                <a:solidFill>
                  <a:schemeClr val="tx1">
                    <a:lumMod val="75000"/>
                    <a:lumOff val="25000"/>
                  </a:schemeClr>
                </a:solidFill>
                <a:latin typeface="Open Sans" pitchFamily="34" charset="0"/>
                <a:ea typeface="Open Sans" pitchFamily="34" charset="0"/>
                <a:cs typeface="Open Sans" pitchFamily="34" charset="0"/>
              </a:rPr>
              <a:t>Visualizar</a:t>
            </a:r>
            <a:r>
              <a:rPr lang="en-IN" sz="1600" b="1" dirty="0">
                <a:solidFill>
                  <a:schemeClr val="tx1">
                    <a:lumMod val="75000"/>
                    <a:lumOff val="25000"/>
                  </a:schemeClr>
                </a:solidFill>
                <a:latin typeface="Open Sans" pitchFamily="34" charset="0"/>
                <a:ea typeface="Open Sans" pitchFamily="34" charset="0"/>
                <a:cs typeface="Open Sans" pitchFamily="34" charset="0"/>
              </a:rPr>
              <a:t> o </a:t>
            </a:r>
            <a:r>
              <a:rPr lang="en-IN" sz="1600" b="1" dirty="0" err="1">
                <a:solidFill>
                  <a:schemeClr val="tx1">
                    <a:lumMod val="75000"/>
                    <a:lumOff val="25000"/>
                  </a:schemeClr>
                </a:solidFill>
                <a:latin typeface="Open Sans" pitchFamily="34" charset="0"/>
                <a:ea typeface="Open Sans" pitchFamily="34" charset="0"/>
                <a:cs typeface="Open Sans" pitchFamily="34" charset="0"/>
              </a:rPr>
              <a:t>estado</a:t>
            </a:r>
            <a:r>
              <a:rPr lang="en-IN" sz="1600" b="1" dirty="0">
                <a:solidFill>
                  <a:schemeClr val="tx1">
                    <a:lumMod val="75000"/>
                    <a:lumOff val="25000"/>
                  </a:schemeClr>
                </a:solidFill>
                <a:latin typeface="Open Sans" pitchFamily="34" charset="0"/>
                <a:ea typeface="Open Sans" pitchFamily="34" charset="0"/>
                <a:cs typeface="Open Sans" pitchFamily="34" charset="0"/>
              </a:rPr>
              <a:t> </a:t>
            </a:r>
            <a:r>
              <a:rPr lang="en-IN" sz="1600" b="1" dirty="0" err="1">
                <a:solidFill>
                  <a:schemeClr val="tx1">
                    <a:lumMod val="75000"/>
                    <a:lumOff val="25000"/>
                  </a:schemeClr>
                </a:solidFill>
                <a:latin typeface="Open Sans" pitchFamily="34" charset="0"/>
                <a:ea typeface="Open Sans" pitchFamily="34" charset="0"/>
                <a:cs typeface="Open Sans" pitchFamily="34" charset="0"/>
              </a:rPr>
              <a:t>atual</a:t>
            </a:r>
            <a:endParaRPr lang="en-IN" sz="1600" b="1" dirty="0">
              <a:solidFill>
                <a:schemeClr val="tx1">
                  <a:lumMod val="75000"/>
                  <a:lumOff val="25000"/>
                </a:schemeClr>
              </a:solidFill>
              <a:latin typeface="Open Sans" pitchFamily="34" charset="0"/>
              <a:ea typeface="Open Sans" pitchFamily="34" charset="0"/>
              <a:cs typeface="Open Sans" pitchFamily="34" charset="0"/>
            </a:endParaRPr>
          </a:p>
        </p:txBody>
      </p:sp>
    </p:spTree>
    <p:extLst>
      <p:ext uri="{BB962C8B-B14F-4D97-AF65-F5344CB8AC3E}">
        <p14:creationId xmlns:p14="http://schemas.microsoft.com/office/powerpoint/2010/main" val="132196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56A286-5679-D541-9954-E0BFDD00E182}"/>
              </a:ext>
            </a:extLst>
          </p:cNvPr>
          <p:cNvPicPr>
            <a:picLocks noChangeAspect="1"/>
          </p:cNvPicPr>
          <p:nvPr/>
        </p:nvPicPr>
        <p:blipFill rotWithShape="1">
          <a:blip r:embed="rId3">
            <a:extLst>
              <a:ext uri="{28A0092B-C50C-407E-A947-70E740481C1C}">
                <a14:useLocalDpi xmlns:a14="http://schemas.microsoft.com/office/drawing/2010/main" val="0"/>
              </a:ext>
            </a:extLst>
          </a:blip>
          <a:srcRect t="8352" b="5513"/>
          <a:stretch/>
        </p:blipFill>
        <p:spPr>
          <a:xfrm>
            <a:off x="643467" y="2040665"/>
            <a:ext cx="6891187" cy="2752017"/>
          </a:xfrm>
          <a:prstGeom prst="rect">
            <a:avLst/>
          </a:prstGeom>
        </p:spPr>
      </p:pic>
      <p:sp>
        <p:nvSpPr>
          <p:cNvPr id="21" name="Rectangle 20">
            <a:extLst>
              <a:ext uri="{FF2B5EF4-FFF2-40B4-BE49-F238E27FC236}">
                <a16:creationId xmlns:a16="http://schemas.microsoft.com/office/drawing/2014/main" id="{F5493CFF-E43B-4B10-ACE1-C8A1246629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0"/>
            <a:ext cx="4062127"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E865446-2F4B-3146-90BF-8337EAED3B84}"/>
              </a:ext>
            </a:extLst>
          </p:cNvPr>
          <p:cNvSpPr txBox="1"/>
          <p:nvPr/>
        </p:nvSpPr>
        <p:spPr>
          <a:xfrm>
            <a:off x="8293100" y="643467"/>
            <a:ext cx="3657600" cy="2308324"/>
          </a:xfrm>
          <a:prstGeom prst="rect">
            <a:avLst/>
          </a:prstGeom>
          <a:noFill/>
        </p:spPr>
        <p:txBody>
          <a:bodyPr wrap="square" rtlCol="0">
            <a:spAutoFit/>
          </a:bodyPr>
          <a:lstStyle>
            <a:defPPr>
              <a:defRPr lang="en-US"/>
            </a:defPPr>
            <a:lvl1pPr algn="ctr">
              <a:defRPr sz="4800" spc="-300">
                <a:solidFill>
                  <a:schemeClr val="accent1"/>
                </a:solidFill>
                <a:latin typeface="Arial" panose="020B0604020202020204" pitchFamily="34" charset="0"/>
                <a:cs typeface="Arial" panose="020B0604020202020204" pitchFamily="34" charset="0"/>
              </a:defRPr>
            </a:lvl1pPr>
          </a:lstStyle>
          <a:p>
            <a:r>
              <a:rPr lang="en-US" dirty="0" err="1"/>
              <a:t>Todos</a:t>
            </a:r>
            <a:r>
              <a:rPr lang="en-US" dirty="0"/>
              <a:t> </a:t>
            </a:r>
            <a:r>
              <a:rPr lang="en-US" dirty="0" err="1"/>
              <a:t>remando</a:t>
            </a:r>
            <a:r>
              <a:rPr lang="en-US" dirty="0"/>
              <a:t> para o </a:t>
            </a:r>
            <a:r>
              <a:rPr lang="en-US" dirty="0" err="1"/>
              <a:t>mesmo</a:t>
            </a:r>
            <a:r>
              <a:rPr lang="en-US" dirty="0"/>
              <a:t> </a:t>
            </a:r>
            <a:r>
              <a:rPr lang="en-US" dirty="0" err="1"/>
              <a:t>lado</a:t>
            </a:r>
            <a:endParaRPr lang="en-US" dirty="0"/>
          </a:p>
        </p:txBody>
      </p:sp>
      <p:sp>
        <p:nvSpPr>
          <p:cNvPr id="11" name="Rectangle 10">
            <a:extLst>
              <a:ext uri="{FF2B5EF4-FFF2-40B4-BE49-F238E27FC236}">
                <a16:creationId xmlns:a16="http://schemas.microsoft.com/office/drawing/2014/main" id="{C86C4224-006C-EC4E-9C0B-D389C796FCA5}"/>
              </a:ext>
            </a:extLst>
          </p:cNvPr>
          <p:cNvSpPr/>
          <p:nvPr/>
        </p:nvSpPr>
        <p:spPr>
          <a:xfrm>
            <a:off x="8502649" y="3358608"/>
            <a:ext cx="3045883" cy="2831273"/>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dirty="0" err="1">
                <a:solidFill>
                  <a:schemeClr val="bg1"/>
                </a:solidFill>
              </a:rPr>
              <a:t>Visao</a:t>
            </a:r>
            <a:r>
              <a:rPr lang="en-US" dirty="0">
                <a:solidFill>
                  <a:schemeClr val="bg1"/>
                </a:solidFill>
              </a:rPr>
              <a:t> de </a:t>
            </a:r>
            <a:r>
              <a:rPr lang="en-US" dirty="0" err="1">
                <a:solidFill>
                  <a:schemeClr val="bg1"/>
                </a:solidFill>
              </a:rPr>
              <a:t>arquitetura</a:t>
            </a:r>
            <a:endParaRPr lang="en-US" dirty="0">
              <a:solidFill>
                <a:schemeClr val="bg1"/>
              </a:solidFill>
            </a:endParaRPr>
          </a:p>
          <a:p>
            <a:pPr marL="285750" indent="-228600">
              <a:lnSpc>
                <a:spcPct val="90000"/>
              </a:lnSpc>
              <a:spcAft>
                <a:spcPts val="600"/>
              </a:spcAft>
              <a:buFont typeface="Arial" panose="020B0604020202020204" pitchFamily="34" charset="0"/>
              <a:buChar char="•"/>
            </a:pPr>
            <a:endParaRPr lang="en-US" dirty="0">
              <a:solidFill>
                <a:schemeClr val="bg1"/>
              </a:solidFill>
            </a:endParaRPr>
          </a:p>
          <a:p>
            <a:pPr marL="285750" indent="-228600">
              <a:lnSpc>
                <a:spcPct val="90000"/>
              </a:lnSpc>
              <a:spcAft>
                <a:spcPts val="600"/>
              </a:spcAft>
              <a:buFont typeface="Arial" panose="020B0604020202020204" pitchFamily="34" charset="0"/>
              <a:buChar char="•"/>
            </a:pPr>
            <a:r>
              <a:rPr lang="en-US" dirty="0" err="1">
                <a:solidFill>
                  <a:schemeClr val="bg1"/>
                </a:solidFill>
              </a:rPr>
              <a:t>Visualizacao</a:t>
            </a:r>
            <a:r>
              <a:rPr lang="en-US" dirty="0">
                <a:solidFill>
                  <a:schemeClr val="bg1"/>
                </a:solidFill>
              </a:rPr>
              <a:t> do </a:t>
            </a:r>
            <a:r>
              <a:rPr lang="en-US" dirty="0" err="1">
                <a:solidFill>
                  <a:schemeClr val="bg1"/>
                </a:solidFill>
              </a:rPr>
              <a:t>processo</a:t>
            </a:r>
            <a:r>
              <a:rPr lang="en-US" dirty="0">
                <a:solidFill>
                  <a:schemeClr val="bg1"/>
                </a:solidFill>
              </a:rPr>
              <a:t> de </a:t>
            </a:r>
            <a:r>
              <a:rPr lang="en-US" dirty="0" err="1">
                <a:solidFill>
                  <a:schemeClr val="bg1"/>
                </a:solidFill>
              </a:rPr>
              <a:t>entrega</a:t>
            </a:r>
            <a:r>
              <a:rPr lang="en-US" dirty="0">
                <a:solidFill>
                  <a:schemeClr val="bg1"/>
                </a:solidFill>
              </a:rPr>
              <a:t> continua </a:t>
            </a:r>
            <a:r>
              <a:rPr lang="en-US" dirty="0" err="1">
                <a:solidFill>
                  <a:schemeClr val="bg1"/>
                </a:solidFill>
              </a:rPr>
              <a:t>atual</a:t>
            </a:r>
            <a:r>
              <a:rPr lang="en-US" dirty="0">
                <a:solidFill>
                  <a:schemeClr val="bg1"/>
                </a:solidFill>
              </a:rPr>
              <a:t> e ideal</a:t>
            </a:r>
          </a:p>
          <a:p>
            <a:pPr marL="285750" indent="-228600">
              <a:lnSpc>
                <a:spcPct val="90000"/>
              </a:lnSpc>
              <a:spcAft>
                <a:spcPts val="600"/>
              </a:spcAft>
              <a:buFont typeface="Arial" panose="020B0604020202020204" pitchFamily="34" charset="0"/>
              <a:buChar char="•"/>
            </a:pPr>
            <a:endParaRPr lang="en-US" dirty="0">
              <a:solidFill>
                <a:schemeClr val="bg1"/>
              </a:solidFill>
            </a:endParaRPr>
          </a:p>
          <a:p>
            <a:pPr marL="285750" indent="-228600">
              <a:lnSpc>
                <a:spcPct val="90000"/>
              </a:lnSpc>
              <a:spcAft>
                <a:spcPts val="600"/>
              </a:spcAft>
              <a:buFont typeface="Arial" panose="020B0604020202020204" pitchFamily="34" charset="0"/>
              <a:buChar char="•"/>
            </a:pPr>
            <a:r>
              <a:rPr lang="en-US" dirty="0" err="1">
                <a:solidFill>
                  <a:schemeClr val="bg1"/>
                </a:solidFill>
              </a:rPr>
              <a:t>Metricas</a:t>
            </a:r>
            <a:r>
              <a:rPr lang="en-US" dirty="0">
                <a:solidFill>
                  <a:schemeClr val="bg1"/>
                </a:solidFill>
              </a:rPr>
              <a:t> </a:t>
            </a:r>
            <a:r>
              <a:rPr lang="en-US" dirty="0" err="1">
                <a:solidFill>
                  <a:schemeClr val="bg1"/>
                </a:solidFill>
              </a:rPr>
              <a:t>globais</a:t>
            </a:r>
            <a:r>
              <a:rPr lang="en-US" dirty="0">
                <a:solidFill>
                  <a:schemeClr val="bg1"/>
                </a:solidFill>
              </a:rPr>
              <a:t> do Sistema</a:t>
            </a:r>
          </a:p>
          <a:p>
            <a:pPr marL="285750" indent="-228600">
              <a:lnSpc>
                <a:spcPct val="90000"/>
              </a:lnSpc>
              <a:spcAft>
                <a:spcPts val="600"/>
              </a:spcAft>
              <a:buFont typeface="Arial" panose="020B0604020202020204" pitchFamily="34" charset="0"/>
              <a:buChar char="•"/>
            </a:pPr>
            <a:endParaRPr lang="en-US" dirty="0">
              <a:solidFill>
                <a:schemeClr val="bg1"/>
              </a:solidFill>
            </a:endParaRPr>
          </a:p>
          <a:p>
            <a:pPr marL="285750" indent="-228600">
              <a:lnSpc>
                <a:spcPct val="90000"/>
              </a:lnSpc>
              <a:spcAft>
                <a:spcPts val="600"/>
              </a:spcAft>
              <a:buFont typeface="Arial" panose="020B0604020202020204" pitchFamily="34" charset="0"/>
              <a:buChar char="•"/>
            </a:pPr>
            <a:r>
              <a:rPr lang="en-US" dirty="0" err="1">
                <a:solidFill>
                  <a:schemeClr val="bg1"/>
                </a:solidFill>
              </a:rPr>
              <a:t>Redefinicao</a:t>
            </a:r>
            <a:r>
              <a:rPr lang="en-US" dirty="0">
                <a:solidFill>
                  <a:schemeClr val="bg1"/>
                </a:solidFill>
              </a:rPr>
              <a:t> da </a:t>
            </a:r>
            <a:r>
              <a:rPr lang="en-US" dirty="0" err="1">
                <a:solidFill>
                  <a:schemeClr val="bg1"/>
                </a:solidFill>
              </a:rPr>
              <a:t>organizacao</a:t>
            </a:r>
            <a:r>
              <a:rPr lang="en-US" dirty="0">
                <a:solidFill>
                  <a:schemeClr val="bg1"/>
                </a:solidFill>
              </a:rPr>
              <a:t> para “shared goals”</a:t>
            </a:r>
          </a:p>
        </p:txBody>
      </p:sp>
    </p:spTree>
    <p:extLst>
      <p:ext uri="{BB962C8B-B14F-4D97-AF65-F5344CB8AC3E}">
        <p14:creationId xmlns:p14="http://schemas.microsoft.com/office/powerpoint/2010/main" val="253634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text on a whiteboard&#10;&#10;Description automatically generated">
            <a:extLst>
              <a:ext uri="{FF2B5EF4-FFF2-40B4-BE49-F238E27FC236}">
                <a16:creationId xmlns:a16="http://schemas.microsoft.com/office/drawing/2014/main" id="{F03012CC-B5E9-1B43-AE34-51FD2D386D1F}"/>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22751" r="-1" b="7197"/>
          <a:stretch/>
        </p:blipFill>
        <p:spPr>
          <a:xfrm>
            <a:off x="4547937" y="-5"/>
            <a:ext cx="7644062" cy="3681406"/>
          </a:xfrm>
          <a:prstGeom prst="rect">
            <a:avLst/>
          </a:prstGeom>
        </p:spPr>
      </p:pic>
      <p:pic>
        <p:nvPicPr>
          <p:cNvPr id="6" name="Picture 5" descr="A picture containing book, sitting, table, video&#10;&#10;Description automatically generated">
            <a:extLst>
              <a:ext uri="{FF2B5EF4-FFF2-40B4-BE49-F238E27FC236}">
                <a16:creationId xmlns:a16="http://schemas.microsoft.com/office/drawing/2014/main" id="{6F19FAB6-D719-CA4B-860A-715AA86F9683}"/>
              </a:ext>
            </a:extLst>
          </p:cNvPr>
          <p:cNvPicPr>
            <a:picLocks noChangeAspect="1"/>
          </p:cNvPicPr>
          <p:nvPr/>
        </p:nvPicPr>
        <p:blipFill rotWithShape="1">
          <a:blip r:embed="rId4">
            <a:extLst>
              <a:ext uri="{28A0092B-C50C-407E-A947-70E740481C1C}">
                <a14:useLocalDpi xmlns:a14="http://schemas.microsoft.com/office/drawing/2010/main" val="0"/>
              </a:ext>
            </a:extLst>
          </a:blip>
          <a:srcRect t="9953" r="-1" b="10891"/>
          <a:stretch/>
        </p:blipFill>
        <p:spPr>
          <a:xfrm>
            <a:off x="4547938" y="3681409"/>
            <a:ext cx="7644062" cy="3176595"/>
          </a:xfrm>
          <a:prstGeom prst="rect">
            <a:avLst/>
          </a:prstGeom>
        </p:spPr>
      </p:pic>
      <p:sp>
        <p:nvSpPr>
          <p:cNvPr id="13" name="Rectangle 12">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883254B-47D5-0349-8529-052254FDB3F3}"/>
              </a:ext>
            </a:extLst>
          </p:cNvPr>
          <p:cNvSpPr txBox="1"/>
          <p:nvPr/>
        </p:nvSpPr>
        <p:spPr>
          <a:xfrm>
            <a:off x="349919" y="514551"/>
            <a:ext cx="3848100" cy="3046988"/>
          </a:xfrm>
          <a:prstGeom prst="rect">
            <a:avLst/>
          </a:prstGeom>
          <a:noFill/>
        </p:spPr>
        <p:txBody>
          <a:bodyPr wrap="square" rtlCol="0">
            <a:spAutoFit/>
          </a:bodyPr>
          <a:lstStyle>
            <a:defPPr>
              <a:defRPr lang="en-US"/>
            </a:defPPr>
            <a:lvl1pPr algn="ctr">
              <a:defRPr sz="4800" spc="-300">
                <a:solidFill>
                  <a:schemeClr val="accent1"/>
                </a:solidFill>
                <a:latin typeface="Arial" panose="020B0604020202020204" pitchFamily="34" charset="0"/>
                <a:cs typeface="Arial" panose="020B0604020202020204" pitchFamily="34" charset="0"/>
              </a:defRPr>
            </a:lvl1pPr>
          </a:lstStyle>
          <a:p>
            <a:r>
              <a:rPr lang="en-US" dirty="0"/>
              <a:t>E as </a:t>
            </a:r>
            <a:r>
              <a:rPr lang="en-US" dirty="0" err="1"/>
              <a:t>visoes</a:t>
            </a:r>
            <a:r>
              <a:rPr lang="en-US" dirty="0"/>
              <a:t>, </a:t>
            </a:r>
            <a:r>
              <a:rPr lang="en-US" dirty="0" err="1"/>
              <a:t>uma</a:t>
            </a:r>
            <a:r>
              <a:rPr lang="en-US" dirty="0"/>
              <a:t> </a:t>
            </a:r>
            <a:r>
              <a:rPr lang="en-US" dirty="0" err="1"/>
              <a:t>vez</a:t>
            </a:r>
            <a:r>
              <a:rPr lang="en-US" dirty="0"/>
              <a:t> </a:t>
            </a:r>
            <a:r>
              <a:rPr lang="en-US" dirty="0" err="1"/>
              <a:t>documentadas</a:t>
            </a:r>
            <a:r>
              <a:rPr lang="en-US" dirty="0"/>
              <a:t>……</a:t>
            </a:r>
          </a:p>
        </p:txBody>
      </p:sp>
      <p:cxnSp>
        <p:nvCxnSpPr>
          <p:cNvPr id="15" name="Straight Connector 14">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logo&#10;&#10;Description automatically generated">
            <a:extLst>
              <a:ext uri="{FF2B5EF4-FFF2-40B4-BE49-F238E27FC236}">
                <a16:creationId xmlns:a16="http://schemas.microsoft.com/office/drawing/2014/main" id="{593D1247-9361-7E49-A81F-C0699F08FA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69" y="3768716"/>
            <a:ext cx="4114198" cy="2886079"/>
          </a:xfrm>
          <a:prstGeom prst="rect">
            <a:avLst/>
          </a:prstGeom>
        </p:spPr>
      </p:pic>
    </p:spTree>
    <p:extLst>
      <p:ext uri="{BB962C8B-B14F-4D97-AF65-F5344CB8AC3E}">
        <p14:creationId xmlns:p14="http://schemas.microsoft.com/office/powerpoint/2010/main" val="1987469304"/>
      </p:ext>
    </p:extLst>
  </p:cSld>
  <p:clrMapOvr>
    <a:masterClrMapping/>
  </p:clrMapOvr>
</p:sld>
</file>

<file path=ppt/theme/theme1.xml><?xml version="1.0" encoding="utf-8"?>
<a:theme xmlns:a="http://schemas.openxmlformats.org/drawingml/2006/main" name="Office Theme">
  <a:themeElements>
    <a:clrScheme name="Corporate blue">
      <a:dk1>
        <a:sysClr val="windowText" lastClr="000000"/>
      </a:dk1>
      <a:lt1>
        <a:sysClr val="window" lastClr="FFFFFF"/>
      </a:lt1>
      <a:dk2>
        <a:srgbClr val="44546A"/>
      </a:dk2>
      <a:lt2>
        <a:srgbClr val="E7E6E6"/>
      </a:lt2>
      <a:accent1>
        <a:srgbClr val="009FEB"/>
      </a:accent1>
      <a:accent2>
        <a:srgbClr val="9EA9B4"/>
      </a:accent2>
      <a:accent3>
        <a:srgbClr val="0078B6"/>
      </a:accent3>
      <a:accent4>
        <a:srgbClr val="434F5A"/>
      </a:accent4>
      <a:accent5>
        <a:srgbClr val="009FEB"/>
      </a:accent5>
      <a:accent6>
        <a:srgbClr val="0078B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2977</Words>
  <Application>Microsoft Macintosh PowerPoint</Application>
  <PresentationFormat>Widescreen</PresentationFormat>
  <Paragraphs>207</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Leonardo Mattos</dc:creator>
  <cp:lastModifiedBy>Leonardo Mattos</cp:lastModifiedBy>
  <cp:revision>6</cp:revision>
  <dcterms:created xsi:type="dcterms:W3CDTF">2020-08-24T19:51:46Z</dcterms:created>
  <dcterms:modified xsi:type="dcterms:W3CDTF">2020-08-25T20:21:45Z</dcterms:modified>
</cp:coreProperties>
</file>