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6" r:id="rId2"/>
    <p:sldId id="446" r:id="rId3"/>
    <p:sldId id="450" r:id="rId4"/>
    <p:sldId id="448" r:id="rId5"/>
    <p:sldId id="457" r:id="rId6"/>
    <p:sldId id="459" r:id="rId7"/>
    <p:sldId id="455" r:id="rId8"/>
    <p:sldId id="468" r:id="rId9"/>
    <p:sldId id="471" r:id="rId10"/>
    <p:sldId id="479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1B890"/>
    <a:srgbClr val="F2E1BD"/>
    <a:srgbClr val="EDD6AD"/>
    <a:srgbClr val="151515"/>
    <a:srgbClr val="081C2A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0" autoAdjust="0"/>
    <p:restoredTop sz="94660"/>
  </p:normalViewPr>
  <p:slideViewPr>
    <p:cSldViewPr>
      <p:cViewPr varScale="1">
        <p:scale>
          <a:sx n="171" d="100"/>
          <a:sy n="171" d="100"/>
        </p:scale>
        <p:origin x="64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6/13/19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29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2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5143499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 rot="19745986">
            <a:off x="1333740" y="-949620"/>
            <a:ext cx="6406476" cy="7048512"/>
          </a:xfrm>
          <a:custGeom>
            <a:avLst/>
            <a:gdLst>
              <a:gd name="connsiteX0" fmla="*/ 2578948 w 4572093"/>
              <a:gd name="connsiteY0" fmla="*/ 4832759 h 5030293"/>
              <a:gd name="connsiteX1" fmla="*/ 2567372 w 4572093"/>
              <a:gd name="connsiteY1" fmla="*/ 4834594 h 5030293"/>
              <a:gd name="connsiteX2" fmla="*/ 2559568 w 4572093"/>
              <a:gd name="connsiteY2" fmla="*/ 4836313 h 5030293"/>
              <a:gd name="connsiteX3" fmla="*/ 2558399 w 4572093"/>
              <a:gd name="connsiteY3" fmla="*/ 4836570 h 5030293"/>
              <a:gd name="connsiteX4" fmla="*/ 2551087 w 4572093"/>
              <a:gd name="connsiteY4" fmla="*/ 4838181 h 5030293"/>
              <a:gd name="connsiteX5" fmla="*/ 2551678 w 4572093"/>
              <a:gd name="connsiteY5" fmla="*/ 4838115 h 5030293"/>
              <a:gd name="connsiteX6" fmla="*/ 2560404 w 4572093"/>
              <a:gd name="connsiteY6" fmla="*/ 4837135 h 5030293"/>
              <a:gd name="connsiteX7" fmla="*/ 2571801 w 4572093"/>
              <a:gd name="connsiteY7" fmla="*/ 4834445 h 5030293"/>
              <a:gd name="connsiteX8" fmla="*/ 2440041 w 4572093"/>
              <a:gd name="connsiteY8" fmla="*/ 4664596 h 5030293"/>
              <a:gd name="connsiteX9" fmla="*/ 2440041 w 4572093"/>
              <a:gd name="connsiteY9" fmla="*/ 5030293 h 5030293"/>
              <a:gd name="connsiteX10" fmla="*/ 2122454 w 4572093"/>
              <a:gd name="connsiteY10" fmla="*/ 4848799 h 5030293"/>
              <a:gd name="connsiteX11" fmla="*/ 2787560 w 4572093"/>
              <a:gd name="connsiteY11" fmla="*/ 4796050 h 5030293"/>
              <a:gd name="connsiteX12" fmla="*/ 2665820 w 4572093"/>
              <a:gd name="connsiteY12" fmla="*/ 4819984 h 5030293"/>
              <a:gd name="connsiteX13" fmla="*/ 2644067 w 4572093"/>
              <a:gd name="connsiteY13" fmla="*/ 4822604 h 5030293"/>
              <a:gd name="connsiteX14" fmla="*/ 2634874 w 4572093"/>
              <a:gd name="connsiteY14" fmla="*/ 4825173 h 5030293"/>
              <a:gd name="connsiteX15" fmla="*/ 2619318 w 4572093"/>
              <a:gd name="connsiteY15" fmla="*/ 4828650 h 5030293"/>
              <a:gd name="connsiteX16" fmla="*/ 2612739 w 4572093"/>
              <a:gd name="connsiteY16" fmla="*/ 4830120 h 5030293"/>
              <a:gd name="connsiteX17" fmla="*/ 2620582 w 4572093"/>
              <a:gd name="connsiteY17" fmla="*/ 4829215 h 5030293"/>
              <a:gd name="connsiteX18" fmla="*/ 2657868 w 4572093"/>
              <a:gd name="connsiteY18" fmla="*/ 4822933 h 5030293"/>
              <a:gd name="connsiteX19" fmla="*/ 2695153 w 4572093"/>
              <a:gd name="connsiteY19" fmla="*/ 4815603 h 5030293"/>
              <a:gd name="connsiteX20" fmla="*/ 2713292 w 4572093"/>
              <a:gd name="connsiteY20" fmla="*/ 4812462 h 5030293"/>
              <a:gd name="connsiteX21" fmla="*/ 2731432 w 4572093"/>
              <a:gd name="connsiteY21" fmla="*/ 4808274 h 5030293"/>
              <a:gd name="connsiteX22" fmla="*/ 2768718 w 4572093"/>
              <a:gd name="connsiteY22" fmla="*/ 4800944 h 5030293"/>
              <a:gd name="connsiteX23" fmla="*/ 2784023 w 4572093"/>
              <a:gd name="connsiteY23" fmla="*/ 4796969 h 5030293"/>
              <a:gd name="connsiteX24" fmla="*/ 2754959 w 4572093"/>
              <a:gd name="connsiteY24" fmla="*/ 4775846 h 5030293"/>
              <a:gd name="connsiteX25" fmla="*/ 2750102 w 4572093"/>
              <a:gd name="connsiteY25" fmla="*/ 4777866 h 5030293"/>
              <a:gd name="connsiteX26" fmla="*/ 2753256 w 4572093"/>
              <a:gd name="connsiteY26" fmla="*/ 4776750 h 5030293"/>
              <a:gd name="connsiteX27" fmla="*/ 2754227 w 4572093"/>
              <a:gd name="connsiteY27" fmla="*/ 4776234 h 5030293"/>
              <a:gd name="connsiteX28" fmla="*/ 2069460 w 4572093"/>
              <a:gd name="connsiteY28" fmla="*/ 0 h 5030293"/>
              <a:gd name="connsiteX29" fmla="*/ 2441088 w 4572093"/>
              <a:gd name="connsiteY29" fmla="*/ 226707 h 5030293"/>
              <a:gd name="connsiteX30" fmla="*/ 2069460 w 4572093"/>
              <a:gd name="connsiteY30" fmla="*/ 450651 h 5030293"/>
              <a:gd name="connsiteX31" fmla="*/ 2069460 w 4572093"/>
              <a:gd name="connsiteY31" fmla="*/ 309902 h 5030293"/>
              <a:gd name="connsiteX32" fmla="*/ 2047219 w 4572093"/>
              <a:gd name="connsiteY32" fmla="*/ 311586 h 5030293"/>
              <a:gd name="connsiteX33" fmla="*/ 1984634 w 4572093"/>
              <a:gd name="connsiteY33" fmla="*/ 318946 h 5030293"/>
              <a:gd name="connsiteX34" fmla="*/ 1913973 w 4572093"/>
              <a:gd name="connsiteY34" fmla="*/ 328408 h 5030293"/>
              <a:gd name="connsiteX35" fmla="*/ 1877633 w 4572093"/>
              <a:gd name="connsiteY35" fmla="*/ 334715 h 5030293"/>
              <a:gd name="connsiteX36" fmla="*/ 1838265 w 4572093"/>
              <a:gd name="connsiteY36" fmla="*/ 341023 h 5030293"/>
              <a:gd name="connsiteX37" fmla="*/ 1668681 w 4572093"/>
              <a:gd name="connsiteY37" fmla="*/ 382023 h 5030293"/>
              <a:gd name="connsiteX38" fmla="*/ 1279039 w 4572093"/>
              <a:gd name="connsiteY38" fmla="*/ 536567 h 5030293"/>
              <a:gd name="connsiteX39" fmla="*/ 1071094 w 4572093"/>
              <a:gd name="connsiteY39" fmla="*/ 659570 h 5030293"/>
              <a:gd name="connsiteX40" fmla="*/ 1018603 w 4572093"/>
              <a:gd name="connsiteY40" fmla="*/ 695316 h 5030293"/>
              <a:gd name="connsiteX41" fmla="*/ 993368 w 4572093"/>
              <a:gd name="connsiteY41" fmla="*/ 714239 h 5030293"/>
              <a:gd name="connsiteX42" fmla="*/ 967122 w 4572093"/>
              <a:gd name="connsiteY42" fmla="*/ 734213 h 5030293"/>
              <a:gd name="connsiteX43" fmla="*/ 940878 w 4572093"/>
              <a:gd name="connsiteY43" fmla="*/ 754189 h 5030293"/>
              <a:gd name="connsiteX44" fmla="*/ 927756 w 4572093"/>
              <a:gd name="connsiteY44" fmla="*/ 763651 h 5030293"/>
              <a:gd name="connsiteX45" fmla="*/ 915641 w 4572093"/>
              <a:gd name="connsiteY45" fmla="*/ 774165 h 5030293"/>
              <a:gd name="connsiteX46" fmla="*/ 889395 w 4572093"/>
              <a:gd name="connsiteY46" fmla="*/ 795190 h 5030293"/>
              <a:gd name="connsiteX47" fmla="*/ 864160 w 4572093"/>
              <a:gd name="connsiteY47" fmla="*/ 817268 h 5030293"/>
              <a:gd name="connsiteX48" fmla="*/ 485623 w 4572093"/>
              <a:gd name="connsiteY48" fmla="*/ 1236741 h 5030293"/>
              <a:gd name="connsiteX49" fmla="*/ 208028 w 4572093"/>
              <a:gd name="connsiteY49" fmla="*/ 1782373 h 5030293"/>
              <a:gd name="connsiteX50" fmla="*/ 79829 w 4572093"/>
              <a:gd name="connsiteY50" fmla="*/ 2407904 h 5030293"/>
              <a:gd name="connsiteX51" fmla="*/ 124245 w 4572093"/>
              <a:gd name="connsiteY51" fmla="*/ 3048154 h 5030293"/>
              <a:gd name="connsiteX52" fmla="*/ 331178 w 4572093"/>
              <a:gd name="connsiteY52" fmla="*/ 3632683 h 5030293"/>
              <a:gd name="connsiteX53" fmla="*/ 348339 w 4572093"/>
              <a:gd name="connsiteY53" fmla="*/ 3666325 h 5030293"/>
              <a:gd name="connsiteX54" fmla="*/ 366510 w 4572093"/>
              <a:gd name="connsiteY54" fmla="*/ 3698916 h 5030293"/>
              <a:gd name="connsiteX55" fmla="*/ 402848 w 4572093"/>
              <a:gd name="connsiteY55" fmla="*/ 3764098 h 5030293"/>
              <a:gd name="connsiteX56" fmla="*/ 481585 w 4572093"/>
              <a:gd name="connsiteY56" fmla="*/ 3887100 h 5030293"/>
              <a:gd name="connsiteX57" fmla="*/ 655208 w 4572093"/>
              <a:gd name="connsiteY57" fmla="*/ 4109980 h 5030293"/>
              <a:gd name="connsiteX58" fmla="*/ 843467 w 4572093"/>
              <a:gd name="connsiteY58" fmla="*/ 4299216 h 5030293"/>
              <a:gd name="connsiteX59" fmla="*/ 881465 w 4572093"/>
              <a:gd name="connsiteY59" fmla="*/ 4329436 h 5030293"/>
              <a:gd name="connsiteX60" fmla="*/ 849718 w 4572093"/>
              <a:gd name="connsiteY60" fmla="*/ 4302052 h 5030293"/>
              <a:gd name="connsiteX61" fmla="*/ 811582 w 4572093"/>
              <a:gd name="connsiteY61" fmla="*/ 4263925 h 5030293"/>
              <a:gd name="connsiteX62" fmla="*/ 773447 w 4572093"/>
              <a:gd name="connsiteY62" fmla="*/ 4223736 h 5030293"/>
              <a:gd name="connsiteX63" fmla="*/ 698205 w 4572093"/>
              <a:gd name="connsiteY63" fmla="*/ 4138207 h 5030293"/>
              <a:gd name="connsiteX64" fmla="*/ 680684 w 4572093"/>
              <a:gd name="connsiteY64" fmla="*/ 4115536 h 5030293"/>
              <a:gd name="connsiteX65" fmla="*/ 662131 w 4572093"/>
              <a:gd name="connsiteY65" fmla="*/ 4092865 h 5030293"/>
              <a:gd name="connsiteX66" fmla="*/ 653885 w 4572093"/>
              <a:gd name="connsiteY66" fmla="*/ 4081529 h 5030293"/>
              <a:gd name="connsiteX67" fmla="*/ 644608 w 4572093"/>
              <a:gd name="connsiteY67" fmla="*/ 4070194 h 5030293"/>
              <a:gd name="connsiteX68" fmla="*/ 627087 w 4572093"/>
              <a:gd name="connsiteY68" fmla="*/ 4046493 h 5030293"/>
              <a:gd name="connsiteX69" fmla="*/ 560091 w 4572093"/>
              <a:gd name="connsiteY69" fmla="*/ 3947566 h 5030293"/>
              <a:gd name="connsiteX70" fmla="*/ 497218 w 4572093"/>
              <a:gd name="connsiteY70" fmla="*/ 3842457 h 5030293"/>
              <a:gd name="connsiteX71" fmla="*/ 468358 w 4572093"/>
              <a:gd name="connsiteY71" fmla="*/ 3787841 h 5030293"/>
              <a:gd name="connsiteX72" fmla="*/ 453930 w 4572093"/>
              <a:gd name="connsiteY72" fmla="*/ 3760019 h 5030293"/>
              <a:gd name="connsiteX73" fmla="*/ 440531 w 4572093"/>
              <a:gd name="connsiteY73" fmla="*/ 3732197 h 5030293"/>
              <a:gd name="connsiteX74" fmla="*/ 433315 w 4572093"/>
              <a:gd name="connsiteY74" fmla="*/ 3717769 h 5030293"/>
              <a:gd name="connsiteX75" fmla="*/ 427131 w 4572093"/>
              <a:gd name="connsiteY75" fmla="*/ 3703342 h 5030293"/>
              <a:gd name="connsiteX76" fmla="*/ 413731 w 4572093"/>
              <a:gd name="connsiteY76" fmla="*/ 3674489 h 5030293"/>
              <a:gd name="connsiteX77" fmla="*/ 401364 w 4572093"/>
              <a:gd name="connsiteY77" fmla="*/ 3645636 h 5030293"/>
              <a:gd name="connsiteX78" fmla="*/ 395180 w 4572093"/>
              <a:gd name="connsiteY78" fmla="*/ 3630178 h 5030293"/>
              <a:gd name="connsiteX79" fmla="*/ 390025 w 4572093"/>
              <a:gd name="connsiteY79" fmla="*/ 3615751 h 5030293"/>
              <a:gd name="connsiteX80" fmla="*/ 377658 w 4572093"/>
              <a:gd name="connsiteY80" fmla="*/ 3585867 h 5030293"/>
              <a:gd name="connsiteX81" fmla="*/ 367351 w 4572093"/>
              <a:gd name="connsiteY81" fmla="*/ 3555983 h 5030293"/>
              <a:gd name="connsiteX82" fmla="*/ 361167 w 4572093"/>
              <a:gd name="connsiteY82" fmla="*/ 3540525 h 5030293"/>
              <a:gd name="connsiteX83" fmla="*/ 356013 w 4572093"/>
              <a:gd name="connsiteY83" fmla="*/ 3525069 h 5030293"/>
              <a:gd name="connsiteX84" fmla="*/ 345705 w 4572093"/>
              <a:gd name="connsiteY84" fmla="*/ 3494155 h 5030293"/>
              <a:gd name="connsiteX85" fmla="*/ 282833 w 4572093"/>
              <a:gd name="connsiteY85" fmla="*/ 3239624 h 5030293"/>
              <a:gd name="connsiteX86" fmla="*/ 261188 w 4572093"/>
              <a:gd name="connsiteY86" fmla="*/ 2705834 h 5030293"/>
              <a:gd name="connsiteX87" fmla="*/ 384872 w 4572093"/>
              <a:gd name="connsiteY87" fmla="*/ 2183380 h 5030293"/>
              <a:gd name="connsiteX88" fmla="*/ 635333 w 4572093"/>
              <a:gd name="connsiteY88" fmla="*/ 1725846 h 5030293"/>
              <a:gd name="connsiteX89" fmla="*/ 796122 w 4572093"/>
              <a:gd name="connsiteY89" fmla="*/ 1534175 h 5030293"/>
              <a:gd name="connsiteX90" fmla="*/ 817767 w 4572093"/>
              <a:gd name="connsiteY90" fmla="*/ 1512536 h 5030293"/>
              <a:gd name="connsiteX91" fmla="*/ 839411 w 4572093"/>
              <a:gd name="connsiteY91" fmla="*/ 1490896 h 5030293"/>
              <a:gd name="connsiteX92" fmla="*/ 849718 w 4572093"/>
              <a:gd name="connsiteY92" fmla="*/ 1479561 h 5030293"/>
              <a:gd name="connsiteX93" fmla="*/ 861057 w 4572093"/>
              <a:gd name="connsiteY93" fmla="*/ 1469256 h 5030293"/>
              <a:gd name="connsiteX94" fmla="*/ 882701 w 4572093"/>
              <a:gd name="connsiteY94" fmla="*/ 1448645 h 5030293"/>
              <a:gd name="connsiteX95" fmla="*/ 972372 w 4572093"/>
              <a:gd name="connsiteY95" fmla="*/ 1370329 h 5030293"/>
              <a:gd name="connsiteX96" fmla="*/ 1340331 w 4572093"/>
              <a:gd name="connsiteY96" fmla="*/ 1129196 h 5030293"/>
              <a:gd name="connsiteX97" fmla="*/ 1687678 w 4572093"/>
              <a:gd name="connsiteY97" fmla="*/ 993173 h 5030293"/>
              <a:gd name="connsiteX98" fmla="*/ 1839191 w 4572093"/>
              <a:gd name="connsiteY98" fmla="*/ 956074 h 5030293"/>
              <a:gd name="connsiteX99" fmla="*/ 1970091 w 4572093"/>
              <a:gd name="connsiteY99" fmla="*/ 933404 h 5030293"/>
              <a:gd name="connsiteX100" fmla="*/ 2026779 w 4572093"/>
              <a:gd name="connsiteY100" fmla="*/ 927222 h 5030293"/>
              <a:gd name="connsiteX101" fmla="*/ 2076252 w 4572093"/>
              <a:gd name="connsiteY101" fmla="*/ 922070 h 5030293"/>
              <a:gd name="connsiteX102" fmla="*/ 2088886 w 4572093"/>
              <a:gd name="connsiteY102" fmla="*/ 921167 h 5030293"/>
              <a:gd name="connsiteX103" fmla="*/ 2088886 w 4572093"/>
              <a:gd name="connsiteY103" fmla="*/ 796696 h 5030293"/>
              <a:gd name="connsiteX104" fmla="*/ 2440934 w 4572093"/>
              <a:gd name="connsiteY104" fmla="*/ 1002569 h 5030293"/>
              <a:gd name="connsiteX105" fmla="*/ 2088886 w 4572093"/>
              <a:gd name="connsiteY105" fmla="*/ 1205735 h 5030293"/>
              <a:gd name="connsiteX106" fmla="*/ 2088886 w 4572093"/>
              <a:gd name="connsiteY106" fmla="*/ 1072301 h 5030293"/>
              <a:gd name="connsiteX107" fmla="*/ 2084498 w 4572093"/>
              <a:gd name="connsiteY107" fmla="*/ 1072521 h 5030293"/>
              <a:gd name="connsiteX108" fmla="*/ 2038116 w 4572093"/>
              <a:gd name="connsiteY108" fmla="*/ 1075611 h 5030293"/>
              <a:gd name="connsiteX109" fmla="*/ 1984521 w 4572093"/>
              <a:gd name="connsiteY109" fmla="*/ 1080764 h 5030293"/>
              <a:gd name="connsiteX110" fmla="*/ 1717568 w 4572093"/>
              <a:gd name="connsiteY110" fmla="*/ 1130227 h 5030293"/>
              <a:gd name="connsiteX111" fmla="*/ 1386714 w 4572093"/>
              <a:gd name="connsiteY111" fmla="*/ 1252855 h 5030293"/>
              <a:gd name="connsiteX112" fmla="*/ 1210464 w 4572093"/>
              <a:gd name="connsiteY112" fmla="*/ 1350750 h 5030293"/>
              <a:gd name="connsiteX113" fmla="*/ 1033184 w 4572093"/>
              <a:gd name="connsiteY113" fmla="*/ 1475438 h 5030293"/>
              <a:gd name="connsiteX114" fmla="*/ 863118 w 4572093"/>
              <a:gd name="connsiteY114" fmla="*/ 1628981 h 5030293"/>
              <a:gd name="connsiteX115" fmla="*/ 707481 w 4572093"/>
              <a:gd name="connsiteY115" fmla="*/ 1811376 h 5030293"/>
              <a:gd name="connsiteX116" fmla="*/ 570398 w 4572093"/>
              <a:gd name="connsiteY116" fmla="*/ 2018502 h 5030293"/>
              <a:gd name="connsiteX117" fmla="*/ 461144 w 4572093"/>
              <a:gd name="connsiteY117" fmla="*/ 2248300 h 5030293"/>
              <a:gd name="connsiteX118" fmla="*/ 338491 w 4572093"/>
              <a:gd name="connsiteY118" fmla="*/ 2754268 h 5030293"/>
              <a:gd name="connsiteX119" fmla="*/ 336430 w 4572093"/>
              <a:gd name="connsiteY119" fmla="*/ 2769724 h 5030293"/>
              <a:gd name="connsiteX120" fmla="*/ 335398 w 4572093"/>
              <a:gd name="connsiteY120" fmla="*/ 2786213 h 5030293"/>
              <a:gd name="connsiteX121" fmla="*/ 333337 w 4572093"/>
              <a:gd name="connsiteY121" fmla="*/ 2819188 h 5030293"/>
              <a:gd name="connsiteX122" fmla="*/ 330245 w 4572093"/>
              <a:gd name="connsiteY122" fmla="*/ 2885140 h 5030293"/>
              <a:gd name="connsiteX123" fmla="*/ 330245 w 4572093"/>
              <a:gd name="connsiteY123" fmla="*/ 3016010 h 5030293"/>
              <a:gd name="connsiteX124" fmla="*/ 334368 w 4572093"/>
              <a:gd name="connsiteY124" fmla="*/ 3081961 h 5030293"/>
              <a:gd name="connsiteX125" fmla="*/ 336430 w 4572093"/>
              <a:gd name="connsiteY125" fmla="*/ 3113906 h 5030293"/>
              <a:gd name="connsiteX126" fmla="*/ 339521 w 4572093"/>
              <a:gd name="connsiteY126" fmla="*/ 3146881 h 5030293"/>
              <a:gd name="connsiteX127" fmla="*/ 358074 w 4572093"/>
              <a:gd name="connsiteY127" fmla="*/ 3275692 h 5030293"/>
              <a:gd name="connsiteX128" fmla="*/ 370443 w 4572093"/>
              <a:gd name="connsiteY128" fmla="*/ 3338551 h 5030293"/>
              <a:gd name="connsiteX129" fmla="*/ 377657 w 4572093"/>
              <a:gd name="connsiteY129" fmla="*/ 3370496 h 5030293"/>
              <a:gd name="connsiteX130" fmla="*/ 381780 w 4572093"/>
              <a:gd name="connsiteY130" fmla="*/ 3385954 h 5030293"/>
              <a:gd name="connsiteX131" fmla="*/ 384871 w 4572093"/>
              <a:gd name="connsiteY131" fmla="*/ 3401410 h 5030293"/>
              <a:gd name="connsiteX132" fmla="*/ 393118 w 4572093"/>
              <a:gd name="connsiteY132" fmla="*/ 3433355 h 5030293"/>
              <a:gd name="connsiteX133" fmla="*/ 401364 w 4572093"/>
              <a:gd name="connsiteY133" fmla="*/ 3464271 h 5030293"/>
              <a:gd name="connsiteX134" fmla="*/ 406517 w 4572093"/>
              <a:gd name="connsiteY134" fmla="*/ 3478697 h 5030293"/>
              <a:gd name="connsiteX135" fmla="*/ 410640 w 4572093"/>
              <a:gd name="connsiteY135" fmla="*/ 3494155 h 5030293"/>
              <a:gd name="connsiteX136" fmla="*/ 419917 w 4572093"/>
              <a:gd name="connsiteY136" fmla="*/ 3525069 h 5030293"/>
              <a:gd name="connsiteX137" fmla="*/ 513710 w 4572093"/>
              <a:gd name="connsiteY137" fmla="*/ 3757958 h 5030293"/>
              <a:gd name="connsiteX138" fmla="*/ 771385 w 4572093"/>
              <a:gd name="connsiteY138" fmla="*/ 4158816 h 5030293"/>
              <a:gd name="connsiteX139" fmla="*/ 1081626 w 4572093"/>
              <a:gd name="connsiteY139" fmla="*/ 4454564 h 5030293"/>
              <a:gd name="connsiteX140" fmla="*/ 1389805 w 4572093"/>
              <a:gd name="connsiteY140" fmla="*/ 4645203 h 5030293"/>
              <a:gd name="connsiteX141" fmla="*/ 1425881 w 4572093"/>
              <a:gd name="connsiteY141" fmla="*/ 4662722 h 5030293"/>
              <a:gd name="connsiteX142" fmla="*/ 1460925 w 4572093"/>
              <a:gd name="connsiteY142" fmla="*/ 4679209 h 5030293"/>
              <a:gd name="connsiteX143" fmla="*/ 1494938 w 4572093"/>
              <a:gd name="connsiteY143" fmla="*/ 4693636 h 5030293"/>
              <a:gd name="connsiteX144" fmla="*/ 1511428 w 4572093"/>
              <a:gd name="connsiteY144" fmla="*/ 4700849 h 5030293"/>
              <a:gd name="connsiteX145" fmla="*/ 1523798 w 4572093"/>
              <a:gd name="connsiteY145" fmla="*/ 4706002 h 5030293"/>
              <a:gd name="connsiteX146" fmla="*/ 1553688 w 4572093"/>
              <a:gd name="connsiteY146" fmla="*/ 4717338 h 5030293"/>
              <a:gd name="connsiteX147" fmla="*/ 1595945 w 4572093"/>
              <a:gd name="connsiteY147" fmla="*/ 4732794 h 5030293"/>
              <a:gd name="connsiteX148" fmla="*/ 1611406 w 4572093"/>
              <a:gd name="connsiteY148" fmla="*/ 4737947 h 5030293"/>
              <a:gd name="connsiteX149" fmla="*/ 1757766 w 4572093"/>
              <a:gd name="connsiteY149" fmla="*/ 4784318 h 5030293"/>
              <a:gd name="connsiteX150" fmla="*/ 1907218 w 4572093"/>
              <a:gd name="connsiteY150" fmla="*/ 4817294 h 5030293"/>
              <a:gd name="connsiteX151" fmla="*/ 1898535 w 4572093"/>
              <a:gd name="connsiteY151" fmla="*/ 4819030 h 5030293"/>
              <a:gd name="connsiteX152" fmla="*/ 1901671 w 4572093"/>
              <a:gd name="connsiteY152" fmla="*/ 4819665 h 5030293"/>
              <a:gd name="connsiteX153" fmla="*/ 1917002 w 4572093"/>
              <a:gd name="connsiteY153" fmla="*/ 4822770 h 5030293"/>
              <a:gd name="connsiteX154" fmla="*/ 1954352 w 4572093"/>
              <a:gd name="connsiteY154" fmla="*/ 4829078 h 5030293"/>
              <a:gd name="connsiteX155" fmla="*/ 1965977 w 4572093"/>
              <a:gd name="connsiteY155" fmla="*/ 4830352 h 5030293"/>
              <a:gd name="connsiteX156" fmla="*/ 1955915 w 4572093"/>
              <a:gd name="connsiteY156" fmla="*/ 4828147 h 5030293"/>
              <a:gd name="connsiteX157" fmla="*/ 1940033 w 4572093"/>
              <a:gd name="connsiteY157" fmla="*/ 4824668 h 5030293"/>
              <a:gd name="connsiteX158" fmla="*/ 1933595 w 4572093"/>
              <a:gd name="connsiteY158" fmla="*/ 4822807 h 5030293"/>
              <a:gd name="connsiteX159" fmla="*/ 1787388 w 4572093"/>
              <a:gd name="connsiteY159" fmla="*/ 4789491 h 5030293"/>
              <a:gd name="connsiteX160" fmla="*/ 1768311 w 4572093"/>
              <a:gd name="connsiteY160" fmla="*/ 4784445 h 5030293"/>
              <a:gd name="connsiteX161" fmla="*/ 1750240 w 4572093"/>
              <a:gd name="connsiteY161" fmla="*/ 4778388 h 5030293"/>
              <a:gd name="connsiteX162" fmla="*/ 1713095 w 4572093"/>
              <a:gd name="connsiteY162" fmla="*/ 4767286 h 5030293"/>
              <a:gd name="connsiteX163" fmla="*/ 1694018 w 4572093"/>
              <a:gd name="connsiteY163" fmla="*/ 4761231 h 5030293"/>
              <a:gd name="connsiteX164" fmla="*/ 1675947 w 4572093"/>
              <a:gd name="connsiteY164" fmla="*/ 4754164 h 5030293"/>
              <a:gd name="connsiteX165" fmla="*/ 1639803 w 4572093"/>
              <a:gd name="connsiteY165" fmla="*/ 4741044 h 5030293"/>
              <a:gd name="connsiteX166" fmla="*/ 1624744 w 4572093"/>
              <a:gd name="connsiteY166" fmla="*/ 4734988 h 5030293"/>
              <a:gd name="connsiteX167" fmla="*/ 1617716 w 4572093"/>
              <a:gd name="connsiteY167" fmla="*/ 4731960 h 5030293"/>
              <a:gd name="connsiteX168" fmla="*/ 1607676 w 4572093"/>
              <a:gd name="connsiteY168" fmla="*/ 4727922 h 5030293"/>
              <a:gd name="connsiteX169" fmla="*/ 1584586 w 4572093"/>
              <a:gd name="connsiteY169" fmla="*/ 4717830 h 5030293"/>
              <a:gd name="connsiteX170" fmla="*/ 1570531 w 4572093"/>
              <a:gd name="connsiteY170" fmla="*/ 4711773 h 5030293"/>
              <a:gd name="connsiteX171" fmla="*/ 1545430 w 4572093"/>
              <a:gd name="connsiteY171" fmla="*/ 4700671 h 5030293"/>
              <a:gd name="connsiteX172" fmla="*/ 1520331 w 4572093"/>
              <a:gd name="connsiteY172" fmla="*/ 4688559 h 5030293"/>
              <a:gd name="connsiteX173" fmla="*/ 1494229 w 4572093"/>
              <a:gd name="connsiteY173" fmla="*/ 4675438 h 5030293"/>
              <a:gd name="connsiteX174" fmla="*/ 1467121 w 4572093"/>
              <a:gd name="connsiteY174" fmla="*/ 4661307 h 5030293"/>
              <a:gd name="connsiteX175" fmla="*/ 1410899 w 4572093"/>
              <a:gd name="connsiteY175" fmla="*/ 4630018 h 5030293"/>
              <a:gd name="connsiteX176" fmla="*/ 1169945 w 4572093"/>
              <a:gd name="connsiteY176" fmla="*/ 4456414 h 5030293"/>
              <a:gd name="connsiteX177" fmla="*/ 929996 w 4572093"/>
              <a:gd name="connsiteY177" fmla="*/ 4197018 h 5030293"/>
              <a:gd name="connsiteX178" fmla="*/ 902890 w 4572093"/>
              <a:gd name="connsiteY178" fmla="*/ 4158665 h 5030293"/>
              <a:gd name="connsiteX179" fmla="*/ 895862 w 4572093"/>
              <a:gd name="connsiteY179" fmla="*/ 4148571 h 5030293"/>
              <a:gd name="connsiteX180" fmla="*/ 888835 w 4572093"/>
              <a:gd name="connsiteY180" fmla="*/ 4139487 h 5030293"/>
              <a:gd name="connsiteX181" fmla="*/ 875783 w 4572093"/>
              <a:gd name="connsiteY181" fmla="*/ 4119300 h 5030293"/>
              <a:gd name="connsiteX182" fmla="*/ 862730 w 4572093"/>
              <a:gd name="connsiteY182" fmla="*/ 4098106 h 5030293"/>
              <a:gd name="connsiteX183" fmla="*/ 848675 w 4572093"/>
              <a:gd name="connsiteY183" fmla="*/ 4077919 h 5030293"/>
              <a:gd name="connsiteX184" fmla="*/ 824579 w 4572093"/>
              <a:gd name="connsiteY184" fmla="*/ 4035527 h 5030293"/>
              <a:gd name="connsiteX185" fmla="*/ 811528 w 4572093"/>
              <a:gd name="connsiteY185" fmla="*/ 4013323 h 5030293"/>
              <a:gd name="connsiteX186" fmla="*/ 799481 w 4572093"/>
              <a:gd name="connsiteY186" fmla="*/ 3992126 h 5030293"/>
              <a:gd name="connsiteX187" fmla="*/ 776389 w 4572093"/>
              <a:gd name="connsiteY187" fmla="*/ 3946708 h 5030293"/>
              <a:gd name="connsiteX188" fmla="*/ 755306 w 4572093"/>
              <a:gd name="connsiteY188" fmla="*/ 3901288 h 5030293"/>
              <a:gd name="connsiteX189" fmla="*/ 744262 w 4572093"/>
              <a:gd name="connsiteY189" fmla="*/ 3877064 h 5030293"/>
              <a:gd name="connsiteX190" fmla="*/ 734222 w 4572093"/>
              <a:gd name="connsiteY190" fmla="*/ 3853851 h 5030293"/>
              <a:gd name="connsiteX191" fmla="*/ 714142 w 4572093"/>
              <a:gd name="connsiteY191" fmla="*/ 3805402 h 5030293"/>
              <a:gd name="connsiteX192" fmla="*/ 706111 w 4572093"/>
              <a:gd name="connsiteY192" fmla="*/ 3781179 h 5030293"/>
              <a:gd name="connsiteX193" fmla="*/ 697075 w 4572093"/>
              <a:gd name="connsiteY193" fmla="*/ 3755945 h 5030293"/>
              <a:gd name="connsiteX194" fmla="*/ 664948 w 4572093"/>
              <a:gd name="connsiteY194" fmla="*/ 3655014 h 5030293"/>
              <a:gd name="connsiteX195" fmla="*/ 661936 w 4572093"/>
              <a:gd name="connsiteY195" fmla="*/ 3642901 h 5030293"/>
              <a:gd name="connsiteX196" fmla="*/ 657920 w 4572093"/>
              <a:gd name="connsiteY196" fmla="*/ 3629781 h 5030293"/>
              <a:gd name="connsiteX197" fmla="*/ 651896 w 4572093"/>
              <a:gd name="connsiteY197" fmla="*/ 3603538 h 5030293"/>
              <a:gd name="connsiteX198" fmla="*/ 645874 w 4572093"/>
              <a:gd name="connsiteY198" fmla="*/ 3577296 h 5030293"/>
              <a:gd name="connsiteX199" fmla="*/ 642861 w 4572093"/>
              <a:gd name="connsiteY199" fmla="*/ 3564174 h 5030293"/>
              <a:gd name="connsiteX200" fmla="*/ 639849 w 4572093"/>
              <a:gd name="connsiteY200" fmla="*/ 3551053 h 5030293"/>
              <a:gd name="connsiteX201" fmla="*/ 629809 w 4572093"/>
              <a:gd name="connsiteY201" fmla="*/ 3497559 h 5030293"/>
              <a:gd name="connsiteX202" fmla="*/ 627802 w 4572093"/>
              <a:gd name="connsiteY202" fmla="*/ 3484438 h 5030293"/>
              <a:gd name="connsiteX203" fmla="*/ 625794 w 4572093"/>
              <a:gd name="connsiteY203" fmla="*/ 3471316 h 5030293"/>
              <a:gd name="connsiteX204" fmla="*/ 621778 w 4572093"/>
              <a:gd name="connsiteY204" fmla="*/ 3444065 h 5030293"/>
              <a:gd name="connsiteX205" fmla="*/ 617763 w 4572093"/>
              <a:gd name="connsiteY205" fmla="*/ 3416814 h 5030293"/>
              <a:gd name="connsiteX206" fmla="*/ 615754 w 4572093"/>
              <a:gd name="connsiteY206" fmla="*/ 3403692 h 5030293"/>
              <a:gd name="connsiteX207" fmla="*/ 614750 w 4572093"/>
              <a:gd name="connsiteY207" fmla="*/ 3389562 h 5030293"/>
              <a:gd name="connsiteX208" fmla="*/ 609730 w 4572093"/>
              <a:gd name="connsiteY208" fmla="*/ 3335058 h 5030293"/>
              <a:gd name="connsiteX209" fmla="*/ 606717 w 4572093"/>
              <a:gd name="connsiteY209" fmla="*/ 3280554 h 5030293"/>
              <a:gd name="connsiteX210" fmla="*/ 605714 w 4572093"/>
              <a:gd name="connsiteY210" fmla="*/ 3253304 h 5030293"/>
              <a:gd name="connsiteX211" fmla="*/ 605714 w 4572093"/>
              <a:gd name="connsiteY211" fmla="*/ 3225042 h 5030293"/>
              <a:gd name="connsiteX212" fmla="*/ 605714 w 4572093"/>
              <a:gd name="connsiteY212" fmla="*/ 3169529 h 5030293"/>
              <a:gd name="connsiteX213" fmla="*/ 606717 w 4572093"/>
              <a:gd name="connsiteY213" fmla="*/ 3156408 h 5030293"/>
              <a:gd name="connsiteX214" fmla="*/ 606717 w 4572093"/>
              <a:gd name="connsiteY214" fmla="*/ 3142278 h 5030293"/>
              <a:gd name="connsiteX215" fmla="*/ 608726 w 4572093"/>
              <a:gd name="connsiteY215" fmla="*/ 3115027 h 5030293"/>
              <a:gd name="connsiteX216" fmla="*/ 612742 w 4572093"/>
              <a:gd name="connsiteY216" fmla="*/ 3059513 h 5030293"/>
              <a:gd name="connsiteX217" fmla="*/ 618766 w 4572093"/>
              <a:gd name="connsiteY217" fmla="*/ 3004001 h 5030293"/>
              <a:gd name="connsiteX218" fmla="*/ 621778 w 4572093"/>
              <a:gd name="connsiteY218" fmla="*/ 2976749 h 5030293"/>
              <a:gd name="connsiteX219" fmla="*/ 626797 w 4572093"/>
              <a:gd name="connsiteY219" fmla="*/ 2948488 h 5030293"/>
              <a:gd name="connsiteX220" fmla="*/ 635834 w 4572093"/>
              <a:gd name="connsiteY220" fmla="*/ 2893985 h 5030293"/>
              <a:gd name="connsiteX221" fmla="*/ 647881 w 4572093"/>
              <a:gd name="connsiteY221" fmla="*/ 2839481 h 5030293"/>
              <a:gd name="connsiteX222" fmla="*/ 650893 w 4572093"/>
              <a:gd name="connsiteY222" fmla="*/ 2826361 h 5030293"/>
              <a:gd name="connsiteX223" fmla="*/ 653905 w 4572093"/>
              <a:gd name="connsiteY223" fmla="*/ 2812229 h 5030293"/>
              <a:gd name="connsiteX224" fmla="*/ 660933 w 4572093"/>
              <a:gd name="connsiteY224" fmla="*/ 2785987 h 5030293"/>
              <a:gd name="connsiteX225" fmla="*/ 731210 w 4572093"/>
              <a:gd name="connsiteY225" fmla="*/ 2577058 h 5030293"/>
              <a:gd name="connsiteX226" fmla="*/ 753299 w 4572093"/>
              <a:gd name="connsiteY226" fmla="*/ 2526592 h 5030293"/>
              <a:gd name="connsiteX227" fmla="*/ 758318 w 4572093"/>
              <a:gd name="connsiteY227" fmla="*/ 2513470 h 5030293"/>
              <a:gd name="connsiteX228" fmla="*/ 764342 w 4572093"/>
              <a:gd name="connsiteY228" fmla="*/ 2501358 h 5030293"/>
              <a:gd name="connsiteX229" fmla="*/ 776389 w 4572093"/>
              <a:gd name="connsiteY229" fmla="*/ 2477134 h 5030293"/>
              <a:gd name="connsiteX230" fmla="*/ 788437 w 4572093"/>
              <a:gd name="connsiteY230" fmla="*/ 2452911 h 5030293"/>
              <a:gd name="connsiteX231" fmla="*/ 794460 w 4572093"/>
              <a:gd name="connsiteY231" fmla="*/ 2440800 h 5030293"/>
              <a:gd name="connsiteX232" fmla="*/ 801488 w 4572093"/>
              <a:gd name="connsiteY232" fmla="*/ 2428687 h 5030293"/>
              <a:gd name="connsiteX233" fmla="*/ 827592 w 4572093"/>
              <a:gd name="connsiteY233" fmla="*/ 2381250 h 5030293"/>
              <a:gd name="connsiteX234" fmla="*/ 833616 w 4572093"/>
              <a:gd name="connsiteY234" fmla="*/ 2370147 h 5030293"/>
              <a:gd name="connsiteX235" fmla="*/ 840644 w 4572093"/>
              <a:gd name="connsiteY235" fmla="*/ 2358034 h 5030293"/>
              <a:gd name="connsiteX236" fmla="*/ 854699 w 4572093"/>
              <a:gd name="connsiteY236" fmla="*/ 2335830 h 5030293"/>
              <a:gd name="connsiteX237" fmla="*/ 868755 w 4572093"/>
              <a:gd name="connsiteY237" fmla="*/ 2312616 h 5030293"/>
              <a:gd name="connsiteX238" fmla="*/ 875783 w 4572093"/>
              <a:gd name="connsiteY238" fmla="*/ 2301513 h 5030293"/>
              <a:gd name="connsiteX239" fmla="*/ 883814 w 4572093"/>
              <a:gd name="connsiteY239" fmla="*/ 2290410 h 5030293"/>
              <a:gd name="connsiteX240" fmla="*/ 913933 w 4572093"/>
              <a:gd name="connsiteY240" fmla="*/ 2247009 h 5030293"/>
              <a:gd name="connsiteX241" fmla="*/ 920961 w 4572093"/>
              <a:gd name="connsiteY241" fmla="*/ 2235906 h 5030293"/>
              <a:gd name="connsiteX242" fmla="*/ 928992 w 4572093"/>
              <a:gd name="connsiteY242" fmla="*/ 2225814 h 5030293"/>
              <a:gd name="connsiteX243" fmla="*/ 945057 w 4572093"/>
              <a:gd name="connsiteY243" fmla="*/ 2204617 h 5030293"/>
              <a:gd name="connsiteX244" fmla="*/ 1079588 w 4572093"/>
              <a:gd name="connsiteY244" fmla="*/ 2048172 h 5030293"/>
              <a:gd name="connsiteX245" fmla="*/ 1114728 w 4572093"/>
              <a:gd name="connsiteY245" fmla="*/ 2012847 h 5030293"/>
              <a:gd name="connsiteX246" fmla="*/ 1132799 w 4572093"/>
              <a:gd name="connsiteY246" fmla="*/ 1995689 h 5030293"/>
              <a:gd name="connsiteX247" fmla="*/ 1151874 w 4572093"/>
              <a:gd name="connsiteY247" fmla="*/ 1979538 h 5030293"/>
              <a:gd name="connsiteX248" fmla="*/ 1188018 w 4572093"/>
              <a:gd name="connsiteY248" fmla="*/ 1946231 h 5030293"/>
              <a:gd name="connsiteX249" fmla="*/ 1207092 w 4572093"/>
              <a:gd name="connsiteY249" fmla="*/ 1931091 h 5030293"/>
              <a:gd name="connsiteX250" fmla="*/ 1225164 w 4572093"/>
              <a:gd name="connsiteY250" fmla="*/ 1915952 h 5030293"/>
              <a:gd name="connsiteX251" fmla="*/ 1529368 w 4572093"/>
              <a:gd name="connsiteY251" fmla="*/ 1720144 h 5030293"/>
              <a:gd name="connsiteX252" fmla="*/ 1603661 w 4572093"/>
              <a:gd name="connsiteY252" fmla="*/ 1684817 h 5030293"/>
              <a:gd name="connsiteX253" fmla="*/ 1676950 w 4572093"/>
              <a:gd name="connsiteY253" fmla="*/ 1655546 h 5030293"/>
              <a:gd name="connsiteX254" fmla="*/ 1747228 w 4572093"/>
              <a:gd name="connsiteY254" fmla="*/ 1630314 h 5030293"/>
              <a:gd name="connsiteX255" fmla="*/ 1756264 w 4572093"/>
              <a:gd name="connsiteY255" fmla="*/ 1627287 h 5030293"/>
              <a:gd name="connsiteX256" fmla="*/ 1765301 w 4572093"/>
              <a:gd name="connsiteY256" fmla="*/ 1624258 h 5030293"/>
              <a:gd name="connsiteX257" fmla="*/ 1782367 w 4572093"/>
              <a:gd name="connsiteY257" fmla="*/ 1619212 h 5030293"/>
              <a:gd name="connsiteX258" fmla="*/ 1815498 w 4572093"/>
              <a:gd name="connsiteY258" fmla="*/ 1609119 h 5030293"/>
              <a:gd name="connsiteX259" fmla="*/ 1831562 w 4572093"/>
              <a:gd name="connsiteY259" fmla="*/ 1605081 h 5030293"/>
              <a:gd name="connsiteX260" fmla="*/ 1847625 w 4572093"/>
              <a:gd name="connsiteY260" fmla="*/ 1601044 h 5030293"/>
              <a:gd name="connsiteX261" fmla="*/ 1879752 w 4572093"/>
              <a:gd name="connsiteY261" fmla="*/ 1592970 h 5030293"/>
              <a:gd name="connsiteX262" fmla="*/ 1909871 w 4572093"/>
              <a:gd name="connsiteY262" fmla="*/ 1584895 h 5030293"/>
              <a:gd name="connsiteX263" fmla="*/ 1924930 w 4572093"/>
              <a:gd name="connsiteY263" fmla="*/ 1581867 h 5030293"/>
              <a:gd name="connsiteX264" fmla="*/ 1939991 w 4572093"/>
              <a:gd name="connsiteY264" fmla="*/ 1579848 h 5030293"/>
              <a:gd name="connsiteX265" fmla="*/ 1995210 w 4572093"/>
              <a:gd name="connsiteY265" fmla="*/ 1568745 h 5030293"/>
              <a:gd name="connsiteX266" fmla="*/ 2047416 w 4572093"/>
              <a:gd name="connsiteY266" fmla="*/ 1561680 h 5030293"/>
              <a:gd name="connsiteX267" fmla="*/ 2070506 w 4572093"/>
              <a:gd name="connsiteY267" fmla="*/ 1557644 h 5030293"/>
              <a:gd name="connsiteX268" fmla="*/ 2082555 w 4572093"/>
              <a:gd name="connsiteY268" fmla="*/ 1556634 h 5030293"/>
              <a:gd name="connsiteX269" fmla="*/ 2093598 w 4572093"/>
              <a:gd name="connsiteY269" fmla="*/ 1555624 h 5030293"/>
              <a:gd name="connsiteX270" fmla="*/ 2134345 w 4572093"/>
              <a:gd name="connsiteY270" fmla="*/ 1551628 h 5030293"/>
              <a:gd name="connsiteX271" fmla="*/ 2134345 w 4572093"/>
              <a:gd name="connsiteY271" fmla="*/ 1463279 h 5030293"/>
              <a:gd name="connsiteX272" fmla="*/ 2440800 w 4572093"/>
              <a:gd name="connsiteY272" fmla="*/ 1641053 h 5030293"/>
              <a:gd name="connsiteX273" fmla="*/ 2134345 w 4572093"/>
              <a:gd name="connsiteY273" fmla="*/ 1818825 h 5030293"/>
              <a:gd name="connsiteX274" fmla="*/ 2134345 w 4572093"/>
              <a:gd name="connsiteY274" fmla="*/ 1699396 h 5030293"/>
              <a:gd name="connsiteX275" fmla="*/ 2104642 w 4572093"/>
              <a:gd name="connsiteY275" fmla="*/ 1700967 h 5030293"/>
              <a:gd name="connsiteX276" fmla="*/ 2094602 w 4572093"/>
              <a:gd name="connsiteY276" fmla="*/ 1701976 h 5030293"/>
              <a:gd name="connsiteX277" fmla="*/ 2083558 w 4572093"/>
              <a:gd name="connsiteY277" fmla="*/ 1702986 h 5030293"/>
              <a:gd name="connsiteX278" fmla="*/ 2061472 w 4572093"/>
              <a:gd name="connsiteY278" fmla="*/ 1705003 h 5030293"/>
              <a:gd name="connsiteX279" fmla="*/ 2038380 w 4572093"/>
              <a:gd name="connsiteY279" fmla="*/ 1708032 h 5030293"/>
              <a:gd name="connsiteX280" fmla="*/ 2026333 w 4572093"/>
              <a:gd name="connsiteY280" fmla="*/ 1709041 h 5030293"/>
              <a:gd name="connsiteX281" fmla="*/ 2013281 w 4572093"/>
              <a:gd name="connsiteY281" fmla="*/ 1711060 h 5030293"/>
              <a:gd name="connsiteX282" fmla="*/ 1961074 w 4572093"/>
              <a:gd name="connsiteY282" fmla="*/ 1719135 h 5030293"/>
              <a:gd name="connsiteX283" fmla="*/ 1904852 w 4572093"/>
              <a:gd name="connsiteY283" fmla="*/ 1730238 h 5030293"/>
              <a:gd name="connsiteX284" fmla="*/ 1875736 w 4572093"/>
              <a:gd name="connsiteY284" fmla="*/ 1736293 h 5030293"/>
              <a:gd name="connsiteX285" fmla="*/ 1867705 w 4572093"/>
              <a:gd name="connsiteY285" fmla="*/ 1738312 h 5030293"/>
              <a:gd name="connsiteX286" fmla="*/ 1860677 w 4572093"/>
              <a:gd name="connsiteY286" fmla="*/ 1740329 h 5030293"/>
              <a:gd name="connsiteX287" fmla="*/ 1845618 w 4572093"/>
              <a:gd name="connsiteY287" fmla="*/ 1744367 h 5030293"/>
              <a:gd name="connsiteX288" fmla="*/ 1575550 w 4572093"/>
              <a:gd name="connsiteY288" fmla="*/ 1841263 h 5030293"/>
              <a:gd name="connsiteX289" fmla="*/ 1286406 w 4572093"/>
              <a:gd name="connsiteY289" fmla="*/ 2018903 h 5030293"/>
              <a:gd name="connsiteX290" fmla="*/ 1016338 w 4572093"/>
              <a:gd name="connsiteY290" fmla="*/ 2286373 h 5030293"/>
              <a:gd name="connsiteX291" fmla="*/ 986220 w 4572093"/>
              <a:gd name="connsiteY291" fmla="*/ 2326746 h 5030293"/>
              <a:gd name="connsiteX292" fmla="*/ 971159 w 4572093"/>
              <a:gd name="connsiteY292" fmla="*/ 2346933 h 5030293"/>
              <a:gd name="connsiteX293" fmla="*/ 956100 w 4572093"/>
              <a:gd name="connsiteY293" fmla="*/ 2367118 h 5030293"/>
              <a:gd name="connsiteX294" fmla="*/ 927989 w 4572093"/>
              <a:gd name="connsiteY294" fmla="*/ 2409510 h 5030293"/>
              <a:gd name="connsiteX295" fmla="*/ 920961 w 4572093"/>
              <a:gd name="connsiteY295" fmla="*/ 2420613 h 5030293"/>
              <a:gd name="connsiteX296" fmla="*/ 914937 w 4572093"/>
              <a:gd name="connsiteY296" fmla="*/ 2431716 h 5030293"/>
              <a:gd name="connsiteX297" fmla="*/ 901885 w 4572093"/>
              <a:gd name="connsiteY297" fmla="*/ 2452911 h 5030293"/>
              <a:gd name="connsiteX298" fmla="*/ 888835 w 4572093"/>
              <a:gd name="connsiteY298" fmla="*/ 2475117 h 5030293"/>
              <a:gd name="connsiteX299" fmla="*/ 881807 w 4572093"/>
              <a:gd name="connsiteY299" fmla="*/ 2486218 h 5030293"/>
              <a:gd name="connsiteX300" fmla="*/ 875783 w 4572093"/>
              <a:gd name="connsiteY300" fmla="*/ 2498331 h 5030293"/>
              <a:gd name="connsiteX301" fmla="*/ 851687 w 4572093"/>
              <a:gd name="connsiteY301" fmla="*/ 2543751 h 5030293"/>
              <a:gd name="connsiteX302" fmla="*/ 845663 w 4572093"/>
              <a:gd name="connsiteY302" fmla="*/ 2554852 h 5030293"/>
              <a:gd name="connsiteX303" fmla="*/ 839639 w 4572093"/>
              <a:gd name="connsiteY303" fmla="*/ 2566965 h 5030293"/>
              <a:gd name="connsiteX304" fmla="*/ 828595 w 4572093"/>
              <a:gd name="connsiteY304" fmla="*/ 2590179 h 5030293"/>
              <a:gd name="connsiteX305" fmla="*/ 807512 w 4572093"/>
              <a:gd name="connsiteY305" fmla="*/ 2638625 h 5030293"/>
              <a:gd name="connsiteX306" fmla="*/ 787432 w 4572093"/>
              <a:gd name="connsiteY306" fmla="*/ 2687074 h 5030293"/>
              <a:gd name="connsiteX307" fmla="*/ 778397 w 4572093"/>
              <a:gd name="connsiteY307" fmla="*/ 2711297 h 5030293"/>
              <a:gd name="connsiteX308" fmla="*/ 769361 w 4572093"/>
              <a:gd name="connsiteY308" fmla="*/ 2736530 h 5030293"/>
              <a:gd name="connsiteX309" fmla="*/ 760326 w 4572093"/>
              <a:gd name="connsiteY309" fmla="*/ 2761763 h 5030293"/>
              <a:gd name="connsiteX310" fmla="*/ 756309 w 4572093"/>
              <a:gd name="connsiteY310" fmla="*/ 2773876 h 5030293"/>
              <a:gd name="connsiteX311" fmla="*/ 752293 w 4572093"/>
              <a:gd name="connsiteY311" fmla="*/ 2786996 h 5030293"/>
              <a:gd name="connsiteX312" fmla="*/ 737234 w 4572093"/>
              <a:gd name="connsiteY312" fmla="*/ 2837462 h 5030293"/>
              <a:gd name="connsiteX313" fmla="*/ 724182 w 4572093"/>
              <a:gd name="connsiteY313" fmla="*/ 2889947 h 5030293"/>
              <a:gd name="connsiteX314" fmla="*/ 717155 w 4572093"/>
              <a:gd name="connsiteY314" fmla="*/ 2915180 h 5030293"/>
              <a:gd name="connsiteX315" fmla="*/ 712135 w 4572093"/>
              <a:gd name="connsiteY315" fmla="*/ 2941422 h 5030293"/>
              <a:gd name="connsiteX316" fmla="*/ 702096 w 4572093"/>
              <a:gd name="connsiteY316" fmla="*/ 2993908 h 5030293"/>
              <a:gd name="connsiteX317" fmla="*/ 694064 w 4572093"/>
              <a:gd name="connsiteY317" fmla="*/ 3047402 h 5030293"/>
              <a:gd name="connsiteX318" fmla="*/ 691052 w 4572093"/>
              <a:gd name="connsiteY318" fmla="*/ 3073645 h 5030293"/>
              <a:gd name="connsiteX319" fmla="*/ 688040 w 4572093"/>
              <a:gd name="connsiteY319" fmla="*/ 3100895 h 5030293"/>
              <a:gd name="connsiteX320" fmla="*/ 683019 w 4572093"/>
              <a:gd name="connsiteY320" fmla="*/ 3154389 h 5030293"/>
              <a:gd name="connsiteX321" fmla="*/ 681012 w 4572093"/>
              <a:gd name="connsiteY321" fmla="*/ 3207884 h 5030293"/>
              <a:gd name="connsiteX322" fmla="*/ 680009 w 4572093"/>
              <a:gd name="connsiteY322" fmla="*/ 3234126 h 5030293"/>
              <a:gd name="connsiteX323" fmla="*/ 680009 w 4572093"/>
              <a:gd name="connsiteY323" fmla="*/ 3261378 h 5030293"/>
              <a:gd name="connsiteX324" fmla="*/ 681012 w 4572093"/>
              <a:gd name="connsiteY324" fmla="*/ 3314871 h 5030293"/>
              <a:gd name="connsiteX325" fmla="*/ 684025 w 4572093"/>
              <a:gd name="connsiteY325" fmla="*/ 3368366 h 5030293"/>
              <a:gd name="connsiteX326" fmla="*/ 685028 w 4572093"/>
              <a:gd name="connsiteY326" fmla="*/ 3394608 h 5030293"/>
              <a:gd name="connsiteX327" fmla="*/ 688040 w 4572093"/>
              <a:gd name="connsiteY327" fmla="*/ 3420850 h 5030293"/>
              <a:gd name="connsiteX328" fmla="*/ 694065 w 4572093"/>
              <a:gd name="connsiteY328" fmla="*/ 3474345 h 5030293"/>
              <a:gd name="connsiteX329" fmla="*/ 702096 w 4572093"/>
              <a:gd name="connsiteY329" fmla="*/ 3525820 h 5030293"/>
              <a:gd name="connsiteX330" fmla="*/ 706111 w 4572093"/>
              <a:gd name="connsiteY330" fmla="*/ 3552063 h 5030293"/>
              <a:gd name="connsiteX331" fmla="*/ 712136 w 4572093"/>
              <a:gd name="connsiteY331" fmla="*/ 3578305 h 5030293"/>
              <a:gd name="connsiteX332" fmla="*/ 723179 w 4572093"/>
              <a:gd name="connsiteY332" fmla="*/ 3628771 h 5030293"/>
              <a:gd name="connsiteX333" fmla="*/ 736231 w 4572093"/>
              <a:gd name="connsiteY333" fmla="*/ 3679237 h 5030293"/>
              <a:gd name="connsiteX334" fmla="*/ 743259 w 4572093"/>
              <a:gd name="connsiteY334" fmla="*/ 3704470 h 5030293"/>
              <a:gd name="connsiteX335" fmla="*/ 750286 w 4572093"/>
              <a:gd name="connsiteY335" fmla="*/ 3729703 h 5030293"/>
              <a:gd name="connsiteX336" fmla="*/ 766349 w 4572093"/>
              <a:gd name="connsiteY336" fmla="*/ 3778150 h 5030293"/>
              <a:gd name="connsiteX337" fmla="*/ 784422 w 4572093"/>
              <a:gd name="connsiteY337" fmla="*/ 3826599 h 5030293"/>
              <a:gd name="connsiteX338" fmla="*/ 793457 w 4572093"/>
              <a:gd name="connsiteY338" fmla="*/ 3850822 h 5030293"/>
              <a:gd name="connsiteX339" fmla="*/ 803496 w 4572093"/>
              <a:gd name="connsiteY339" fmla="*/ 3874036 h 5030293"/>
              <a:gd name="connsiteX340" fmla="*/ 822573 w 4572093"/>
              <a:gd name="connsiteY340" fmla="*/ 3920466 h 5030293"/>
              <a:gd name="connsiteX341" fmla="*/ 844660 w 4572093"/>
              <a:gd name="connsiteY341" fmla="*/ 3964876 h 5030293"/>
              <a:gd name="connsiteX342" fmla="*/ 855703 w 4572093"/>
              <a:gd name="connsiteY342" fmla="*/ 3987081 h 5030293"/>
              <a:gd name="connsiteX343" fmla="*/ 867750 w 4572093"/>
              <a:gd name="connsiteY343" fmla="*/ 4009285 h 5030293"/>
              <a:gd name="connsiteX344" fmla="*/ 890842 w 4572093"/>
              <a:gd name="connsiteY344" fmla="*/ 4052686 h 5030293"/>
              <a:gd name="connsiteX345" fmla="*/ 903893 w 4572093"/>
              <a:gd name="connsiteY345" fmla="*/ 4072873 h 5030293"/>
              <a:gd name="connsiteX346" fmla="*/ 915941 w 4572093"/>
              <a:gd name="connsiteY346" fmla="*/ 4094068 h 5030293"/>
              <a:gd name="connsiteX347" fmla="*/ 928992 w 4572093"/>
              <a:gd name="connsiteY347" fmla="*/ 4114255 h 5030293"/>
              <a:gd name="connsiteX348" fmla="*/ 935017 w 4572093"/>
              <a:gd name="connsiteY348" fmla="*/ 4124348 h 5030293"/>
              <a:gd name="connsiteX349" fmla="*/ 942045 w 4572093"/>
              <a:gd name="connsiteY349" fmla="*/ 4134441 h 5030293"/>
              <a:gd name="connsiteX350" fmla="*/ 996258 w 4572093"/>
              <a:gd name="connsiteY350" fmla="*/ 4211150 h 5030293"/>
              <a:gd name="connsiteX351" fmla="*/ 1234200 w 4572093"/>
              <a:gd name="connsiteY351" fmla="*/ 4467518 h 5030293"/>
              <a:gd name="connsiteX352" fmla="*/ 1476156 w 4572093"/>
              <a:gd name="connsiteY352" fmla="*/ 4638093 h 5030293"/>
              <a:gd name="connsiteX353" fmla="*/ 1504267 w 4572093"/>
              <a:gd name="connsiteY353" fmla="*/ 4654242 h 5030293"/>
              <a:gd name="connsiteX354" fmla="*/ 1532380 w 4572093"/>
              <a:gd name="connsiteY354" fmla="*/ 4669381 h 5030293"/>
              <a:gd name="connsiteX355" fmla="*/ 1558482 w 4572093"/>
              <a:gd name="connsiteY355" fmla="*/ 4683513 h 5030293"/>
              <a:gd name="connsiteX356" fmla="*/ 1581574 w 4572093"/>
              <a:gd name="connsiteY356" fmla="*/ 4694614 h 5030293"/>
              <a:gd name="connsiteX357" fmla="*/ 1610688 w 4572093"/>
              <a:gd name="connsiteY357" fmla="*/ 4707736 h 5030293"/>
              <a:gd name="connsiteX358" fmla="*/ 1649843 w 4572093"/>
              <a:gd name="connsiteY358" fmla="*/ 4725905 h 5030293"/>
              <a:gd name="connsiteX359" fmla="*/ 1664904 w 4572093"/>
              <a:gd name="connsiteY359" fmla="*/ 4730950 h 5030293"/>
              <a:gd name="connsiteX360" fmla="*/ 1699037 w 4572093"/>
              <a:gd name="connsiteY360" fmla="*/ 4746090 h 5030293"/>
              <a:gd name="connsiteX361" fmla="*/ 1734178 w 4572093"/>
              <a:gd name="connsiteY361" fmla="*/ 4759212 h 5030293"/>
              <a:gd name="connsiteX362" fmla="*/ 1768311 w 4572093"/>
              <a:gd name="connsiteY362" fmla="*/ 4772332 h 5030293"/>
              <a:gd name="connsiteX363" fmla="*/ 1804455 w 4572093"/>
              <a:gd name="connsiteY363" fmla="*/ 4783435 h 5030293"/>
              <a:gd name="connsiteX364" fmla="*/ 1822881 w 4572093"/>
              <a:gd name="connsiteY364" fmla="*/ 4789258 h 5030293"/>
              <a:gd name="connsiteX365" fmla="*/ 1793418 w 4572093"/>
              <a:gd name="connsiteY365" fmla="*/ 4779315 h 5030293"/>
              <a:gd name="connsiteX366" fmla="*/ 1757755 w 4572093"/>
              <a:gd name="connsiteY366" fmla="*/ 4764884 h 5030293"/>
              <a:gd name="connsiteX367" fmla="*/ 1722092 w 4572093"/>
              <a:gd name="connsiteY367" fmla="*/ 4749421 h 5030293"/>
              <a:gd name="connsiteX368" fmla="*/ 1704259 w 4572093"/>
              <a:gd name="connsiteY368" fmla="*/ 4742206 h 5030293"/>
              <a:gd name="connsiteX369" fmla="*/ 1687418 w 4572093"/>
              <a:gd name="connsiteY369" fmla="*/ 4733959 h 5030293"/>
              <a:gd name="connsiteX370" fmla="*/ 1651755 w 4572093"/>
              <a:gd name="connsiteY370" fmla="*/ 4716436 h 5030293"/>
              <a:gd name="connsiteX371" fmla="*/ 1648784 w 4572093"/>
              <a:gd name="connsiteY371" fmla="*/ 4714375 h 5030293"/>
              <a:gd name="connsiteX372" fmla="*/ 1638876 w 4572093"/>
              <a:gd name="connsiteY372" fmla="*/ 4709220 h 5030293"/>
              <a:gd name="connsiteX373" fmla="*/ 1601232 w 4572093"/>
              <a:gd name="connsiteY373" fmla="*/ 4687575 h 5030293"/>
              <a:gd name="connsiteX374" fmla="*/ 1594297 w 4572093"/>
              <a:gd name="connsiteY374" fmla="*/ 4683451 h 5030293"/>
              <a:gd name="connsiteX375" fmla="*/ 1587364 w 4572093"/>
              <a:gd name="connsiteY375" fmla="*/ 4679328 h 5030293"/>
              <a:gd name="connsiteX376" fmla="*/ 1552690 w 4572093"/>
              <a:gd name="connsiteY376" fmla="*/ 4656651 h 5030293"/>
              <a:gd name="connsiteX377" fmla="*/ 1543775 w 4572093"/>
              <a:gd name="connsiteY377" fmla="*/ 4650467 h 5030293"/>
              <a:gd name="connsiteX378" fmla="*/ 1534859 w 4572093"/>
              <a:gd name="connsiteY378" fmla="*/ 4644281 h 5030293"/>
              <a:gd name="connsiteX379" fmla="*/ 1516037 w 4572093"/>
              <a:gd name="connsiteY379" fmla="*/ 4630881 h 5030293"/>
              <a:gd name="connsiteX380" fmla="*/ 1497215 w 4572093"/>
              <a:gd name="connsiteY380" fmla="*/ 4617481 h 5030293"/>
              <a:gd name="connsiteX381" fmla="*/ 1478393 w 4572093"/>
              <a:gd name="connsiteY381" fmla="*/ 4602019 h 5030293"/>
              <a:gd name="connsiteX382" fmla="*/ 1313945 w 4572093"/>
              <a:gd name="connsiteY382" fmla="*/ 4450494 h 5030293"/>
              <a:gd name="connsiteX383" fmla="*/ 1157423 w 4572093"/>
              <a:gd name="connsiteY383" fmla="*/ 4235058 h 5030293"/>
              <a:gd name="connsiteX384" fmla="*/ 1034583 w 4572093"/>
              <a:gd name="connsiteY384" fmla="*/ 3959839 h 5030293"/>
              <a:gd name="connsiteX385" fmla="*/ 975145 w 4572093"/>
              <a:gd name="connsiteY385" fmla="*/ 3640294 h 5030293"/>
              <a:gd name="connsiteX386" fmla="*/ 993967 w 4572093"/>
              <a:gd name="connsiteY386" fmla="*/ 3303226 h 5030293"/>
              <a:gd name="connsiteX387" fmla="*/ 1002882 w 4572093"/>
              <a:gd name="connsiteY387" fmla="*/ 3261995 h 5030293"/>
              <a:gd name="connsiteX388" fmla="*/ 1006844 w 4572093"/>
              <a:gd name="connsiteY388" fmla="*/ 3240348 h 5030293"/>
              <a:gd name="connsiteX389" fmla="*/ 1011798 w 4572093"/>
              <a:gd name="connsiteY389" fmla="*/ 3219734 h 5030293"/>
              <a:gd name="connsiteX390" fmla="*/ 1022695 w 4572093"/>
              <a:gd name="connsiteY390" fmla="*/ 3178501 h 5030293"/>
              <a:gd name="connsiteX391" fmla="*/ 1035574 w 4572093"/>
              <a:gd name="connsiteY391" fmla="*/ 3138300 h 5030293"/>
              <a:gd name="connsiteX392" fmla="*/ 1041518 w 4572093"/>
              <a:gd name="connsiteY392" fmla="*/ 3117684 h 5030293"/>
              <a:gd name="connsiteX393" fmla="*/ 1048453 w 4572093"/>
              <a:gd name="connsiteY393" fmla="*/ 3098100 h 5030293"/>
              <a:gd name="connsiteX394" fmla="*/ 1062321 w 4572093"/>
              <a:gd name="connsiteY394" fmla="*/ 3057900 h 5030293"/>
              <a:gd name="connsiteX395" fmla="*/ 1070246 w 4572093"/>
              <a:gd name="connsiteY395" fmla="*/ 3038314 h 5030293"/>
              <a:gd name="connsiteX396" fmla="*/ 1078171 w 4572093"/>
              <a:gd name="connsiteY396" fmla="*/ 3018730 h 5030293"/>
              <a:gd name="connsiteX397" fmla="*/ 1095012 w 4572093"/>
              <a:gd name="connsiteY397" fmla="*/ 2980589 h 5030293"/>
              <a:gd name="connsiteX398" fmla="*/ 1265403 w 4572093"/>
              <a:gd name="connsiteY398" fmla="*/ 2702277 h 5030293"/>
              <a:gd name="connsiteX399" fmla="*/ 1290169 w 4572093"/>
              <a:gd name="connsiteY399" fmla="*/ 2671354 h 5030293"/>
              <a:gd name="connsiteX400" fmla="*/ 1315926 w 4572093"/>
              <a:gd name="connsiteY400" fmla="*/ 2641460 h 5030293"/>
              <a:gd name="connsiteX401" fmla="*/ 1369422 w 4572093"/>
              <a:gd name="connsiteY401" fmla="*/ 2585798 h 5030293"/>
              <a:gd name="connsiteX402" fmla="*/ 1396169 w 4572093"/>
              <a:gd name="connsiteY402" fmla="*/ 2560029 h 5030293"/>
              <a:gd name="connsiteX403" fmla="*/ 1423907 w 4572093"/>
              <a:gd name="connsiteY403" fmla="*/ 2534259 h 5030293"/>
              <a:gd name="connsiteX404" fmla="*/ 1451644 w 4572093"/>
              <a:gd name="connsiteY404" fmla="*/ 2510551 h 5030293"/>
              <a:gd name="connsiteX405" fmla="*/ 1465514 w 4572093"/>
              <a:gd name="connsiteY405" fmla="*/ 2498181 h 5030293"/>
              <a:gd name="connsiteX406" fmla="*/ 1473439 w 4572093"/>
              <a:gd name="connsiteY406" fmla="*/ 2491997 h 5030293"/>
              <a:gd name="connsiteX407" fmla="*/ 1480374 w 4572093"/>
              <a:gd name="connsiteY407" fmla="*/ 2486843 h 5030293"/>
              <a:gd name="connsiteX408" fmla="*/ 1709213 w 4572093"/>
              <a:gd name="connsiteY408" fmla="*/ 2341502 h 5030293"/>
              <a:gd name="connsiteX409" fmla="*/ 1922201 w 4572093"/>
              <a:gd name="connsiteY409" fmla="*/ 2259039 h 5030293"/>
              <a:gd name="connsiteX410" fmla="*/ 2015322 w 4572093"/>
              <a:gd name="connsiteY410" fmla="*/ 2236361 h 5030293"/>
              <a:gd name="connsiteX411" fmla="*/ 2036126 w 4572093"/>
              <a:gd name="connsiteY411" fmla="*/ 2232238 h 5030293"/>
              <a:gd name="connsiteX412" fmla="*/ 2056929 w 4572093"/>
              <a:gd name="connsiteY412" fmla="*/ 2228116 h 5030293"/>
              <a:gd name="connsiteX413" fmla="*/ 2095563 w 4572093"/>
              <a:gd name="connsiteY413" fmla="*/ 2222961 h 5030293"/>
              <a:gd name="connsiteX414" fmla="*/ 2113396 w 4572093"/>
              <a:gd name="connsiteY414" fmla="*/ 2219869 h 5030293"/>
              <a:gd name="connsiteX415" fmla="*/ 2129245 w 4572093"/>
              <a:gd name="connsiteY415" fmla="*/ 2218838 h 5030293"/>
              <a:gd name="connsiteX416" fmla="*/ 2159957 w 4572093"/>
              <a:gd name="connsiteY416" fmla="*/ 2215747 h 5030293"/>
              <a:gd name="connsiteX417" fmla="*/ 2173825 w 4572093"/>
              <a:gd name="connsiteY417" fmla="*/ 2213684 h 5030293"/>
              <a:gd name="connsiteX418" fmla="*/ 2186704 w 4572093"/>
              <a:gd name="connsiteY418" fmla="*/ 2213683 h 5030293"/>
              <a:gd name="connsiteX419" fmla="*/ 2193494 w 4572093"/>
              <a:gd name="connsiteY419" fmla="*/ 2213362 h 5030293"/>
              <a:gd name="connsiteX420" fmla="*/ 2193494 w 4572093"/>
              <a:gd name="connsiteY420" fmla="*/ 2140161 h 5030293"/>
              <a:gd name="connsiteX421" fmla="*/ 2440633 w 4572093"/>
              <a:gd name="connsiteY421" fmla="*/ 2289149 h 5030293"/>
              <a:gd name="connsiteX422" fmla="*/ 2193495 w 4572093"/>
              <a:gd name="connsiteY422" fmla="*/ 2440846 h 5030293"/>
              <a:gd name="connsiteX423" fmla="*/ 2193494 w 4572093"/>
              <a:gd name="connsiteY423" fmla="*/ 2365114 h 5030293"/>
              <a:gd name="connsiteX424" fmla="*/ 2191658 w 4572093"/>
              <a:gd name="connsiteY424" fmla="*/ 2365209 h 5030293"/>
              <a:gd name="connsiteX425" fmla="*/ 2167881 w 4572093"/>
              <a:gd name="connsiteY425" fmla="*/ 2366241 h 5030293"/>
              <a:gd name="connsiteX426" fmla="*/ 2141134 w 4572093"/>
              <a:gd name="connsiteY426" fmla="*/ 2367272 h 5030293"/>
              <a:gd name="connsiteX427" fmla="*/ 2125283 w 4572093"/>
              <a:gd name="connsiteY427" fmla="*/ 2368303 h 5030293"/>
              <a:gd name="connsiteX428" fmla="*/ 2109434 w 4572093"/>
              <a:gd name="connsiteY428" fmla="*/ 2370364 h 5030293"/>
              <a:gd name="connsiteX429" fmla="*/ 2074760 w 4572093"/>
              <a:gd name="connsiteY429" fmla="*/ 2373456 h 5030293"/>
              <a:gd name="connsiteX430" fmla="*/ 2037116 w 4572093"/>
              <a:gd name="connsiteY430" fmla="*/ 2379641 h 5030293"/>
              <a:gd name="connsiteX431" fmla="*/ 2016312 w 4572093"/>
              <a:gd name="connsiteY431" fmla="*/ 2382734 h 5030293"/>
              <a:gd name="connsiteX432" fmla="*/ 1995509 w 4572093"/>
              <a:gd name="connsiteY432" fmla="*/ 2387887 h 5030293"/>
              <a:gd name="connsiteX433" fmla="*/ 1951921 w 4572093"/>
              <a:gd name="connsiteY433" fmla="*/ 2397164 h 5030293"/>
              <a:gd name="connsiteX434" fmla="*/ 1755774 w 4572093"/>
              <a:gd name="connsiteY434" fmla="*/ 2465196 h 5030293"/>
              <a:gd name="connsiteX435" fmla="*/ 1540803 w 4572093"/>
              <a:gd name="connsiteY435" fmla="*/ 2591984 h 5030293"/>
              <a:gd name="connsiteX436" fmla="*/ 1336729 w 4572093"/>
              <a:gd name="connsiteY436" fmla="*/ 2785771 h 5030293"/>
              <a:gd name="connsiteX437" fmla="*/ 1313945 w 4572093"/>
              <a:gd name="connsiteY437" fmla="*/ 2814633 h 5030293"/>
              <a:gd name="connsiteX438" fmla="*/ 1291160 w 4572093"/>
              <a:gd name="connsiteY438" fmla="*/ 2844527 h 5030293"/>
              <a:gd name="connsiteX439" fmla="*/ 1269365 w 4572093"/>
              <a:gd name="connsiteY439" fmla="*/ 2875450 h 5030293"/>
              <a:gd name="connsiteX440" fmla="*/ 1263422 w 4572093"/>
              <a:gd name="connsiteY440" fmla="*/ 2882666 h 5030293"/>
              <a:gd name="connsiteX441" fmla="*/ 1258470 w 4572093"/>
              <a:gd name="connsiteY441" fmla="*/ 2890911 h 5030293"/>
              <a:gd name="connsiteX442" fmla="*/ 1247572 w 4572093"/>
              <a:gd name="connsiteY442" fmla="*/ 2907405 h 5030293"/>
              <a:gd name="connsiteX443" fmla="*/ 1237665 w 4572093"/>
              <a:gd name="connsiteY443" fmla="*/ 2922866 h 5030293"/>
              <a:gd name="connsiteX444" fmla="*/ 1232712 w 4572093"/>
              <a:gd name="connsiteY444" fmla="*/ 2931113 h 5030293"/>
              <a:gd name="connsiteX445" fmla="*/ 1227759 w 4572093"/>
              <a:gd name="connsiteY445" fmla="*/ 2939358 h 5030293"/>
              <a:gd name="connsiteX446" fmla="*/ 1207947 w 4572093"/>
              <a:gd name="connsiteY446" fmla="*/ 2973375 h 5030293"/>
              <a:gd name="connsiteX447" fmla="*/ 1202993 w 4572093"/>
              <a:gd name="connsiteY447" fmla="*/ 2981621 h 5030293"/>
              <a:gd name="connsiteX448" fmla="*/ 1199030 w 4572093"/>
              <a:gd name="connsiteY448" fmla="*/ 2989867 h 5030293"/>
              <a:gd name="connsiteX449" fmla="*/ 1190114 w 4572093"/>
              <a:gd name="connsiteY449" fmla="*/ 3007391 h 5030293"/>
              <a:gd name="connsiteX450" fmla="*/ 1180208 w 4572093"/>
              <a:gd name="connsiteY450" fmla="*/ 3024914 h 5030293"/>
              <a:gd name="connsiteX451" fmla="*/ 1172283 w 4572093"/>
              <a:gd name="connsiteY451" fmla="*/ 3042436 h 5030293"/>
              <a:gd name="connsiteX452" fmla="*/ 1071237 w 4572093"/>
              <a:gd name="connsiteY452" fmla="*/ 3344457 h 5030293"/>
              <a:gd name="connsiteX453" fmla="*/ 1063312 w 4572093"/>
              <a:gd name="connsiteY453" fmla="*/ 3384659 h 5030293"/>
              <a:gd name="connsiteX454" fmla="*/ 1058359 w 4572093"/>
              <a:gd name="connsiteY454" fmla="*/ 3424860 h 5030293"/>
              <a:gd name="connsiteX455" fmla="*/ 1055386 w 4572093"/>
              <a:gd name="connsiteY455" fmla="*/ 3444444 h 5030293"/>
              <a:gd name="connsiteX456" fmla="*/ 1053405 w 4572093"/>
              <a:gd name="connsiteY456" fmla="*/ 3465060 h 5030293"/>
              <a:gd name="connsiteX457" fmla="*/ 1049442 w 4572093"/>
              <a:gd name="connsiteY457" fmla="*/ 3505260 h 5030293"/>
              <a:gd name="connsiteX458" fmla="*/ 1047461 w 4572093"/>
              <a:gd name="connsiteY458" fmla="*/ 3545462 h 5030293"/>
              <a:gd name="connsiteX459" fmla="*/ 1046472 w 4572093"/>
              <a:gd name="connsiteY459" fmla="*/ 3585663 h 5030293"/>
              <a:gd name="connsiteX460" fmla="*/ 1046472 w 4572093"/>
              <a:gd name="connsiteY460" fmla="*/ 3625863 h 5030293"/>
              <a:gd name="connsiteX461" fmla="*/ 1046471 w 4572093"/>
              <a:gd name="connsiteY461" fmla="*/ 3636171 h 5030293"/>
              <a:gd name="connsiteX462" fmla="*/ 1047461 w 4572093"/>
              <a:gd name="connsiteY462" fmla="*/ 3645447 h 5030293"/>
              <a:gd name="connsiteX463" fmla="*/ 1048453 w 4572093"/>
              <a:gd name="connsiteY463" fmla="*/ 3666063 h 5030293"/>
              <a:gd name="connsiteX464" fmla="*/ 1049442 w 4572093"/>
              <a:gd name="connsiteY464" fmla="*/ 3685649 h 5030293"/>
              <a:gd name="connsiteX465" fmla="*/ 1050434 w 4572093"/>
              <a:gd name="connsiteY465" fmla="*/ 3705233 h 5030293"/>
              <a:gd name="connsiteX466" fmla="*/ 1054396 w 4572093"/>
              <a:gd name="connsiteY466" fmla="*/ 3745434 h 5030293"/>
              <a:gd name="connsiteX467" fmla="*/ 1056377 w 4572093"/>
              <a:gd name="connsiteY467" fmla="*/ 3765019 h 5030293"/>
              <a:gd name="connsiteX468" fmla="*/ 1059349 w 4572093"/>
              <a:gd name="connsiteY468" fmla="*/ 3784605 h 5030293"/>
              <a:gd name="connsiteX469" fmla="*/ 1065294 w 4572093"/>
              <a:gd name="connsiteY469" fmla="*/ 3823775 h 5030293"/>
              <a:gd name="connsiteX470" fmla="*/ 1101947 w 4572093"/>
              <a:gd name="connsiteY470" fmla="*/ 3974270 h 5030293"/>
              <a:gd name="connsiteX471" fmla="*/ 1106900 w 4572093"/>
              <a:gd name="connsiteY471" fmla="*/ 3991793 h 5030293"/>
              <a:gd name="connsiteX472" fmla="*/ 1112844 w 4572093"/>
              <a:gd name="connsiteY472" fmla="*/ 4010348 h 5030293"/>
              <a:gd name="connsiteX473" fmla="*/ 1125723 w 4572093"/>
              <a:gd name="connsiteY473" fmla="*/ 4045393 h 5030293"/>
              <a:gd name="connsiteX474" fmla="*/ 1131666 w 4572093"/>
              <a:gd name="connsiteY474" fmla="*/ 4062917 h 5030293"/>
              <a:gd name="connsiteX475" fmla="*/ 1138601 w 4572093"/>
              <a:gd name="connsiteY475" fmla="*/ 4080440 h 5030293"/>
              <a:gd name="connsiteX476" fmla="*/ 1152470 w 4572093"/>
              <a:gd name="connsiteY476" fmla="*/ 4114457 h 5030293"/>
              <a:gd name="connsiteX477" fmla="*/ 1168319 w 4572093"/>
              <a:gd name="connsiteY477" fmla="*/ 4147442 h 5030293"/>
              <a:gd name="connsiteX478" fmla="*/ 1176246 w 4572093"/>
              <a:gd name="connsiteY478" fmla="*/ 4163934 h 5030293"/>
              <a:gd name="connsiteX479" fmla="*/ 1179217 w 4572093"/>
              <a:gd name="connsiteY479" fmla="*/ 4172180 h 5030293"/>
              <a:gd name="connsiteX480" fmla="*/ 1184170 w 4572093"/>
              <a:gd name="connsiteY480" fmla="*/ 4180426 h 5030293"/>
              <a:gd name="connsiteX481" fmla="*/ 1200020 w 4572093"/>
              <a:gd name="connsiteY481" fmla="*/ 4212382 h 5030293"/>
              <a:gd name="connsiteX482" fmla="*/ 1208937 w 4572093"/>
              <a:gd name="connsiteY482" fmla="*/ 4227843 h 5030293"/>
              <a:gd name="connsiteX483" fmla="*/ 1217853 w 4572093"/>
              <a:gd name="connsiteY483" fmla="*/ 4242274 h 5030293"/>
              <a:gd name="connsiteX484" fmla="*/ 1370412 w 4572093"/>
              <a:gd name="connsiteY484" fmla="*/ 4454616 h 5030293"/>
              <a:gd name="connsiteX485" fmla="*/ 1451768 w 4572093"/>
              <a:gd name="connsiteY485" fmla="*/ 4537209 h 5030293"/>
              <a:gd name="connsiteX486" fmla="*/ 1497909 w 4572093"/>
              <a:gd name="connsiteY486" fmla="*/ 4576802 h 5030293"/>
              <a:gd name="connsiteX487" fmla="*/ 1464392 w 4572093"/>
              <a:gd name="connsiteY487" fmla="*/ 4542069 h 5030293"/>
              <a:gd name="connsiteX488" fmla="*/ 1416536 w 4572093"/>
              <a:gd name="connsiteY488" fmla="*/ 4486436 h 5030293"/>
              <a:gd name="connsiteX489" fmla="*/ 1392607 w 4572093"/>
              <a:gd name="connsiteY489" fmla="*/ 4454498 h 5030293"/>
              <a:gd name="connsiteX490" fmla="*/ 1368678 w 4572093"/>
              <a:gd name="connsiteY490" fmla="*/ 4420500 h 5030293"/>
              <a:gd name="connsiteX491" fmla="*/ 1283369 w 4572093"/>
              <a:gd name="connsiteY491" fmla="*/ 4257725 h 5030293"/>
              <a:gd name="connsiteX492" fmla="*/ 1225108 w 4572093"/>
              <a:gd name="connsiteY492" fmla="*/ 4059919 h 5030293"/>
              <a:gd name="connsiteX493" fmla="*/ 1212624 w 4572093"/>
              <a:gd name="connsiteY493" fmla="*/ 3839449 h 5030293"/>
              <a:gd name="connsiteX494" fmla="*/ 1214703 w 4572093"/>
              <a:gd name="connsiteY494" fmla="*/ 3811633 h 5030293"/>
              <a:gd name="connsiteX495" fmla="*/ 1216785 w 4572093"/>
              <a:gd name="connsiteY495" fmla="*/ 3782787 h 5030293"/>
              <a:gd name="connsiteX496" fmla="*/ 1218865 w 4572093"/>
              <a:gd name="connsiteY496" fmla="*/ 3768364 h 5030293"/>
              <a:gd name="connsiteX497" fmla="*/ 1220947 w 4572093"/>
              <a:gd name="connsiteY497" fmla="*/ 3754970 h 5030293"/>
              <a:gd name="connsiteX498" fmla="*/ 1225108 w 4572093"/>
              <a:gd name="connsiteY498" fmla="*/ 3726124 h 5030293"/>
              <a:gd name="connsiteX499" fmla="*/ 1230309 w 4572093"/>
              <a:gd name="connsiteY499" fmla="*/ 3698308 h 5030293"/>
              <a:gd name="connsiteX500" fmla="*/ 1236552 w 4572093"/>
              <a:gd name="connsiteY500" fmla="*/ 3669462 h 5030293"/>
              <a:gd name="connsiteX501" fmla="*/ 1243834 w 4572093"/>
              <a:gd name="connsiteY501" fmla="*/ 3641645 h 5030293"/>
              <a:gd name="connsiteX502" fmla="*/ 1252157 w 4572093"/>
              <a:gd name="connsiteY502" fmla="*/ 3613829 h 5030293"/>
              <a:gd name="connsiteX503" fmla="*/ 1343709 w 4572093"/>
              <a:gd name="connsiteY503" fmla="*/ 3401601 h 5030293"/>
              <a:gd name="connsiteX504" fmla="*/ 1478957 w 4572093"/>
              <a:gd name="connsiteY504" fmla="*/ 3221310 h 5030293"/>
              <a:gd name="connsiteX505" fmla="*/ 1489362 w 4572093"/>
              <a:gd name="connsiteY505" fmla="*/ 3211008 h 5030293"/>
              <a:gd name="connsiteX506" fmla="*/ 1498725 w 4572093"/>
              <a:gd name="connsiteY506" fmla="*/ 3201736 h 5030293"/>
              <a:gd name="connsiteX507" fmla="*/ 1518492 w 4572093"/>
              <a:gd name="connsiteY507" fmla="*/ 3182160 h 5030293"/>
              <a:gd name="connsiteX508" fmla="*/ 1538258 w 4572093"/>
              <a:gd name="connsiteY508" fmla="*/ 3163617 h 5030293"/>
              <a:gd name="connsiteX509" fmla="*/ 1558026 w 4572093"/>
              <a:gd name="connsiteY509" fmla="*/ 3146103 h 5030293"/>
              <a:gd name="connsiteX510" fmla="*/ 1578833 w 4572093"/>
              <a:gd name="connsiteY510" fmla="*/ 3129620 h 5030293"/>
              <a:gd name="connsiteX511" fmla="*/ 1589238 w 4572093"/>
              <a:gd name="connsiteY511" fmla="*/ 3121378 h 5030293"/>
              <a:gd name="connsiteX512" fmla="*/ 1598600 w 4572093"/>
              <a:gd name="connsiteY512" fmla="*/ 3113136 h 5030293"/>
              <a:gd name="connsiteX513" fmla="*/ 1620448 w 4572093"/>
              <a:gd name="connsiteY513" fmla="*/ 3097681 h 5030293"/>
              <a:gd name="connsiteX514" fmla="*/ 1641255 w 4572093"/>
              <a:gd name="connsiteY514" fmla="*/ 3083259 h 5030293"/>
              <a:gd name="connsiteX515" fmla="*/ 1808754 w 4572093"/>
              <a:gd name="connsiteY515" fmla="*/ 2989508 h 5030293"/>
              <a:gd name="connsiteX516" fmla="*/ 1962729 w 4572093"/>
              <a:gd name="connsiteY516" fmla="*/ 2935936 h 5030293"/>
              <a:gd name="connsiteX517" fmla="*/ 2087573 w 4572093"/>
              <a:gd name="connsiteY517" fmla="*/ 2912240 h 5030293"/>
              <a:gd name="connsiteX518" fmla="*/ 2168722 w 4572093"/>
              <a:gd name="connsiteY518" fmla="*/ 2905029 h 5030293"/>
              <a:gd name="connsiteX519" fmla="*/ 2188598 w 4572093"/>
              <a:gd name="connsiteY519" fmla="*/ 2904179 h 5030293"/>
              <a:gd name="connsiteX520" fmla="*/ 2188598 w 4572093"/>
              <a:gd name="connsiteY520" fmla="*/ 2841693 h 5030293"/>
              <a:gd name="connsiteX521" fmla="*/ 2440477 w 4572093"/>
              <a:gd name="connsiteY521" fmla="*/ 2985264 h 5030293"/>
              <a:gd name="connsiteX522" fmla="*/ 2188598 w 4572093"/>
              <a:gd name="connsiteY522" fmla="*/ 3131543 h 5030293"/>
              <a:gd name="connsiteX523" fmla="*/ 2188598 w 4572093"/>
              <a:gd name="connsiteY523" fmla="*/ 3057503 h 5030293"/>
              <a:gd name="connsiteX524" fmla="*/ 2171844 w 4572093"/>
              <a:gd name="connsiteY524" fmla="*/ 3057503 h 5030293"/>
              <a:gd name="connsiteX525" fmla="*/ 2101098 w 4572093"/>
              <a:gd name="connsiteY525" fmla="*/ 3060593 h 5030293"/>
              <a:gd name="connsiteX526" fmla="*/ 1855572 w 4572093"/>
              <a:gd name="connsiteY526" fmla="*/ 3115196 h 5030293"/>
              <a:gd name="connsiteX527" fmla="*/ 1703677 w 4572093"/>
              <a:gd name="connsiteY527" fmla="*/ 3191433 h 5030293"/>
              <a:gd name="connsiteX528" fmla="*/ 1554904 w 4572093"/>
              <a:gd name="connsiteY528" fmla="*/ 3308880 h 5030293"/>
              <a:gd name="connsiteX529" fmla="*/ 1425899 w 4572093"/>
              <a:gd name="connsiteY529" fmla="*/ 3466505 h 5030293"/>
              <a:gd name="connsiteX530" fmla="*/ 1412374 w 4572093"/>
              <a:gd name="connsiteY530" fmla="*/ 3489171 h 5030293"/>
              <a:gd name="connsiteX531" fmla="*/ 1406131 w 4572093"/>
              <a:gd name="connsiteY531" fmla="*/ 3500503 h 5030293"/>
              <a:gd name="connsiteX532" fmla="*/ 1399890 w 4572093"/>
              <a:gd name="connsiteY532" fmla="*/ 3511836 h 5030293"/>
              <a:gd name="connsiteX533" fmla="*/ 1386366 w 4572093"/>
              <a:gd name="connsiteY533" fmla="*/ 3535531 h 5030293"/>
              <a:gd name="connsiteX534" fmla="*/ 1374921 w 4572093"/>
              <a:gd name="connsiteY534" fmla="*/ 3559227 h 5030293"/>
              <a:gd name="connsiteX535" fmla="*/ 1369720 w 4572093"/>
              <a:gd name="connsiteY535" fmla="*/ 3570559 h 5030293"/>
              <a:gd name="connsiteX536" fmla="*/ 1363476 w 4572093"/>
              <a:gd name="connsiteY536" fmla="*/ 3582922 h 5030293"/>
              <a:gd name="connsiteX537" fmla="*/ 1353074 w 4572093"/>
              <a:gd name="connsiteY537" fmla="*/ 3607647 h 5030293"/>
              <a:gd name="connsiteX538" fmla="*/ 1343709 w 4572093"/>
              <a:gd name="connsiteY538" fmla="*/ 3632372 h 5030293"/>
              <a:gd name="connsiteX539" fmla="*/ 1339548 w 4572093"/>
              <a:gd name="connsiteY539" fmla="*/ 3644735 h 5030293"/>
              <a:gd name="connsiteX540" fmla="*/ 1336428 w 4572093"/>
              <a:gd name="connsiteY540" fmla="*/ 3650917 h 5030293"/>
              <a:gd name="connsiteX541" fmla="*/ 1334346 w 4572093"/>
              <a:gd name="connsiteY541" fmla="*/ 3657098 h 5030293"/>
              <a:gd name="connsiteX542" fmla="*/ 1291691 w 4572093"/>
              <a:gd name="connsiteY542" fmla="*/ 3865205 h 5030293"/>
              <a:gd name="connsiteX543" fmla="*/ 1297933 w 4572093"/>
              <a:gd name="connsiteY543" fmla="*/ 4072282 h 5030293"/>
              <a:gd name="connsiteX544" fmla="*/ 1346830 w 4572093"/>
              <a:gd name="connsiteY544" fmla="*/ 4260815 h 5030293"/>
              <a:gd name="connsiteX545" fmla="*/ 1425899 w 4572093"/>
              <a:gd name="connsiteY545" fmla="*/ 4418441 h 5030293"/>
              <a:gd name="connsiteX546" fmla="*/ 1515371 w 4572093"/>
              <a:gd name="connsiteY546" fmla="*/ 4537948 h 5030293"/>
              <a:gd name="connsiteX547" fmla="*/ 1537219 w 4572093"/>
              <a:gd name="connsiteY547" fmla="*/ 4562673 h 5030293"/>
              <a:gd name="connsiteX548" fmla="*/ 1548663 w 4572093"/>
              <a:gd name="connsiteY548" fmla="*/ 4572975 h 5030293"/>
              <a:gd name="connsiteX549" fmla="*/ 1558026 w 4572093"/>
              <a:gd name="connsiteY549" fmla="*/ 4583278 h 5030293"/>
              <a:gd name="connsiteX550" fmla="*/ 1569470 w 4572093"/>
              <a:gd name="connsiteY550" fmla="*/ 4594610 h 5030293"/>
              <a:gd name="connsiteX551" fmla="*/ 1580915 w 4572093"/>
              <a:gd name="connsiteY551" fmla="*/ 4604913 h 5030293"/>
              <a:gd name="connsiteX552" fmla="*/ 1599640 w 4572093"/>
              <a:gd name="connsiteY552" fmla="*/ 4622427 h 5030293"/>
              <a:gd name="connsiteX553" fmla="*/ 1614207 w 4572093"/>
              <a:gd name="connsiteY553" fmla="*/ 4634790 h 5030293"/>
              <a:gd name="connsiteX554" fmla="*/ 1626691 w 4572093"/>
              <a:gd name="connsiteY554" fmla="*/ 4644062 h 5030293"/>
              <a:gd name="connsiteX555" fmla="*/ 1750494 w 4572093"/>
              <a:gd name="connsiteY555" fmla="*/ 4733691 h 5030293"/>
              <a:gd name="connsiteX556" fmla="*/ 1889903 w 4572093"/>
              <a:gd name="connsiteY556" fmla="*/ 4798596 h 5030293"/>
              <a:gd name="connsiteX557" fmla="*/ 2018448 w 4572093"/>
              <a:gd name="connsiteY557" fmla="*/ 4834201 h 5030293"/>
              <a:gd name="connsiteX558" fmla="*/ 2053439 w 4572093"/>
              <a:gd name="connsiteY558" fmla="*/ 4840966 h 5030293"/>
              <a:gd name="connsiteX559" fmla="*/ 2033210 w 4572093"/>
              <a:gd name="connsiteY559" fmla="*/ 4838291 h 5030293"/>
              <a:gd name="connsiteX560" fmla="*/ 2038677 w 4572093"/>
              <a:gd name="connsiteY560" fmla="*/ 4839805 h 5030293"/>
              <a:gd name="connsiteX561" fmla="*/ 2037715 w 4572093"/>
              <a:gd name="connsiteY561" fmla="*/ 4839995 h 5030293"/>
              <a:gd name="connsiteX562" fmla="*/ 2060342 w 4572093"/>
              <a:gd name="connsiteY562" fmla="*/ 4843796 h 5030293"/>
              <a:gd name="connsiteX563" fmla="*/ 2041147 w 4572093"/>
              <a:gd name="connsiteY563" fmla="*/ 4841691 h 5030293"/>
              <a:gd name="connsiteX564" fmla="*/ 2058911 w 4572093"/>
              <a:gd name="connsiteY564" fmla="*/ 4845285 h 5030293"/>
              <a:gd name="connsiteX565" fmla="*/ 2052967 w 4572093"/>
              <a:gd name="connsiteY565" fmla="*/ 4846315 h 5030293"/>
              <a:gd name="connsiteX566" fmla="*/ 2015322 w 4572093"/>
              <a:gd name="connsiteY566" fmla="*/ 4840131 h 5030293"/>
              <a:gd name="connsiteX567" fmla="*/ 1996500 w 4572093"/>
              <a:gd name="connsiteY567" fmla="*/ 4837038 h 5030293"/>
              <a:gd name="connsiteX568" fmla="*/ 1994650 w 4572093"/>
              <a:gd name="connsiteY568" fmla="*/ 4836632 h 5030293"/>
              <a:gd name="connsiteX569" fmla="*/ 1944257 w 4572093"/>
              <a:gd name="connsiteY569" fmla="*/ 4831180 h 5030293"/>
              <a:gd name="connsiteX570" fmla="*/ 1867539 w 4572093"/>
              <a:gd name="connsiteY570" fmla="*/ 4818564 h 5030293"/>
              <a:gd name="connsiteX571" fmla="*/ 1829180 w 4572093"/>
              <a:gd name="connsiteY571" fmla="*/ 4812256 h 5030293"/>
              <a:gd name="connsiteX572" fmla="*/ 1790822 w 4572093"/>
              <a:gd name="connsiteY572" fmla="*/ 4804898 h 5030293"/>
              <a:gd name="connsiteX573" fmla="*/ 1752464 w 4572093"/>
              <a:gd name="connsiteY573" fmla="*/ 4796486 h 5030293"/>
              <a:gd name="connsiteX574" fmla="*/ 1714105 w 4572093"/>
              <a:gd name="connsiteY574" fmla="*/ 4787024 h 5030293"/>
              <a:gd name="connsiteX575" fmla="*/ 1695936 w 4572093"/>
              <a:gd name="connsiteY575" fmla="*/ 4782820 h 5030293"/>
              <a:gd name="connsiteX576" fmla="*/ 1676757 w 4572093"/>
              <a:gd name="connsiteY576" fmla="*/ 4777563 h 5030293"/>
              <a:gd name="connsiteX577" fmla="*/ 1638397 w 4572093"/>
              <a:gd name="connsiteY577" fmla="*/ 4768101 h 5030293"/>
              <a:gd name="connsiteX578" fmla="*/ 1624266 w 4572093"/>
              <a:gd name="connsiteY578" fmla="*/ 4762845 h 5030293"/>
              <a:gd name="connsiteX579" fmla="*/ 1606095 w 4572093"/>
              <a:gd name="connsiteY579" fmla="*/ 4757589 h 5030293"/>
              <a:gd name="connsiteX580" fmla="*/ 1581870 w 4572093"/>
              <a:gd name="connsiteY580" fmla="*/ 4750229 h 5030293"/>
              <a:gd name="connsiteX581" fmla="*/ 1565718 w 4572093"/>
              <a:gd name="connsiteY581" fmla="*/ 4744973 h 5030293"/>
              <a:gd name="connsiteX582" fmla="*/ 1491020 w 4572093"/>
              <a:gd name="connsiteY582" fmla="*/ 4718689 h 5030293"/>
              <a:gd name="connsiteX583" fmla="*/ 1325472 w 4572093"/>
              <a:gd name="connsiteY583" fmla="*/ 4650354 h 5030293"/>
              <a:gd name="connsiteX584" fmla="*/ 955010 w 4572093"/>
              <a:gd name="connsiteY584" fmla="*/ 4430630 h 5030293"/>
              <a:gd name="connsiteX585" fmla="*/ 763218 w 4572093"/>
              <a:gd name="connsiteY585" fmla="*/ 4272934 h 5030293"/>
              <a:gd name="connsiteX586" fmla="*/ 751103 w 4572093"/>
              <a:gd name="connsiteY586" fmla="*/ 4262421 h 5030293"/>
              <a:gd name="connsiteX587" fmla="*/ 738991 w 4572093"/>
              <a:gd name="connsiteY587" fmla="*/ 4250856 h 5030293"/>
              <a:gd name="connsiteX588" fmla="*/ 715773 w 4572093"/>
              <a:gd name="connsiteY588" fmla="*/ 4228778 h 5030293"/>
              <a:gd name="connsiteX589" fmla="*/ 692556 w 4572093"/>
              <a:gd name="connsiteY589" fmla="*/ 4205649 h 5030293"/>
              <a:gd name="connsiteX590" fmla="*/ 668330 w 4572093"/>
              <a:gd name="connsiteY590" fmla="*/ 4181469 h 5030293"/>
              <a:gd name="connsiteX591" fmla="*/ 645113 w 4572093"/>
              <a:gd name="connsiteY591" fmla="*/ 4157289 h 5030293"/>
              <a:gd name="connsiteX592" fmla="*/ 634010 w 4572093"/>
              <a:gd name="connsiteY592" fmla="*/ 4145724 h 5030293"/>
              <a:gd name="connsiteX593" fmla="*/ 622906 w 4572093"/>
              <a:gd name="connsiteY593" fmla="*/ 4133107 h 5030293"/>
              <a:gd name="connsiteX594" fmla="*/ 599688 w 4572093"/>
              <a:gd name="connsiteY594" fmla="*/ 4107878 h 5030293"/>
              <a:gd name="connsiteX595" fmla="*/ 577481 w 4572093"/>
              <a:gd name="connsiteY595" fmla="*/ 4081594 h 5030293"/>
              <a:gd name="connsiteX596" fmla="*/ 254461 w 4572093"/>
              <a:gd name="connsiteY596" fmla="*/ 3597990 h 5030293"/>
              <a:gd name="connsiteX597" fmla="*/ 49547 w 4572093"/>
              <a:gd name="connsiteY597" fmla="*/ 3005050 h 5030293"/>
              <a:gd name="connsiteX598" fmla="*/ 5130 w 4572093"/>
              <a:gd name="connsiteY598" fmla="*/ 2353235 h 5030293"/>
              <a:gd name="connsiteX599" fmla="*/ 134338 w 4572093"/>
              <a:gd name="connsiteY599" fmla="*/ 1711934 h 5030293"/>
              <a:gd name="connsiteX600" fmla="*/ 417991 w 4572093"/>
              <a:gd name="connsiteY600" fmla="*/ 1148430 h 5030293"/>
              <a:gd name="connsiteX601" fmla="*/ 440198 w 4572093"/>
              <a:gd name="connsiteY601" fmla="*/ 1116891 h 5030293"/>
              <a:gd name="connsiteX602" fmla="*/ 462406 w 4572093"/>
              <a:gd name="connsiteY602" fmla="*/ 1085353 h 5030293"/>
              <a:gd name="connsiteX603" fmla="*/ 473508 w 4572093"/>
              <a:gd name="connsiteY603" fmla="*/ 1070633 h 5030293"/>
              <a:gd name="connsiteX604" fmla="*/ 484613 w 4572093"/>
              <a:gd name="connsiteY604" fmla="*/ 1054863 h 5030293"/>
              <a:gd name="connsiteX605" fmla="*/ 507830 w 4572093"/>
              <a:gd name="connsiteY605" fmla="*/ 1025427 h 5030293"/>
              <a:gd name="connsiteX606" fmla="*/ 554263 w 4572093"/>
              <a:gd name="connsiteY606" fmla="*/ 967604 h 5030293"/>
              <a:gd name="connsiteX607" fmla="*/ 578491 w 4572093"/>
              <a:gd name="connsiteY607" fmla="*/ 939219 h 5030293"/>
              <a:gd name="connsiteX608" fmla="*/ 602716 w 4572093"/>
              <a:gd name="connsiteY608" fmla="*/ 910835 h 5030293"/>
              <a:gd name="connsiteX609" fmla="*/ 614831 w 4572093"/>
              <a:gd name="connsiteY609" fmla="*/ 897167 h 5030293"/>
              <a:gd name="connsiteX610" fmla="*/ 627953 w 4572093"/>
              <a:gd name="connsiteY610" fmla="*/ 883500 h 5030293"/>
              <a:gd name="connsiteX611" fmla="*/ 652179 w 4572093"/>
              <a:gd name="connsiteY611" fmla="*/ 857218 h 5030293"/>
              <a:gd name="connsiteX612" fmla="*/ 677414 w 4572093"/>
              <a:gd name="connsiteY612" fmla="*/ 830934 h 5030293"/>
              <a:gd name="connsiteX613" fmla="*/ 689527 w 4572093"/>
              <a:gd name="connsiteY613" fmla="*/ 818318 h 5030293"/>
              <a:gd name="connsiteX614" fmla="*/ 702650 w 4572093"/>
              <a:gd name="connsiteY614" fmla="*/ 805703 h 5030293"/>
              <a:gd name="connsiteX615" fmla="*/ 727887 w 4572093"/>
              <a:gd name="connsiteY615" fmla="*/ 780471 h 5030293"/>
              <a:gd name="connsiteX616" fmla="*/ 754131 w 4572093"/>
              <a:gd name="connsiteY616" fmla="*/ 756291 h 5030293"/>
              <a:gd name="connsiteX617" fmla="*/ 805612 w 4572093"/>
              <a:gd name="connsiteY617" fmla="*/ 708982 h 5030293"/>
              <a:gd name="connsiteX618" fmla="*/ 1019613 w 4572093"/>
              <a:gd name="connsiteY618" fmla="*/ 541823 h 5030293"/>
              <a:gd name="connsiteX619" fmla="*/ 1032736 w 4572093"/>
              <a:gd name="connsiteY619" fmla="*/ 532361 h 5030293"/>
              <a:gd name="connsiteX620" fmla="*/ 1045859 w 4572093"/>
              <a:gd name="connsiteY620" fmla="*/ 523951 h 5030293"/>
              <a:gd name="connsiteX621" fmla="*/ 1073114 w 4572093"/>
              <a:gd name="connsiteY621" fmla="*/ 506080 h 5030293"/>
              <a:gd name="connsiteX622" fmla="*/ 1126613 w 4572093"/>
              <a:gd name="connsiteY622" fmla="*/ 471386 h 5030293"/>
              <a:gd name="connsiteX623" fmla="*/ 1181123 w 4572093"/>
              <a:gd name="connsiteY623" fmla="*/ 439846 h 5030293"/>
              <a:gd name="connsiteX624" fmla="*/ 1207368 w 4572093"/>
              <a:gd name="connsiteY624" fmla="*/ 425128 h 5030293"/>
              <a:gd name="connsiteX625" fmla="*/ 1234624 w 4572093"/>
              <a:gd name="connsiteY625" fmla="*/ 410409 h 5030293"/>
              <a:gd name="connsiteX626" fmla="*/ 1640417 w 4572093"/>
              <a:gd name="connsiteY626" fmla="*/ 241149 h 5030293"/>
              <a:gd name="connsiteX627" fmla="*/ 1817067 w 4572093"/>
              <a:gd name="connsiteY627" fmla="*/ 195941 h 5030293"/>
              <a:gd name="connsiteX628" fmla="*/ 1857446 w 4572093"/>
              <a:gd name="connsiteY628" fmla="*/ 187531 h 5030293"/>
              <a:gd name="connsiteX629" fmla="*/ 1896812 w 4572093"/>
              <a:gd name="connsiteY629" fmla="*/ 180171 h 5030293"/>
              <a:gd name="connsiteX630" fmla="*/ 1915992 w 4572093"/>
              <a:gd name="connsiteY630" fmla="*/ 177017 h 5030293"/>
              <a:gd name="connsiteX631" fmla="*/ 1934162 w 4572093"/>
              <a:gd name="connsiteY631" fmla="*/ 173863 h 5030293"/>
              <a:gd name="connsiteX632" fmla="*/ 1970502 w 4572093"/>
              <a:gd name="connsiteY632" fmla="*/ 168607 h 5030293"/>
              <a:gd name="connsiteX633" fmla="*/ 2036115 w 4572093"/>
              <a:gd name="connsiteY633" fmla="*/ 160197 h 5030293"/>
              <a:gd name="connsiteX634" fmla="*/ 2069460 w 4572093"/>
              <a:gd name="connsiteY634" fmla="*/ 157204 h 5030293"/>
              <a:gd name="connsiteX635" fmla="*/ 3446921 w 4572093"/>
              <a:gd name="connsiteY635" fmla="*/ 489159 h 5030293"/>
              <a:gd name="connsiteX636" fmla="*/ 3501339 w 4572093"/>
              <a:gd name="connsiteY636" fmla="*/ 523712 h 5030293"/>
              <a:gd name="connsiteX637" fmla="*/ 3527540 w 4572093"/>
              <a:gd name="connsiteY637" fmla="*/ 541512 h 5030293"/>
              <a:gd name="connsiteX638" fmla="*/ 3541648 w 4572093"/>
              <a:gd name="connsiteY638" fmla="*/ 549889 h 5030293"/>
              <a:gd name="connsiteX639" fmla="*/ 3554749 w 4572093"/>
              <a:gd name="connsiteY639" fmla="*/ 559312 h 5030293"/>
              <a:gd name="connsiteX640" fmla="*/ 3767380 w 4572093"/>
              <a:gd name="connsiteY640" fmla="*/ 725795 h 5030293"/>
              <a:gd name="connsiteX641" fmla="*/ 3819782 w 4572093"/>
              <a:gd name="connsiteY641" fmla="*/ 772912 h 5030293"/>
              <a:gd name="connsiteX642" fmla="*/ 3844975 w 4572093"/>
              <a:gd name="connsiteY642" fmla="*/ 796994 h 5030293"/>
              <a:gd name="connsiteX643" fmla="*/ 3870168 w 4572093"/>
              <a:gd name="connsiteY643" fmla="*/ 822124 h 5030293"/>
              <a:gd name="connsiteX644" fmla="*/ 3883269 w 4572093"/>
              <a:gd name="connsiteY644" fmla="*/ 834689 h 5030293"/>
              <a:gd name="connsiteX645" fmla="*/ 3896369 w 4572093"/>
              <a:gd name="connsiteY645" fmla="*/ 847253 h 5030293"/>
              <a:gd name="connsiteX646" fmla="*/ 3920555 w 4572093"/>
              <a:gd name="connsiteY646" fmla="*/ 873430 h 5030293"/>
              <a:gd name="connsiteX647" fmla="*/ 3945748 w 4572093"/>
              <a:gd name="connsiteY647" fmla="*/ 899606 h 5030293"/>
              <a:gd name="connsiteX648" fmla="*/ 3957841 w 4572093"/>
              <a:gd name="connsiteY648" fmla="*/ 913218 h 5030293"/>
              <a:gd name="connsiteX649" fmla="*/ 3969934 w 4572093"/>
              <a:gd name="connsiteY649" fmla="*/ 926830 h 5030293"/>
              <a:gd name="connsiteX650" fmla="*/ 3994119 w 4572093"/>
              <a:gd name="connsiteY650" fmla="*/ 955100 h 5030293"/>
              <a:gd name="connsiteX651" fmla="*/ 4018305 w 4572093"/>
              <a:gd name="connsiteY651" fmla="*/ 983371 h 5030293"/>
              <a:gd name="connsiteX652" fmla="*/ 4065669 w 4572093"/>
              <a:gd name="connsiteY652" fmla="*/ 1040959 h 5030293"/>
              <a:gd name="connsiteX653" fmla="*/ 4087838 w 4572093"/>
              <a:gd name="connsiteY653" fmla="*/ 1070277 h 5030293"/>
              <a:gd name="connsiteX654" fmla="*/ 4099931 w 4572093"/>
              <a:gd name="connsiteY654" fmla="*/ 1085982 h 5030293"/>
              <a:gd name="connsiteX655" fmla="*/ 4111017 w 4572093"/>
              <a:gd name="connsiteY655" fmla="*/ 1100641 h 5030293"/>
              <a:gd name="connsiteX656" fmla="*/ 4133187 w 4572093"/>
              <a:gd name="connsiteY656" fmla="*/ 1132053 h 5030293"/>
              <a:gd name="connsiteX657" fmla="*/ 4154349 w 4572093"/>
              <a:gd name="connsiteY657" fmla="*/ 1163465 h 5030293"/>
              <a:gd name="connsiteX658" fmla="*/ 4437521 w 4572093"/>
              <a:gd name="connsiteY658" fmla="*/ 1724688 h 5030293"/>
              <a:gd name="connsiteX659" fmla="*/ 4567519 w 4572093"/>
              <a:gd name="connsiteY659" fmla="*/ 2363393 h 5030293"/>
              <a:gd name="connsiteX660" fmla="*/ 4523179 w 4572093"/>
              <a:gd name="connsiteY660" fmla="*/ 3012569 h 5030293"/>
              <a:gd name="connsiteX661" fmla="*/ 4318609 w 4572093"/>
              <a:gd name="connsiteY661" fmla="*/ 3603110 h 5030293"/>
              <a:gd name="connsiteX662" fmla="*/ 3996135 w 4572093"/>
              <a:gd name="connsiteY662" fmla="*/ 4084757 h 5030293"/>
              <a:gd name="connsiteX663" fmla="*/ 3973965 w 4572093"/>
              <a:gd name="connsiteY663" fmla="*/ 4110933 h 5030293"/>
              <a:gd name="connsiteX664" fmla="*/ 3950787 w 4572093"/>
              <a:gd name="connsiteY664" fmla="*/ 4136062 h 5030293"/>
              <a:gd name="connsiteX665" fmla="*/ 3939702 w 4572093"/>
              <a:gd name="connsiteY665" fmla="*/ 4148627 h 5030293"/>
              <a:gd name="connsiteX666" fmla="*/ 3927609 w 4572093"/>
              <a:gd name="connsiteY666" fmla="*/ 4160145 h 5030293"/>
              <a:gd name="connsiteX667" fmla="*/ 3904431 w 4572093"/>
              <a:gd name="connsiteY667" fmla="*/ 4184227 h 5030293"/>
              <a:gd name="connsiteX668" fmla="*/ 3881254 w 4572093"/>
              <a:gd name="connsiteY668" fmla="*/ 4208309 h 5030293"/>
              <a:gd name="connsiteX669" fmla="*/ 3858076 w 4572093"/>
              <a:gd name="connsiteY669" fmla="*/ 4231345 h 5030293"/>
              <a:gd name="connsiteX670" fmla="*/ 3833890 w 4572093"/>
              <a:gd name="connsiteY670" fmla="*/ 4253333 h 5030293"/>
              <a:gd name="connsiteX671" fmla="*/ 3821798 w 4572093"/>
              <a:gd name="connsiteY671" fmla="*/ 4264851 h 5030293"/>
              <a:gd name="connsiteX672" fmla="*/ 3810713 w 4572093"/>
              <a:gd name="connsiteY672" fmla="*/ 4275321 h 5030293"/>
              <a:gd name="connsiteX673" fmla="*/ 3618235 w 4572093"/>
              <a:gd name="connsiteY673" fmla="*/ 4432380 h 5030293"/>
              <a:gd name="connsiteX674" fmla="*/ 3248399 w 4572093"/>
              <a:gd name="connsiteY674" fmla="*/ 4651215 h 5030293"/>
              <a:gd name="connsiteX675" fmla="*/ 3084138 w 4572093"/>
              <a:gd name="connsiteY675" fmla="*/ 4719274 h 5030293"/>
              <a:gd name="connsiteX676" fmla="*/ 3009566 w 4572093"/>
              <a:gd name="connsiteY676" fmla="*/ 4745450 h 5030293"/>
              <a:gd name="connsiteX677" fmla="*/ 2992435 w 4572093"/>
              <a:gd name="connsiteY677" fmla="*/ 4750686 h 5030293"/>
              <a:gd name="connsiteX678" fmla="*/ 2969257 w 4572093"/>
              <a:gd name="connsiteY678" fmla="*/ 4758015 h 5030293"/>
              <a:gd name="connsiteX679" fmla="*/ 2951117 w 4572093"/>
              <a:gd name="connsiteY679" fmla="*/ 4763250 h 5030293"/>
              <a:gd name="connsiteX680" fmla="*/ 2936002 w 4572093"/>
              <a:gd name="connsiteY680" fmla="*/ 4768486 h 5030293"/>
              <a:gd name="connsiteX681" fmla="*/ 2898715 w 4572093"/>
              <a:gd name="connsiteY681" fmla="*/ 4777909 h 5030293"/>
              <a:gd name="connsiteX682" fmla="*/ 2879568 w 4572093"/>
              <a:gd name="connsiteY682" fmla="*/ 4783144 h 5030293"/>
              <a:gd name="connsiteX683" fmla="*/ 2860422 w 4572093"/>
              <a:gd name="connsiteY683" fmla="*/ 4787333 h 5030293"/>
              <a:gd name="connsiteX684" fmla="*/ 2823136 w 4572093"/>
              <a:gd name="connsiteY684" fmla="*/ 4796756 h 5030293"/>
              <a:gd name="connsiteX685" fmla="*/ 2784842 w 4572093"/>
              <a:gd name="connsiteY685" fmla="*/ 4805133 h 5030293"/>
              <a:gd name="connsiteX686" fmla="*/ 2746548 w 4572093"/>
              <a:gd name="connsiteY686" fmla="*/ 4812462 h 5030293"/>
              <a:gd name="connsiteX687" fmla="*/ 2708254 w 4572093"/>
              <a:gd name="connsiteY687" fmla="*/ 4818744 h 5030293"/>
              <a:gd name="connsiteX688" fmla="*/ 2631666 w 4572093"/>
              <a:gd name="connsiteY688" fmla="*/ 4831309 h 5030293"/>
              <a:gd name="connsiteX689" fmla="*/ 2586060 w 4572093"/>
              <a:gd name="connsiteY689" fmla="*/ 4836233 h 5030293"/>
              <a:gd name="connsiteX690" fmla="*/ 2580535 w 4572093"/>
              <a:gd name="connsiteY690" fmla="*/ 4837536 h 5030293"/>
              <a:gd name="connsiteX691" fmla="*/ 2561128 w 4572093"/>
              <a:gd name="connsiteY691" fmla="*/ 4840627 h 5030293"/>
              <a:gd name="connsiteX692" fmla="*/ 2524254 w 4572093"/>
              <a:gd name="connsiteY692" fmla="*/ 4846809 h 5030293"/>
              <a:gd name="connsiteX693" fmla="*/ 2518432 w 4572093"/>
              <a:gd name="connsiteY693" fmla="*/ 4845779 h 5030293"/>
              <a:gd name="connsiteX694" fmla="*/ 2542423 w 4572093"/>
              <a:gd name="connsiteY694" fmla="*/ 4840960 h 5030293"/>
              <a:gd name="connsiteX695" fmla="*/ 2515777 w 4572093"/>
              <a:gd name="connsiteY695" fmla="*/ 4843874 h 5030293"/>
              <a:gd name="connsiteX696" fmla="*/ 2508723 w 4572093"/>
              <a:gd name="connsiteY696" fmla="*/ 4842827 h 5030293"/>
              <a:gd name="connsiteX697" fmla="*/ 2524879 w 4572093"/>
              <a:gd name="connsiteY697" fmla="*/ 4841060 h 5030293"/>
              <a:gd name="connsiteX698" fmla="*/ 2526481 w 4572093"/>
              <a:gd name="connsiteY698" fmla="*/ 4840885 h 5030293"/>
              <a:gd name="connsiteX699" fmla="*/ 2524637 w 4572093"/>
              <a:gd name="connsiteY699" fmla="*/ 4840519 h 5030293"/>
              <a:gd name="connsiteX700" fmla="*/ 2518614 w 4572093"/>
              <a:gd name="connsiteY700" fmla="*/ 4841314 h 5030293"/>
              <a:gd name="connsiteX701" fmla="*/ 2526689 w 4572093"/>
              <a:gd name="connsiteY701" fmla="*/ 4839756 h 5030293"/>
              <a:gd name="connsiteX702" fmla="*/ 2546142 w 4572093"/>
              <a:gd name="connsiteY702" fmla="*/ 4834398 h 5030293"/>
              <a:gd name="connsiteX703" fmla="*/ 2511858 w 4572093"/>
              <a:gd name="connsiteY703" fmla="*/ 4838527 h 5030293"/>
              <a:gd name="connsiteX704" fmla="*/ 2506827 w 4572093"/>
              <a:gd name="connsiteY704" fmla="*/ 4837497 h 5030293"/>
              <a:gd name="connsiteX705" fmla="*/ 2560507 w 4572093"/>
              <a:gd name="connsiteY705" fmla="*/ 4830443 h 5030293"/>
              <a:gd name="connsiteX706" fmla="*/ 2673937 w 4572093"/>
              <a:gd name="connsiteY706" fmla="*/ 4799205 h 5030293"/>
              <a:gd name="connsiteX707" fmla="*/ 2812219 w 4572093"/>
              <a:gd name="connsiteY707" fmla="*/ 4734266 h 5030293"/>
              <a:gd name="connsiteX708" fmla="*/ 2936985 w 4572093"/>
              <a:gd name="connsiteY708" fmla="*/ 4644588 h 5030293"/>
              <a:gd name="connsiteX709" fmla="*/ 2948422 w 4572093"/>
              <a:gd name="connsiteY709" fmla="*/ 4635311 h 5030293"/>
              <a:gd name="connsiteX710" fmla="*/ 2962978 w 4572093"/>
              <a:gd name="connsiteY710" fmla="*/ 4622941 h 5030293"/>
              <a:gd name="connsiteX711" fmla="*/ 2982733 w 4572093"/>
              <a:gd name="connsiteY711" fmla="*/ 4605418 h 5030293"/>
              <a:gd name="connsiteX712" fmla="*/ 2993130 w 4572093"/>
              <a:gd name="connsiteY712" fmla="*/ 4595110 h 5030293"/>
              <a:gd name="connsiteX713" fmla="*/ 3005607 w 4572093"/>
              <a:gd name="connsiteY713" fmla="*/ 4583772 h 5030293"/>
              <a:gd name="connsiteX714" fmla="*/ 3014964 w 4572093"/>
              <a:gd name="connsiteY714" fmla="*/ 4573464 h 5030293"/>
              <a:gd name="connsiteX715" fmla="*/ 3025361 w 4572093"/>
              <a:gd name="connsiteY715" fmla="*/ 4563156 h 5030293"/>
              <a:gd name="connsiteX716" fmla="*/ 3047195 w 4572093"/>
              <a:gd name="connsiteY716" fmla="*/ 4538417 h 5030293"/>
              <a:gd name="connsiteX717" fmla="*/ 3137650 w 4572093"/>
              <a:gd name="connsiteY717" fmla="*/ 4418847 h 5030293"/>
              <a:gd name="connsiteX718" fmla="*/ 3215629 w 4572093"/>
              <a:gd name="connsiteY718" fmla="*/ 4261137 h 5030293"/>
              <a:gd name="connsiteX719" fmla="*/ 3264496 w 4572093"/>
              <a:gd name="connsiteY719" fmla="*/ 4072505 h 5030293"/>
              <a:gd name="connsiteX720" fmla="*/ 3271773 w 4572093"/>
              <a:gd name="connsiteY720" fmla="*/ 3865318 h 5030293"/>
              <a:gd name="connsiteX721" fmla="*/ 3228106 w 4572093"/>
              <a:gd name="connsiteY721" fmla="*/ 3657100 h 5030293"/>
              <a:gd name="connsiteX722" fmla="*/ 3226026 w 4572093"/>
              <a:gd name="connsiteY722" fmla="*/ 3650916 h 5030293"/>
              <a:gd name="connsiteX723" fmla="*/ 3223947 w 4572093"/>
              <a:gd name="connsiteY723" fmla="*/ 3644731 h 5030293"/>
              <a:gd name="connsiteX724" fmla="*/ 3218748 w 4572093"/>
              <a:gd name="connsiteY724" fmla="*/ 3632362 h 5030293"/>
              <a:gd name="connsiteX725" fmla="*/ 3209391 w 4572093"/>
              <a:gd name="connsiteY725" fmla="*/ 3607623 h 5030293"/>
              <a:gd name="connsiteX726" fmla="*/ 3198993 w 4572093"/>
              <a:gd name="connsiteY726" fmla="*/ 3582884 h 5030293"/>
              <a:gd name="connsiteX727" fmla="*/ 3193795 w 4572093"/>
              <a:gd name="connsiteY727" fmla="*/ 3570515 h 5030293"/>
              <a:gd name="connsiteX728" fmla="*/ 3187557 w 4572093"/>
              <a:gd name="connsiteY728" fmla="*/ 3559176 h 5030293"/>
              <a:gd name="connsiteX729" fmla="*/ 3176120 w 4572093"/>
              <a:gd name="connsiteY729" fmla="*/ 3535468 h 5030293"/>
              <a:gd name="connsiteX730" fmla="*/ 3163643 w 4572093"/>
              <a:gd name="connsiteY730" fmla="*/ 3511760 h 5030293"/>
              <a:gd name="connsiteX731" fmla="*/ 3157405 w 4572093"/>
              <a:gd name="connsiteY731" fmla="*/ 3500422 h 5030293"/>
              <a:gd name="connsiteX732" fmla="*/ 3151166 w 4572093"/>
              <a:gd name="connsiteY732" fmla="*/ 3489083 h 5030293"/>
              <a:gd name="connsiteX733" fmla="*/ 3136611 w 4572093"/>
              <a:gd name="connsiteY733" fmla="*/ 3466406 h 5030293"/>
              <a:gd name="connsiteX734" fmla="*/ 3008725 w 4572093"/>
              <a:gd name="connsiteY734" fmla="*/ 3308696 h 5030293"/>
              <a:gd name="connsiteX735" fmla="*/ 2859007 w 4572093"/>
              <a:gd name="connsiteY735" fmla="*/ 3191188 h 5030293"/>
              <a:gd name="connsiteX736" fmla="*/ 2707208 w 4572093"/>
              <a:gd name="connsiteY736" fmla="*/ 3114910 h 5030293"/>
              <a:gd name="connsiteX737" fmla="*/ 2461836 w 4572093"/>
              <a:gd name="connsiteY737" fmla="*/ 3060279 h 5030293"/>
              <a:gd name="connsiteX738" fmla="*/ 2420247 w 4572093"/>
              <a:gd name="connsiteY738" fmla="*/ 3058217 h 5030293"/>
              <a:gd name="connsiteX739" fmla="*/ 2542933 w 4572093"/>
              <a:gd name="connsiteY739" fmla="*/ 2987093 h 5030293"/>
              <a:gd name="connsiteX740" fmla="*/ 2399453 w 4572093"/>
              <a:gd name="connsiteY740" fmla="*/ 2904631 h 5030293"/>
              <a:gd name="connsiteX741" fmla="*/ 2476391 w 4572093"/>
              <a:gd name="connsiteY741" fmla="*/ 2911846 h 5030293"/>
              <a:gd name="connsiteX742" fmla="*/ 2600118 w 4572093"/>
              <a:gd name="connsiteY742" fmla="*/ 2935554 h 5030293"/>
              <a:gd name="connsiteX743" fmla="*/ 2755035 w 4572093"/>
              <a:gd name="connsiteY743" fmla="*/ 2989155 h 5030293"/>
              <a:gd name="connsiteX744" fmla="*/ 2837952 w 4572093"/>
              <a:gd name="connsiteY744" fmla="*/ 3030257 h 5030293"/>
              <a:gd name="connsiteX745" fmla="*/ 2922429 w 4572093"/>
              <a:gd name="connsiteY745" fmla="*/ 3082956 h 5030293"/>
              <a:gd name="connsiteX746" fmla="*/ 2943223 w 4572093"/>
              <a:gd name="connsiteY746" fmla="*/ 3097387 h 5030293"/>
              <a:gd name="connsiteX747" fmla="*/ 2964018 w 4572093"/>
              <a:gd name="connsiteY747" fmla="*/ 3112848 h 5030293"/>
              <a:gd name="connsiteX748" fmla="*/ 2974415 w 4572093"/>
              <a:gd name="connsiteY748" fmla="*/ 3121095 h 5030293"/>
              <a:gd name="connsiteX749" fmla="*/ 2984812 w 4572093"/>
              <a:gd name="connsiteY749" fmla="*/ 3129341 h 5030293"/>
              <a:gd name="connsiteX750" fmla="*/ 3005606 w 4572093"/>
              <a:gd name="connsiteY750" fmla="*/ 3145833 h 5030293"/>
              <a:gd name="connsiteX751" fmla="*/ 3025361 w 4572093"/>
              <a:gd name="connsiteY751" fmla="*/ 3163357 h 5030293"/>
              <a:gd name="connsiteX752" fmla="*/ 3045116 w 4572093"/>
              <a:gd name="connsiteY752" fmla="*/ 3181911 h 5030293"/>
              <a:gd name="connsiteX753" fmla="*/ 3064870 w 4572093"/>
              <a:gd name="connsiteY753" fmla="*/ 3201495 h 5030293"/>
              <a:gd name="connsiteX754" fmla="*/ 3074227 w 4572093"/>
              <a:gd name="connsiteY754" fmla="*/ 3210772 h 5030293"/>
              <a:gd name="connsiteX755" fmla="*/ 3083585 w 4572093"/>
              <a:gd name="connsiteY755" fmla="*/ 3221080 h 5030293"/>
              <a:gd name="connsiteX756" fmla="*/ 3218748 w 4572093"/>
              <a:gd name="connsiteY756" fmla="*/ 3401467 h 5030293"/>
              <a:gd name="connsiteX757" fmla="*/ 3311283 w 4572093"/>
              <a:gd name="connsiteY757" fmla="*/ 3613808 h 5030293"/>
              <a:gd name="connsiteX758" fmla="*/ 3318561 w 4572093"/>
              <a:gd name="connsiteY758" fmla="*/ 3641639 h 5030293"/>
              <a:gd name="connsiteX759" fmla="*/ 3325839 w 4572093"/>
              <a:gd name="connsiteY759" fmla="*/ 3669470 h 5030293"/>
              <a:gd name="connsiteX760" fmla="*/ 3332077 w 4572093"/>
              <a:gd name="connsiteY760" fmla="*/ 3698332 h 5030293"/>
              <a:gd name="connsiteX761" fmla="*/ 3337275 w 4572093"/>
              <a:gd name="connsiteY761" fmla="*/ 3726163 h 5030293"/>
              <a:gd name="connsiteX762" fmla="*/ 3342474 w 4572093"/>
              <a:gd name="connsiteY762" fmla="*/ 3755024 h 5030293"/>
              <a:gd name="connsiteX763" fmla="*/ 3344554 w 4572093"/>
              <a:gd name="connsiteY763" fmla="*/ 3768425 h 5030293"/>
              <a:gd name="connsiteX764" fmla="*/ 3345593 w 4572093"/>
              <a:gd name="connsiteY764" fmla="*/ 3782855 h 5030293"/>
              <a:gd name="connsiteX765" fmla="*/ 3348712 w 4572093"/>
              <a:gd name="connsiteY765" fmla="*/ 3811717 h 5030293"/>
              <a:gd name="connsiteX766" fmla="*/ 3350792 w 4572093"/>
              <a:gd name="connsiteY766" fmla="*/ 3839548 h 5030293"/>
              <a:gd name="connsiteX767" fmla="*/ 3337275 w 4572093"/>
              <a:gd name="connsiteY767" fmla="*/ 4060135 h 5030293"/>
              <a:gd name="connsiteX768" fmla="*/ 3280091 w 4572093"/>
              <a:gd name="connsiteY768" fmla="*/ 4258045 h 5030293"/>
              <a:gd name="connsiteX769" fmla="*/ 3194835 w 4572093"/>
              <a:gd name="connsiteY769" fmla="*/ 4420908 h 5030293"/>
              <a:gd name="connsiteX770" fmla="*/ 3170921 w 4572093"/>
              <a:gd name="connsiteY770" fmla="*/ 4454924 h 5030293"/>
              <a:gd name="connsiteX771" fmla="*/ 3147008 w 4572093"/>
              <a:gd name="connsiteY771" fmla="*/ 4486879 h 5030293"/>
              <a:gd name="connsiteX772" fmla="*/ 3099181 w 4572093"/>
              <a:gd name="connsiteY772" fmla="*/ 4542541 h 5030293"/>
              <a:gd name="connsiteX773" fmla="*/ 3053433 w 4572093"/>
              <a:gd name="connsiteY773" fmla="*/ 4588926 h 5030293"/>
              <a:gd name="connsiteX774" fmla="*/ 3035455 w 4572093"/>
              <a:gd name="connsiteY774" fmla="*/ 4605858 h 5030293"/>
              <a:gd name="connsiteX775" fmla="*/ 3035628 w 4572093"/>
              <a:gd name="connsiteY775" fmla="*/ 4605723 h 5030293"/>
              <a:gd name="connsiteX776" fmla="*/ 3192824 w 4572093"/>
              <a:gd name="connsiteY776" fmla="*/ 4455302 h 5030293"/>
              <a:gd name="connsiteX777" fmla="*/ 3343228 w 4572093"/>
              <a:gd name="connsiteY777" fmla="*/ 4243064 h 5030293"/>
              <a:gd name="connsiteX778" fmla="*/ 3351961 w 4572093"/>
              <a:gd name="connsiteY778" fmla="*/ 4228641 h 5030293"/>
              <a:gd name="connsiteX779" fmla="*/ 3359724 w 4572093"/>
              <a:gd name="connsiteY779" fmla="*/ 4213186 h 5030293"/>
              <a:gd name="connsiteX780" fmla="*/ 3376220 w 4572093"/>
              <a:gd name="connsiteY780" fmla="*/ 4181248 h 5030293"/>
              <a:gd name="connsiteX781" fmla="*/ 3380101 w 4572093"/>
              <a:gd name="connsiteY781" fmla="*/ 4173005 h 5030293"/>
              <a:gd name="connsiteX782" fmla="*/ 3383983 w 4572093"/>
              <a:gd name="connsiteY782" fmla="*/ 4164763 h 5030293"/>
              <a:gd name="connsiteX783" fmla="*/ 3391746 w 4572093"/>
              <a:gd name="connsiteY783" fmla="*/ 4148279 h 5030293"/>
              <a:gd name="connsiteX784" fmla="*/ 3406301 w 4572093"/>
              <a:gd name="connsiteY784" fmla="*/ 4115310 h 5030293"/>
              <a:gd name="connsiteX785" fmla="*/ 3419886 w 4572093"/>
              <a:gd name="connsiteY785" fmla="*/ 4081310 h 5030293"/>
              <a:gd name="connsiteX786" fmla="*/ 3426678 w 4572093"/>
              <a:gd name="connsiteY786" fmla="*/ 4063796 h 5030293"/>
              <a:gd name="connsiteX787" fmla="*/ 3433471 w 4572093"/>
              <a:gd name="connsiteY787" fmla="*/ 4046281 h 5030293"/>
              <a:gd name="connsiteX788" fmla="*/ 3446085 w 4572093"/>
              <a:gd name="connsiteY788" fmla="*/ 4011251 h 5030293"/>
              <a:gd name="connsiteX789" fmla="*/ 3450937 w 4572093"/>
              <a:gd name="connsiteY789" fmla="*/ 3992706 h 5030293"/>
              <a:gd name="connsiteX790" fmla="*/ 3456759 w 4572093"/>
              <a:gd name="connsiteY790" fmla="*/ 3975192 h 5030293"/>
              <a:gd name="connsiteX791" fmla="*/ 3491692 w 4572093"/>
              <a:gd name="connsiteY791" fmla="*/ 3824771 h 5030293"/>
              <a:gd name="connsiteX792" fmla="*/ 3497514 w 4572093"/>
              <a:gd name="connsiteY792" fmla="*/ 3785620 h 5030293"/>
              <a:gd name="connsiteX793" fmla="*/ 3500425 w 4572093"/>
              <a:gd name="connsiteY793" fmla="*/ 3766045 h 5030293"/>
              <a:gd name="connsiteX794" fmla="*/ 3502365 w 4572093"/>
              <a:gd name="connsiteY794" fmla="*/ 3746469 h 5030293"/>
              <a:gd name="connsiteX795" fmla="*/ 3507217 w 4572093"/>
              <a:gd name="connsiteY795" fmla="*/ 3706288 h 5030293"/>
              <a:gd name="connsiteX796" fmla="*/ 3508187 w 4572093"/>
              <a:gd name="connsiteY796" fmla="*/ 3686713 h 5030293"/>
              <a:gd name="connsiteX797" fmla="*/ 3509158 w 4572093"/>
              <a:gd name="connsiteY797" fmla="*/ 3667138 h 5030293"/>
              <a:gd name="connsiteX798" fmla="*/ 3510128 w 4572093"/>
              <a:gd name="connsiteY798" fmla="*/ 3646532 h 5030293"/>
              <a:gd name="connsiteX799" fmla="*/ 3510128 w 4572093"/>
              <a:gd name="connsiteY799" fmla="*/ 3637259 h 5030293"/>
              <a:gd name="connsiteX800" fmla="*/ 3511098 w 4572093"/>
              <a:gd name="connsiteY800" fmla="*/ 3626957 h 5030293"/>
              <a:gd name="connsiteX801" fmla="*/ 3511098 w 4572093"/>
              <a:gd name="connsiteY801" fmla="*/ 3586776 h 5030293"/>
              <a:gd name="connsiteX802" fmla="*/ 3510128 w 4572093"/>
              <a:gd name="connsiteY802" fmla="*/ 3546595 h 5030293"/>
              <a:gd name="connsiteX803" fmla="*/ 3508187 w 4572093"/>
              <a:gd name="connsiteY803" fmla="*/ 3506414 h 5030293"/>
              <a:gd name="connsiteX804" fmla="*/ 3504306 w 4572093"/>
              <a:gd name="connsiteY804" fmla="*/ 3466233 h 5030293"/>
              <a:gd name="connsiteX805" fmla="*/ 3502365 w 4572093"/>
              <a:gd name="connsiteY805" fmla="*/ 3445627 h 5030293"/>
              <a:gd name="connsiteX806" fmla="*/ 3499454 w 4572093"/>
              <a:gd name="connsiteY806" fmla="*/ 3426052 h 5030293"/>
              <a:gd name="connsiteX807" fmla="*/ 3493632 w 4572093"/>
              <a:gd name="connsiteY807" fmla="*/ 3385871 h 5030293"/>
              <a:gd name="connsiteX808" fmla="*/ 3486840 w 4572093"/>
              <a:gd name="connsiteY808" fmla="*/ 3345690 h 5030293"/>
              <a:gd name="connsiteX809" fmla="*/ 3387864 w 4572093"/>
              <a:gd name="connsiteY809" fmla="*/ 3043818 h 5030293"/>
              <a:gd name="connsiteX810" fmla="*/ 3379131 w 4572093"/>
              <a:gd name="connsiteY810" fmla="*/ 3026303 h 5030293"/>
              <a:gd name="connsiteX811" fmla="*/ 3370398 w 4572093"/>
              <a:gd name="connsiteY811" fmla="*/ 3008788 h 5030293"/>
              <a:gd name="connsiteX812" fmla="*/ 3361665 w 4572093"/>
              <a:gd name="connsiteY812" fmla="*/ 2991274 h 5030293"/>
              <a:gd name="connsiteX813" fmla="*/ 3356813 w 4572093"/>
              <a:gd name="connsiteY813" fmla="*/ 2983031 h 5030293"/>
              <a:gd name="connsiteX814" fmla="*/ 3351961 w 4572093"/>
              <a:gd name="connsiteY814" fmla="*/ 2974789 h 5030293"/>
              <a:gd name="connsiteX815" fmla="*/ 3333525 w 4572093"/>
              <a:gd name="connsiteY815" fmla="*/ 2940790 h 5030293"/>
              <a:gd name="connsiteX816" fmla="*/ 3328673 w 4572093"/>
              <a:gd name="connsiteY816" fmla="*/ 2932548 h 5030293"/>
              <a:gd name="connsiteX817" fmla="*/ 3323821 w 4572093"/>
              <a:gd name="connsiteY817" fmla="*/ 2924305 h 5030293"/>
              <a:gd name="connsiteX818" fmla="*/ 3313147 w 4572093"/>
              <a:gd name="connsiteY818" fmla="*/ 2908851 h 5030293"/>
              <a:gd name="connsiteX819" fmla="*/ 3303444 w 4572093"/>
              <a:gd name="connsiteY819" fmla="*/ 2892367 h 5030293"/>
              <a:gd name="connsiteX820" fmla="*/ 3297622 w 4572093"/>
              <a:gd name="connsiteY820" fmla="*/ 2884124 h 5030293"/>
              <a:gd name="connsiteX821" fmla="*/ 3292770 w 4572093"/>
              <a:gd name="connsiteY821" fmla="*/ 2876912 h 5030293"/>
              <a:gd name="connsiteX822" fmla="*/ 3271423 w 4572093"/>
              <a:gd name="connsiteY822" fmla="*/ 2846004 h 5030293"/>
              <a:gd name="connsiteX823" fmla="*/ 3249105 w 4572093"/>
              <a:gd name="connsiteY823" fmla="*/ 2816126 h 5030293"/>
              <a:gd name="connsiteX824" fmla="*/ 3225816 w 4572093"/>
              <a:gd name="connsiteY824" fmla="*/ 2787278 h 5030293"/>
              <a:gd name="connsiteX825" fmla="*/ 3025924 w 4572093"/>
              <a:gd name="connsiteY825" fmla="*/ 2593585 h 5030293"/>
              <a:gd name="connsiteX826" fmla="*/ 2816329 w 4572093"/>
              <a:gd name="connsiteY826" fmla="*/ 2466861 h 5030293"/>
              <a:gd name="connsiteX827" fmla="*/ 2623230 w 4572093"/>
              <a:gd name="connsiteY827" fmla="*/ 2398862 h 5030293"/>
              <a:gd name="connsiteX828" fmla="*/ 2580534 w 4572093"/>
              <a:gd name="connsiteY828" fmla="*/ 2389590 h 5030293"/>
              <a:gd name="connsiteX829" fmla="*/ 2560157 w 4572093"/>
              <a:gd name="connsiteY829" fmla="*/ 2384439 h 5030293"/>
              <a:gd name="connsiteX830" fmla="*/ 2540750 w 4572093"/>
              <a:gd name="connsiteY830" fmla="*/ 2381348 h 5030293"/>
              <a:gd name="connsiteX831" fmla="*/ 2503877 w 4572093"/>
              <a:gd name="connsiteY831" fmla="*/ 2375166 h 5030293"/>
              <a:gd name="connsiteX832" fmla="*/ 2468944 w 4572093"/>
              <a:gd name="connsiteY832" fmla="*/ 2372075 h 5030293"/>
              <a:gd name="connsiteX833" fmla="*/ 2453419 w 4572093"/>
              <a:gd name="connsiteY833" fmla="*/ 2370015 h 5030293"/>
              <a:gd name="connsiteX834" fmla="*/ 2438864 w 4572093"/>
              <a:gd name="connsiteY834" fmla="*/ 2368984 h 5030293"/>
              <a:gd name="connsiteX835" fmla="*/ 2411694 w 4572093"/>
              <a:gd name="connsiteY835" fmla="*/ 2367954 h 5030293"/>
              <a:gd name="connsiteX836" fmla="*/ 2407812 w 4572093"/>
              <a:gd name="connsiteY836" fmla="*/ 2366924 h 5030293"/>
              <a:gd name="connsiteX837" fmla="*/ 2533958 w 4572093"/>
              <a:gd name="connsiteY837" fmla="*/ 2289653 h 5030293"/>
              <a:gd name="connsiteX838" fmla="*/ 2414605 w 4572093"/>
              <a:gd name="connsiteY838" fmla="*/ 2216503 h 5030293"/>
              <a:gd name="connsiteX839" fmla="*/ 2419457 w 4572093"/>
              <a:gd name="connsiteY839" fmla="*/ 2217533 h 5030293"/>
              <a:gd name="connsiteX840" fmla="*/ 2449537 w 4572093"/>
              <a:gd name="connsiteY840" fmla="*/ 2220624 h 5030293"/>
              <a:gd name="connsiteX841" fmla="*/ 2466034 w 4572093"/>
              <a:gd name="connsiteY841" fmla="*/ 2221654 h 5030293"/>
              <a:gd name="connsiteX842" fmla="*/ 2483499 w 4572093"/>
              <a:gd name="connsiteY842" fmla="*/ 2224745 h 5030293"/>
              <a:gd name="connsiteX843" fmla="*/ 2520373 w 4572093"/>
              <a:gd name="connsiteY843" fmla="*/ 2229896 h 5030293"/>
              <a:gd name="connsiteX844" fmla="*/ 2540750 w 4572093"/>
              <a:gd name="connsiteY844" fmla="*/ 2234017 h 5030293"/>
              <a:gd name="connsiteX845" fmla="*/ 2561127 w 4572093"/>
              <a:gd name="connsiteY845" fmla="*/ 2238139 h 5030293"/>
              <a:gd name="connsiteX846" fmla="*/ 2652340 w 4572093"/>
              <a:gd name="connsiteY846" fmla="*/ 2260805 h 5030293"/>
              <a:gd name="connsiteX847" fmla="*/ 2861936 w 4572093"/>
              <a:gd name="connsiteY847" fmla="*/ 2343227 h 5030293"/>
              <a:gd name="connsiteX848" fmla="*/ 2973647 w 4572093"/>
              <a:gd name="connsiteY848" fmla="*/ 2407362 h 5030293"/>
              <a:gd name="connsiteX849" fmla="*/ 3086086 w 4572093"/>
              <a:gd name="connsiteY849" fmla="*/ 2488497 h 5030293"/>
              <a:gd name="connsiteX850" fmla="*/ 3092878 w 4572093"/>
              <a:gd name="connsiteY850" fmla="*/ 2493648 h 5030293"/>
              <a:gd name="connsiteX851" fmla="*/ 3099671 w 4572093"/>
              <a:gd name="connsiteY851" fmla="*/ 2499830 h 5030293"/>
              <a:gd name="connsiteX852" fmla="*/ 3113256 w 4572093"/>
              <a:gd name="connsiteY852" fmla="*/ 2512193 h 5030293"/>
              <a:gd name="connsiteX853" fmla="*/ 3141396 w 4572093"/>
              <a:gd name="connsiteY853" fmla="*/ 2535890 h 5030293"/>
              <a:gd name="connsiteX854" fmla="*/ 3167595 w 4572093"/>
              <a:gd name="connsiteY854" fmla="*/ 2561646 h 5030293"/>
              <a:gd name="connsiteX855" fmla="*/ 3194765 w 4572093"/>
              <a:gd name="connsiteY855" fmla="*/ 2587404 h 5030293"/>
              <a:gd name="connsiteX856" fmla="*/ 3246193 w 4572093"/>
              <a:gd name="connsiteY856" fmla="*/ 2643039 h 5030293"/>
              <a:gd name="connsiteX857" fmla="*/ 3271423 w 4572093"/>
              <a:gd name="connsiteY857" fmla="*/ 2672917 h 5030293"/>
              <a:gd name="connsiteX858" fmla="*/ 3295681 w 4572093"/>
              <a:gd name="connsiteY858" fmla="*/ 2703825 h 5030293"/>
              <a:gd name="connsiteX859" fmla="*/ 3462581 w 4572093"/>
              <a:gd name="connsiteY859" fmla="*/ 2982001 h 5030293"/>
              <a:gd name="connsiteX860" fmla="*/ 3479077 w 4572093"/>
              <a:gd name="connsiteY860" fmla="*/ 3020122 h 5030293"/>
              <a:gd name="connsiteX861" fmla="*/ 3486840 w 4572093"/>
              <a:gd name="connsiteY861" fmla="*/ 3039697 h 5030293"/>
              <a:gd name="connsiteX862" fmla="*/ 3494602 w 4572093"/>
              <a:gd name="connsiteY862" fmla="*/ 3059272 h 5030293"/>
              <a:gd name="connsiteX863" fmla="*/ 3509158 w 4572093"/>
              <a:gd name="connsiteY863" fmla="*/ 3099453 h 5030293"/>
              <a:gd name="connsiteX864" fmla="*/ 3515950 w 4572093"/>
              <a:gd name="connsiteY864" fmla="*/ 3119028 h 5030293"/>
              <a:gd name="connsiteX865" fmla="*/ 3521772 w 4572093"/>
              <a:gd name="connsiteY865" fmla="*/ 3139634 h 5030293"/>
              <a:gd name="connsiteX866" fmla="*/ 3533416 w 4572093"/>
              <a:gd name="connsiteY866" fmla="*/ 3179815 h 5030293"/>
              <a:gd name="connsiteX867" fmla="*/ 3544090 w 4572093"/>
              <a:gd name="connsiteY867" fmla="*/ 3221026 h 5030293"/>
              <a:gd name="connsiteX868" fmla="*/ 3548942 w 4572093"/>
              <a:gd name="connsiteY868" fmla="*/ 3241632 h 5030293"/>
              <a:gd name="connsiteX869" fmla="*/ 3553794 w 4572093"/>
              <a:gd name="connsiteY869" fmla="*/ 3263268 h 5030293"/>
              <a:gd name="connsiteX870" fmla="*/ 3561557 w 4572093"/>
              <a:gd name="connsiteY870" fmla="*/ 3304479 h 5030293"/>
              <a:gd name="connsiteX871" fmla="*/ 3579993 w 4572093"/>
              <a:gd name="connsiteY871" fmla="*/ 3641381 h 5030293"/>
              <a:gd name="connsiteX872" fmla="*/ 3521772 w 4572093"/>
              <a:gd name="connsiteY872" fmla="*/ 3960768 h 5030293"/>
              <a:gd name="connsiteX873" fmla="*/ 3402420 w 4572093"/>
              <a:gd name="connsiteY873" fmla="*/ 4235853 h 5030293"/>
              <a:gd name="connsiteX874" fmla="*/ 3248134 w 4572093"/>
              <a:gd name="connsiteY874" fmla="*/ 4451181 h 5030293"/>
              <a:gd name="connsiteX875" fmla="*/ 3088027 w 4572093"/>
              <a:gd name="connsiteY875" fmla="*/ 4602632 h 5030293"/>
              <a:gd name="connsiteX876" fmla="*/ 3069590 w 4572093"/>
              <a:gd name="connsiteY876" fmla="*/ 4618087 h 5030293"/>
              <a:gd name="connsiteX877" fmla="*/ 3050183 w 4572093"/>
              <a:gd name="connsiteY877" fmla="*/ 4631480 h 5030293"/>
              <a:gd name="connsiteX878" fmla="*/ 3032717 w 4572093"/>
              <a:gd name="connsiteY878" fmla="*/ 4644874 h 5030293"/>
              <a:gd name="connsiteX879" fmla="*/ 3023013 w 4572093"/>
              <a:gd name="connsiteY879" fmla="*/ 4651056 h 5030293"/>
              <a:gd name="connsiteX880" fmla="*/ 3014280 w 4572093"/>
              <a:gd name="connsiteY880" fmla="*/ 4657237 h 5030293"/>
              <a:gd name="connsiteX881" fmla="*/ 2981288 w 4572093"/>
              <a:gd name="connsiteY881" fmla="*/ 4679903 h 5030293"/>
              <a:gd name="connsiteX882" fmla="*/ 2973526 w 4572093"/>
              <a:gd name="connsiteY882" fmla="*/ 4684025 h 5030293"/>
              <a:gd name="connsiteX883" fmla="*/ 2967704 w 4572093"/>
              <a:gd name="connsiteY883" fmla="*/ 4688146 h 5030293"/>
              <a:gd name="connsiteX884" fmla="*/ 2930830 w 4572093"/>
              <a:gd name="connsiteY884" fmla="*/ 4709782 h 5030293"/>
              <a:gd name="connsiteX885" fmla="*/ 2921127 w 4572093"/>
              <a:gd name="connsiteY885" fmla="*/ 4714933 h 5030293"/>
              <a:gd name="connsiteX886" fmla="*/ 2917245 w 4572093"/>
              <a:gd name="connsiteY886" fmla="*/ 4716994 h 5030293"/>
              <a:gd name="connsiteX887" fmla="*/ 2883283 w 4572093"/>
              <a:gd name="connsiteY887" fmla="*/ 4734508 h 5030293"/>
              <a:gd name="connsiteX888" fmla="*/ 2865817 w 4572093"/>
              <a:gd name="connsiteY888" fmla="*/ 4742751 h 5030293"/>
              <a:gd name="connsiteX889" fmla="*/ 2849321 w 4572093"/>
              <a:gd name="connsiteY889" fmla="*/ 4749962 h 5030293"/>
              <a:gd name="connsiteX890" fmla="*/ 2814388 w 4572093"/>
              <a:gd name="connsiteY890" fmla="*/ 4765417 h 5030293"/>
              <a:gd name="connsiteX891" fmla="*/ 2778486 w 4572093"/>
              <a:gd name="connsiteY891" fmla="*/ 4779841 h 5030293"/>
              <a:gd name="connsiteX892" fmla="*/ 2762368 w 4572093"/>
              <a:gd name="connsiteY892" fmla="*/ 4785467 h 5030293"/>
              <a:gd name="connsiteX893" fmla="*/ 2767470 w 4572093"/>
              <a:gd name="connsiteY893" fmla="*/ 4783902 h 5030293"/>
              <a:gd name="connsiteX894" fmla="*/ 2802591 w 4572093"/>
              <a:gd name="connsiteY894" fmla="*/ 4772822 h 5030293"/>
              <a:gd name="connsiteX895" fmla="*/ 2837711 w 4572093"/>
              <a:gd name="connsiteY895" fmla="*/ 4759729 h 5030293"/>
              <a:gd name="connsiteX896" fmla="*/ 2872832 w 4572093"/>
              <a:gd name="connsiteY896" fmla="*/ 4746635 h 5030293"/>
              <a:gd name="connsiteX897" fmla="*/ 2906949 w 4572093"/>
              <a:gd name="connsiteY897" fmla="*/ 4731526 h 5030293"/>
              <a:gd name="connsiteX898" fmla="*/ 2920998 w 4572093"/>
              <a:gd name="connsiteY898" fmla="*/ 4726491 h 5030293"/>
              <a:gd name="connsiteX899" fmla="*/ 2961136 w 4572093"/>
              <a:gd name="connsiteY899" fmla="*/ 4708360 h 5030293"/>
              <a:gd name="connsiteX900" fmla="*/ 2989232 w 4572093"/>
              <a:gd name="connsiteY900" fmla="*/ 4695267 h 5030293"/>
              <a:gd name="connsiteX901" fmla="*/ 3012312 w 4572093"/>
              <a:gd name="connsiteY901" fmla="*/ 4684187 h 5030293"/>
              <a:gd name="connsiteX902" fmla="*/ 3039405 w 4572093"/>
              <a:gd name="connsiteY902" fmla="*/ 4670086 h 5030293"/>
              <a:gd name="connsiteX903" fmla="*/ 3067502 w 4572093"/>
              <a:gd name="connsiteY903" fmla="*/ 4654977 h 5030293"/>
              <a:gd name="connsiteX904" fmla="*/ 3095598 w 4572093"/>
              <a:gd name="connsiteY904" fmla="*/ 4638862 h 5030293"/>
              <a:gd name="connsiteX905" fmla="*/ 3336427 w 4572093"/>
              <a:gd name="connsiteY905" fmla="*/ 4468641 h 5030293"/>
              <a:gd name="connsiteX906" fmla="*/ 3575248 w 4572093"/>
              <a:gd name="connsiteY906" fmla="*/ 4212805 h 5030293"/>
              <a:gd name="connsiteX907" fmla="*/ 3629434 w 4572093"/>
              <a:gd name="connsiteY907" fmla="*/ 4136256 h 5030293"/>
              <a:gd name="connsiteX908" fmla="*/ 3636458 w 4572093"/>
              <a:gd name="connsiteY908" fmla="*/ 4126184 h 5030293"/>
              <a:gd name="connsiteX909" fmla="*/ 3642479 w 4572093"/>
              <a:gd name="connsiteY909" fmla="*/ 4116111 h 5030293"/>
              <a:gd name="connsiteX910" fmla="*/ 3654520 w 4572093"/>
              <a:gd name="connsiteY910" fmla="*/ 4095967 h 5030293"/>
              <a:gd name="connsiteX911" fmla="*/ 3667565 w 4572093"/>
              <a:gd name="connsiteY911" fmla="*/ 4074815 h 5030293"/>
              <a:gd name="connsiteX912" fmla="*/ 3679607 w 4572093"/>
              <a:gd name="connsiteY912" fmla="*/ 4054670 h 5030293"/>
              <a:gd name="connsiteX913" fmla="*/ 3703690 w 4572093"/>
              <a:gd name="connsiteY913" fmla="*/ 4011360 h 5030293"/>
              <a:gd name="connsiteX914" fmla="*/ 3715731 w 4572093"/>
              <a:gd name="connsiteY914" fmla="*/ 3989201 h 5030293"/>
              <a:gd name="connsiteX915" fmla="*/ 3725765 w 4572093"/>
              <a:gd name="connsiteY915" fmla="*/ 3967042 h 5030293"/>
              <a:gd name="connsiteX916" fmla="*/ 3747842 w 4572093"/>
              <a:gd name="connsiteY916" fmla="*/ 3922724 h 5030293"/>
              <a:gd name="connsiteX917" fmla="*/ 3767910 w 4572093"/>
              <a:gd name="connsiteY917" fmla="*/ 3876391 h 5030293"/>
              <a:gd name="connsiteX918" fmla="*/ 3777945 w 4572093"/>
              <a:gd name="connsiteY918" fmla="*/ 3853225 h 5030293"/>
              <a:gd name="connsiteX919" fmla="*/ 3786976 w 4572093"/>
              <a:gd name="connsiteY919" fmla="*/ 3829052 h 5030293"/>
              <a:gd name="connsiteX920" fmla="*/ 3805038 w 4572093"/>
              <a:gd name="connsiteY920" fmla="*/ 3780705 h 5030293"/>
              <a:gd name="connsiteX921" fmla="*/ 3820090 w 4572093"/>
              <a:gd name="connsiteY921" fmla="*/ 3732358 h 5030293"/>
              <a:gd name="connsiteX922" fmla="*/ 3828117 w 4572093"/>
              <a:gd name="connsiteY922" fmla="*/ 3707177 h 5030293"/>
              <a:gd name="connsiteX923" fmla="*/ 3835142 w 4572093"/>
              <a:gd name="connsiteY923" fmla="*/ 3681997 h 5030293"/>
              <a:gd name="connsiteX924" fmla="*/ 3848187 w 4572093"/>
              <a:gd name="connsiteY924" fmla="*/ 3631635 h 5030293"/>
              <a:gd name="connsiteX925" fmla="*/ 3859225 w 4572093"/>
              <a:gd name="connsiteY925" fmla="*/ 3581274 h 5030293"/>
              <a:gd name="connsiteX926" fmla="*/ 3864242 w 4572093"/>
              <a:gd name="connsiteY926" fmla="*/ 3555086 h 5030293"/>
              <a:gd name="connsiteX927" fmla="*/ 3868256 w 4572093"/>
              <a:gd name="connsiteY927" fmla="*/ 3528898 h 5030293"/>
              <a:gd name="connsiteX928" fmla="*/ 3877287 w 4572093"/>
              <a:gd name="connsiteY928" fmla="*/ 3477530 h 5030293"/>
              <a:gd name="connsiteX929" fmla="*/ 3882304 w 4572093"/>
              <a:gd name="connsiteY929" fmla="*/ 3424147 h 5030293"/>
              <a:gd name="connsiteX930" fmla="*/ 3885314 w 4572093"/>
              <a:gd name="connsiteY930" fmla="*/ 3397959 h 5030293"/>
              <a:gd name="connsiteX931" fmla="*/ 3887321 w 4572093"/>
              <a:gd name="connsiteY931" fmla="*/ 3371771 h 5030293"/>
              <a:gd name="connsiteX932" fmla="*/ 3890332 w 4572093"/>
              <a:gd name="connsiteY932" fmla="*/ 3318388 h 5030293"/>
              <a:gd name="connsiteX933" fmla="*/ 3890331 w 4572093"/>
              <a:gd name="connsiteY933" fmla="*/ 3265005 h 5030293"/>
              <a:gd name="connsiteX934" fmla="*/ 3890332 w 4572093"/>
              <a:gd name="connsiteY934" fmla="*/ 3237810 h 5030293"/>
              <a:gd name="connsiteX935" fmla="*/ 3889328 w 4572093"/>
              <a:gd name="connsiteY935" fmla="*/ 3211622 h 5030293"/>
              <a:gd name="connsiteX936" fmla="*/ 3887321 w 4572093"/>
              <a:gd name="connsiteY936" fmla="*/ 3158239 h 5030293"/>
              <a:gd name="connsiteX937" fmla="*/ 3882304 w 4572093"/>
              <a:gd name="connsiteY937" fmla="*/ 3104856 h 5030293"/>
              <a:gd name="connsiteX938" fmla="*/ 3880297 w 4572093"/>
              <a:gd name="connsiteY938" fmla="*/ 3077661 h 5030293"/>
              <a:gd name="connsiteX939" fmla="*/ 3876283 w 4572093"/>
              <a:gd name="connsiteY939" fmla="*/ 3051473 h 5030293"/>
              <a:gd name="connsiteX940" fmla="*/ 3868256 w 4572093"/>
              <a:gd name="connsiteY940" fmla="*/ 2998090 h 5030293"/>
              <a:gd name="connsiteX941" fmla="*/ 3858221 w 4572093"/>
              <a:gd name="connsiteY941" fmla="*/ 2945714 h 5030293"/>
              <a:gd name="connsiteX942" fmla="*/ 3853204 w 4572093"/>
              <a:gd name="connsiteY942" fmla="*/ 2919526 h 5030293"/>
              <a:gd name="connsiteX943" fmla="*/ 3847183 w 4572093"/>
              <a:gd name="connsiteY943" fmla="*/ 2894345 h 5030293"/>
              <a:gd name="connsiteX944" fmla="*/ 3834138 w 4572093"/>
              <a:gd name="connsiteY944" fmla="*/ 2841970 h 5030293"/>
              <a:gd name="connsiteX945" fmla="*/ 3819087 w 4572093"/>
              <a:gd name="connsiteY945" fmla="*/ 2791609 h 5030293"/>
              <a:gd name="connsiteX946" fmla="*/ 3815073 w 4572093"/>
              <a:gd name="connsiteY946" fmla="*/ 2778515 h 5030293"/>
              <a:gd name="connsiteX947" fmla="*/ 3811059 w 4572093"/>
              <a:gd name="connsiteY947" fmla="*/ 2766428 h 5030293"/>
              <a:gd name="connsiteX948" fmla="*/ 3802028 w 4572093"/>
              <a:gd name="connsiteY948" fmla="*/ 2741247 h 5030293"/>
              <a:gd name="connsiteX949" fmla="*/ 3792997 w 4572093"/>
              <a:gd name="connsiteY949" fmla="*/ 2716067 h 5030293"/>
              <a:gd name="connsiteX950" fmla="*/ 3783965 w 4572093"/>
              <a:gd name="connsiteY950" fmla="*/ 2691893 h 5030293"/>
              <a:gd name="connsiteX951" fmla="*/ 3763897 w 4572093"/>
              <a:gd name="connsiteY951" fmla="*/ 2643546 h 5030293"/>
              <a:gd name="connsiteX952" fmla="*/ 3741821 w 4572093"/>
              <a:gd name="connsiteY952" fmla="*/ 2595199 h 5030293"/>
              <a:gd name="connsiteX953" fmla="*/ 3730783 w 4572093"/>
              <a:gd name="connsiteY953" fmla="*/ 2572033 h 5030293"/>
              <a:gd name="connsiteX954" fmla="*/ 3725765 w 4572093"/>
              <a:gd name="connsiteY954" fmla="*/ 2559946 h 5030293"/>
              <a:gd name="connsiteX955" fmla="*/ 3719745 w 4572093"/>
              <a:gd name="connsiteY955" fmla="*/ 2548867 h 5030293"/>
              <a:gd name="connsiteX956" fmla="*/ 3694658 w 4572093"/>
              <a:gd name="connsiteY956" fmla="*/ 2503542 h 5030293"/>
              <a:gd name="connsiteX957" fmla="*/ 3688638 w 4572093"/>
              <a:gd name="connsiteY957" fmla="*/ 2491455 h 5030293"/>
              <a:gd name="connsiteX958" fmla="*/ 3682617 w 4572093"/>
              <a:gd name="connsiteY958" fmla="*/ 2480376 h 5030293"/>
              <a:gd name="connsiteX959" fmla="*/ 3669572 w 4572093"/>
              <a:gd name="connsiteY959" fmla="*/ 2458217 h 5030293"/>
              <a:gd name="connsiteX960" fmla="*/ 3656528 w 4572093"/>
              <a:gd name="connsiteY960" fmla="*/ 2437065 h 5030293"/>
              <a:gd name="connsiteX961" fmla="*/ 3649503 w 4572093"/>
              <a:gd name="connsiteY961" fmla="*/ 2425986 h 5030293"/>
              <a:gd name="connsiteX962" fmla="*/ 3642479 w 4572093"/>
              <a:gd name="connsiteY962" fmla="*/ 2414906 h 5030293"/>
              <a:gd name="connsiteX963" fmla="*/ 3614383 w 4572093"/>
              <a:gd name="connsiteY963" fmla="*/ 2372602 h 5030293"/>
              <a:gd name="connsiteX964" fmla="*/ 3600334 w 4572093"/>
              <a:gd name="connsiteY964" fmla="*/ 2352458 h 5030293"/>
              <a:gd name="connsiteX965" fmla="*/ 3585282 w 4572093"/>
              <a:gd name="connsiteY965" fmla="*/ 2332313 h 5030293"/>
              <a:gd name="connsiteX966" fmla="*/ 3555179 w 4572093"/>
              <a:gd name="connsiteY966" fmla="*/ 2292024 h 5030293"/>
              <a:gd name="connsiteX967" fmla="*/ 3284247 w 4572093"/>
              <a:gd name="connsiteY967" fmla="*/ 2025109 h 5030293"/>
              <a:gd name="connsiteX968" fmla="*/ 2995253 w 4572093"/>
              <a:gd name="connsiteY968" fmla="*/ 1847838 h 5030293"/>
              <a:gd name="connsiteX969" fmla="*/ 2726328 w 4572093"/>
              <a:gd name="connsiteY969" fmla="*/ 1751144 h 5030293"/>
              <a:gd name="connsiteX970" fmla="*/ 2711276 w 4572093"/>
              <a:gd name="connsiteY970" fmla="*/ 1747115 h 5030293"/>
              <a:gd name="connsiteX971" fmla="*/ 2703249 w 4572093"/>
              <a:gd name="connsiteY971" fmla="*/ 1745100 h 5030293"/>
              <a:gd name="connsiteX972" fmla="*/ 2696225 w 4572093"/>
              <a:gd name="connsiteY972" fmla="*/ 1743086 h 5030293"/>
              <a:gd name="connsiteX973" fmla="*/ 2666121 w 4572093"/>
              <a:gd name="connsiteY973" fmla="*/ 1737043 h 5030293"/>
              <a:gd name="connsiteX974" fmla="*/ 2609928 w 4572093"/>
              <a:gd name="connsiteY974" fmla="*/ 1725963 h 5030293"/>
              <a:gd name="connsiteX975" fmla="*/ 2557748 w 4572093"/>
              <a:gd name="connsiteY975" fmla="*/ 1717905 h 5030293"/>
              <a:gd name="connsiteX976" fmla="*/ 2545707 w 4572093"/>
              <a:gd name="connsiteY976" fmla="*/ 1715891 h 5030293"/>
              <a:gd name="connsiteX977" fmla="*/ 2533665 w 4572093"/>
              <a:gd name="connsiteY977" fmla="*/ 1714883 h 5030293"/>
              <a:gd name="connsiteX978" fmla="*/ 2509582 w 4572093"/>
              <a:gd name="connsiteY978" fmla="*/ 1711862 h 5030293"/>
              <a:gd name="connsiteX979" fmla="*/ 2487507 w 4572093"/>
              <a:gd name="connsiteY979" fmla="*/ 1709847 h 5030293"/>
              <a:gd name="connsiteX980" fmla="*/ 2477472 w 4572093"/>
              <a:gd name="connsiteY980" fmla="*/ 1708840 h 5030293"/>
              <a:gd name="connsiteX981" fmla="*/ 2467438 w 4572093"/>
              <a:gd name="connsiteY981" fmla="*/ 1707833 h 5030293"/>
              <a:gd name="connsiteX982" fmla="*/ 2436331 w 4572093"/>
              <a:gd name="connsiteY982" fmla="*/ 1705818 h 5030293"/>
              <a:gd name="connsiteX983" fmla="*/ 2535672 w 4572093"/>
              <a:gd name="connsiteY983" fmla="*/ 1648406 h 5030293"/>
              <a:gd name="connsiteX984" fmla="*/ 2375120 w 4572093"/>
              <a:gd name="connsiteY984" fmla="*/ 1554735 h 5030293"/>
              <a:gd name="connsiteX985" fmla="*/ 2402214 w 4572093"/>
              <a:gd name="connsiteY985" fmla="*/ 1555742 h 5030293"/>
              <a:gd name="connsiteX986" fmla="*/ 2437334 w 4572093"/>
              <a:gd name="connsiteY986" fmla="*/ 1558764 h 5030293"/>
              <a:gd name="connsiteX987" fmla="*/ 2478476 w 4572093"/>
              <a:gd name="connsiteY987" fmla="*/ 1562792 h 5030293"/>
              <a:gd name="connsiteX988" fmla="*/ 2489514 w 4572093"/>
              <a:gd name="connsiteY988" fmla="*/ 1563799 h 5030293"/>
              <a:gd name="connsiteX989" fmla="*/ 2500551 w 4572093"/>
              <a:gd name="connsiteY989" fmla="*/ 1564807 h 5030293"/>
              <a:gd name="connsiteX990" fmla="*/ 2524634 w 4572093"/>
              <a:gd name="connsiteY990" fmla="*/ 1568835 h 5030293"/>
              <a:gd name="connsiteX991" fmla="*/ 2575810 w 4572093"/>
              <a:gd name="connsiteY991" fmla="*/ 1575886 h 5030293"/>
              <a:gd name="connsiteX992" fmla="*/ 2632004 w 4572093"/>
              <a:gd name="connsiteY992" fmla="*/ 1586966 h 5030293"/>
              <a:gd name="connsiteX993" fmla="*/ 2646052 w 4572093"/>
              <a:gd name="connsiteY993" fmla="*/ 1588980 h 5030293"/>
              <a:gd name="connsiteX994" fmla="*/ 2661104 w 4572093"/>
              <a:gd name="connsiteY994" fmla="*/ 1592002 h 5030293"/>
              <a:gd name="connsiteX995" fmla="*/ 2692211 w 4572093"/>
              <a:gd name="connsiteY995" fmla="*/ 1600059 h 5030293"/>
              <a:gd name="connsiteX996" fmla="*/ 2723318 w 4572093"/>
              <a:gd name="connsiteY996" fmla="*/ 1608118 h 5030293"/>
              <a:gd name="connsiteX997" fmla="*/ 2740376 w 4572093"/>
              <a:gd name="connsiteY997" fmla="*/ 1612147 h 5030293"/>
              <a:gd name="connsiteX998" fmla="*/ 2756432 w 4572093"/>
              <a:gd name="connsiteY998" fmla="*/ 1616175 h 5030293"/>
              <a:gd name="connsiteX999" fmla="*/ 2789545 w 4572093"/>
              <a:gd name="connsiteY999" fmla="*/ 1626248 h 5030293"/>
              <a:gd name="connsiteX1000" fmla="*/ 2806604 w 4572093"/>
              <a:gd name="connsiteY1000" fmla="*/ 1631284 h 5030293"/>
              <a:gd name="connsiteX1001" fmla="*/ 2815635 w 4572093"/>
              <a:gd name="connsiteY1001" fmla="*/ 1634305 h 5030293"/>
              <a:gd name="connsiteX1002" fmla="*/ 2823663 w 4572093"/>
              <a:gd name="connsiteY1002" fmla="*/ 1637327 h 5030293"/>
              <a:gd name="connsiteX1003" fmla="*/ 2893905 w 4572093"/>
              <a:gd name="connsiteY1003" fmla="*/ 1662508 h 5030293"/>
              <a:gd name="connsiteX1004" fmla="*/ 2967156 w 4572093"/>
              <a:gd name="connsiteY1004" fmla="*/ 1691717 h 5030293"/>
              <a:gd name="connsiteX1005" fmla="*/ 3041412 w 4572093"/>
              <a:gd name="connsiteY1005" fmla="*/ 1726970 h 5030293"/>
              <a:gd name="connsiteX1006" fmla="*/ 3194187 w 4572093"/>
              <a:gd name="connsiteY1006" fmla="*/ 1812962 h 5030293"/>
              <a:gd name="connsiteX1007" fmla="*/ 3345457 w 4572093"/>
              <a:gd name="connsiteY1007" fmla="*/ 1922372 h 5030293"/>
              <a:gd name="connsiteX1008" fmla="*/ 3364523 w 4572093"/>
              <a:gd name="connsiteY1008" fmla="*/ 1937480 h 5030293"/>
              <a:gd name="connsiteX1009" fmla="*/ 3382585 w 4572093"/>
              <a:gd name="connsiteY1009" fmla="*/ 1952589 h 5030293"/>
              <a:gd name="connsiteX1010" fmla="*/ 3419713 w 4572093"/>
              <a:gd name="connsiteY1010" fmla="*/ 1985827 h 5030293"/>
              <a:gd name="connsiteX1011" fmla="*/ 3437775 w 4572093"/>
              <a:gd name="connsiteY1011" fmla="*/ 2001943 h 5030293"/>
              <a:gd name="connsiteX1012" fmla="*/ 3455837 w 4572093"/>
              <a:gd name="connsiteY1012" fmla="*/ 2019066 h 5030293"/>
              <a:gd name="connsiteX1013" fmla="*/ 3491961 w 4572093"/>
              <a:gd name="connsiteY1013" fmla="*/ 2054319 h 5030293"/>
              <a:gd name="connsiteX1014" fmla="*/ 3625420 w 4572093"/>
              <a:gd name="connsiteY1014" fmla="*/ 2210439 h 5030293"/>
              <a:gd name="connsiteX1015" fmla="*/ 3641476 w 4572093"/>
              <a:gd name="connsiteY1015" fmla="*/ 2231591 h 5030293"/>
              <a:gd name="connsiteX1016" fmla="*/ 3649503 w 4572093"/>
              <a:gd name="connsiteY1016" fmla="*/ 2241663 h 5030293"/>
              <a:gd name="connsiteX1017" fmla="*/ 3657531 w 4572093"/>
              <a:gd name="connsiteY1017" fmla="*/ 2252742 h 5030293"/>
              <a:gd name="connsiteX1018" fmla="*/ 3687634 w 4572093"/>
              <a:gd name="connsiteY1018" fmla="*/ 2296053 h 5030293"/>
              <a:gd name="connsiteX1019" fmla="*/ 3694659 w 4572093"/>
              <a:gd name="connsiteY1019" fmla="*/ 2307133 h 5030293"/>
              <a:gd name="connsiteX1020" fmla="*/ 3701683 w 4572093"/>
              <a:gd name="connsiteY1020" fmla="*/ 2318212 h 5030293"/>
              <a:gd name="connsiteX1021" fmla="*/ 3715731 w 4572093"/>
              <a:gd name="connsiteY1021" fmla="*/ 2341378 h 5030293"/>
              <a:gd name="connsiteX1022" fmla="*/ 3729779 w 4572093"/>
              <a:gd name="connsiteY1022" fmla="*/ 2363537 h 5030293"/>
              <a:gd name="connsiteX1023" fmla="*/ 3736803 w 4572093"/>
              <a:gd name="connsiteY1023" fmla="*/ 2375624 h 5030293"/>
              <a:gd name="connsiteX1024" fmla="*/ 3743827 w 4572093"/>
              <a:gd name="connsiteY1024" fmla="*/ 2386703 h 5030293"/>
              <a:gd name="connsiteX1025" fmla="*/ 3769917 w 4572093"/>
              <a:gd name="connsiteY1025" fmla="*/ 2434043 h 5030293"/>
              <a:gd name="connsiteX1026" fmla="*/ 3775938 w 4572093"/>
              <a:gd name="connsiteY1026" fmla="*/ 2446130 h 5030293"/>
              <a:gd name="connsiteX1027" fmla="*/ 3781959 w 4572093"/>
              <a:gd name="connsiteY1027" fmla="*/ 2458217 h 5030293"/>
              <a:gd name="connsiteX1028" fmla="*/ 3794000 w 4572093"/>
              <a:gd name="connsiteY1028" fmla="*/ 2482390 h 5030293"/>
              <a:gd name="connsiteX1029" fmla="*/ 3806041 w 4572093"/>
              <a:gd name="connsiteY1029" fmla="*/ 2506564 h 5030293"/>
              <a:gd name="connsiteX1030" fmla="*/ 3812062 w 4572093"/>
              <a:gd name="connsiteY1030" fmla="*/ 2518650 h 5030293"/>
              <a:gd name="connsiteX1031" fmla="*/ 3818083 w 4572093"/>
              <a:gd name="connsiteY1031" fmla="*/ 2531744 h 5030293"/>
              <a:gd name="connsiteX1032" fmla="*/ 3840159 w 4572093"/>
              <a:gd name="connsiteY1032" fmla="*/ 2582105 h 5030293"/>
              <a:gd name="connsiteX1033" fmla="*/ 3910401 w 4572093"/>
              <a:gd name="connsiteY1033" fmla="*/ 2790601 h 5030293"/>
              <a:gd name="connsiteX1034" fmla="*/ 3917425 w 4572093"/>
              <a:gd name="connsiteY1034" fmla="*/ 2816789 h 5030293"/>
              <a:gd name="connsiteX1035" fmla="*/ 3920435 w 4572093"/>
              <a:gd name="connsiteY1035" fmla="*/ 2830891 h 5030293"/>
              <a:gd name="connsiteX1036" fmla="*/ 3923445 w 4572093"/>
              <a:gd name="connsiteY1036" fmla="*/ 2843984 h 5030293"/>
              <a:gd name="connsiteX1037" fmla="*/ 3935487 w 4572093"/>
              <a:gd name="connsiteY1037" fmla="*/ 2898375 h 5030293"/>
              <a:gd name="connsiteX1038" fmla="*/ 3944518 w 4572093"/>
              <a:gd name="connsiteY1038" fmla="*/ 2952765 h 5030293"/>
              <a:gd name="connsiteX1039" fmla="*/ 3948532 w 4572093"/>
              <a:gd name="connsiteY1039" fmla="*/ 2980967 h 5030293"/>
              <a:gd name="connsiteX1040" fmla="*/ 3952545 w 4572093"/>
              <a:gd name="connsiteY1040" fmla="*/ 3008162 h 5030293"/>
              <a:gd name="connsiteX1041" fmla="*/ 3958566 w 4572093"/>
              <a:gd name="connsiteY1041" fmla="*/ 3063560 h 5030293"/>
              <a:gd name="connsiteX1042" fmla="*/ 3962580 w 4572093"/>
              <a:gd name="connsiteY1042" fmla="*/ 3118957 h 5030293"/>
              <a:gd name="connsiteX1043" fmla="*/ 3963584 w 4572093"/>
              <a:gd name="connsiteY1043" fmla="*/ 3146152 h 5030293"/>
              <a:gd name="connsiteX1044" fmla="*/ 3964587 w 4572093"/>
              <a:gd name="connsiteY1044" fmla="*/ 3160253 h 5030293"/>
              <a:gd name="connsiteX1045" fmla="*/ 3964587 w 4572093"/>
              <a:gd name="connsiteY1045" fmla="*/ 3173347 h 5030293"/>
              <a:gd name="connsiteX1046" fmla="*/ 3965591 w 4572093"/>
              <a:gd name="connsiteY1046" fmla="*/ 3228745 h 5030293"/>
              <a:gd name="connsiteX1047" fmla="*/ 3964587 w 4572093"/>
              <a:gd name="connsiteY1047" fmla="*/ 3256947 h 5030293"/>
              <a:gd name="connsiteX1048" fmla="*/ 3963584 w 4572093"/>
              <a:gd name="connsiteY1048" fmla="*/ 3284142 h 5030293"/>
              <a:gd name="connsiteX1049" fmla="*/ 3960573 w 4572093"/>
              <a:gd name="connsiteY1049" fmla="*/ 3338532 h 5030293"/>
              <a:gd name="connsiteX1050" fmla="*/ 3955556 w 4572093"/>
              <a:gd name="connsiteY1050" fmla="*/ 3392923 h 5030293"/>
              <a:gd name="connsiteX1051" fmla="*/ 3954552 w 4572093"/>
              <a:gd name="connsiteY1051" fmla="*/ 3407024 h 5030293"/>
              <a:gd name="connsiteX1052" fmla="*/ 3952545 w 4572093"/>
              <a:gd name="connsiteY1052" fmla="*/ 3420118 h 5030293"/>
              <a:gd name="connsiteX1053" fmla="*/ 3949535 w 4572093"/>
              <a:gd name="connsiteY1053" fmla="*/ 3447313 h 5030293"/>
              <a:gd name="connsiteX1054" fmla="*/ 3945521 w 4572093"/>
              <a:gd name="connsiteY1054" fmla="*/ 3474508 h 5030293"/>
              <a:gd name="connsiteX1055" fmla="*/ 3943514 w 4572093"/>
              <a:gd name="connsiteY1055" fmla="*/ 3487602 h 5030293"/>
              <a:gd name="connsiteX1056" fmla="*/ 3940504 w 4572093"/>
              <a:gd name="connsiteY1056" fmla="*/ 3500696 h 5030293"/>
              <a:gd name="connsiteX1057" fmla="*/ 3930469 w 4572093"/>
              <a:gd name="connsiteY1057" fmla="*/ 3554079 h 5030293"/>
              <a:gd name="connsiteX1058" fmla="*/ 3928463 w 4572093"/>
              <a:gd name="connsiteY1058" fmla="*/ 3567173 h 5030293"/>
              <a:gd name="connsiteX1059" fmla="*/ 3925453 w 4572093"/>
              <a:gd name="connsiteY1059" fmla="*/ 3580267 h 5030293"/>
              <a:gd name="connsiteX1060" fmla="*/ 3918428 w 4572093"/>
              <a:gd name="connsiteY1060" fmla="*/ 3606454 h 5030293"/>
              <a:gd name="connsiteX1061" fmla="*/ 3912408 w 4572093"/>
              <a:gd name="connsiteY1061" fmla="*/ 3632643 h 5030293"/>
              <a:gd name="connsiteX1062" fmla="*/ 3909397 w 4572093"/>
              <a:gd name="connsiteY1062" fmla="*/ 3645736 h 5030293"/>
              <a:gd name="connsiteX1063" fmla="*/ 3905383 w 4572093"/>
              <a:gd name="connsiteY1063" fmla="*/ 3657823 h 5030293"/>
              <a:gd name="connsiteX1064" fmla="*/ 3874277 w 4572093"/>
              <a:gd name="connsiteY1064" fmla="*/ 3758546 h 5030293"/>
              <a:gd name="connsiteX1065" fmla="*/ 3865245 w 4572093"/>
              <a:gd name="connsiteY1065" fmla="*/ 3783727 h 5030293"/>
              <a:gd name="connsiteX1066" fmla="*/ 3856214 w 4572093"/>
              <a:gd name="connsiteY1066" fmla="*/ 3807900 h 5030293"/>
              <a:gd name="connsiteX1067" fmla="*/ 3837149 w 4572093"/>
              <a:gd name="connsiteY1067" fmla="*/ 3856247 h 5030293"/>
              <a:gd name="connsiteX1068" fmla="*/ 3827114 w 4572093"/>
              <a:gd name="connsiteY1068" fmla="*/ 3879413 h 5030293"/>
              <a:gd name="connsiteX1069" fmla="*/ 3816076 w 4572093"/>
              <a:gd name="connsiteY1069" fmla="*/ 3903587 h 5030293"/>
              <a:gd name="connsiteX1070" fmla="*/ 3794000 w 4572093"/>
              <a:gd name="connsiteY1070" fmla="*/ 3948912 h 5030293"/>
              <a:gd name="connsiteX1071" fmla="*/ 3770921 w 4572093"/>
              <a:gd name="connsiteY1071" fmla="*/ 3994237 h 5030293"/>
              <a:gd name="connsiteX1072" fmla="*/ 3758880 w 4572093"/>
              <a:gd name="connsiteY1072" fmla="*/ 4015389 h 5030293"/>
              <a:gd name="connsiteX1073" fmla="*/ 3746838 w 4572093"/>
              <a:gd name="connsiteY1073" fmla="*/ 4037547 h 5030293"/>
              <a:gd name="connsiteX1074" fmla="*/ 3721752 w 4572093"/>
              <a:gd name="connsiteY1074" fmla="*/ 4079851 h 5030293"/>
              <a:gd name="connsiteX1075" fmla="*/ 3708707 w 4572093"/>
              <a:gd name="connsiteY1075" fmla="*/ 4099996 h 5030293"/>
              <a:gd name="connsiteX1076" fmla="*/ 3695662 w 4572093"/>
              <a:gd name="connsiteY1076" fmla="*/ 4121147 h 5030293"/>
              <a:gd name="connsiteX1077" fmla="*/ 3682617 w 4572093"/>
              <a:gd name="connsiteY1077" fmla="*/ 4141292 h 5030293"/>
              <a:gd name="connsiteX1078" fmla="*/ 3675593 w 4572093"/>
              <a:gd name="connsiteY1078" fmla="*/ 4150357 h 5030293"/>
              <a:gd name="connsiteX1079" fmla="*/ 3668569 w 4572093"/>
              <a:gd name="connsiteY1079" fmla="*/ 4160429 h 5030293"/>
              <a:gd name="connsiteX1080" fmla="*/ 3640472 w 4572093"/>
              <a:gd name="connsiteY1080" fmla="*/ 4198704 h 5030293"/>
              <a:gd name="connsiteX1081" fmla="*/ 3400647 w 4572093"/>
              <a:gd name="connsiteY1081" fmla="*/ 4457561 h 5030293"/>
              <a:gd name="connsiteX1082" fmla="*/ 3159819 w 4572093"/>
              <a:gd name="connsiteY1082" fmla="*/ 4630804 h 5030293"/>
              <a:gd name="connsiteX1083" fmla="*/ 3103626 w 4572093"/>
              <a:gd name="connsiteY1083" fmla="*/ 4662028 h 5030293"/>
              <a:gd name="connsiteX1084" fmla="*/ 3077536 w 4572093"/>
              <a:gd name="connsiteY1084" fmla="*/ 4676129 h 5030293"/>
              <a:gd name="connsiteX1085" fmla="*/ 3050443 w 4572093"/>
              <a:gd name="connsiteY1085" fmla="*/ 4689223 h 5030293"/>
              <a:gd name="connsiteX1086" fmla="*/ 3025357 w 4572093"/>
              <a:gd name="connsiteY1086" fmla="*/ 4701310 h 5030293"/>
              <a:gd name="connsiteX1087" fmla="*/ 3001274 w 4572093"/>
              <a:gd name="connsiteY1087" fmla="*/ 4712389 h 5030293"/>
              <a:gd name="connsiteX1088" fmla="*/ 2986222 w 4572093"/>
              <a:gd name="connsiteY1088" fmla="*/ 4718433 h 5030293"/>
              <a:gd name="connsiteX1089" fmla="*/ 2963143 w 4572093"/>
              <a:gd name="connsiteY1089" fmla="*/ 4728505 h 5030293"/>
              <a:gd name="connsiteX1090" fmla="*/ 2954112 w 4572093"/>
              <a:gd name="connsiteY1090" fmla="*/ 4732534 h 5030293"/>
              <a:gd name="connsiteX1091" fmla="*/ 2946084 w 4572093"/>
              <a:gd name="connsiteY1091" fmla="*/ 4735555 h 5030293"/>
              <a:gd name="connsiteX1092" fmla="*/ 2932036 w 4572093"/>
              <a:gd name="connsiteY1092" fmla="*/ 4741599 h 5030293"/>
              <a:gd name="connsiteX1093" fmla="*/ 2894908 w 4572093"/>
              <a:gd name="connsiteY1093" fmla="*/ 4754693 h 5030293"/>
              <a:gd name="connsiteX1094" fmla="*/ 2894624 w 4572093"/>
              <a:gd name="connsiteY1094" fmla="*/ 4754804 h 5030293"/>
              <a:gd name="connsiteX1095" fmla="*/ 2944562 w 4572093"/>
              <a:gd name="connsiteY1095" fmla="*/ 4738603 h 5030293"/>
              <a:gd name="connsiteX1096" fmla="*/ 2958650 w 4572093"/>
              <a:gd name="connsiteY1096" fmla="*/ 4733452 h 5030293"/>
              <a:gd name="connsiteX1097" fmla="*/ 2999908 w 4572093"/>
              <a:gd name="connsiteY1097" fmla="*/ 4718000 h 5030293"/>
              <a:gd name="connsiteX1098" fmla="*/ 3029091 w 4572093"/>
              <a:gd name="connsiteY1098" fmla="*/ 4706668 h 5030293"/>
              <a:gd name="connsiteX1099" fmla="*/ 3041166 w 4572093"/>
              <a:gd name="connsiteY1099" fmla="*/ 4701517 h 5030293"/>
              <a:gd name="connsiteX1100" fmla="*/ 3057267 w 4572093"/>
              <a:gd name="connsiteY1100" fmla="*/ 4694306 h 5030293"/>
              <a:gd name="connsiteX1101" fmla="*/ 3090474 w 4572093"/>
              <a:gd name="connsiteY1101" fmla="*/ 4679884 h 5030293"/>
              <a:gd name="connsiteX1102" fmla="*/ 3125694 w 4572093"/>
              <a:gd name="connsiteY1102" fmla="*/ 4663402 h 5030293"/>
              <a:gd name="connsiteX1103" fmla="*/ 3160915 w 4572093"/>
              <a:gd name="connsiteY1103" fmla="*/ 4645889 h 5030293"/>
              <a:gd name="connsiteX1104" fmla="*/ 3461795 w 4572093"/>
              <a:gd name="connsiteY1104" fmla="*/ 4455311 h 5030293"/>
              <a:gd name="connsiteX1105" fmla="*/ 3764688 w 4572093"/>
              <a:gd name="connsiteY1105" fmla="*/ 4159658 h 5030293"/>
              <a:gd name="connsiteX1106" fmla="*/ 4016260 w 4572093"/>
              <a:gd name="connsiteY1106" fmla="*/ 3758930 h 5030293"/>
              <a:gd name="connsiteX1107" fmla="*/ 4106826 w 4572093"/>
              <a:gd name="connsiteY1107" fmla="*/ 3526116 h 5030293"/>
              <a:gd name="connsiteX1108" fmla="*/ 4115883 w 4572093"/>
              <a:gd name="connsiteY1108" fmla="*/ 3495211 h 5030293"/>
              <a:gd name="connsiteX1109" fmla="*/ 4120914 w 4572093"/>
              <a:gd name="connsiteY1109" fmla="*/ 3479759 h 5030293"/>
              <a:gd name="connsiteX1110" fmla="*/ 4124939 w 4572093"/>
              <a:gd name="connsiteY1110" fmla="*/ 3465336 h 5030293"/>
              <a:gd name="connsiteX1111" fmla="*/ 4132989 w 4572093"/>
              <a:gd name="connsiteY1111" fmla="*/ 3434432 h 5030293"/>
              <a:gd name="connsiteX1112" fmla="*/ 4141039 w 4572093"/>
              <a:gd name="connsiteY1112" fmla="*/ 3402497 h 5030293"/>
              <a:gd name="connsiteX1113" fmla="*/ 4145065 w 4572093"/>
              <a:gd name="connsiteY1113" fmla="*/ 3387045 h 5030293"/>
              <a:gd name="connsiteX1114" fmla="*/ 4148084 w 4572093"/>
              <a:gd name="connsiteY1114" fmla="*/ 3371593 h 5030293"/>
              <a:gd name="connsiteX1115" fmla="*/ 4155128 w 4572093"/>
              <a:gd name="connsiteY1115" fmla="*/ 3339658 h 5030293"/>
              <a:gd name="connsiteX1116" fmla="*/ 4167203 w 4572093"/>
              <a:gd name="connsiteY1116" fmla="*/ 3276819 h 5030293"/>
              <a:gd name="connsiteX1117" fmla="*/ 4185316 w 4572093"/>
              <a:gd name="connsiteY1117" fmla="*/ 3148050 h 5030293"/>
              <a:gd name="connsiteX1118" fmla="*/ 4188335 w 4572093"/>
              <a:gd name="connsiteY1118" fmla="*/ 3115085 h 5030293"/>
              <a:gd name="connsiteX1119" fmla="*/ 4191354 w 4572093"/>
              <a:gd name="connsiteY1119" fmla="*/ 3083151 h 5030293"/>
              <a:gd name="connsiteX1120" fmla="*/ 4194373 w 4572093"/>
              <a:gd name="connsiteY1120" fmla="*/ 3017221 h 5030293"/>
              <a:gd name="connsiteX1121" fmla="*/ 4195379 w 4572093"/>
              <a:gd name="connsiteY1121" fmla="*/ 2886392 h 5030293"/>
              <a:gd name="connsiteX1122" fmla="*/ 4192360 w 4572093"/>
              <a:gd name="connsiteY1122" fmla="*/ 2820462 h 5030293"/>
              <a:gd name="connsiteX1123" fmla="*/ 4189341 w 4572093"/>
              <a:gd name="connsiteY1123" fmla="*/ 2787498 h 5030293"/>
              <a:gd name="connsiteX1124" fmla="*/ 4188335 w 4572093"/>
              <a:gd name="connsiteY1124" fmla="*/ 2771015 h 5030293"/>
              <a:gd name="connsiteX1125" fmla="*/ 4187329 w 4572093"/>
              <a:gd name="connsiteY1125" fmla="*/ 2755563 h 5030293"/>
              <a:gd name="connsiteX1126" fmla="*/ 4067580 w 4572093"/>
              <a:gd name="connsiteY1126" fmla="*/ 2249759 h 5030293"/>
              <a:gd name="connsiteX1127" fmla="*/ 3959908 w 4572093"/>
              <a:gd name="connsiteY1127" fmla="*/ 2020035 h 5030293"/>
              <a:gd name="connsiteX1128" fmla="*/ 3827077 w 4572093"/>
              <a:gd name="connsiteY1128" fmla="*/ 1812975 h 5030293"/>
              <a:gd name="connsiteX1129" fmla="*/ 3674122 w 4572093"/>
              <a:gd name="connsiteY1129" fmla="*/ 1630638 h 5030293"/>
              <a:gd name="connsiteX1130" fmla="*/ 3508084 w 4572093"/>
              <a:gd name="connsiteY1130" fmla="*/ 1477146 h 5030293"/>
              <a:gd name="connsiteX1131" fmla="*/ 3336009 w 4572093"/>
              <a:gd name="connsiteY1131" fmla="*/ 1352498 h 5030293"/>
              <a:gd name="connsiteX1132" fmla="*/ 3162927 w 4572093"/>
              <a:gd name="connsiteY1132" fmla="*/ 1254634 h 5030293"/>
              <a:gd name="connsiteX1133" fmla="*/ 2839908 w 4572093"/>
              <a:gd name="connsiteY1133" fmla="*/ 1132045 h 5030293"/>
              <a:gd name="connsiteX1134" fmla="*/ 2579279 w 4572093"/>
              <a:gd name="connsiteY1134" fmla="*/ 1082598 h 5030293"/>
              <a:gd name="connsiteX1135" fmla="*/ 2527958 w 4572093"/>
              <a:gd name="connsiteY1135" fmla="*/ 1077448 h 5030293"/>
              <a:gd name="connsiteX1136" fmla="*/ 2481670 w 4572093"/>
              <a:gd name="connsiteY1136" fmla="*/ 1074357 h 5030293"/>
              <a:gd name="connsiteX1137" fmla="*/ 2442424 w 4572093"/>
              <a:gd name="connsiteY1137" fmla="*/ 1072297 h 5030293"/>
              <a:gd name="connsiteX1138" fmla="*/ 2420286 w 4572093"/>
              <a:gd name="connsiteY1138" fmla="*/ 1071267 h 5030293"/>
              <a:gd name="connsiteX1139" fmla="*/ 2538021 w 4572093"/>
              <a:gd name="connsiteY1139" fmla="*/ 1002247 h 5030293"/>
              <a:gd name="connsiteX1140" fmla="*/ 2397141 w 4572093"/>
              <a:gd name="connsiteY1140" fmla="*/ 918805 h 5030293"/>
              <a:gd name="connsiteX1141" fmla="*/ 2398147 w 4572093"/>
              <a:gd name="connsiteY1141" fmla="*/ 918804 h 5030293"/>
              <a:gd name="connsiteX1142" fmla="*/ 2413242 w 4572093"/>
              <a:gd name="connsiteY1142" fmla="*/ 918805 h 5030293"/>
              <a:gd name="connsiteX1143" fmla="*/ 2448462 w 4572093"/>
              <a:gd name="connsiteY1143" fmla="*/ 920865 h 5030293"/>
              <a:gd name="connsiteX1144" fmla="*/ 2489720 w 4572093"/>
              <a:gd name="connsiteY1144" fmla="*/ 923955 h 5030293"/>
              <a:gd name="connsiteX1145" fmla="*/ 2539028 w 4572093"/>
              <a:gd name="connsiteY1145" fmla="*/ 929106 h 5030293"/>
              <a:gd name="connsiteX1146" fmla="*/ 2594374 w 4572093"/>
              <a:gd name="connsiteY1146" fmla="*/ 935287 h 5030293"/>
              <a:gd name="connsiteX1147" fmla="*/ 2721166 w 4572093"/>
              <a:gd name="connsiteY1147" fmla="*/ 957950 h 5030293"/>
              <a:gd name="connsiteX1148" fmla="*/ 2870097 w 4572093"/>
              <a:gd name="connsiteY1148" fmla="*/ 995035 h 5030293"/>
              <a:gd name="connsiteX1149" fmla="*/ 3209216 w 4572093"/>
              <a:gd name="connsiteY1149" fmla="*/ 1131015 h 5030293"/>
              <a:gd name="connsiteX1150" fmla="*/ 3389216 w 4572093"/>
              <a:gd name="connsiteY1150" fmla="*/ 1237250 h 5030293"/>
              <a:gd name="connsiteX1151" fmla="*/ 3568461 w 4572093"/>
              <a:gd name="connsiteY1151" fmla="*/ 1372071 h 5030293"/>
              <a:gd name="connsiteX1152" fmla="*/ 3656008 w 4572093"/>
              <a:gd name="connsiteY1152" fmla="*/ 1450362 h 5030293"/>
              <a:gd name="connsiteX1153" fmla="*/ 3677141 w 4572093"/>
              <a:gd name="connsiteY1153" fmla="*/ 1470965 h 5030293"/>
              <a:gd name="connsiteX1154" fmla="*/ 3687204 w 4572093"/>
              <a:gd name="connsiteY1154" fmla="*/ 1481267 h 5030293"/>
              <a:gd name="connsiteX1155" fmla="*/ 3698272 w 4572093"/>
              <a:gd name="connsiteY1155" fmla="*/ 1492598 h 5030293"/>
              <a:gd name="connsiteX1156" fmla="*/ 3719405 w 4572093"/>
              <a:gd name="connsiteY1156" fmla="*/ 1514232 h 5030293"/>
              <a:gd name="connsiteX1157" fmla="*/ 3739530 w 4572093"/>
              <a:gd name="connsiteY1157" fmla="*/ 1535865 h 5030293"/>
              <a:gd name="connsiteX1158" fmla="*/ 3896511 w 4572093"/>
              <a:gd name="connsiteY1158" fmla="*/ 1727473 h 5030293"/>
              <a:gd name="connsiteX1159" fmla="*/ 4142046 w 4572093"/>
              <a:gd name="connsiteY1159" fmla="*/ 2184859 h 5030293"/>
              <a:gd name="connsiteX1160" fmla="*/ 4262800 w 4572093"/>
              <a:gd name="connsiteY1160" fmla="*/ 2707146 h 5030293"/>
              <a:gd name="connsiteX1161" fmla="*/ 4240662 w 4572093"/>
              <a:gd name="connsiteY1161" fmla="*/ 3240764 h 5030293"/>
              <a:gd name="connsiteX1162" fmla="*/ 4179278 w 4572093"/>
              <a:gd name="connsiteY1162" fmla="*/ 3495211 h 5030293"/>
              <a:gd name="connsiteX1163" fmla="*/ 4169216 w 4572093"/>
              <a:gd name="connsiteY1163" fmla="*/ 3526116 h 5030293"/>
              <a:gd name="connsiteX1164" fmla="*/ 4164184 w 4572093"/>
              <a:gd name="connsiteY1164" fmla="*/ 3541568 h 5030293"/>
              <a:gd name="connsiteX1165" fmla="*/ 4159153 w 4572093"/>
              <a:gd name="connsiteY1165" fmla="*/ 3557020 h 5030293"/>
              <a:gd name="connsiteX1166" fmla="*/ 4148084 w 4572093"/>
              <a:gd name="connsiteY1166" fmla="*/ 3586894 h 5030293"/>
              <a:gd name="connsiteX1167" fmla="*/ 4137015 w 4572093"/>
              <a:gd name="connsiteY1167" fmla="*/ 3616769 h 5030293"/>
              <a:gd name="connsiteX1168" fmla="*/ 4130977 w 4572093"/>
              <a:gd name="connsiteY1168" fmla="*/ 3631191 h 5030293"/>
              <a:gd name="connsiteX1169" fmla="*/ 4124939 w 4572093"/>
              <a:gd name="connsiteY1169" fmla="*/ 3646643 h 5030293"/>
              <a:gd name="connsiteX1170" fmla="*/ 4112864 w 4572093"/>
              <a:gd name="connsiteY1170" fmla="*/ 3675487 h 5030293"/>
              <a:gd name="connsiteX1171" fmla="*/ 4100788 w 4572093"/>
              <a:gd name="connsiteY1171" fmla="*/ 3704332 h 5030293"/>
              <a:gd name="connsiteX1172" fmla="*/ 4093744 w 4572093"/>
              <a:gd name="connsiteY1172" fmla="*/ 3718754 h 5030293"/>
              <a:gd name="connsiteX1173" fmla="*/ 4087706 w 4572093"/>
              <a:gd name="connsiteY1173" fmla="*/ 3733176 h 5030293"/>
              <a:gd name="connsiteX1174" fmla="*/ 4074625 w 4572093"/>
              <a:gd name="connsiteY1174" fmla="*/ 3760990 h 5030293"/>
              <a:gd name="connsiteX1175" fmla="*/ 4060537 w 4572093"/>
              <a:gd name="connsiteY1175" fmla="*/ 3788804 h 5030293"/>
              <a:gd name="connsiteX1176" fmla="*/ 4032361 w 4572093"/>
              <a:gd name="connsiteY1176" fmla="*/ 3843402 h 5030293"/>
              <a:gd name="connsiteX1177" fmla="*/ 3970977 w 4572093"/>
              <a:gd name="connsiteY1177" fmla="*/ 3948478 h 5030293"/>
              <a:gd name="connsiteX1178" fmla="*/ 3904562 w 4572093"/>
              <a:gd name="connsiteY1178" fmla="*/ 4047372 h 5030293"/>
              <a:gd name="connsiteX1179" fmla="*/ 3887455 w 4572093"/>
              <a:gd name="connsiteY1179" fmla="*/ 4071065 h 5030293"/>
              <a:gd name="connsiteX1180" fmla="*/ 3879404 w 4572093"/>
              <a:gd name="connsiteY1180" fmla="*/ 4082397 h 5030293"/>
              <a:gd name="connsiteX1181" fmla="*/ 3870348 w 4572093"/>
              <a:gd name="connsiteY1181" fmla="*/ 4093728 h 5030293"/>
              <a:gd name="connsiteX1182" fmla="*/ 3853241 w 4572093"/>
              <a:gd name="connsiteY1182" fmla="*/ 4116392 h 5030293"/>
              <a:gd name="connsiteX1183" fmla="*/ 3835128 w 4572093"/>
              <a:gd name="connsiteY1183" fmla="*/ 4139055 h 5030293"/>
              <a:gd name="connsiteX1184" fmla="*/ 3762675 w 4572093"/>
              <a:gd name="connsiteY1184" fmla="*/ 4224558 h 5030293"/>
              <a:gd name="connsiteX1185" fmla="*/ 3725442 w 4572093"/>
              <a:gd name="connsiteY1185" fmla="*/ 4264734 h 5030293"/>
              <a:gd name="connsiteX1186" fmla="*/ 3687203 w 4572093"/>
              <a:gd name="connsiteY1186" fmla="*/ 4302849 h 5030293"/>
              <a:gd name="connsiteX1187" fmla="*/ 3533241 w 4572093"/>
              <a:gd name="connsiteY1187" fmla="*/ 4438829 h 5030293"/>
              <a:gd name="connsiteX1188" fmla="*/ 3234373 w 4572093"/>
              <a:gd name="connsiteY1188" fmla="*/ 4633527 h 5030293"/>
              <a:gd name="connsiteX1189" fmla="*/ 3221898 w 4572093"/>
              <a:gd name="connsiteY1189" fmla="*/ 4639738 h 5030293"/>
              <a:gd name="connsiteX1190" fmla="*/ 3251343 w 4572093"/>
              <a:gd name="connsiteY1190" fmla="*/ 4625922 h 5030293"/>
              <a:gd name="connsiteX1191" fmla="*/ 3536609 w 4572093"/>
              <a:gd name="connsiteY1191" fmla="*/ 4455415 h 5030293"/>
              <a:gd name="connsiteX1192" fmla="*/ 3917532 w 4572093"/>
              <a:gd name="connsiteY1192" fmla="*/ 4113027 h 5030293"/>
              <a:gd name="connsiteX1193" fmla="*/ 4090862 w 4572093"/>
              <a:gd name="connsiteY1193" fmla="*/ 3891051 h 5030293"/>
              <a:gd name="connsiteX1194" fmla="*/ 4169465 w 4572093"/>
              <a:gd name="connsiteY1194" fmla="*/ 3768545 h 5030293"/>
              <a:gd name="connsiteX1195" fmla="*/ 4206751 w 4572093"/>
              <a:gd name="connsiteY1195" fmla="*/ 3703627 h 5030293"/>
              <a:gd name="connsiteX1196" fmla="*/ 4224890 w 4572093"/>
              <a:gd name="connsiteY1196" fmla="*/ 3671169 h 5030293"/>
              <a:gd name="connsiteX1197" fmla="*/ 4242022 w 4572093"/>
              <a:gd name="connsiteY1197" fmla="*/ 3637663 h 5030293"/>
              <a:gd name="connsiteX1198" fmla="*/ 4447599 w 4572093"/>
              <a:gd name="connsiteY1198" fmla="*/ 3055499 h 5030293"/>
              <a:gd name="connsiteX1199" fmla="*/ 4491939 w 4572093"/>
              <a:gd name="connsiteY1199" fmla="*/ 2417840 h 5030293"/>
              <a:gd name="connsiteX1200" fmla="*/ 4364965 w 4572093"/>
              <a:gd name="connsiteY1200" fmla="*/ 1794841 h 5030293"/>
              <a:gd name="connsiteX1201" fmla="*/ 4086831 w 4572093"/>
              <a:gd name="connsiteY1201" fmla="*/ 1251418 h 5030293"/>
              <a:gd name="connsiteX1202" fmla="*/ 3708932 w 4572093"/>
              <a:gd name="connsiteY1202" fmla="*/ 833642 h 5030293"/>
              <a:gd name="connsiteX1203" fmla="*/ 3683738 w 4572093"/>
              <a:gd name="connsiteY1203" fmla="*/ 811653 h 5030293"/>
              <a:gd name="connsiteX1204" fmla="*/ 3658545 w 4572093"/>
              <a:gd name="connsiteY1204" fmla="*/ 790712 h 5030293"/>
              <a:gd name="connsiteX1205" fmla="*/ 3645444 w 4572093"/>
              <a:gd name="connsiteY1205" fmla="*/ 780241 h 5030293"/>
              <a:gd name="connsiteX1206" fmla="*/ 3632344 w 4572093"/>
              <a:gd name="connsiteY1206" fmla="*/ 770818 h 5030293"/>
              <a:gd name="connsiteX1207" fmla="*/ 3607151 w 4572093"/>
              <a:gd name="connsiteY1207" fmla="*/ 750924 h 5030293"/>
              <a:gd name="connsiteX1208" fmla="*/ 3580949 w 4572093"/>
              <a:gd name="connsiteY1208" fmla="*/ 731030 h 5030293"/>
              <a:gd name="connsiteX1209" fmla="*/ 3554748 w 4572093"/>
              <a:gd name="connsiteY1209" fmla="*/ 712183 h 5030293"/>
              <a:gd name="connsiteX1210" fmla="*/ 3503354 w 4572093"/>
              <a:gd name="connsiteY1210" fmla="*/ 676583 h 5030293"/>
              <a:gd name="connsiteX1211" fmla="*/ 3295762 w 4572093"/>
              <a:gd name="connsiteY1211" fmla="*/ 554077 h 5030293"/>
              <a:gd name="connsiteX1212" fmla="*/ 2905769 w 4572093"/>
              <a:gd name="connsiteY1212" fmla="*/ 400159 h 5030293"/>
              <a:gd name="connsiteX1213" fmla="*/ 2737478 w 4572093"/>
              <a:gd name="connsiteY1213" fmla="*/ 359324 h 5030293"/>
              <a:gd name="connsiteX1214" fmla="*/ 2698177 w 4572093"/>
              <a:gd name="connsiteY1214" fmla="*/ 353042 h 5030293"/>
              <a:gd name="connsiteX1215" fmla="*/ 2660891 w 4572093"/>
              <a:gd name="connsiteY1215" fmla="*/ 346759 h 5030293"/>
              <a:gd name="connsiteX1216" fmla="*/ 2591357 w 4572093"/>
              <a:gd name="connsiteY1216" fmla="*/ 337336 h 5030293"/>
              <a:gd name="connsiteX1217" fmla="*/ 2528878 w 4572093"/>
              <a:gd name="connsiteY1217" fmla="*/ 330007 h 5030293"/>
              <a:gd name="connsiteX1218" fmla="*/ 2473453 w 4572093"/>
              <a:gd name="connsiteY1218" fmla="*/ 325818 h 5030293"/>
              <a:gd name="connsiteX1219" fmla="*/ 2425081 w 4572093"/>
              <a:gd name="connsiteY1219" fmla="*/ 323724 h 5030293"/>
              <a:gd name="connsiteX1220" fmla="*/ 2410973 w 4572093"/>
              <a:gd name="connsiteY1220" fmla="*/ 322677 h 5030293"/>
              <a:gd name="connsiteX1221" fmla="*/ 2539963 w 4572093"/>
              <a:gd name="connsiteY1221" fmla="*/ 245195 h 5030293"/>
              <a:gd name="connsiteX1222" fmla="*/ 2412989 w 4572093"/>
              <a:gd name="connsiteY1222" fmla="*/ 168760 h 5030293"/>
              <a:gd name="connsiteX1223" fmla="*/ 2431128 w 4572093"/>
              <a:gd name="connsiteY1223" fmla="*/ 169807 h 5030293"/>
              <a:gd name="connsiteX1224" fmla="*/ 2481514 w 4572093"/>
              <a:gd name="connsiteY1224" fmla="*/ 173995 h 5030293"/>
              <a:gd name="connsiteX1225" fmla="*/ 2539963 w 4572093"/>
              <a:gd name="connsiteY1225" fmla="*/ 179230 h 5030293"/>
              <a:gd name="connsiteX1226" fmla="*/ 2605465 w 4572093"/>
              <a:gd name="connsiteY1226" fmla="*/ 187607 h 5030293"/>
              <a:gd name="connsiteX1227" fmla="*/ 2640736 w 4572093"/>
              <a:gd name="connsiteY1227" fmla="*/ 192842 h 5030293"/>
              <a:gd name="connsiteX1228" fmla="*/ 2659883 w 4572093"/>
              <a:gd name="connsiteY1228" fmla="*/ 195983 h 5030293"/>
              <a:gd name="connsiteX1229" fmla="*/ 2678022 w 4572093"/>
              <a:gd name="connsiteY1229" fmla="*/ 199124 h 5030293"/>
              <a:gd name="connsiteX1230" fmla="*/ 2717324 w 4572093"/>
              <a:gd name="connsiteY1230" fmla="*/ 206454 h 5030293"/>
              <a:gd name="connsiteX1231" fmla="*/ 2757633 w 4572093"/>
              <a:gd name="connsiteY1231" fmla="*/ 214830 h 5030293"/>
              <a:gd name="connsiteX1232" fmla="*/ 2934994 w 4572093"/>
              <a:gd name="connsiteY1232" fmla="*/ 259854 h 5030293"/>
              <a:gd name="connsiteX1233" fmla="*/ 3340102 w 4572093"/>
              <a:gd name="connsiteY1233" fmla="*/ 428430 h 5030293"/>
              <a:gd name="connsiteX1234" fmla="*/ 3366303 w 4572093"/>
              <a:gd name="connsiteY1234" fmla="*/ 443089 h 5030293"/>
              <a:gd name="connsiteX1235" fmla="*/ 3393512 w 4572093"/>
              <a:gd name="connsiteY1235" fmla="*/ 457748 h 5030293"/>
              <a:gd name="connsiteX1236" fmla="*/ 3446921 w 4572093"/>
              <a:gd name="connsiteY1236" fmla="*/ 489159 h 50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</a:cxnLst>
            <a:rect l="l" t="t" r="r" b="b"/>
            <a:pathLst>
              <a:path w="4572093" h="5030293">
                <a:moveTo>
                  <a:pt x="2578948" y="4832759"/>
                </a:moveTo>
                <a:lnTo>
                  <a:pt x="2567372" y="4834594"/>
                </a:lnTo>
                <a:lnTo>
                  <a:pt x="2559568" y="4836313"/>
                </a:lnTo>
                <a:cubicBezTo>
                  <a:pt x="2559568" y="4836313"/>
                  <a:pt x="2559568" y="4836313"/>
                  <a:pt x="2558399" y="4836570"/>
                </a:cubicBezTo>
                <a:lnTo>
                  <a:pt x="2551087" y="4838181"/>
                </a:lnTo>
                <a:lnTo>
                  <a:pt x="2551678" y="4838115"/>
                </a:lnTo>
                <a:lnTo>
                  <a:pt x="2560404" y="4837135"/>
                </a:lnTo>
                <a:lnTo>
                  <a:pt x="2571801" y="4834445"/>
                </a:lnTo>
                <a:close/>
                <a:moveTo>
                  <a:pt x="2440041" y="4664596"/>
                </a:moveTo>
                <a:lnTo>
                  <a:pt x="2440041" y="5030293"/>
                </a:lnTo>
                <a:lnTo>
                  <a:pt x="2122454" y="4848799"/>
                </a:lnTo>
                <a:close/>
                <a:moveTo>
                  <a:pt x="2787560" y="4796050"/>
                </a:moveTo>
                <a:lnTo>
                  <a:pt x="2665820" y="4819984"/>
                </a:lnTo>
                <a:lnTo>
                  <a:pt x="2644067" y="4822604"/>
                </a:lnTo>
                <a:lnTo>
                  <a:pt x="2634874" y="4825173"/>
                </a:lnTo>
                <a:cubicBezTo>
                  <a:pt x="2634874" y="4825173"/>
                  <a:pt x="2634874" y="4825173"/>
                  <a:pt x="2619318" y="4828650"/>
                </a:cubicBezTo>
                <a:lnTo>
                  <a:pt x="2612739" y="4830120"/>
                </a:lnTo>
                <a:lnTo>
                  <a:pt x="2620582" y="4829215"/>
                </a:lnTo>
                <a:cubicBezTo>
                  <a:pt x="2620582" y="4829215"/>
                  <a:pt x="2620582" y="4829215"/>
                  <a:pt x="2657868" y="4822933"/>
                </a:cubicBezTo>
                <a:cubicBezTo>
                  <a:pt x="2657868" y="4822933"/>
                  <a:pt x="2657868" y="4822933"/>
                  <a:pt x="2695153" y="4815603"/>
                </a:cubicBezTo>
                <a:cubicBezTo>
                  <a:pt x="2695153" y="4815603"/>
                  <a:pt x="2695153" y="4815603"/>
                  <a:pt x="2713292" y="4812462"/>
                </a:cubicBezTo>
                <a:cubicBezTo>
                  <a:pt x="2713292" y="4812462"/>
                  <a:pt x="2713292" y="4812462"/>
                  <a:pt x="2731432" y="4808274"/>
                </a:cubicBezTo>
                <a:cubicBezTo>
                  <a:pt x="2731432" y="4808274"/>
                  <a:pt x="2731432" y="4808274"/>
                  <a:pt x="2768718" y="4800944"/>
                </a:cubicBezTo>
                <a:cubicBezTo>
                  <a:pt x="2768718" y="4800944"/>
                  <a:pt x="2768718" y="4800944"/>
                  <a:pt x="2784023" y="4796969"/>
                </a:cubicBezTo>
                <a:close/>
                <a:moveTo>
                  <a:pt x="2754959" y="4775846"/>
                </a:moveTo>
                <a:lnTo>
                  <a:pt x="2750102" y="4777866"/>
                </a:lnTo>
                <a:lnTo>
                  <a:pt x="2753256" y="4776750"/>
                </a:lnTo>
                <a:cubicBezTo>
                  <a:pt x="2753256" y="4776750"/>
                  <a:pt x="2753256" y="4776750"/>
                  <a:pt x="2754227" y="4776234"/>
                </a:cubicBezTo>
                <a:close/>
                <a:moveTo>
                  <a:pt x="2069460" y="0"/>
                </a:moveTo>
                <a:lnTo>
                  <a:pt x="2441088" y="226707"/>
                </a:lnTo>
                <a:lnTo>
                  <a:pt x="2069460" y="450651"/>
                </a:lnTo>
                <a:lnTo>
                  <a:pt x="2069460" y="309902"/>
                </a:lnTo>
                <a:lnTo>
                  <a:pt x="2047219" y="311586"/>
                </a:lnTo>
                <a:cubicBezTo>
                  <a:pt x="2027030" y="313688"/>
                  <a:pt x="2005833" y="315792"/>
                  <a:pt x="1984634" y="318946"/>
                </a:cubicBezTo>
                <a:cubicBezTo>
                  <a:pt x="1962426" y="321048"/>
                  <a:pt x="1939209" y="324202"/>
                  <a:pt x="1913973" y="328408"/>
                </a:cubicBezTo>
                <a:cubicBezTo>
                  <a:pt x="1901861" y="330510"/>
                  <a:pt x="1889748" y="331561"/>
                  <a:pt x="1877633" y="334715"/>
                </a:cubicBezTo>
                <a:cubicBezTo>
                  <a:pt x="1864510" y="336818"/>
                  <a:pt x="1851388" y="338920"/>
                  <a:pt x="1838265" y="341023"/>
                </a:cubicBezTo>
                <a:cubicBezTo>
                  <a:pt x="1785776" y="351535"/>
                  <a:pt x="1729246" y="365203"/>
                  <a:pt x="1668681" y="382023"/>
                </a:cubicBezTo>
                <a:cubicBezTo>
                  <a:pt x="1548557" y="415667"/>
                  <a:pt x="1416321" y="465078"/>
                  <a:pt x="1279039" y="536567"/>
                </a:cubicBezTo>
                <a:cubicBezTo>
                  <a:pt x="1210397" y="572311"/>
                  <a:pt x="1140746" y="613313"/>
                  <a:pt x="1071094" y="659570"/>
                </a:cubicBezTo>
                <a:cubicBezTo>
                  <a:pt x="1053935" y="671136"/>
                  <a:pt x="1036774" y="683752"/>
                  <a:pt x="1018603" y="695316"/>
                </a:cubicBezTo>
                <a:cubicBezTo>
                  <a:pt x="1010528" y="701623"/>
                  <a:pt x="1001444" y="707931"/>
                  <a:pt x="993368" y="714239"/>
                </a:cubicBezTo>
                <a:cubicBezTo>
                  <a:pt x="984283" y="720547"/>
                  <a:pt x="975199" y="726855"/>
                  <a:pt x="967122" y="734213"/>
                </a:cubicBezTo>
                <a:cubicBezTo>
                  <a:pt x="958037" y="740521"/>
                  <a:pt x="949963" y="746829"/>
                  <a:pt x="940878" y="754189"/>
                </a:cubicBezTo>
                <a:cubicBezTo>
                  <a:pt x="936840" y="757343"/>
                  <a:pt x="932802" y="760497"/>
                  <a:pt x="927756" y="763651"/>
                </a:cubicBezTo>
                <a:cubicBezTo>
                  <a:pt x="923717" y="766805"/>
                  <a:pt x="919679" y="771011"/>
                  <a:pt x="915641" y="774165"/>
                </a:cubicBezTo>
                <a:cubicBezTo>
                  <a:pt x="906556" y="781523"/>
                  <a:pt x="898482" y="787831"/>
                  <a:pt x="889395" y="795190"/>
                </a:cubicBezTo>
                <a:cubicBezTo>
                  <a:pt x="881321" y="802548"/>
                  <a:pt x="873246" y="809908"/>
                  <a:pt x="864160" y="817268"/>
                </a:cubicBezTo>
                <a:cubicBezTo>
                  <a:pt x="727887" y="933963"/>
                  <a:pt x="598680" y="1074839"/>
                  <a:pt x="485623" y="1236741"/>
                </a:cubicBezTo>
                <a:cubicBezTo>
                  <a:pt x="372566" y="1399695"/>
                  <a:pt x="277679" y="1583674"/>
                  <a:pt x="208028" y="1782373"/>
                </a:cubicBezTo>
                <a:cubicBezTo>
                  <a:pt x="137368" y="1981071"/>
                  <a:pt x="93961" y="2193437"/>
                  <a:pt x="79829" y="2407904"/>
                </a:cubicBezTo>
                <a:cubicBezTo>
                  <a:pt x="66706" y="2623422"/>
                  <a:pt x="81849" y="2839994"/>
                  <a:pt x="124245" y="3048154"/>
                </a:cubicBezTo>
                <a:cubicBezTo>
                  <a:pt x="167650" y="3255263"/>
                  <a:pt x="239320" y="3453961"/>
                  <a:pt x="331178" y="3632683"/>
                </a:cubicBezTo>
                <a:cubicBezTo>
                  <a:pt x="336226" y="3644249"/>
                  <a:pt x="342282" y="3655813"/>
                  <a:pt x="348339" y="3666325"/>
                </a:cubicBezTo>
                <a:cubicBezTo>
                  <a:pt x="353387" y="3677890"/>
                  <a:pt x="360452" y="3688403"/>
                  <a:pt x="366510" y="3698916"/>
                </a:cubicBezTo>
                <a:cubicBezTo>
                  <a:pt x="377612" y="3720994"/>
                  <a:pt x="390736" y="3743072"/>
                  <a:pt x="402848" y="3764098"/>
                </a:cubicBezTo>
                <a:cubicBezTo>
                  <a:pt x="428084" y="3806149"/>
                  <a:pt x="454329" y="3848202"/>
                  <a:pt x="481585" y="3887100"/>
                </a:cubicBezTo>
                <a:cubicBezTo>
                  <a:pt x="536094" y="3967001"/>
                  <a:pt x="594642" y="4041645"/>
                  <a:pt x="655208" y="4109980"/>
                </a:cubicBezTo>
                <a:cubicBezTo>
                  <a:pt x="716278" y="4178841"/>
                  <a:pt x="779368" y="4241920"/>
                  <a:pt x="843467" y="4299216"/>
                </a:cubicBezTo>
                <a:lnTo>
                  <a:pt x="881465" y="4329436"/>
                </a:lnTo>
                <a:lnTo>
                  <a:pt x="849718" y="4302052"/>
                </a:lnTo>
                <a:cubicBezTo>
                  <a:pt x="837351" y="4289688"/>
                  <a:pt x="824982" y="4276291"/>
                  <a:pt x="811582" y="4263925"/>
                </a:cubicBezTo>
                <a:cubicBezTo>
                  <a:pt x="798184" y="4250529"/>
                  <a:pt x="785815" y="4237131"/>
                  <a:pt x="773447" y="4223736"/>
                </a:cubicBezTo>
                <a:cubicBezTo>
                  <a:pt x="747678" y="4195913"/>
                  <a:pt x="722942" y="4168090"/>
                  <a:pt x="698205" y="4138207"/>
                </a:cubicBezTo>
                <a:cubicBezTo>
                  <a:pt x="693052" y="4130992"/>
                  <a:pt x="686868" y="4123779"/>
                  <a:pt x="680684" y="4115536"/>
                </a:cubicBezTo>
                <a:cubicBezTo>
                  <a:pt x="674498" y="4108321"/>
                  <a:pt x="668315" y="4101108"/>
                  <a:pt x="662131" y="4092865"/>
                </a:cubicBezTo>
                <a:cubicBezTo>
                  <a:pt x="653885" y="4081529"/>
                  <a:pt x="653885" y="4081529"/>
                  <a:pt x="653885" y="4081529"/>
                </a:cubicBezTo>
                <a:cubicBezTo>
                  <a:pt x="644608" y="4070194"/>
                  <a:pt x="644608" y="4070194"/>
                  <a:pt x="644608" y="4070194"/>
                </a:cubicBezTo>
                <a:cubicBezTo>
                  <a:pt x="638424" y="4061951"/>
                  <a:pt x="633271" y="4053707"/>
                  <a:pt x="627087" y="4046493"/>
                </a:cubicBezTo>
                <a:cubicBezTo>
                  <a:pt x="604411" y="4014548"/>
                  <a:pt x="581737" y="3981572"/>
                  <a:pt x="560091" y="3947566"/>
                </a:cubicBezTo>
                <a:cubicBezTo>
                  <a:pt x="537417" y="3913561"/>
                  <a:pt x="516802" y="3878524"/>
                  <a:pt x="497218" y="3842457"/>
                </a:cubicBezTo>
                <a:cubicBezTo>
                  <a:pt x="486911" y="3824939"/>
                  <a:pt x="477635" y="3806391"/>
                  <a:pt x="468358" y="3787841"/>
                </a:cubicBezTo>
                <a:cubicBezTo>
                  <a:pt x="463205" y="3778567"/>
                  <a:pt x="458051" y="3769293"/>
                  <a:pt x="453930" y="3760019"/>
                </a:cubicBezTo>
                <a:cubicBezTo>
                  <a:pt x="448775" y="3750745"/>
                  <a:pt x="444654" y="3741471"/>
                  <a:pt x="440531" y="3732197"/>
                </a:cubicBezTo>
                <a:cubicBezTo>
                  <a:pt x="433315" y="3717769"/>
                  <a:pt x="433315" y="3717769"/>
                  <a:pt x="433315" y="3717769"/>
                </a:cubicBezTo>
                <a:cubicBezTo>
                  <a:pt x="427131" y="3703342"/>
                  <a:pt x="427131" y="3703342"/>
                  <a:pt x="427131" y="3703342"/>
                </a:cubicBezTo>
                <a:cubicBezTo>
                  <a:pt x="423008" y="3694067"/>
                  <a:pt x="417855" y="3683763"/>
                  <a:pt x="413731" y="3674489"/>
                </a:cubicBezTo>
                <a:cubicBezTo>
                  <a:pt x="409608" y="3665215"/>
                  <a:pt x="405487" y="3654910"/>
                  <a:pt x="401364" y="3645636"/>
                </a:cubicBezTo>
                <a:cubicBezTo>
                  <a:pt x="395180" y="3630178"/>
                  <a:pt x="395180" y="3630178"/>
                  <a:pt x="395180" y="3630178"/>
                </a:cubicBezTo>
                <a:cubicBezTo>
                  <a:pt x="390025" y="3615751"/>
                  <a:pt x="390025" y="3615751"/>
                  <a:pt x="390025" y="3615751"/>
                </a:cubicBezTo>
                <a:cubicBezTo>
                  <a:pt x="385904" y="3605446"/>
                  <a:pt x="381780" y="3596172"/>
                  <a:pt x="377658" y="3585867"/>
                </a:cubicBezTo>
                <a:cubicBezTo>
                  <a:pt x="374565" y="3575562"/>
                  <a:pt x="370443" y="3565257"/>
                  <a:pt x="367351" y="3555983"/>
                </a:cubicBezTo>
                <a:cubicBezTo>
                  <a:pt x="361167" y="3540525"/>
                  <a:pt x="361167" y="3540525"/>
                  <a:pt x="361167" y="3540525"/>
                </a:cubicBezTo>
                <a:cubicBezTo>
                  <a:pt x="356013" y="3525069"/>
                  <a:pt x="356013" y="3525069"/>
                  <a:pt x="356013" y="3525069"/>
                </a:cubicBezTo>
                <a:cubicBezTo>
                  <a:pt x="352921" y="3514764"/>
                  <a:pt x="349828" y="3504459"/>
                  <a:pt x="345705" y="3494155"/>
                </a:cubicBezTo>
                <a:cubicBezTo>
                  <a:pt x="319938" y="3411715"/>
                  <a:pt x="298294" y="3327216"/>
                  <a:pt x="282833" y="3239624"/>
                </a:cubicBezTo>
                <a:cubicBezTo>
                  <a:pt x="251911" y="3066504"/>
                  <a:pt x="244697" y="2885140"/>
                  <a:pt x="261188" y="2705834"/>
                </a:cubicBezTo>
                <a:cubicBezTo>
                  <a:pt x="277680" y="2526531"/>
                  <a:pt x="319938" y="2349287"/>
                  <a:pt x="384872" y="2183380"/>
                </a:cubicBezTo>
                <a:cubicBezTo>
                  <a:pt x="448775" y="2017472"/>
                  <a:pt x="535354" y="1862900"/>
                  <a:pt x="635333" y="1725846"/>
                </a:cubicBezTo>
                <a:cubicBezTo>
                  <a:pt x="685837" y="1657834"/>
                  <a:pt x="739434" y="1593944"/>
                  <a:pt x="796122" y="1534175"/>
                </a:cubicBezTo>
                <a:cubicBezTo>
                  <a:pt x="803337" y="1526962"/>
                  <a:pt x="810551" y="1519749"/>
                  <a:pt x="817767" y="1512536"/>
                </a:cubicBezTo>
                <a:cubicBezTo>
                  <a:pt x="824981" y="1505322"/>
                  <a:pt x="832197" y="1498109"/>
                  <a:pt x="839411" y="1490896"/>
                </a:cubicBezTo>
                <a:cubicBezTo>
                  <a:pt x="849718" y="1479561"/>
                  <a:pt x="849718" y="1479561"/>
                  <a:pt x="849718" y="1479561"/>
                </a:cubicBezTo>
                <a:cubicBezTo>
                  <a:pt x="861057" y="1469256"/>
                  <a:pt x="861057" y="1469256"/>
                  <a:pt x="861057" y="1469256"/>
                </a:cubicBezTo>
                <a:cubicBezTo>
                  <a:pt x="868271" y="1462041"/>
                  <a:pt x="875485" y="1455859"/>
                  <a:pt x="882701" y="1448645"/>
                </a:cubicBezTo>
                <a:cubicBezTo>
                  <a:pt x="912591" y="1421853"/>
                  <a:pt x="941451" y="1395060"/>
                  <a:pt x="972372" y="1370329"/>
                </a:cubicBezTo>
                <a:cubicBezTo>
                  <a:pt x="1091934" y="1270372"/>
                  <a:pt x="1218708" y="1191025"/>
                  <a:pt x="1340331" y="1129196"/>
                </a:cubicBezTo>
                <a:cubicBezTo>
                  <a:pt x="1461954" y="1067367"/>
                  <a:pt x="1580485" y="1024087"/>
                  <a:pt x="1687678" y="993173"/>
                </a:cubicBezTo>
                <a:cubicBezTo>
                  <a:pt x="1741275" y="977715"/>
                  <a:pt x="1791779" y="965350"/>
                  <a:pt x="1839191" y="956074"/>
                </a:cubicBezTo>
                <a:cubicBezTo>
                  <a:pt x="1886604" y="945770"/>
                  <a:pt x="1929893" y="939588"/>
                  <a:pt x="1970091" y="933404"/>
                </a:cubicBezTo>
                <a:cubicBezTo>
                  <a:pt x="1989674" y="931344"/>
                  <a:pt x="2008226" y="928252"/>
                  <a:pt x="2026779" y="927222"/>
                </a:cubicBezTo>
                <a:cubicBezTo>
                  <a:pt x="2044302" y="925160"/>
                  <a:pt x="2060792" y="923099"/>
                  <a:pt x="2076252" y="922070"/>
                </a:cubicBezTo>
                <a:lnTo>
                  <a:pt x="2088886" y="921167"/>
                </a:lnTo>
                <a:lnTo>
                  <a:pt x="2088886" y="796696"/>
                </a:lnTo>
                <a:lnTo>
                  <a:pt x="2440934" y="1002569"/>
                </a:lnTo>
                <a:lnTo>
                  <a:pt x="2088886" y="1205735"/>
                </a:lnTo>
                <a:lnTo>
                  <a:pt x="2088886" y="1072301"/>
                </a:lnTo>
                <a:lnTo>
                  <a:pt x="2084498" y="1072521"/>
                </a:lnTo>
                <a:cubicBezTo>
                  <a:pt x="2070068" y="1072521"/>
                  <a:pt x="2054608" y="1074580"/>
                  <a:pt x="2038116" y="1075611"/>
                </a:cubicBezTo>
                <a:cubicBezTo>
                  <a:pt x="2021625" y="1076642"/>
                  <a:pt x="2003072" y="1078703"/>
                  <a:pt x="1984521" y="1080764"/>
                </a:cubicBezTo>
                <a:cubicBezTo>
                  <a:pt x="1910309" y="1089007"/>
                  <a:pt x="1819608" y="1103435"/>
                  <a:pt x="1717568" y="1130227"/>
                </a:cubicBezTo>
                <a:cubicBezTo>
                  <a:pt x="1616561" y="1157020"/>
                  <a:pt x="1504214" y="1196178"/>
                  <a:pt x="1386714" y="1252855"/>
                </a:cubicBezTo>
                <a:cubicBezTo>
                  <a:pt x="1328995" y="1280677"/>
                  <a:pt x="1269214" y="1313653"/>
                  <a:pt x="1210464" y="1350750"/>
                </a:cubicBezTo>
                <a:cubicBezTo>
                  <a:pt x="1150684" y="1387847"/>
                  <a:pt x="1091934" y="1429066"/>
                  <a:pt x="1033184" y="1475438"/>
                </a:cubicBezTo>
                <a:cubicBezTo>
                  <a:pt x="975464" y="1521810"/>
                  <a:pt x="917745" y="1573334"/>
                  <a:pt x="863118" y="1628981"/>
                </a:cubicBezTo>
                <a:cubicBezTo>
                  <a:pt x="808491" y="1685656"/>
                  <a:pt x="755925" y="1746456"/>
                  <a:pt x="707481" y="1811376"/>
                </a:cubicBezTo>
                <a:cubicBezTo>
                  <a:pt x="658008" y="1876297"/>
                  <a:pt x="612657" y="1945338"/>
                  <a:pt x="570398" y="2018502"/>
                </a:cubicBezTo>
                <a:cubicBezTo>
                  <a:pt x="529171" y="2091668"/>
                  <a:pt x="492065" y="2168953"/>
                  <a:pt x="461144" y="2248300"/>
                </a:cubicBezTo>
                <a:cubicBezTo>
                  <a:pt x="397241" y="2408025"/>
                  <a:pt x="354981" y="2579085"/>
                  <a:pt x="338491" y="2754268"/>
                </a:cubicBezTo>
                <a:cubicBezTo>
                  <a:pt x="336430" y="2769724"/>
                  <a:pt x="336430" y="2769724"/>
                  <a:pt x="336430" y="2769724"/>
                </a:cubicBezTo>
                <a:cubicBezTo>
                  <a:pt x="335398" y="2786213"/>
                  <a:pt x="335398" y="2786213"/>
                  <a:pt x="335398" y="2786213"/>
                </a:cubicBezTo>
                <a:cubicBezTo>
                  <a:pt x="333337" y="2819188"/>
                  <a:pt x="333337" y="2819188"/>
                  <a:pt x="333337" y="2819188"/>
                </a:cubicBezTo>
                <a:cubicBezTo>
                  <a:pt x="332307" y="2840829"/>
                  <a:pt x="330245" y="2863499"/>
                  <a:pt x="330245" y="2885140"/>
                </a:cubicBezTo>
                <a:cubicBezTo>
                  <a:pt x="328184" y="2928420"/>
                  <a:pt x="329214" y="2972729"/>
                  <a:pt x="330245" y="3016010"/>
                </a:cubicBezTo>
                <a:cubicBezTo>
                  <a:pt x="331277" y="3037650"/>
                  <a:pt x="332307" y="3060321"/>
                  <a:pt x="334368" y="3081961"/>
                </a:cubicBezTo>
                <a:cubicBezTo>
                  <a:pt x="335398" y="3092265"/>
                  <a:pt x="335398" y="3103601"/>
                  <a:pt x="336430" y="3113906"/>
                </a:cubicBezTo>
                <a:cubicBezTo>
                  <a:pt x="337461" y="3125241"/>
                  <a:pt x="338491" y="3135546"/>
                  <a:pt x="339521" y="3146881"/>
                </a:cubicBezTo>
                <a:cubicBezTo>
                  <a:pt x="344675" y="3190162"/>
                  <a:pt x="350860" y="3232411"/>
                  <a:pt x="358074" y="3275692"/>
                </a:cubicBezTo>
                <a:cubicBezTo>
                  <a:pt x="362197" y="3296301"/>
                  <a:pt x="366320" y="3317942"/>
                  <a:pt x="370443" y="3338551"/>
                </a:cubicBezTo>
                <a:cubicBezTo>
                  <a:pt x="372504" y="3349886"/>
                  <a:pt x="375597" y="3360191"/>
                  <a:pt x="377657" y="3370496"/>
                </a:cubicBezTo>
                <a:cubicBezTo>
                  <a:pt x="381780" y="3385954"/>
                  <a:pt x="381780" y="3385954"/>
                  <a:pt x="381780" y="3385954"/>
                </a:cubicBezTo>
                <a:cubicBezTo>
                  <a:pt x="384871" y="3401410"/>
                  <a:pt x="384871" y="3401410"/>
                  <a:pt x="384871" y="3401410"/>
                </a:cubicBezTo>
                <a:cubicBezTo>
                  <a:pt x="387964" y="3411715"/>
                  <a:pt x="390025" y="3423050"/>
                  <a:pt x="393118" y="3433355"/>
                </a:cubicBezTo>
                <a:cubicBezTo>
                  <a:pt x="396210" y="3443660"/>
                  <a:pt x="399301" y="3453966"/>
                  <a:pt x="401364" y="3464271"/>
                </a:cubicBezTo>
                <a:cubicBezTo>
                  <a:pt x="406517" y="3478697"/>
                  <a:pt x="406517" y="3478697"/>
                  <a:pt x="406517" y="3478697"/>
                </a:cubicBezTo>
                <a:cubicBezTo>
                  <a:pt x="410640" y="3494155"/>
                  <a:pt x="410640" y="3494155"/>
                  <a:pt x="410640" y="3494155"/>
                </a:cubicBezTo>
                <a:cubicBezTo>
                  <a:pt x="413731" y="3504460"/>
                  <a:pt x="416824" y="3514764"/>
                  <a:pt x="419917" y="3525069"/>
                </a:cubicBezTo>
                <a:cubicBezTo>
                  <a:pt x="446714" y="3605445"/>
                  <a:pt x="477635" y="3683763"/>
                  <a:pt x="513710" y="3757958"/>
                </a:cubicBezTo>
                <a:cubicBezTo>
                  <a:pt x="584828" y="3907377"/>
                  <a:pt x="673468" y="4042372"/>
                  <a:pt x="771385" y="4158816"/>
                </a:cubicBezTo>
                <a:cubicBezTo>
                  <a:pt x="869302" y="4275261"/>
                  <a:pt x="975464" y="4374187"/>
                  <a:pt x="1081626" y="4454564"/>
                </a:cubicBezTo>
                <a:cubicBezTo>
                  <a:pt x="1186758" y="4534943"/>
                  <a:pt x="1292921" y="4597802"/>
                  <a:pt x="1389805" y="4645203"/>
                </a:cubicBezTo>
                <a:cubicBezTo>
                  <a:pt x="1402175" y="4651387"/>
                  <a:pt x="1413512" y="4657569"/>
                  <a:pt x="1425881" y="4662722"/>
                </a:cubicBezTo>
                <a:cubicBezTo>
                  <a:pt x="1437218" y="4668905"/>
                  <a:pt x="1449586" y="4674058"/>
                  <a:pt x="1460925" y="4679209"/>
                </a:cubicBezTo>
                <a:cubicBezTo>
                  <a:pt x="1472262" y="4684363"/>
                  <a:pt x="1483599" y="4689514"/>
                  <a:pt x="1494938" y="4693636"/>
                </a:cubicBezTo>
                <a:cubicBezTo>
                  <a:pt x="1501122" y="4696729"/>
                  <a:pt x="1506275" y="4698788"/>
                  <a:pt x="1511428" y="4700849"/>
                </a:cubicBezTo>
                <a:cubicBezTo>
                  <a:pt x="1515552" y="4702911"/>
                  <a:pt x="1519675" y="4703941"/>
                  <a:pt x="1523798" y="4706002"/>
                </a:cubicBezTo>
                <a:cubicBezTo>
                  <a:pt x="1535135" y="4710123"/>
                  <a:pt x="1544411" y="4714246"/>
                  <a:pt x="1553688" y="4717338"/>
                </a:cubicBezTo>
                <a:cubicBezTo>
                  <a:pt x="1572239" y="4724550"/>
                  <a:pt x="1586669" y="4729703"/>
                  <a:pt x="1595945" y="4732794"/>
                </a:cubicBezTo>
                <a:cubicBezTo>
                  <a:pt x="1606253" y="4736917"/>
                  <a:pt x="1611406" y="4737947"/>
                  <a:pt x="1611406" y="4737947"/>
                </a:cubicBezTo>
                <a:cubicBezTo>
                  <a:pt x="1658819" y="4755465"/>
                  <a:pt x="1708292" y="4770923"/>
                  <a:pt x="1757766" y="4784318"/>
                </a:cubicBezTo>
                <a:cubicBezTo>
                  <a:pt x="1806209" y="4797715"/>
                  <a:pt x="1856713" y="4809050"/>
                  <a:pt x="1907218" y="4817294"/>
                </a:cubicBezTo>
                <a:lnTo>
                  <a:pt x="1898535" y="4819030"/>
                </a:lnTo>
                <a:lnTo>
                  <a:pt x="1901671" y="4819665"/>
                </a:lnTo>
                <a:cubicBezTo>
                  <a:pt x="1917002" y="4822770"/>
                  <a:pt x="1917002" y="4822770"/>
                  <a:pt x="1917002" y="4822770"/>
                </a:cubicBezTo>
                <a:cubicBezTo>
                  <a:pt x="1954352" y="4829078"/>
                  <a:pt x="1954352" y="4829078"/>
                  <a:pt x="1954352" y="4829078"/>
                </a:cubicBezTo>
                <a:lnTo>
                  <a:pt x="1965977" y="4830352"/>
                </a:lnTo>
                <a:lnTo>
                  <a:pt x="1955915" y="4828147"/>
                </a:lnTo>
                <a:cubicBezTo>
                  <a:pt x="1940033" y="4824668"/>
                  <a:pt x="1940033" y="4824668"/>
                  <a:pt x="1940033" y="4824668"/>
                </a:cubicBezTo>
                <a:lnTo>
                  <a:pt x="1933595" y="4822807"/>
                </a:lnTo>
                <a:lnTo>
                  <a:pt x="1787388" y="4789491"/>
                </a:lnTo>
                <a:cubicBezTo>
                  <a:pt x="1768311" y="4784445"/>
                  <a:pt x="1768311" y="4784445"/>
                  <a:pt x="1768311" y="4784445"/>
                </a:cubicBezTo>
                <a:cubicBezTo>
                  <a:pt x="1762289" y="4782426"/>
                  <a:pt x="1756265" y="4780407"/>
                  <a:pt x="1750240" y="4778388"/>
                </a:cubicBezTo>
                <a:cubicBezTo>
                  <a:pt x="1713095" y="4767286"/>
                  <a:pt x="1713095" y="4767286"/>
                  <a:pt x="1713095" y="4767286"/>
                </a:cubicBezTo>
                <a:cubicBezTo>
                  <a:pt x="1694018" y="4761231"/>
                  <a:pt x="1694018" y="4761231"/>
                  <a:pt x="1694018" y="4761231"/>
                </a:cubicBezTo>
                <a:cubicBezTo>
                  <a:pt x="1687994" y="4759212"/>
                  <a:pt x="1681971" y="4756183"/>
                  <a:pt x="1675947" y="4754164"/>
                </a:cubicBezTo>
                <a:cubicBezTo>
                  <a:pt x="1639803" y="4741044"/>
                  <a:pt x="1639803" y="4741044"/>
                  <a:pt x="1639803" y="4741044"/>
                </a:cubicBezTo>
                <a:cubicBezTo>
                  <a:pt x="1639803" y="4741044"/>
                  <a:pt x="1634784" y="4739025"/>
                  <a:pt x="1624744" y="4734988"/>
                </a:cubicBezTo>
                <a:cubicBezTo>
                  <a:pt x="1622737" y="4734988"/>
                  <a:pt x="1620728" y="4733979"/>
                  <a:pt x="1617716" y="4731960"/>
                </a:cubicBezTo>
                <a:cubicBezTo>
                  <a:pt x="1614704" y="4730950"/>
                  <a:pt x="1611692" y="4729941"/>
                  <a:pt x="1607676" y="4727922"/>
                </a:cubicBezTo>
                <a:cubicBezTo>
                  <a:pt x="1601652" y="4725905"/>
                  <a:pt x="1593621" y="4721866"/>
                  <a:pt x="1584586" y="4717830"/>
                </a:cubicBezTo>
                <a:cubicBezTo>
                  <a:pt x="1580569" y="4715811"/>
                  <a:pt x="1575550" y="4713792"/>
                  <a:pt x="1570531" y="4711773"/>
                </a:cubicBezTo>
                <a:cubicBezTo>
                  <a:pt x="1562498" y="4707736"/>
                  <a:pt x="1553463" y="4704708"/>
                  <a:pt x="1545430" y="4700671"/>
                </a:cubicBezTo>
                <a:cubicBezTo>
                  <a:pt x="1537399" y="4696633"/>
                  <a:pt x="1529368" y="4692597"/>
                  <a:pt x="1520331" y="4688559"/>
                </a:cubicBezTo>
                <a:cubicBezTo>
                  <a:pt x="1512300" y="4684521"/>
                  <a:pt x="1503263" y="4679475"/>
                  <a:pt x="1494229" y="4675438"/>
                </a:cubicBezTo>
                <a:cubicBezTo>
                  <a:pt x="1485192" y="4670391"/>
                  <a:pt x="1476156" y="4666354"/>
                  <a:pt x="1467121" y="4661307"/>
                </a:cubicBezTo>
                <a:cubicBezTo>
                  <a:pt x="1449050" y="4651213"/>
                  <a:pt x="1430977" y="4641122"/>
                  <a:pt x="1410899" y="4630018"/>
                </a:cubicBezTo>
                <a:cubicBezTo>
                  <a:pt x="1335600" y="4584599"/>
                  <a:pt x="1252271" y="4528077"/>
                  <a:pt x="1169945" y="4456414"/>
                </a:cubicBezTo>
                <a:cubicBezTo>
                  <a:pt x="1087620" y="4384752"/>
                  <a:pt x="1005294" y="4298961"/>
                  <a:pt x="929996" y="4197018"/>
                </a:cubicBezTo>
                <a:cubicBezTo>
                  <a:pt x="920961" y="4184908"/>
                  <a:pt x="911925" y="4171785"/>
                  <a:pt x="902890" y="4158665"/>
                </a:cubicBezTo>
                <a:cubicBezTo>
                  <a:pt x="899878" y="4155636"/>
                  <a:pt x="897869" y="4152610"/>
                  <a:pt x="895862" y="4148571"/>
                </a:cubicBezTo>
                <a:cubicBezTo>
                  <a:pt x="888835" y="4139487"/>
                  <a:pt x="888835" y="4139487"/>
                  <a:pt x="888835" y="4139487"/>
                </a:cubicBezTo>
                <a:cubicBezTo>
                  <a:pt x="884817" y="4132423"/>
                  <a:pt x="879798" y="4125358"/>
                  <a:pt x="875783" y="4119300"/>
                </a:cubicBezTo>
                <a:cubicBezTo>
                  <a:pt x="870762" y="4112236"/>
                  <a:pt x="866746" y="4105171"/>
                  <a:pt x="862730" y="4098106"/>
                </a:cubicBezTo>
                <a:cubicBezTo>
                  <a:pt x="857712" y="4092050"/>
                  <a:pt x="852691" y="4084985"/>
                  <a:pt x="848675" y="4077919"/>
                </a:cubicBezTo>
                <a:cubicBezTo>
                  <a:pt x="840644" y="4063789"/>
                  <a:pt x="832611" y="4049659"/>
                  <a:pt x="824579" y="4035527"/>
                </a:cubicBezTo>
                <a:cubicBezTo>
                  <a:pt x="819561" y="4028462"/>
                  <a:pt x="815543" y="4021397"/>
                  <a:pt x="811528" y="4013323"/>
                </a:cubicBezTo>
                <a:cubicBezTo>
                  <a:pt x="807512" y="4006258"/>
                  <a:pt x="803496" y="3999193"/>
                  <a:pt x="799481" y="3992126"/>
                </a:cubicBezTo>
                <a:cubicBezTo>
                  <a:pt x="792453" y="3976987"/>
                  <a:pt x="784422" y="3961848"/>
                  <a:pt x="776389" y="3946708"/>
                </a:cubicBezTo>
                <a:cubicBezTo>
                  <a:pt x="769361" y="3931567"/>
                  <a:pt x="762333" y="3916427"/>
                  <a:pt x="755306" y="3901288"/>
                </a:cubicBezTo>
                <a:cubicBezTo>
                  <a:pt x="751290" y="3893213"/>
                  <a:pt x="747274" y="3885139"/>
                  <a:pt x="744262" y="3877064"/>
                </a:cubicBezTo>
                <a:cubicBezTo>
                  <a:pt x="740247" y="3870000"/>
                  <a:pt x="737234" y="3861925"/>
                  <a:pt x="734222" y="3853851"/>
                </a:cubicBezTo>
                <a:cubicBezTo>
                  <a:pt x="727195" y="3837700"/>
                  <a:pt x="721170" y="3821551"/>
                  <a:pt x="714142" y="3805402"/>
                </a:cubicBezTo>
                <a:cubicBezTo>
                  <a:pt x="711130" y="3797328"/>
                  <a:pt x="708120" y="3789253"/>
                  <a:pt x="706111" y="3781179"/>
                </a:cubicBezTo>
                <a:cubicBezTo>
                  <a:pt x="703099" y="3773104"/>
                  <a:pt x="700087" y="3765030"/>
                  <a:pt x="697075" y="3755945"/>
                </a:cubicBezTo>
                <a:cubicBezTo>
                  <a:pt x="685028" y="3723648"/>
                  <a:pt x="674988" y="3689331"/>
                  <a:pt x="664948" y="3655014"/>
                </a:cubicBezTo>
                <a:cubicBezTo>
                  <a:pt x="663945" y="3650975"/>
                  <a:pt x="662941" y="3646939"/>
                  <a:pt x="661936" y="3642901"/>
                </a:cubicBezTo>
                <a:cubicBezTo>
                  <a:pt x="657920" y="3629781"/>
                  <a:pt x="657920" y="3629781"/>
                  <a:pt x="657920" y="3629781"/>
                </a:cubicBezTo>
                <a:cubicBezTo>
                  <a:pt x="655913" y="3620697"/>
                  <a:pt x="653905" y="3612622"/>
                  <a:pt x="651896" y="3603538"/>
                </a:cubicBezTo>
                <a:cubicBezTo>
                  <a:pt x="649889" y="3594454"/>
                  <a:pt x="647881" y="3586380"/>
                  <a:pt x="645874" y="3577296"/>
                </a:cubicBezTo>
                <a:cubicBezTo>
                  <a:pt x="644869" y="3573258"/>
                  <a:pt x="643865" y="3568212"/>
                  <a:pt x="642861" y="3564174"/>
                </a:cubicBezTo>
                <a:cubicBezTo>
                  <a:pt x="639849" y="3551053"/>
                  <a:pt x="639849" y="3551053"/>
                  <a:pt x="639849" y="3551053"/>
                </a:cubicBezTo>
                <a:cubicBezTo>
                  <a:pt x="636837" y="3532886"/>
                  <a:pt x="633825" y="3515727"/>
                  <a:pt x="629809" y="3497559"/>
                </a:cubicBezTo>
                <a:cubicBezTo>
                  <a:pt x="627802" y="3484438"/>
                  <a:pt x="627802" y="3484438"/>
                  <a:pt x="627802" y="3484438"/>
                </a:cubicBezTo>
                <a:cubicBezTo>
                  <a:pt x="625794" y="3471316"/>
                  <a:pt x="625794" y="3471316"/>
                  <a:pt x="625794" y="3471316"/>
                </a:cubicBezTo>
                <a:cubicBezTo>
                  <a:pt x="623785" y="3462232"/>
                  <a:pt x="622782" y="3453148"/>
                  <a:pt x="621778" y="3444065"/>
                </a:cubicBezTo>
                <a:cubicBezTo>
                  <a:pt x="620773" y="3434981"/>
                  <a:pt x="619770" y="3425898"/>
                  <a:pt x="617763" y="3416814"/>
                </a:cubicBezTo>
                <a:cubicBezTo>
                  <a:pt x="615754" y="3403692"/>
                  <a:pt x="615754" y="3403692"/>
                  <a:pt x="615754" y="3403692"/>
                </a:cubicBezTo>
                <a:cubicBezTo>
                  <a:pt x="615754" y="3398646"/>
                  <a:pt x="615754" y="3394608"/>
                  <a:pt x="614750" y="3389562"/>
                </a:cubicBezTo>
                <a:cubicBezTo>
                  <a:pt x="613745" y="3371394"/>
                  <a:pt x="611738" y="3353226"/>
                  <a:pt x="609730" y="3335058"/>
                </a:cubicBezTo>
                <a:cubicBezTo>
                  <a:pt x="607723" y="3316890"/>
                  <a:pt x="607723" y="3298722"/>
                  <a:pt x="606717" y="3280554"/>
                </a:cubicBezTo>
                <a:cubicBezTo>
                  <a:pt x="605714" y="3253304"/>
                  <a:pt x="605714" y="3253304"/>
                  <a:pt x="605714" y="3253304"/>
                </a:cubicBezTo>
                <a:cubicBezTo>
                  <a:pt x="605714" y="3243210"/>
                  <a:pt x="604710" y="3234126"/>
                  <a:pt x="605714" y="3225042"/>
                </a:cubicBezTo>
                <a:cubicBezTo>
                  <a:pt x="605714" y="3206874"/>
                  <a:pt x="605714" y="3188706"/>
                  <a:pt x="605714" y="3169529"/>
                </a:cubicBezTo>
                <a:cubicBezTo>
                  <a:pt x="606717" y="3156408"/>
                  <a:pt x="606717" y="3156408"/>
                  <a:pt x="606717" y="3156408"/>
                </a:cubicBezTo>
                <a:cubicBezTo>
                  <a:pt x="606717" y="3151362"/>
                  <a:pt x="606717" y="3147324"/>
                  <a:pt x="606717" y="3142278"/>
                </a:cubicBezTo>
                <a:cubicBezTo>
                  <a:pt x="608726" y="3115027"/>
                  <a:pt x="608726" y="3115027"/>
                  <a:pt x="608726" y="3115027"/>
                </a:cubicBezTo>
                <a:cubicBezTo>
                  <a:pt x="609730" y="3095849"/>
                  <a:pt x="610735" y="3077681"/>
                  <a:pt x="612742" y="3059513"/>
                </a:cubicBezTo>
                <a:cubicBezTo>
                  <a:pt x="618766" y="3004001"/>
                  <a:pt x="618766" y="3004001"/>
                  <a:pt x="618766" y="3004001"/>
                </a:cubicBezTo>
                <a:cubicBezTo>
                  <a:pt x="619769" y="2994917"/>
                  <a:pt x="620773" y="2985833"/>
                  <a:pt x="621778" y="2976749"/>
                </a:cubicBezTo>
                <a:cubicBezTo>
                  <a:pt x="626797" y="2948488"/>
                  <a:pt x="626797" y="2948488"/>
                  <a:pt x="626797" y="2948488"/>
                </a:cubicBezTo>
                <a:cubicBezTo>
                  <a:pt x="629809" y="2930319"/>
                  <a:pt x="631818" y="2912152"/>
                  <a:pt x="635834" y="2893985"/>
                </a:cubicBezTo>
                <a:cubicBezTo>
                  <a:pt x="639849" y="2875817"/>
                  <a:pt x="643865" y="2857649"/>
                  <a:pt x="647881" y="2839481"/>
                </a:cubicBezTo>
                <a:cubicBezTo>
                  <a:pt x="650893" y="2826361"/>
                  <a:pt x="650893" y="2826361"/>
                  <a:pt x="650893" y="2826361"/>
                </a:cubicBezTo>
                <a:cubicBezTo>
                  <a:pt x="650893" y="2821313"/>
                  <a:pt x="651896" y="2817277"/>
                  <a:pt x="653905" y="2812229"/>
                </a:cubicBezTo>
                <a:cubicBezTo>
                  <a:pt x="660933" y="2785987"/>
                  <a:pt x="660933" y="2785987"/>
                  <a:pt x="660933" y="2785987"/>
                </a:cubicBezTo>
                <a:cubicBezTo>
                  <a:pt x="679004" y="2714326"/>
                  <a:pt x="704102" y="2644683"/>
                  <a:pt x="731210" y="2577058"/>
                </a:cubicBezTo>
                <a:cubicBezTo>
                  <a:pt x="738238" y="2559900"/>
                  <a:pt x="746271" y="2542741"/>
                  <a:pt x="753299" y="2526592"/>
                </a:cubicBezTo>
                <a:cubicBezTo>
                  <a:pt x="758318" y="2513470"/>
                  <a:pt x="758318" y="2513470"/>
                  <a:pt x="758318" y="2513470"/>
                </a:cubicBezTo>
                <a:cubicBezTo>
                  <a:pt x="760326" y="2509434"/>
                  <a:pt x="762333" y="2505396"/>
                  <a:pt x="764342" y="2501358"/>
                </a:cubicBezTo>
                <a:cubicBezTo>
                  <a:pt x="768358" y="2493283"/>
                  <a:pt x="772373" y="2485209"/>
                  <a:pt x="776389" y="2477134"/>
                </a:cubicBezTo>
                <a:cubicBezTo>
                  <a:pt x="780405" y="2469060"/>
                  <a:pt x="784422" y="2460985"/>
                  <a:pt x="788437" y="2452911"/>
                </a:cubicBezTo>
                <a:cubicBezTo>
                  <a:pt x="794460" y="2440800"/>
                  <a:pt x="794460" y="2440800"/>
                  <a:pt x="794460" y="2440800"/>
                </a:cubicBezTo>
                <a:cubicBezTo>
                  <a:pt x="796469" y="2436762"/>
                  <a:pt x="798477" y="2432725"/>
                  <a:pt x="801488" y="2428687"/>
                </a:cubicBezTo>
                <a:cubicBezTo>
                  <a:pt x="809521" y="2412538"/>
                  <a:pt x="818555" y="2397399"/>
                  <a:pt x="827592" y="2381250"/>
                </a:cubicBezTo>
                <a:cubicBezTo>
                  <a:pt x="833616" y="2370147"/>
                  <a:pt x="833616" y="2370147"/>
                  <a:pt x="833616" y="2370147"/>
                </a:cubicBezTo>
                <a:cubicBezTo>
                  <a:pt x="840644" y="2358034"/>
                  <a:pt x="840644" y="2358034"/>
                  <a:pt x="840644" y="2358034"/>
                </a:cubicBezTo>
                <a:cubicBezTo>
                  <a:pt x="845663" y="2350969"/>
                  <a:pt x="850684" y="2342895"/>
                  <a:pt x="854699" y="2335830"/>
                </a:cubicBezTo>
                <a:cubicBezTo>
                  <a:pt x="859718" y="2327756"/>
                  <a:pt x="864739" y="2320690"/>
                  <a:pt x="868755" y="2312616"/>
                </a:cubicBezTo>
                <a:cubicBezTo>
                  <a:pt x="875783" y="2301513"/>
                  <a:pt x="875783" y="2301513"/>
                  <a:pt x="875783" y="2301513"/>
                </a:cubicBezTo>
                <a:cubicBezTo>
                  <a:pt x="883814" y="2290410"/>
                  <a:pt x="883814" y="2290410"/>
                  <a:pt x="883814" y="2290410"/>
                </a:cubicBezTo>
                <a:cubicBezTo>
                  <a:pt x="893854" y="2276280"/>
                  <a:pt x="903894" y="2261141"/>
                  <a:pt x="913933" y="2247009"/>
                </a:cubicBezTo>
                <a:cubicBezTo>
                  <a:pt x="920961" y="2235906"/>
                  <a:pt x="920961" y="2235906"/>
                  <a:pt x="920961" y="2235906"/>
                </a:cubicBezTo>
                <a:cubicBezTo>
                  <a:pt x="928992" y="2225814"/>
                  <a:pt x="928992" y="2225814"/>
                  <a:pt x="928992" y="2225814"/>
                </a:cubicBezTo>
                <a:cubicBezTo>
                  <a:pt x="935017" y="2218748"/>
                  <a:pt x="940036" y="2211683"/>
                  <a:pt x="945057" y="2204617"/>
                </a:cubicBezTo>
                <a:cubicBezTo>
                  <a:pt x="987223" y="2148096"/>
                  <a:pt x="1033405" y="2097630"/>
                  <a:pt x="1079588" y="2048172"/>
                </a:cubicBezTo>
                <a:cubicBezTo>
                  <a:pt x="1091636" y="2037071"/>
                  <a:pt x="1103683" y="2024958"/>
                  <a:pt x="1114728" y="2012847"/>
                </a:cubicBezTo>
                <a:cubicBezTo>
                  <a:pt x="1120751" y="2007800"/>
                  <a:pt x="1126775" y="2001744"/>
                  <a:pt x="1132799" y="1995689"/>
                </a:cubicBezTo>
                <a:cubicBezTo>
                  <a:pt x="1138822" y="1990641"/>
                  <a:pt x="1144846" y="1984586"/>
                  <a:pt x="1151874" y="1979538"/>
                </a:cubicBezTo>
                <a:cubicBezTo>
                  <a:pt x="1163922" y="1968437"/>
                  <a:pt x="1175969" y="1957334"/>
                  <a:pt x="1188018" y="1946231"/>
                </a:cubicBezTo>
                <a:cubicBezTo>
                  <a:pt x="1194040" y="1941185"/>
                  <a:pt x="1200065" y="1936137"/>
                  <a:pt x="1207092" y="1931091"/>
                </a:cubicBezTo>
                <a:cubicBezTo>
                  <a:pt x="1213117" y="1926046"/>
                  <a:pt x="1219141" y="1920998"/>
                  <a:pt x="1225164" y="1915952"/>
                </a:cubicBezTo>
                <a:cubicBezTo>
                  <a:pt x="1325561" y="1835205"/>
                  <a:pt x="1428970" y="1769600"/>
                  <a:pt x="1529368" y="1720144"/>
                </a:cubicBezTo>
                <a:cubicBezTo>
                  <a:pt x="1554466" y="1708031"/>
                  <a:pt x="1579565" y="1695920"/>
                  <a:pt x="1603661" y="1684817"/>
                </a:cubicBezTo>
                <a:cubicBezTo>
                  <a:pt x="1628760" y="1674724"/>
                  <a:pt x="1652855" y="1664630"/>
                  <a:pt x="1676950" y="1655546"/>
                </a:cubicBezTo>
                <a:cubicBezTo>
                  <a:pt x="1701046" y="1646462"/>
                  <a:pt x="1725141" y="1638388"/>
                  <a:pt x="1747228" y="1630314"/>
                </a:cubicBezTo>
                <a:cubicBezTo>
                  <a:pt x="1750240" y="1629304"/>
                  <a:pt x="1753252" y="1628295"/>
                  <a:pt x="1756264" y="1627287"/>
                </a:cubicBezTo>
                <a:cubicBezTo>
                  <a:pt x="1759276" y="1626277"/>
                  <a:pt x="1762289" y="1625268"/>
                  <a:pt x="1765301" y="1624258"/>
                </a:cubicBezTo>
                <a:cubicBezTo>
                  <a:pt x="1770320" y="1623249"/>
                  <a:pt x="1776344" y="1621230"/>
                  <a:pt x="1782367" y="1619212"/>
                </a:cubicBezTo>
                <a:cubicBezTo>
                  <a:pt x="1793412" y="1616184"/>
                  <a:pt x="1804455" y="1613155"/>
                  <a:pt x="1815498" y="1609119"/>
                </a:cubicBezTo>
                <a:cubicBezTo>
                  <a:pt x="1820518" y="1608109"/>
                  <a:pt x="1826542" y="1606090"/>
                  <a:pt x="1831562" y="1605081"/>
                </a:cubicBezTo>
                <a:cubicBezTo>
                  <a:pt x="1836582" y="1603062"/>
                  <a:pt x="1842606" y="1602054"/>
                  <a:pt x="1847625" y="1601044"/>
                </a:cubicBezTo>
                <a:cubicBezTo>
                  <a:pt x="1858668" y="1598016"/>
                  <a:pt x="1868708" y="1594987"/>
                  <a:pt x="1879752" y="1592970"/>
                </a:cubicBezTo>
                <a:cubicBezTo>
                  <a:pt x="1889791" y="1589942"/>
                  <a:pt x="1899831" y="1587922"/>
                  <a:pt x="1909871" y="1584895"/>
                </a:cubicBezTo>
                <a:cubicBezTo>
                  <a:pt x="1914892" y="1583886"/>
                  <a:pt x="1919911" y="1582876"/>
                  <a:pt x="1924930" y="1581867"/>
                </a:cubicBezTo>
                <a:cubicBezTo>
                  <a:pt x="1929951" y="1580857"/>
                  <a:pt x="1934970" y="1579848"/>
                  <a:pt x="1939991" y="1579848"/>
                </a:cubicBezTo>
                <a:cubicBezTo>
                  <a:pt x="1959066" y="1575811"/>
                  <a:pt x="1978142" y="1571773"/>
                  <a:pt x="1995210" y="1568745"/>
                </a:cubicBezTo>
                <a:cubicBezTo>
                  <a:pt x="2013281" y="1565718"/>
                  <a:pt x="2030348" y="1563699"/>
                  <a:pt x="2047416" y="1561680"/>
                </a:cubicBezTo>
                <a:cubicBezTo>
                  <a:pt x="2055447" y="1559661"/>
                  <a:pt x="2063479" y="1558653"/>
                  <a:pt x="2070506" y="1557644"/>
                </a:cubicBezTo>
                <a:cubicBezTo>
                  <a:pt x="2074522" y="1557644"/>
                  <a:pt x="2078539" y="1556634"/>
                  <a:pt x="2082555" y="1556634"/>
                </a:cubicBezTo>
                <a:cubicBezTo>
                  <a:pt x="2085567" y="1555624"/>
                  <a:pt x="2089583" y="1555624"/>
                  <a:pt x="2093598" y="1555624"/>
                </a:cubicBezTo>
                <a:lnTo>
                  <a:pt x="2134345" y="1551628"/>
                </a:lnTo>
                <a:lnTo>
                  <a:pt x="2134345" y="1463279"/>
                </a:lnTo>
                <a:lnTo>
                  <a:pt x="2440800" y="1641053"/>
                </a:lnTo>
                <a:lnTo>
                  <a:pt x="2134345" y="1818825"/>
                </a:lnTo>
                <a:lnTo>
                  <a:pt x="2134345" y="1699396"/>
                </a:lnTo>
                <a:lnTo>
                  <a:pt x="2104642" y="1700967"/>
                </a:lnTo>
                <a:cubicBezTo>
                  <a:pt x="2101630" y="1700967"/>
                  <a:pt x="2097614" y="1700967"/>
                  <a:pt x="2094602" y="1701976"/>
                </a:cubicBezTo>
                <a:cubicBezTo>
                  <a:pt x="2090586" y="1701976"/>
                  <a:pt x="2087574" y="1702986"/>
                  <a:pt x="2083558" y="1702986"/>
                </a:cubicBezTo>
                <a:cubicBezTo>
                  <a:pt x="2076531" y="1703995"/>
                  <a:pt x="2069503" y="1705003"/>
                  <a:pt x="2061472" y="1705003"/>
                </a:cubicBezTo>
                <a:cubicBezTo>
                  <a:pt x="2054444" y="1706013"/>
                  <a:pt x="2046411" y="1707022"/>
                  <a:pt x="2038380" y="1708032"/>
                </a:cubicBezTo>
                <a:cubicBezTo>
                  <a:pt x="2034364" y="1708031"/>
                  <a:pt x="2030348" y="1709041"/>
                  <a:pt x="2026333" y="1709041"/>
                </a:cubicBezTo>
                <a:cubicBezTo>
                  <a:pt x="2022315" y="1710051"/>
                  <a:pt x="2018300" y="1710051"/>
                  <a:pt x="2013281" y="1711060"/>
                </a:cubicBezTo>
                <a:cubicBezTo>
                  <a:pt x="1997216" y="1713079"/>
                  <a:pt x="1980149" y="1716106"/>
                  <a:pt x="1961074" y="1719135"/>
                </a:cubicBezTo>
                <a:cubicBezTo>
                  <a:pt x="1943003" y="1722161"/>
                  <a:pt x="1924930" y="1726200"/>
                  <a:pt x="1904852" y="1730238"/>
                </a:cubicBezTo>
                <a:cubicBezTo>
                  <a:pt x="1895816" y="1732255"/>
                  <a:pt x="1885776" y="1734274"/>
                  <a:pt x="1875736" y="1736293"/>
                </a:cubicBezTo>
                <a:cubicBezTo>
                  <a:pt x="1872724" y="1737302"/>
                  <a:pt x="1870717" y="1737302"/>
                  <a:pt x="1867705" y="1738312"/>
                </a:cubicBezTo>
                <a:cubicBezTo>
                  <a:pt x="1865697" y="1739320"/>
                  <a:pt x="1862686" y="1739320"/>
                  <a:pt x="1860677" y="1740329"/>
                </a:cubicBezTo>
                <a:cubicBezTo>
                  <a:pt x="1855658" y="1741338"/>
                  <a:pt x="1850637" y="1743358"/>
                  <a:pt x="1845618" y="1744367"/>
                </a:cubicBezTo>
                <a:cubicBezTo>
                  <a:pt x="1762289" y="1765562"/>
                  <a:pt x="1670926" y="1795843"/>
                  <a:pt x="1575550" y="1841263"/>
                </a:cubicBezTo>
                <a:cubicBezTo>
                  <a:pt x="1481177" y="1885671"/>
                  <a:pt x="1381783" y="1944214"/>
                  <a:pt x="1286406" y="2018903"/>
                </a:cubicBezTo>
                <a:cubicBezTo>
                  <a:pt x="1190025" y="2091573"/>
                  <a:pt x="1098664" y="2182413"/>
                  <a:pt x="1016338" y="2286373"/>
                </a:cubicBezTo>
                <a:cubicBezTo>
                  <a:pt x="1005294" y="2299494"/>
                  <a:pt x="996258" y="2312616"/>
                  <a:pt x="986220" y="2326746"/>
                </a:cubicBezTo>
                <a:cubicBezTo>
                  <a:pt x="981199" y="2332801"/>
                  <a:pt x="976180" y="2339866"/>
                  <a:pt x="971159" y="2346933"/>
                </a:cubicBezTo>
                <a:cubicBezTo>
                  <a:pt x="966140" y="2353998"/>
                  <a:pt x="961119" y="2360053"/>
                  <a:pt x="956100" y="2367118"/>
                </a:cubicBezTo>
                <a:cubicBezTo>
                  <a:pt x="947064" y="2381250"/>
                  <a:pt x="938029" y="2395380"/>
                  <a:pt x="927989" y="2409510"/>
                </a:cubicBezTo>
                <a:cubicBezTo>
                  <a:pt x="920961" y="2420613"/>
                  <a:pt x="920961" y="2420613"/>
                  <a:pt x="920961" y="2420613"/>
                </a:cubicBezTo>
                <a:cubicBezTo>
                  <a:pt x="918953" y="2423641"/>
                  <a:pt x="916946" y="2427678"/>
                  <a:pt x="914937" y="2431716"/>
                </a:cubicBezTo>
                <a:cubicBezTo>
                  <a:pt x="909918" y="2438781"/>
                  <a:pt x="905901" y="2445846"/>
                  <a:pt x="901885" y="2452911"/>
                </a:cubicBezTo>
                <a:cubicBezTo>
                  <a:pt x="896866" y="2460985"/>
                  <a:pt x="892850" y="2468050"/>
                  <a:pt x="888835" y="2475117"/>
                </a:cubicBezTo>
                <a:cubicBezTo>
                  <a:pt x="881807" y="2486218"/>
                  <a:pt x="881807" y="2486218"/>
                  <a:pt x="881807" y="2486218"/>
                </a:cubicBezTo>
                <a:cubicBezTo>
                  <a:pt x="875783" y="2498331"/>
                  <a:pt x="875783" y="2498331"/>
                  <a:pt x="875783" y="2498331"/>
                </a:cubicBezTo>
                <a:cubicBezTo>
                  <a:pt x="867750" y="2513470"/>
                  <a:pt x="859718" y="2528609"/>
                  <a:pt x="851687" y="2543751"/>
                </a:cubicBezTo>
                <a:cubicBezTo>
                  <a:pt x="849679" y="2547787"/>
                  <a:pt x="847672" y="2551825"/>
                  <a:pt x="845663" y="2554852"/>
                </a:cubicBezTo>
                <a:cubicBezTo>
                  <a:pt x="839639" y="2566965"/>
                  <a:pt x="839639" y="2566965"/>
                  <a:pt x="839639" y="2566965"/>
                </a:cubicBezTo>
                <a:cubicBezTo>
                  <a:pt x="836628" y="2575039"/>
                  <a:pt x="832611" y="2583113"/>
                  <a:pt x="828595" y="2590179"/>
                </a:cubicBezTo>
                <a:cubicBezTo>
                  <a:pt x="821568" y="2606328"/>
                  <a:pt x="813536" y="2622476"/>
                  <a:pt x="807512" y="2638625"/>
                </a:cubicBezTo>
                <a:cubicBezTo>
                  <a:pt x="800484" y="2654776"/>
                  <a:pt x="793456" y="2670925"/>
                  <a:pt x="787432" y="2687074"/>
                </a:cubicBezTo>
                <a:cubicBezTo>
                  <a:pt x="783417" y="2695148"/>
                  <a:pt x="781410" y="2703223"/>
                  <a:pt x="778397" y="2711297"/>
                </a:cubicBezTo>
                <a:cubicBezTo>
                  <a:pt x="769361" y="2736530"/>
                  <a:pt x="769361" y="2736530"/>
                  <a:pt x="769361" y="2736530"/>
                </a:cubicBezTo>
                <a:cubicBezTo>
                  <a:pt x="760326" y="2761763"/>
                  <a:pt x="760326" y="2761763"/>
                  <a:pt x="760326" y="2761763"/>
                </a:cubicBezTo>
                <a:cubicBezTo>
                  <a:pt x="758318" y="2765801"/>
                  <a:pt x="757314" y="2769838"/>
                  <a:pt x="756309" y="2773876"/>
                </a:cubicBezTo>
                <a:cubicBezTo>
                  <a:pt x="752293" y="2786996"/>
                  <a:pt x="752293" y="2786996"/>
                  <a:pt x="752293" y="2786996"/>
                </a:cubicBezTo>
                <a:cubicBezTo>
                  <a:pt x="747274" y="2804155"/>
                  <a:pt x="742254" y="2821313"/>
                  <a:pt x="737234" y="2837462"/>
                </a:cubicBezTo>
                <a:cubicBezTo>
                  <a:pt x="732215" y="2854621"/>
                  <a:pt x="728198" y="2872789"/>
                  <a:pt x="724182" y="2889947"/>
                </a:cubicBezTo>
                <a:cubicBezTo>
                  <a:pt x="717155" y="2915180"/>
                  <a:pt x="717155" y="2915180"/>
                  <a:pt x="717155" y="2915180"/>
                </a:cubicBezTo>
                <a:cubicBezTo>
                  <a:pt x="712135" y="2941422"/>
                  <a:pt x="712135" y="2941422"/>
                  <a:pt x="712135" y="2941422"/>
                </a:cubicBezTo>
                <a:cubicBezTo>
                  <a:pt x="709123" y="2959591"/>
                  <a:pt x="705108" y="2976749"/>
                  <a:pt x="702096" y="2993908"/>
                </a:cubicBezTo>
                <a:cubicBezTo>
                  <a:pt x="694064" y="3047402"/>
                  <a:pt x="694064" y="3047402"/>
                  <a:pt x="694064" y="3047402"/>
                </a:cubicBezTo>
                <a:cubicBezTo>
                  <a:pt x="693059" y="3056486"/>
                  <a:pt x="692056" y="3065570"/>
                  <a:pt x="691052" y="3073645"/>
                </a:cubicBezTo>
                <a:cubicBezTo>
                  <a:pt x="688040" y="3100895"/>
                  <a:pt x="688040" y="3100895"/>
                  <a:pt x="688040" y="3100895"/>
                </a:cubicBezTo>
                <a:cubicBezTo>
                  <a:pt x="687037" y="3118053"/>
                  <a:pt x="685028" y="3136221"/>
                  <a:pt x="683019" y="3154389"/>
                </a:cubicBezTo>
                <a:cubicBezTo>
                  <a:pt x="683019" y="3171548"/>
                  <a:pt x="682016" y="3189716"/>
                  <a:pt x="681012" y="3207884"/>
                </a:cubicBezTo>
                <a:cubicBezTo>
                  <a:pt x="681012" y="3216968"/>
                  <a:pt x="680009" y="3226052"/>
                  <a:pt x="680009" y="3234126"/>
                </a:cubicBezTo>
                <a:cubicBezTo>
                  <a:pt x="680009" y="3261378"/>
                  <a:pt x="680009" y="3261378"/>
                  <a:pt x="680009" y="3261378"/>
                </a:cubicBezTo>
                <a:cubicBezTo>
                  <a:pt x="680009" y="3279546"/>
                  <a:pt x="681012" y="3296705"/>
                  <a:pt x="681012" y="3314871"/>
                </a:cubicBezTo>
                <a:cubicBezTo>
                  <a:pt x="682016" y="3333039"/>
                  <a:pt x="683019" y="3350197"/>
                  <a:pt x="684025" y="3368366"/>
                </a:cubicBezTo>
                <a:cubicBezTo>
                  <a:pt x="684025" y="3376440"/>
                  <a:pt x="685028" y="3385524"/>
                  <a:pt x="685028" y="3394608"/>
                </a:cubicBezTo>
                <a:cubicBezTo>
                  <a:pt x="686032" y="3403692"/>
                  <a:pt x="687037" y="3412776"/>
                  <a:pt x="688040" y="3420850"/>
                </a:cubicBezTo>
                <a:cubicBezTo>
                  <a:pt x="690047" y="3439018"/>
                  <a:pt x="692056" y="3456177"/>
                  <a:pt x="694065" y="3474345"/>
                </a:cubicBezTo>
                <a:cubicBezTo>
                  <a:pt x="697075" y="3491504"/>
                  <a:pt x="700087" y="3508662"/>
                  <a:pt x="702096" y="3525820"/>
                </a:cubicBezTo>
                <a:cubicBezTo>
                  <a:pt x="704103" y="3534904"/>
                  <a:pt x="705108" y="3543988"/>
                  <a:pt x="706111" y="3552063"/>
                </a:cubicBezTo>
                <a:cubicBezTo>
                  <a:pt x="708120" y="3561147"/>
                  <a:pt x="710127" y="3569222"/>
                  <a:pt x="712136" y="3578305"/>
                </a:cubicBezTo>
                <a:cubicBezTo>
                  <a:pt x="716151" y="3595464"/>
                  <a:pt x="719163" y="3612622"/>
                  <a:pt x="723179" y="3628771"/>
                </a:cubicBezTo>
                <a:cubicBezTo>
                  <a:pt x="727195" y="3645930"/>
                  <a:pt x="732215" y="3663088"/>
                  <a:pt x="736231" y="3679237"/>
                </a:cubicBezTo>
                <a:cubicBezTo>
                  <a:pt x="738238" y="3688321"/>
                  <a:pt x="740246" y="3696396"/>
                  <a:pt x="743259" y="3704470"/>
                </a:cubicBezTo>
                <a:cubicBezTo>
                  <a:pt x="745266" y="3712545"/>
                  <a:pt x="748278" y="3721629"/>
                  <a:pt x="750286" y="3729703"/>
                </a:cubicBezTo>
                <a:cubicBezTo>
                  <a:pt x="756309" y="3745852"/>
                  <a:pt x="761330" y="3762001"/>
                  <a:pt x="766349" y="3778150"/>
                </a:cubicBezTo>
                <a:cubicBezTo>
                  <a:pt x="772373" y="3794299"/>
                  <a:pt x="778397" y="3810450"/>
                  <a:pt x="784422" y="3826599"/>
                </a:cubicBezTo>
                <a:cubicBezTo>
                  <a:pt x="787432" y="3834673"/>
                  <a:pt x="790444" y="3842748"/>
                  <a:pt x="793457" y="3850822"/>
                </a:cubicBezTo>
                <a:cubicBezTo>
                  <a:pt x="796469" y="3857887"/>
                  <a:pt x="799481" y="3865961"/>
                  <a:pt x="803496" y="3874036"/>
                </a:cubicBezTo>
                <a:cubicBezTo>
                  <a:pt x="809521" y="3889176"/>
                  <a:pt x="816549" y="3904316"/>
                  <a:pt x="822573" y="3920466"/>
                </a:cubicBezTo>
                <a:cubicBezTo>
                  <a:pt x="830604" y="3935605"/>
                  <a:pt x="837632" y="3949735"/>
                  <a:pt x="844660" y="3964876"/>
                </a:cubicBezTo>
                <a:cubicBezTo>
                  <a:pt x="848675" y="3972950"/>
                  <a:pt x="851687" y="3980016"/>
                  <a:pt x="855703" y="3987081"/>
                </a:cubicBezTo>
                <a:cubicBezTo>
                  <a:pt x="859719" y="3995155"/>
                  <a:pt x="863734" y="4002220"/>
                  <a:pt x="867750" y="4009285"/>
                </a:cubicBezTo>
                <a:cubicBezTo>
                  <a:pt x="875783" y="4023416"/>
                  <a:pt x="882810" y="4037546"/>
                  <a:pt x="890842" y="4052686"/>
                </a:cubicBezTo>
                <a:cubicBezTo>
                  <a:pt x="894857" y="4059751"/>
                  <a:pt x="898873" y="4065808"/>
                  <a:pt x="903893" y="4072873"/>
                </a:cubicBezTo>
                <a:cubicBezTo>
                  <a:pt x="907909" y="4079938"/>
                  <a:pt x="911925" y="4087003"/>
                  <a:pt x="915941" y="4094068"/>
                </a:cubicBezTo>
                <a:cubicBezTo>
                  <a:pt x="919958" y="4100125"/>
                  <a:pt x="924977" y="4107189"/>
                  <a:pt x="928992" y="4114255"/>
                </a:cubicBezTo>
                <a:cubicBezTo>
                  <a:pt x="935017" y="4124348"/>
                  <a:pt x="935017" y="4124348"/>
                  <a:pt x="935017" y="4124348"/>
                </a:cubicBezTo>
                <a:cubicBezTo>
                  <a:pt x="942045" y="4134441"/>
                  <a:pt x="942045" y="4134441"/>
                  <a:pt x="942045" y="4134441"/>
                </a:cubicBezTo>
                <a:cubicBezTo>
                  <a:pt x="960116" y="4160684"/>
                  <a:pt x="977184" y="4186926"/>
                  <a:pt x="996258" y="4211150"/>
                </a:cubicBezTo>
                <a:cubicBezTo>
                  <a:pt x="1070553" y="4311072"/>
                  <a:pt x="1151874" y="4395855"/>
                  <a:pt x="1234200" y="4467518"/>
                </a:cubicBezTo>
                <a:cubicBezTo>
                  <a:pt x="1316526" y="4538171"/>
                  <a:pt x="1398851" y="4594692"/>
                  <a:pt x="1476156" y="4638093"/>
                </a:cubicBezTo>
                <a:cubicBezTo>
                  <a:pt x="1485192" y="4644148"/>
                  <a:pt x="1495232" y="4649196"/>
                  <a:pt x="1504267" y="4654242"/>
                </a:cubicBezTo>
                <a:cubicBezTo>
                  <a:pt x="1513303" y="4659288"/>
                  <a:pt x="1523343" y="4664335"/>
                  <a:pt x="1532380" y="4669381"/>
                </a:cubicBezTo>
                <a:cubicBezTo>
                  <a:pt x="1541414" y="4674429"/>
                  <a:pt x="1549446" y="4679475"/>
                  <a:pt x="1558482" y="4683513"/>
                </a:cubicBezTo>
                <a:cubicBezTo>
                  <a:pt x="1566513" y="4687549"/>
                  <a:pt x="1574546" y="4690578"/>
                  <a:pt x="1581574" y="4694614"/>
                </a:cubicBezTo>
                <a:cubicBezTo>
                  <a:pt x="1592617" y="4699662"/>
                  <a:pt x="1601652" y="4703698"/>
                  <a:pt x="1610688" y="4707736"/>
                </a:cubicBezTo>
                <a:cubicBezTo>
                  <a:pt x="1626752" y="4716820"/>
                  <a:pt x="1640808" y="4721866"/>
                  <a:pt x="1649843" y="4725905"/>
                </a:cubicBezTo>
                <a:cubicBezTo>
                  <a:pt x="1659883" y="4728931"/>
                  <a:pt x="1664904" y="4730950"/>
                  <a:pt x="1664904" y="4730950"/>
                </a:cubicBezTo>
                <a:cubicBezTo>
                  <a:pt x="1675947" y="4735996"/>
                  <a:pt x="1686990" y="4741044"/>
                  <a:pt x="1699037" y="4746090"/>
                </a:cubicBezTo>
                <a:cubicBezTo>
                  <a:pt x="1734178" y="4759212"/>
                  <a:pt x="1734178" y="4759212"/>
                  <a:pt x="1734178" y="4759212"/>
                </a:cubicBezTo>
                <a:cubicBezTo>
                  <a:pt x="1768311" y="4772332"/>
                  <a:pt x="1768311" y="4772332"/>
                  <a:pt x="1768311" y="4772332"/>
                </a:cubicBezTo>
                <a:cubicBezTo>
                  <a:pt x="1780360" y="4776370"/>
                  <a:pt x="1792407" y="4779397"/>
                  <a:pt x="1804455" y="4783435"/>
                </a:cubicBezTo>
                <a:lnTo>
                  <a:pt x="1822881" y="4789258"/>
                </a:lnTo>
                <a:lnTo>
                  <a:pt x="1793418" y="4779315"/>
                </a:lnTo>
                <a:cubicBezTo>
                  <a:pt x="1781529" y="4774160"/>
                  <a:pt x="1769642" y="4770037"/>
                  <a:pt x="1757755" y="4764884"/>
                </a:cubicBezTo>
                <a:cubicBezTo>
                  <a:pt x="1722092" y="4749421"/>
                  <a:pt x="1722092" y="4749421"/>
                  <a:pt x="1722092" y="4749421"/>
                </a:cubicBezTo>
                <a:cubicBezTo>
                  <a:pt x="1704259" y="4742206"/>
                  <a:pt x="1704259" y="4742206"/>
                  <a:pt x="1704259" y="4742206"/>
                </a:cubicBezTo>
                <a:cubicBezTo>
                  <a:pt x="1698316" y="4739114"/>
                  <a:pt x="1692372" y="4736021"/>
                  <a:pt x="1687418" y="4733959"/>
                </a:cubicBezTo>
                <a:cubicBezTo>
                  <a:pt x="1651755" y="4716436"/>
                  <a:pt x="1651755" y="4716436"/>
                  <a:pt x="1651755" y="4716436"/>
                </a:cubicBezTo>
                <a:cubicBezTo>
                  <a:pt x="1651755" y="4716436"/>
                  <a:pt x="1650765" y="4715406"/>
                  <a:pt x="1648784" y="4714375"/>
                </a:cubicBezTo>
                <a:cubicBezTo>
                  <a:pt x="1646801" y="4713345"/>
                  <a:pt x="1642839" y="4711282"/>
                  <a:pt x="1638876" y="4709220"/>
                </a:cubicBezTo>
                <a:cubicBezTo>
                  <a:pt x="1629960" y="4704067"/>
                  <a:pt x="1617083" y="4696851"/>
                  <a:pt x="1601232" y="4687575"/>
                </a:cubicBezTo>
                <a:cubicBezTo>
                  <a:pt x="1599251" y="4685512"/>
                  <a:pt x="1596280" y="4684482"/>
                  <a:pt x="1594297" y="4683451"/>
                </a:cubicBezTo>
                <a:cubicBezTo>
                  <a:pt x="1592316" y="4682420"/>
                  <a:pt x="1590334" y="4680359"/>
                  <a:pt x="1587364" y="4679328"/>
                </a:cubicBezTo>
                <a:cubicBezTo>
                  <a:pt x="1576466" y="4672112"/>
                  <a:pt x="1564579" y="4664898"/>
                  <a:pt x="1552690" y="4656651"/>
                </a:cubicBezTo>
                <a:cubicBezTo>
                  <a:pt x="1549719" y="4654589"/>
                  <a:pt x="1546746" y="4652528"/>
                  <a:pt x="1543775" y="4650467"/>
                </a:cubicBezTo>
                <a:cubicBezTo>
                  <a:pt x="1540803" y="4648404"/>
                  <a:pt x="1537830" y="4646342"/>
                  <a:pt x="1534859" y="4644281"/>
                </a:cubicBezTo>
                <a:cubicBezTo>
                  <a:pt x="1528916" y="4640158"/>
                  <a:pt x="1522970" y="4636034"/>
                  <a:pt x="1516037" y="4630881"/>
                </a:cubicBezTo>
                <a:cubicBezTo>
                  <a:pt x="1510094" y="4626758"/>
                  <a:pt x="1504148" y="4622634"/>
                  <a:pt x="1497215" y="4617481"/>
                </a:cubicBezTo>
                <a:cubicBezTo>
                  <a:pt x="1491271" y="4612327"/>
                  <a:pt x="1484336" y="4607173"/>
                  <a:pt x="1478393" y="4602019"/>
                </a:cubicBezTo>
                <a:cubicBezTo>
                  <a:pt x="1425888" y="4561819"/>
                  <a:pt x="1369422" y="4512341"/>
                  <a:pt x="1313945" y="4450494"/>
                </a:cubicBezTo>
                <a:cubicBezTo>
                  <a:pt x="1259459" y="4389677"/>
                  <a:pt x="1204974" y="4317521"/>
                  <a:pt x="1157423" y="4235058"/>
                </a:cubicBezTo>
                <a:cubicBezTo>
                  <a:pt x="1108882" y="4152595"/>
                  <a:pt x="1066283" y="4060856"/>
                  <a:pt x="1034583" y="3959839"/>
                </a:cubicBezTo>
                <a:cubicBezTo>
                  <a:pt x="1003873" y="3859852"/>
                  <a:pt x="983070" y="3751620"/>
                  <a:pt x="975145" y="3640294"/>
                </a:cubicBezTo>
                <a:cubicBezTo>
                  <a:pt x="968210" y="3528969"/>
                  <a:pt x="974154" y="3415582"/>
                  <a:pt x="993967" y="3303226"/>
                </a:cubicBezTo>
                <a:cubicBezTo>
                  <a:pt x="1002882" y="3261995"/>
                  <a:pt x="1002882" y="3261995"/>
                  <a:pt x="1002882" y="3261995"/>
                </a:cubicBezTo>
                <a:cubicBezTo>
                  <a:pt x="1006844" y="3240348"/>
                  <a:pt x="1006844" y="3240348"/>
                  <a:pt x="1006844" y="3240348"/>
                </a:cubicBezTo>
                <a:cubicBezTo>
                  <a:pt x="1008827" y="3234164"/>
                  <a:pt x="1010808" y="3226948"/>
                  <a:pt x="1011798" y="3219734"/>
                </a:cubicBezTo>
                <a:cubicBezTo>
                  <a:pt x="1015760" y="3206332"/>
                  <a:pt x="1019723" y="3192932"/>
                  <a:pt x="1022695" y="3178501"/>
                </a:cubicBezTo>
                <a:cubicBezTo>
                  <a:pt x="1026658" y="3165101"/>
                  <a:pt x="1030620" y="3151700"/>
                  <a:pt x="1035574" y="3138300"/>
                </a:cubicBezTo>
                <a:cubicBezTo>
                  <a:pt x="1041518" y="3117684"/>
                  <a:pt x="1041518" y="3117684"/>
                  <a:pt x="1041518" y="3117684"/>
                </a:cubicBezTo>
                <a:cubicBezTo>
                  <a:pt x="1043499" y="3111500"/>
                  <a:pt x="1046471" y="3104284"/>
                  <a:pt x="1048453" y="3098100"/>
                </a:cubicBezTo>
                <a:cubicBezTo>
                  <a:pt x="1053405" y="3084700"/>
                  <a:pt x="1058359" y="3071300"/>
                  <a:pt x="1062321" y="3057900"/>
                </a:cubicBezTo>
                <a:cubicBezTo>
                  <a:pt x="1065294" y="3051714"/>
                  <a:pt x="1068265" y="3045530"/>
                  <a:pt x="1070246" y="3038314"/>
                </a:cubicBezTo>
                <a:cubicBezTo>
                  <a:pt x="1078171" y="3018730"/>
                  <a:pt x="1078171" y="3018730"/>
                  <a:pt x="1078171" y="3018730"/>
                </a:cubicBezTo>
                <a:cubicBezTo>
                  <a:pt x="1084116" y="3006360"/>
                  <a:pt x="1089068" y="2992959"/>
                  <a:pt x="1095012" y="2980589"/>
                </a:cubicBezTo>
                <a:cubicBezTo>
                  <a:pt x="1141572" y="2879572"/>
                  <a:pt x="1199030" y="2784741"/>
                  <a:pt x="1265403" y="2702277"/>
                </a:cubicBezTo>
                <a:cubicBezTo>
                  <a:pt x="1273328" y="2691969"/>
                  <a:pt x="1282244" y="2681662"/>
                  <a:pt x="1290169" y="2671354"/>
                </a:cubicBezTo>
                <a:cubicBezTo>
                  <a:pt x="1299085" y="2661046"/>
                  <a:pt x="1308001" y="2651768"/>
                  <a:pt x="1315926" y="2641460"/>
                </a:cubicBezTo>
                <a:cubicBezTo>
                  <a:pt x="1332767" y="2621876"/>
                  <a:pt x="1351589" y="2604354"/>
                  <a:pt x="1369422" y="2585798"/>
                </a:cubicBezTo>
                <a:cubicBezTo>
                  <a:pt x="1377347" y="2576521"/>
                  <a:pt x="1387253" y="2568276"/>
                  <a:pt x="1396169" y="2560029"/>
                </a:cubicBezTo>
                <a:cubicBezTo>
                  <a:pt x="1405085" y="2550751"/>
                  <a:pt x="1414991" y="2542506"/>
                  <a:pt x="1423907" y="2534259"/>
                </a:cubicBezTo>
                <a:cubicBezTo>
                  <a:pt x="1432822" y="2526012"/>
                  <a:pt x="1442729" y="2517767"/>
                  <a:pt x="1451644" y="2510551"/>
                </a:cubicBezTo>
                <a:cubicBezTo>
                  <a:pt x="1456598" y="2506428"/>
                  <a:pt x="1461551" y="2502304"/>
                  <a:pt x="1465514" y="2498181"/>
                </a:cubicBezTo>
                <a:cubicBezTo>
                  <a:pt x="1473439" y="2491997"/>
                  <a:pt x="1473439" y="2491997"/>
                  <a:pt x="1473439" y="2491997"/>
                </a:cubicBezTo>
                <a:cubicBezTo>
                  <a:pt x="1480374" y="2486843"/>
                  <a:pt x="1480374" y="2486843"/>
                  <a:pt x="1480374" y="2486843"/>
                </a:cubicBezTo>
                <a:cubicBezTo>
                  <a:pt x="1555663" y="2427057"/>
                  <a:pt x="1633924" y="2378611"/>
                  <a:pt x="1709213" y="2341502"/>
                </a:cubicBezTo>
                <a:cubicBezTo>
                  <a:pt x="1784502" y="2304394"/>
                  <a:pt x="1856818" y="2277592"/>
                  <a:pt x="1922201" y="2259039"/>
                </a:cubicBezTo>
                <a:cubicBezTo>
                  <a:pt x="1955883" y="2250792"/>
                  <a:pt x="1986593" y="2241516"/>
                  <a:pt x="2015322" y="2236361"/>
                </a:cubicBezTo>
                <a:cubicBezTo>
                  <a:pt x="2022256" y="2235330"/>
                  <a:pt x="2029191" y="2233269"/>
                  <a:pt x="2036126" y="2232238"/>
                </a:cubicBezTo>
                <a:cubicBezTo>
                  <a:pt x="2043061" y="2231208"/>
                  <a:pt x="2049994" y="2229147"/>
                  <a:pt x="2056929" y="2228116"/>
                </a:cubicBezTo>
                <a:cubicBezTo>
                  <a:pt x="2070797" y="2226053"/>
                  <a:pt x="2082687" y="2225022"/>
                  <a:pt x="2095563" y="2222961"/>
                </a:cubicBezTo>
                <a:cubicBezTo>
                  <a:pt x="2101509" y="2221930"/>
                  <a:pt x="2107453" y="2220900"/>
                  <a:pt x="2113396" y="2219869"/>
                </a:cubicBezTo>
                <a:cubicBezTo>
                  <a:pt x="2118350" y="2219869"/>
                  <a:pt x="2124293" y="2218838"/>
                  <a:pt x="2129245" y="2218838"/>
                </a:cubicBezTo>
                <a:cubicBezTo>
                  <a:pt x="2140143" y="2217808"/>
                  <a:pt x="2151040" y="2216777"/>
                  <a:pt x="2159957" y="2215747"/>
                </a:cubicBezTo>
                <a:cubicBezTo>
                  <a:pt x="2164909" y="2214714"/>
                  <a:pt x="2169862" y="2214714"/>
                  <a:pt x="2173825" y="2213684"/>
                </a:cubicBezTo>
                <a:cubicBezTo>
                  <a:pt x="2177787" y="2213684"/>
                  <a:pt x="2182741" y="2213683"/>
                  <a:pt x="2186704" y="2213683"/>
                </a:cubicBezTo>
                <a:lnTo>
                  <a:pt x="2193494" y="2213362"/>
                </a:lnTo>
                <a:lnTo>
                  <a:pt x="2193494" y="2140161"/>
                </a:lnTo>
                <a:lnTo>
                  <a:pt x="2440633" y="2289149"/>
                </a:lnTo>
                <a:lnTo>
                  <a:pt x="2193495" y="2440846"/>
                </a:lnTo>
                <a:lnTo>
                  <a:pt x="2193494" y="2365114"/>
                </a:lnTo>
                <a:lnTo>
                  <a:pt x="2191658" y="2365209"/>
                </a:lnTo>
                <a:cubicBezTo>
                  <a:pt x="2184723" y="2364178"/>
                  <a:pt x="2176797" y="2365209"/>
                  <a:pt x="2167881" y="2366241"/>
                </a:cubicBezTo>
                <a:cubicBezTo>
                  <a:pt x="2159956" y="2366241"/>
                  <a:pt x="2151041" y="2367272"/>
                  <a:pt x="2141134" y="2367272"/>
                </a:cubicBezTo>
                <a:cubicBezTo>
                  <a:pt x="2136180" y="2367272"/>
                  <a:pt x="2131227" y="2367272"/>
                  <a:pt x="2125283" y="2368303"/>
                </a:cubicBezTo>
                <a:cubicBezTo>
                  <a:pt x="2120331" y="2369333"/>
                  <a:pt x="2115377" y="2369333"/>
                  <a:pt x="2109434" y="2370364"/>
                </a:cubicBezTo>
                <a:cubicBezTo>
                  <a:pt x="2098536" y="2371395"/>
                  <a:pt x="2086649" y="2372425"/>
                  <a:pt x="2074760" y="2373456"/>
                </a:cubicBezTo>
                <a:cubicBezTo>
                  <a:pt x="2062873" y="2375517"/>
                  <a:pt x="2049994" y="2377578"/>
                  <a:pt x="2037116" y="2379641"/>
                </a:cubicBezTo>
                <a:cubicBezTo>
                  <a:pt x="2030182" y="2380672"/>
                  <a:pt x="2023247" y="2381703"/>
                  <a:pt x="2016312" y="2382734"/>
                </a:cubicBezTo>
                <a:cubicBezTo>
                  <a:pt x="2009379" y="2383764"/>
                  <a:pt x="2003434" y="2385825"/>
                  <a:pt x="1995509" y="2387887"/>
                </a:cubicBezTo>
                <a:cubicBezTo>
                  <a:pt x="1981641" y="2390980"/>
                  <a:pt x="1966780" y="2393042"/>
                  <a:pt x="1951921" y="2397164"/>
                </a:cubicBezTo>
                <a:cubicBezTo>
                  <a:pt x="1892482" y="2411595"/>
                  <a:pt x="1825117" y="2434273"/>
                  <a:pt x="1755774" y="2465196"/>
                </a:cubicBezTo>
                <a:cubicBezTo>
                  <a:pt x="1685437" y="2497151"/>
                  <a:pt x="1612129" y="2539412"/>
                  <a:pt x="1540803" y="2591984"/>
                </a:cubicBezTo>
                <a:cubicBezTo>
                  <a:pt x="1469476" y="2645584"/>
                  <a:pt x="1400131" y="2710524"/>
                  <a:pt x="1336729" y="2785771"/>
                </a:cubicBezTo>
                <a:cubicBezTo>
                  <a:pt x="1328805" y="2795049"/>
                  <a:pt x="1321870" y="2805357"/>
                  <a:pt x="1313945" y="2814633"/>
                </a:cubicBezTo>
                <a:cubicBezTo>
                  <a:pt x="1306020" y="2824941"/>
                  <a:pt x="1298095" y="2834219"/>
                  <a:pt x="1291160" y="2844527"/>
                </a:cubicBezTo>
                <a:cubicBezTo>
                  <a:pt x="1284225" y="2854833"/>
                  <a:pt x="1276300" y="2865141"/>
                  <a:pt x="1269365" y="2875450"/>
                </a:cubicBezTo>
                <a:cubicBezTo>
                  <a:pt x="1267384" y="2877511"/>
                  <a:pt x="1265403" y="2880604"/>
                  <a:pt x="1263422" y="2882666"/>
                </a:cubicBezTo>
                <a:cubicBezTo>
                  <a:pt x="1258470" y="2890911"/>
                  <a:pt x="1258470" y="2890911"/>
                  <a:pt x="1258470" y="2890911"/>
                </a:cubicBezTo>
                <a:cubicBezTo>
                  <a:pt x="1254506" y="2896066"/>
                  <a:pt x="1251535" y="2902250"/>
                  <a:pt x="1247572" y="2907405"/>
                </a:cubicBezTo>
                <a:cubicBezTo>
                  <a:pt x="1244600" y="2912558"/>
                  <a:pt x="1240637" y="2917711"/>
                  <a:pt x="1237665" y="2922866"/>
                </a:cubicBezTo>
                <a:cubicBezTo>
                  <a:pt x="1232712" y="2931113"/>
                  <a:pt x="1232712" y="2931113"/>
                  <a:pt x="1232712" y="2931113"/>
                </a:cubicBezTo>
                <a:cubicBezTo>
                  <a:pt x="1227759" y="2939358"/>
                  <a:pt x="1227759" y="2939358"/>
                  <a:pt x="1227759" y="2939358"/>
                </a:cubicBezTo>
                <a:cubicBezTo>
                  <a:pt x="1220824" y="2950697"/>
                  <a:pt x="1214880" y="2962036"/>
                  <a:pt x="1207947" y="2973375"/>
                </a:cubicBezTo>
                <a:cubicBezTo>
                  <a:pt x="1202993" y="2981621"/>
                  <a:pt x="1202993" y="2981621"/>
                  <a:pt x="1202993" y="2981621"/>
                </a:cubicBezTo>
                <a:cubicBezTo>
                  <a:pt x="1202001" y="2984713"/>
                  <a:pt x="1200020" y="2986775"/>
                  <a:pt x="1199030" y="2989867"/>
                </a:cubicBezTo>
                <a:cubicBezTo>
                  <a:pt x="1190114" y="3007391"/>
                  <a:pt x="1190114" y="3007391"/>
                  <a:pt x="1190114" y="3007391"/>
                </a:cubicBezTo>
                <a:cubicBezTo>
                  <a:pt x="1180208" y="3024914"/>
                  <a:pt x="1180208" y="3024914"/>
                  <a:pt x="1180208" y="3024914"/>
                </a:cubicBezTo>
                <a:cubicBezTo>
                  <a:pt x="1177235" y="3030067"/>
                  <a:pt x="1174264" y="3036253"/>
                  <a:pt x="1172283" y="3042436"/>
                </a:cubicBezTo>
                <a:cubicBezTo>
                  <a:pt x="1126712" y="3137270"/>
                  <a:pt x="1091049" y="3239318"/>
                  <a:pt x="1071237" y="3344457"/>
                </a:cubicBezTo>
                <a:cubicBezTo>
                  <a:pt x="1068265" y="3357859"/>
                  <a:pt x="1066283" y="3371259"/>
                  <a:pt x="1063312" y="3384659"/>
                </a:cubicBezTo>
                <a:cubicBezTo>
                  <a:pt x="1058359" y="3424860"/>
                  <a:pt x="1058359" y="3424860"/>
                  <a:pt x="1058359" y="3424860"/>
                </a:cubicBezTo>
                <a:cubicBezTo>
                  <a:pt x="1055386" y="3444444"/>
                  <a:pt x="1055386" y="3444444"/>
                  <a:pt x="1055386" y="3444444"/>
                </a:cubicBezTo>
                <a:cubicBezTo>
                  <a:pt x="1053405" y="3465060"/>
                  <a:pt x="1053405" y="3465060"/>
                  <a:pt x="1053405" y="3465060"/>
                </a:cubicBezTo>
                <a:cubicBezTo>
                  <a:pt x="1052415" y="3478460"/>
                  <a:pt x="1050434" y="3491860"/>
                  <a:pt x="1049442" y="3505260"/>
                </a:cubicBezTo>
                <a:cubicBezTo>
                  <a:pt x="1048453" y="3518660"/>
                  <a:pt x="1048452" y="3532061"/>
                  <a:pt x="1047461" y="3545462"/>
                </a:cubicBezTo>
                <a:cubicBezTo>
                  <a:pt x="1046471" y="3558862"/>
                  <a:pt x="1046471" y="3572263"/>
                  <a:pt x="1046472" y="3585663"/>
                </a:cubicBezTo>
                <a:cubicBezTo>
                  <a:pt x="1046471" y="3599063"/>
                  <a:pt x="1046471" y="3612463"/>
                  <a:pt x="1046472" y="3625863"/>
                </a:cubicBezTo>
                <a:cubicBezTo>
                  <a:pt x="1046471" y="3636171"/>
                  <a:pt x="1046471" y="3636171"/>
                  <a:pt x="1046471" y="3636171"/>
                </a:cubicBezTo>
                <a:cubicBezTo>
                  <a:pt x="1047461" y="3645447"/>
                  <a:pt x="1047461" y="3645447"/>
                  <a:pt x="1047461" y="3645447"/>
                </a:cubicBezTo>
                <a:cubicBezTo>
                  <a:pt x="1048453" y="3666063"/>
                  <a:pt x="1048453" y="3666063"/>
                  <a:pt x="1048453" y="3666063"/>
                </a:cubicBezTo>
                <a:cubicBezTo>
                  <a:pt x="1048453" y="3672249"/>
                  <a:pt x="1048453" y="3679464"/>
                  <a:pt x="1049442" y="3685649"/>
                </a:cubicBezTo>
                <a:cubicBezTo>
                  <a:pt x="1049442" y="3692864"/>
                  <a:pt x="1049442" y="3699049"/>
                  <a:pt x="1050434" y="3705233"/>
                </a:cubicBezTo>
                <a:cubicBezTo>
                  <a:pt x="1051424" y="3718633"/>
                  <a:pt x="1053405" y="3732034"/>
                  <a:pt x="1054396" y="3745434"/>
                </a:cubicBezTo>
                <a:cubicBezTo>
                  <a:pt x="1055386" y="3751619"/>
                  <a:pt x="1055386" y="3758835"/>
                  <a:pt x="1056377" y="3765019"/>
                </a:cubicBezTo>
                <a:cubicBezTo>
                  <a:pt x="1057367" y="3771203"/>
                  <a:pt x="1058358" y="3778420"/>
                  <a:pt x="1059349" y="3784605"/>
                </a:cubicBezTo>
                <a:cubicBezTo>
                  <a:pt x="1061330" y="3798005"/>
                  <a:pt x="1063312" y="3810375"/>
                  <a:pt x="1065294" y="3823775"/>
                </a:cubicBezTo>
                <a:cubicBezTo>
                  <a:pt x="1075199" y="3874283"/>
                  <a:pt x="1086097" y="3925823"/>
                  <a:pt x="1101947" y="3974270"/>
                </a:cubicBezTo>
                <a:cubicBezTo>
                  <a:pt x="1102938" y="3980454"/>
                  <a:pt x="1104919" y="3986639"/>
                  <a:pt x="1106900" y="3991793"/>
                </a:cubicBezTo>
                <a:cubicBezTo>
                  <a:pt x="1108882" y="3997978"/>
                  <a:pt x="1110863" y="4004162"/>
                  <a:pt x="1112844" y="4010348"/>
                </a:cubicBezTo>
                <a:cubicBezTo>
                  <a:pt x="1116806" y="4022717"/>
                  <a:pt x="1120769" y="4034054"/>
                  <a:pt x="1125723" y="4045393"/>
                </a:cubicBezTo>
                <a:cubicBezTo>
                  <a:pt x="1127704" y="4051578"/>
                  <a:pt x="1129685" y="4057763"/>
                  <a:pt x="1131666" y="4062917"/>
                </a:cubicBezTo>
                <a:cubicBezTo>
                  <a:pt x="1133648" y="4069101"/>
                  <a:pt x="1136620" y="4075287"/>
                  <a:pt x="1138601" y="4080440"/>
                </a:cubicBezTo>
                <a:cubicBezTo>
                  <a:pt x="1143553" y="4091779"/>
                  <a:pt x="1148507" y="4103118"/>
                  <a:pt x="1152470" y="4114457"/>
                </a:cubicBezTo>
                <a:cubicBezTo>
                  <a:pt x="1157423" y="4125795"/>
                  <a:pt x="1163367" y="4137134"/>
                  <a:pt x="1168319" y="4147442"/>
                </a:cubicBezTo>
                <a:cubicBezTo>
                  <a:pt x="1170302" y="4153626"/>
                  <a:pt x="1173273" y="4158780"/>
                  <a:pt x="1176246" y="4163934"/>
                </a:cubicBezTo>
                <a:cubicBezTo>
                  <a:pt x="1179217" y="4172180"/>
                  <a:pt x="1179217" y="4172180"/>
                  <a:pt x="1179217" y="4172180"/>
                </a:cubicBezTo>
                <a:cubicBezTo>
                  <a:pt x="1184170" y="4180426"/>
                  <a:pt x="1184170" y="4180426"/>
                  <a:pt x="1184170" y="4180426"/>
                </a:cubicBezTo>
                <a:cubicBezTo>
                  <a:pt x="1189124" y="4190735"/>
                  <a:pt x="1195068" y="4201043"/>
                  <a:pt x="1200020" y="4212382"/>
                </a:cubicBezTo>
                <a:cubicBezTo>
                  <a:pt x="1202993" y="4217535"/>
                  <a:pt x="1205965" y="4222690"/>
                  <a:pt x="1208937" y="4227843"/>
                </a:cubicBezTo>
                <a:cubicBezTo>
                  <a:pt x="1211909" y="4232996"/>
                  <a:pt x="1214880" y="4237121"/>
                  <a:pt x="1217853" y="4242274"/>
                </a:cubicBezTo>
                <a:cubicBezTo>
                  <a:pt x="1264413" y="4323707"/>
                  <a:pt x="1316917" y="4393799"/>
                  <a:pt x="1370412" y="4454616"/>
                </a:cubicBezTo>
                <a:cubicBezTo>
                  <a:pt x="1397654" y="4484509"/>
                  <a:pt x="1424897" y="4512083"/>
                  <a:pt x="1451768" y="4537209"/>
                </a:cubicBezTo>
                <a:lnTo>
                  <a:pt x="1497909" y="4576802"/>
                </a:lnTo>
                <a:lnTo>
                  <a:pt x="1464392" y="4542069"/>
                </a:lnTo>
                <a:cubicBezTo>
                  <a:pt x="1447746" y="4525586"/>
                  <a:pt x="1433181" y="4507040"/>
                  <a:pt x="1416536" y="4486436"/>
                </a:cubicBezTo>
                <a:cubicBezTo>
                  <a:pt x="1408213" y="4476133"/>
                  <a:pt x="1400930" y="4465832"/>
                  <a:pt x="1392607" y="4454498"/>
                </a:cubicBezTo>
                <a:cubicBezTo>
                  <a:pt x="1384284" y="4444197"/>
                  <a:pt x="1377001" y="4431834"/>
                  <a:pt x="1368678" y="4420500"/>
                </a:cubicBezTo>
                <a:cubicBezTo>
                  <a:pt x="1337468" y="4373111"/>
                  <a:pt x="1307297" y="4318507"/>
                  <a:pt x="1283369" y="4257725"/>
                </a:cubicBezTo>
                <a:cubicBezTo>
                  <a:pt x="1258400" y="4197971"/>
                  <a:pt x="1237592" y="4131006"/>
                  <a:pt x="1225108" y="4059919"/>
                </a:cubicBezTo>
                <a:cubicBezTo>
                  <a:pt x="1213663" y="3989864"/>
                  <a:pt x="1208462" y="3915686"/>
                  <a:pt x="1212624" y="3839449"/>
                </a:cubicBezTo>
                <a:cubicBezTo>
                  <a:pt x="1212624" y="3830178"/>
                  <a:pt x="1213663" y="3820906"/>
                  <a:pt x="1214703" y="3811633"/>
                </a:cubicBezTo>
                <a:cubicBezTo>
                  <a:pt x="1215745" y="3802361"/>
                  <a:pt x="1215745" y="3792060"/>
                  <a:pt x="1216785" y="3782787"/>
                </a:cubicBezTo>
                <a:cubicBezTo>
                  <a:pt x="1218865" y="3768364"/>
                  <a:pt x="1218865" y="3768364"/>
                  <a:pt x="1218865" y="3768364"/>
                </a:cubicBezTo>
                <a:cubicBezTo>
                  <a:pt x="1218865" y="3764243"/>
                  <a:pt x="1219907" y="3759091"/>
                  <a:pt x="1220947" y="3754970"/>
                </a:cubicBezTo>
                <a:cubicBezTo>
                  <a:pt x="1221986" y="3744669"/>
                  <a:pt x="1224068" y="3735396"/>
                  <a:pt x="1225108" y="3726124"/>
                </a:cubicBezTo>
                <a:cubicBezTo>
                  <a:pt x="1226148" y="3716851"/>
                  <a:pt x="1229269" y="3707581"/>
                  <a:pt x="1230309" y="3698308"/>
                </a:cubicBezTo>
                <a:cubicBezTo>
                  <a:pt x="1236552" y="3669462"/>
                  <a:pt x="1236552" y="3669462"/>
                  <a:pt x="1236552" y="3669462"/>
                </a:cubicBezTo>
                <a:cubicBezTo>
                  <a:pt x="1243834" y="3641645"/>
                  <a:pt x="1243834" y="3641645"/>
                  <a:pt x="1243834" y="3641645"/>
                </a:cubicBezTo>
                <a:cubicBezTo>
                  <a:pt x="1246955" y="3632372"/>
                  <a:pt x="1249037" y="3623100"/>
                  <a:pt x="1252157" y="3613829"/>
                </a:cubicBezTo>
                <a:cubicBezTo>
                  <a:pt x="1274006" y="3539652"/>
                  <a:pt x="1305216" y="3467535"/>
                  <a:pt x="1343709" y="3401601"/>
                </a:cubicBezTo>
                <a:cubicBezTo>
                  <a:pt x="1383244" y="3335665"/>
                  <a:pt x="1429020" y="3274883"/>
                  <a:pt x="1478957" y="3221310"/>
                </a:cubicBezTo>
                <a:cubicBezTo>
                  <a:pt x="1482079" y="3218219"/>
                  <a:pt x="1485201" y="3214099"/>
                  <a:pt x="1489362" y="3211008"/>
                </a:cubicBezTo>
                <a:cubicBezTo>
                  <a:pt x="1492482" y="3207916"/>
                  <a:pt x="1495604" y="3204826"/>
                  <a:pt x="1498725" y="3201736"/>
                </a:cubicBezTo>
                <a:cubicBezTo>
                  <a:pt x="1504966" y="3194525"/>
                  <a:pt x="1511210" y="3188343"/>
                  <a:pt x="1518492" y="3182160"/>
                </a:cubicBezTo>
                <a:cubicBezTo>
                  <a:pt x="1524734" y="3175980"/>
                  <a:pt x="1530977" y="3169798"/>
                  <a:pt x="1538258" y="3163617"/>
                </a:cubicBezTo>
                <a:cubicBezTo>
                  <a:pt x="1544501" y="3158466"/>
                  <a:pt x="1551784" y="3152285"/>
                  <a:pt x="1558026" y="3146103"/>
                </a:cubicBezTo>
                <a:cubicBezTo>
                  <a:pt x="1565309" y="3140952"/>
                  <a:pt x="1571550" y="3134771"/>
                  <a:pt x="1578833" y="3129620"/>
                </a:cubicBezTo>
                <a:cubicBezTo>
                  <a:pt x="1581955" y="3126529"/>
                  <a:pt x="1585076" y="3123437"/>
                  <a:pt x="1589238" y="3121378"/>
                </a:cubicBezTo>
                <a:cubicBezTo>
                  <a:pt x="1592358" y="3118288"/>
                  <a:pt x="1595479" y="3115196"/>
                  <a:pt x="1598600" y="3113136"/>
                </a:cubicBezTo>
                <a:cubicBezTo>
                  <a:pt x="1605884" y="3107984"/>
                  <a:pt x="1613165" y="3102833"/>
                  <a:pt x="1620448" y="3097681"/>
                </a:cubicBezTo>
                <a:cubicBezTo>
                  <a:pt x="1626691" y="3092531"/>
                  <a:pt x="1633972" y="3087380"/>
                  <a:pt x="1641255" y="3083259"/>
                </a:cubicBezTo>
                <a:cubicBezTo>
                  <a:pt x="1697436" y="3044110"/>
                  <a:pt x="1753615" y="3013203"/>
                  <a:pt x="1808754" y="2989508"/>
                </a:cubicBezTo>
                <a:cubicBezTo>
                  <a:pt x="1862853" y="2964783"/>
                  <a:pt x="1915912" y="2948299"/>
                  <a:pt x="1962729" y="2935936"/>
                </a:cubicBezTo>
                <a:cubicBezTo>
                  <a:pt x="2010586" y="2923574"/>
                  <a:pt x="2052201" y="2917392"/>
                  <a:pt x="2087573" y="2912240"/>
                </a:cubicBezTo>
                <a:cubicBezTo>
                  <a:pt x="2121906" y="2908119"/>
                  <a:pt x="2149996" y="2906060"/>
                  <a:pt x="2168722" y="2905029"/>
                </a:cubicBezTo>
                <a:lnTo>
                  <a:pt x="2188598" y="2904179"/>
                </a:lnTo>
                <a:lnTo>
                  <a:pt x="2188598" y="2841693"/>
                </a:lnTo>
                <a:lnTo>
                  <a:pt x="2440477" y="2985264"/>
                </a:lnTo>
                <a:lnTo>
                  <a:pt x="2188598" y="3131543"/>
                </a:lnTo>
                <a:lnTo>
                  <a:pt x="2188598" y="3057503"/>
                </a:lnTo>
                <a:lnTo>
                  <a:pt x="2171844" y="3057503"/>
                </a:lnTo>
                <a:cubicBezTo>
                  <a:pt x="2156238" y="3057503"/>
                  <a:pt x="2132309" y="3058534"/>
                  <a:pt x="2101098" y="3060593"/>
                </a:cubicBezTo>
                <a:cubicBezTo>
                  <a:pt x="2040756" y="3064714"/>
                  <a:pt x="1954405" y="3078108"/>
                  <a:pt x="1855572" y="3115196"/>
                </a:cubicBezTo>
                <a:cubicBezTo>
                  <a:pt x="1806674" y="3133740"/>
                  <a:pt x="1755696" y="3159496"/>
                  <a:pt x="1703677" y="3191433"/>
                </a:cubicBezTo>
                <a:cubicBezTo>
                  <a:pt x="1652699" y="3223371"/>
                  <a:pt x="1601722" y="3262520"/>
                  <a:pt x="1554904" y="3308880"/>
                </a:cubicBezTo>
                <a:cubicBezTo>
                  <a:pt x="1508088" y="3355241"/>
                  <a:pt x="1463352" y="3407782"/>
                  <a:pt x="1425899" y="3466505"/>
                </a:cubicBezTo>
                <a:cubicBezTo>
                  <a:pt x="1421737" y="3473718"/>
                  <a:pt x="1416536" y="3481959"/>
                  <a:pt x="1412374" y="3489171"/>
                </a:cubicBezTo>
                <a:cubicBezTo>
                  <a:pt x="1410292" y="3492260"/>
                  <a:pt x="1408213" y="3496382"/>
                  <a:pt x="1406131" y="3500503"/>
                </a:cubicBezTo>
                <a:cubicBezTo>
                  <a:pt x="1399890" y="3511836"/>
                  <a:pt x="1399890" y="3511836"/>
                  <a:pt x="1399890" y="3511836"/>
                </a:cubicBezTo>
                <a:cubicBezTo>
                  <a:pt x="1394688" y="3520078"/>
                  <a:pt x="1390527" y="3527289"/>
                  <a:pt x="1386366" y="3535531"/>
                </a:cubicBezTo>
                <a:cubicBezTo>
                  <a:pt x="1383244" y="3542742"/>
                  <a:pt x="1379083" y="3550984"/>
                  <a:pt x="1374921" y="3559227"/>
                </a:cubicBezTo>
                <a:cubicBezTo>
                  <a:pt x="1372839" y="3562317"/>
                  <a:pt x="1370760" y="3566439"/>
                  <a:pt x="1369720" y="3570559"/>
                </a:cubicBezTo>
                <a:cubicBezTo>
                  <a:pt x="1363476" y="3582922"/>
                  <a:pt x="1363476" y="3582922"/>
                  <a:pt x="1363476" y="3582922"/>
                </a:cubicBezTo>
                <a:cubicBezTo>
                  <a:pt x="1353074" y="3607647"/>
                  <a:pt x="1353074" y="3607647"/>
                  <a:pt x="1353074" y="3607647"/>
                </a:cubicBezTo>
                <a:cubicBezTo>
                  <a:pt x="1349952" y="3615889"/>
                  <a:pt x="1346831" y="3624131"/>
                  <a:pt x="1343709" y="3632372"/>
                </a:cubicBezTo>
                <a:cubicBezTo>
                  <a:pt x="1339548" y="3644735"/>
                  <a:pt x="1339548" y="3644735"/>
                  <a:pt x="1339548" y="3644735"/>
                </a:cubicBezTo>
                <a:cubicBezTo>
                  <a:pt x="1336428" y="3650917"/>
                  <a:pt x="1336428" y="3650917"/>
                  <a:pt x="1336428" y="3650917"/>
                </a:cubicBezTo>
                <a:cubicBezTo>
                  <a:pt x="1334346" y="3657098"/>
                  <a:pt x="1334346" y="3657098"/>
                  <a:pt x="1334346" y="3657098"/>
                </a:cubicBezTo>
                <a:cubicBezTo>
                  <a:pt x="1312499" y="3725093"/>
                  <a:pt x="1297933" y="3795150"/>
                  <a:pt x="1291691" y="3865205"/>
                </a:cubicBezTo>
                <a:cubicBezTo>
                  <a:pt x="1285449" y="3935262"/>
                  <a:pt x="1288570" y="4005317"/>
                  <a:pt x="1297933" y="4072282"/>
                </a:cubicBezTo>
                <a:cubicBezTo>
                  <a:pt x="1308337" y="4139248"/>
                  <a:pt x="1324983" y="4203123"/>
                  <a:pt x="1346830" y="4260815"/>
                </a:cubicBezTo>
                <a:cubicBezTo>
                  <a:pt x="1369720" y="4319538"/>
                  <a:pt x="1396768" y="4372081"/>
                  <a:pt x="1425899" y="4418441"/>
                </a:cubicBezTo>
                <a:cubicBezTo>
                  <a:pt x="1455029" y="4464801"/>
                  <a:pt x="1486241" y="4504979"/>
                  <a:pt x="1515371" y="4537948"/>
                </a:cubicBezTo>
                <a:cubicBezTo>
                  <a:pt x="1522654" y="4546190"/>
                  <a:pt x="1529935" y="4554431"/>
                  <a:pt x="1537219" y="4562673"/>
                </a:cubicBezTo>
                <a:cubicBezTo>
                  <a:pt x="1541380" y="4565764"/>
                  <a:pt x="1544502" y="4569885"/>
                  <a:pt x="1548663" y="4572975"/>
                </a:cubicBezTo>
                <a:cubicBezTo>
                  <a:pt x="1551784" y="4576067"/>
                  <a:pt x="1554904" y="4580188"/>
                  <a:pt x="1558026" y="4583278"/>
                </a:cubicBezTo>
                <a:cubicBezTo>
                  <a:pt x="1562187" y="4587399"/>
                  <a:pt x="1566349" y="4590489"/>
                  <a:pt x="1569470" y="4594610"/>
                </a:cubicBezTo>
                <a:cubicBezTo>
                  <a:pt x="1573632" y="4598730"/>
                  <a:pt x="1577793" y="4601823"/>
                  <a:pt x="1580915" y="4604913"/>
                </a:cubicBezTo>
                <a:cubicBezTo>
                  <a:pt x="1588196" y="4611093"/>
                  <a:pt x="1594439" y="4617276"/>
                  <a:pt x="1599640" y="4622427"/>
                </a:cubicBezTo>
                <a:cubicBezTo>
                  <a:pt x="1605884" y="4627578"/>
                  <a:pt x="1610045" y="4630669"/>
                  <a:pt x="1614207" y="4634790"/>
                </a:cubicBezTo>
                <a:cubicBezTo>
                  <a:pt x="1622529" y="4640970"/>
                  <a:pt x="1626691" y="4644062"/>
                  <a:pt x="1626691" y="4644062"/>
                </a:cubicBezTo>
                <a:cubicBezTo>
                  <a:pt x="1665184" y="4677029"/>
                  <a:pt x="1706799" y="4706906"/>
                  <a:pt x="1750494" y="4733691"/>
                </a:cubicBezTo>
                <a:cubicBezTo>
                  <a:pt x="1794190" y="4759447"/>
                  <a:pt x="1841006" y="4781082"/>
                  <a:pt x="1889903" y="4798596"/>
                </a:cubicBezTo>
                <a:lnTo>
                  <a:pt x="2018448" y="4834201"/>
                </a:lnTo>
                <a:lnTo>
                  <a:pt x="2053439" y="4840966"/>
                </a:lnTo>
                <a:lnTo>
                  <a:pt x="2033210" y="4838291"/>
                </a:lnTo>
                <a:lnTo>
                  <a:pt x="2038677" y="4839805"/>
                </a:lnTo>
                <a:lnTo>
                  <a:pt x="2037715" y="4839995"/>
                </a:lnTo>
                <a:lnTo>
                  <a:pt x="2060342" y="4843796"/>
                </a:lnTo>
                <a:lnTo>
                  <a:pt x="2041147" y="4841691"/>
                </a:lnTo>
                <a:lnTo>
                  <a:pt x="2058911" y="4845285"/>
                </a:lnTo>
                <a:lnTo>
                  <a:pt x="2052967" y="4846315"/>
                </a:lnTo>
                <a:cubicBezTo>
                  <a:pt x="2015322" y="4840131"/>
                  <a:pt x="2015322" y="4840131"/>
                  <a:pt x="2015322" y="4840131"/>
                </a:cubicBezTo>
                <a:cubicBezTo>
                  <a:pt x="1996500" y="4837038"/>
                  <a:pt x="1996500" y="4837038"/>
                  <a:pt x="1996500" y="4837038"/>
                </a:cubicBezTo>
                <a:lnTo>
                  <a:pt x="1994650" y="4836632"/>
                </a:lnTo>
                <a:lnTo>
                  <a:pt x="1944257" y="4831180"/>
                </a:lnTo>
                <a:cubicBezTo>
                  <a:pt x="1918012" y="4826976"/>
                  <a:pt x="1892776" y="4822770"/>
                  <a:pt x="1867539" y="4818564"/>
                </a:cubicBezTo>
                <a:cubicBezTo>
                  <a:pt x="1854416" y="4816462"/>
                  <a:pt x="1841295" y="4814360"/>
                  <a:pt x="1829180" y="4812256"/>
                </a:cubicBezTo>
                <a:cubicBezTo>
                  <a:pt x="1816058" y="4810155"/>
                  <a:pt x="1802935" y="4807000"/>
                  <a:pt x="1790822" y="4804898"/>
                </a:cubicBezTo>
                <a:cubicBezTo>
                  <a:pt x="1752464" y="4796486"/>
                  <a:pt x="1752464" y="4796486"/>
                  <a:pt x="1752464" y="4796486"/>
                </a:cubicBezTo>
                <a:cubicBezTo>
                  <a:pt x="1714105" y="4787024"/>
                  <a:pt x="1714105" y="4787024"/>
                  <a:pt x="1714105" y="4787024"/>
                </a:cubicBezTo>
                <a:cubicBezTo>
                  <a:pt x="1708049" y="4785974"/>
                  <a:pt x="1701993" y="4784922"/>
                  <a:pt x="1695936" y="4782820"/>
                </a:cubicBezTo>
                <a:cubicBezTo>
                  <a:pt x="1676757" y="4777563"/>
                  <a:pt x="1676757" y="4777563"/>
                  <a:pt x="1676757" y="4777563"/>
                </a:cubicBezTo>
                <a:cubicBezTo>
                  <a:pt x="1663634" y="4774409"/>
                  <a:pt x="1651520" y="4771255"/>
                  <a:pt x="1638397" y="4768101"/>
                </a:cubicBezTo>
                <a:cubicBezTo>
                  <a:pt x="1638397" y="4768101"/>
                  <a:pt x="1633351" y="4765999"/>
                  <a:pt x="1624266" y="4762845"/>
                </a:cubicBezTo>
                <a:cubicBezTo>
                  <a:pt x="1619218" y="4761793"/>
                  <a:pt x="1613161" y="4759691"/>
                  <a:pt x="1606095" y="4757589"/>
                </a:cubicBezTo>
                <a:cubicBezTo>
                  <a:pt x="1599030" y="4755485"/>
                  <a:pt x="1590954" y="4753383"/>
                  <a:pt x="1581870" y="4750229"/>
                </a:cubicBezTo>
                <a:cubicBezTo>
                  <a:pt x="1576823" y="4749179"/>
                  <a:pt x="1571775" y="4747075"/>
                  <a:pt x="1565718" y="4744973"/>
                </a:cubicBezTo>
                <a:cubicBezTo>
                  <a:pt x="1541491" y="4737613"/>
                  <a:pt x="1516256" y="4728152"/>
                  <a:pt x="1491020" y="4718689"/>
                </a:cubicBezTo>
                <a:cubicBezTo>
                  <a:pt x="1438529" y="4699765"/>
                  <a:pt x="1384019" y="4677688"/>
                  <a:pt x="1325472" y="4650354"/>
                </a:cubicBezTo>
                <a:cubicBezTo>
                  <a:pt x="1209387" y="4596737"/>
                  <a:pt x="1083208" y="4524197"/>
                  <a:pt x="955010" y="4430630"/>
                </a:cubicBezTo>
                <a:cubicBezTo>
                  <a:pt x="891416" y="4383321"/>
                  <a:pt x="826812" y="4330755"/>
                  <a:pt x="763218" y="4272934"/>
                </a:cubicBezTo>
                <a:cubicBezTo>
                  <a:pt x="759180" y="4269780"/>
                  <a:pt x="755141" y="4265574"/>
                  <a:pt x="751103" y="4262421"/>
                </a:cubicBezTo>
                <a:cubicBezTo>
                  <a:pt x="747067" y="4258214"/>
                  <a:pt x="743029" y="4255060"/>
                  <a:pt x="738991" y="4250856"/>
                </a:cubicBezTo>
                <a:cubicBezTo>
                  <a:pt x="731924" y="4243496"/>
                  <a:pt x="723849" y="4236136"/>
                  <a:pt x="715773" y="4228778"/>
                </a:cubicBezTo>
                <a:cubicBezTo>
                  <a:pt x="707698" y="4221419"/>
                  <a:pt x="699622" y="4213009"/>
                  <a:pt x="692556" y="4205649"/>
                </a:cubicBezTo>
                <a:cubicBezTo>
                  <a:pt x="684481" y="4197239"/>
                  <a:pt x="676407" y="4189879"/>
                  <a:pt x="668330" y="4181469"/>
                </a:cubicBezTo>
                <a:cubicBezTo>
                  <a:pt x="661264" y="4174109"/>
                  <a:pt x="653189" y="4165699"/>
                  <a:pt x="645113" y="4157289"/>
                </a:cubicBezTo>
                <a:cubicBezTo>
                  <a:pt x="642084" y="4153084"/>
                  <a:pt x="638046" y="4148878"/>
                  <a:pt x="634010" y="4145724"/>
                </a:cubicBezTo>
                <a:cubicBezTo>
                  <a:pt x="629972" y="4141519"/>
                  <a:pt x="625934" y="4137314"/>
                  <a:pt x="622906" y="4133107"/>
                </a:cubicBezTo>
                <a:cubicBezTo>
                  <a:pt x="614831" y="4124698"/>
                  <a:pt x="607764" y="4116288"/>
                  <a:pt x="599688" y="4107878"/>
                </a:cubicBezTo>
                <a:cubicBezTo>
                  <a:pt x="591613" y="4098416"/>
                  <a:pt x="584547" y="4090004"/>
                  <a:pt x="577481" y="4081594"/>
                </a:cubicBezTo>
                <a:cubicBezTo>
                  <a:pt x="456349" y="3942822"/>
                  <a:pt x="345311" y="3779867"/>
                  <a:pt x="254461" y="3597990"/>
                </a:cubicBezTo>
                <a:cubicBezTo>
                  <a:pt x="163612" y="3416113"/>
                  <a:pt x="92951" y="3215312"/>
                  <a:pt x="49547" y="3005050"/>
                </a:cubicBezTo>
                <a:cubicBezTo>
                  <a:pt x="6140" y="2793736"/>
                  <a:pt x="-9001" y="2571909"/>
                  <a:pt x="5130" y="2353235"/>
                </a:cubicBezTo>
                <a:cubicBezTo>
                  <a:pt x="19263" y="2133512"/>
                  <a:pt x="63678" y="1915890"/>
                  <a:pt x="134338" y="1711934"/>
                </a:cubicBezTo>
                <a:cubicBezTo>
                  <a:pt x="205000" y="1507980"/>
                  <a:pt x="302914" y="1316641"/>
                  <a:pt x="417991" y="1148430"/>
                </a:cubicBezTo>
                <a:cubicBezTo>
                  <a:pt x="425056" y="1137918"/>
                  <a:pt x="433132" y="1127404"/>
                  <a:pt x="440198" y="1116891"/>
                </a:cubicBezTo>
                <a:cubicBezTo>
                  <a:pt x="447263" y="1106379"/>
                  <a:pt x="454329" y="1095865"/>
                  <a:pt x="462406" y="1085353"/>
                </a:cubicBezTo>
                <a:cubicBezTo>
                  <a:pt x="473508" y="1070633"/>
                  <a:pt x="473508" y="1070633"/>
                  <a:pt x="473508" y="1070633"/>
                </a:cubicBezTo>
                <a:cubicBezTo>
                  <a:pt x="484613" y="1054863"/>
                  <a:pt x="484613" y="1054863"/>
                  <a:pt x="484613" y="1054863"/>
                </a:cubicBezTo>
                <a:cubicBezTo>
                  <a:pt x="492688" y="1045401"/>
                  <a:pt x="499754" y="1034889"/>
                  <a:pt x="507830" y="1025427"/>
                </a:cubicBezTo>
                <a:cubicBezTo>
                  <a:pt x="522971" y="1005452"/>
                  <a:pt x="538112" y="985478"/>
                  <a:pt x="554263" y="967604"/>
                </a:cubicBezTo>
                <a:cubicBezTo>
                  <a:pt x="562340" y="958142"/>
                  <a:pt x="570414" y="948680"/>
                  <a:pt x="578491" y="939219"/>
                </a:cubicBezTo>
                <a:cubicBezTo>
                  <a:pt x="586565" y="929759"/>
                  <a:pt x="594641" y="920297"/>
                  <a:pt x="602716" y="910835"/>
                </a:cubicBezTo>
                <a:cubicBezTo>
                  <a:pt x="614831" y="897167"/>
                  <a:pt x="614831" y="897167"/>
                  <a:pt x="614831" y="897167"/>
                </a:cubicBezTo>
                <a:cubicBezTo>
                  <a:pt x="627953" y="883500"/>
                  <a:pt x="627953" y="883500"/>
                  <a:pt x="627953" y="883500"/>
                </a:cubicBezTo>
                <a:cubicBezTo>
                  <a:pt x="636028" y="875090"/>
                  <a:pt x="644104" y="865628"/>
                  <a:pt x="652179" y="857218"/>
                </a:cubicBezTo>
                <a:cubicBezTo>
                  <a:pt x="660255" y="848808"/>
                  <a:pt x="669340" y="839346"/>
                  <a:pt x="677414" y="830934"/>
                </a:cubicBezTo>
                <a:cubicBezTo>
                  <a:pt x="689527" y="818318"/>
                  <a:pt x="689527" y="818318"/>
                  <a:pt x="689527" y="818318"/>
                </a:cubicBezTo>
                <a:cubicBezTo>
                  <a:pt x="702650" y="805703"/>
                  <a:pt x="702650" y="805703"/>
                  <a:pt x="702650" y="805703"/>
                </a:cubicBezTo>
                <a:cubicBezTo>
                  <a:pt x="710726" y="797293"/>
                  <a:pt x="719811" y="788883"/>
                  <a:pt x="727887" y="780471"/>
                </a:cubicBezTo>
                <a:cubicBezTo>
                  <a:pt x="736972" y="772061"/>
                  <a:pt x="745047" y="763651"/>
                  <a:pt x="754131" y="756291"/>
                </a:cubicBezTo>
                <a:cubicBezTo>
                  <a:pt x="771292" y="739471"/>
                  <a:pt x="788453" y="723701"/>
                  <a:pt x="805612" y="708982"/>
                </a:cubicBezTo>
                <a:cubicBezTo>
                  <a:pt x="876274" y="646954"/>
                  <a:pt x="947943" y="591235"/>
                  <a:pt x="1019613" y="541823"/>
                </a:cubicBezTo>
                <a:cubicBezTo>
                  <a:pt x="1023651" y="538669"/>
                  <a:pt x="1028698" y="535516"/>
                  <a:pt x="1032736" y="532361"/>
                </a:cubicBezTo>
                <a:cubicBezTo>
                  <a:pt x="1036774" y="529207"/>
                  <a:pt x="1041821" y="527105"/>
                  <a:pt x="1045859" y="523951"/>
                </a:cubicBezTo>
                <a:cubicBezTo>
                  <a:pt x="1054943" y="517644"/>
                  <a:pt x="1064028" y="511335"/>
                  <a:pt x="1073114" y="506080"/>
                </a:cubicBezTo>
                <a:cubicBezTo>
                  <a:pt x="1091283" y="494514"/>
                  <a:pt x="1109453" y="482950"/>
                  <a:pt x="1126613" y="471386"/>
                </a:cubicBezTo>
                <a:cubicBezTo>
                  <a:pt x="1144783" y="460872"/>
                  <a:pt x="1162954" y="450358"/>
                  <a:pt x="1181123" y="439846"/>
                </a:cubicBezTo>
                <a:cubicBezTo>
                  <a:pt x="1190208" y="434590"/>
                  <a:pt x="1198284" y="430384"/>
                  <a:pt x="1207368" y="425128"/>
                </a:cubicBezTo>
                <a:cubicBezTo>
                  <a:pt x="1216453" y="419870"/>
                  <a:pt x="1225538" y="414615"/>
                  <a:pt x="1234624" y="410409"/>
                </a:cubicBezTo>
                <a:cubicBezTo>
                  <a:pt x="1376953" y="333664"/>
                  <a:pt x="1515247" y="280046"/>
                  <a:pt x="1640417" y="241149"/>
                </a:cubicBezTo>
                <a:cubicBezTo>
                  <a:pt x="1701992" y="222225"/>
                  <a:pt x="1761548" y="207505"/>
                  <a:pt x="1817067" y="195941"/>
                </a:cubicBezTo>
                <a:cubicBezTo>
                  <a:pt x="1831200" y="192787"/>
                  <a:pt x="1844323" y="190685"/>
                  <a:pt x="1857446" y="187531"/>
                </a:cubicBezTo>
                <a:cubicBezTo>
                  <a:pt x="1871577" y="185429"/>
                  <a:pt x="1883690" y="182275"/>
                  <a:pt x="1896812" y="180171"/>
                </a:cubicBezTo>
                <a:cubicBezTo>
                  <a:pt x="1902869" y="179121"/>
                  <a:pt x="1909935" y="178069"/>
                  <a:pt x="1915992" y="177017"/>
                </a:cubicBezTo>
                <a:cubicBezTo>
                  <a:pt x="1922050" y="175967"/>
                  <a:pt x="1928106" y="174915"/>
                  <a:pt x="1934162" y="173863"/>
                </a:cubicBezTo>
                <a:cubicBezTo>
                  <a:pt x="1946275" y="171761"/>
                  <a:pt x="1958388" y="170709"/>
                  <a:pt x="1970502" y="168607"/>
                </a:cubicBezTo>
                <a:cubicBezTo>
                  <a:pt x="1993718" y="165453"/>
                  <a:pt x="2014917" y="162299"/>
                  <a:pt x="2036115" y="160197"/>
                </a:cubicBezTo>
                <a:lnTo>
                  <a:pt x="2069460" y="157204"/>
                </a:lnTo>
                <a:close/>
                <a:moveTo>
                  <a:pt x="3446921" y="489159"/>
                </a:moveTo>
                <a:cubicBezTo>
                  <a:pt x="3465060" y="500677"/>
                  <a:pt x="3483200" y="512195"/>
                  <a:pt x="3501339" y="523712"/>
                </a:cubicBezTo>
                <a:cubicBezTo>
                  <a:pt x="3509401" y="528948"/>
                  <a:pt x="3518470" y="535230"/>
                  <a:pt x="3527540" y="541512"/>
                </a:cubicBezTo>
                <a:cubicBezTo>
                  <a:pt x="3532578" y="544653"/>
                  <a:pt x="3536610" y="546748"/>
                  <a:pt x="3541648" y="549889"/>
                </a:cubicBezTo>
                <a:cubicBezTo>
                  <a:pt x="3545679" y="553030"/>
                  <a:pt x="3549710" y="556171"/>
                  <a:pt x="3554749" y="559312"/>
                </a:cubicBezTo>
                <a:cubicBezTo>
                  <a:pt x="3626298" y="608524"/>
                  <a:pt x="3697846" y="664018"/>
                  <a:pt x="3767380" y="725795"/>
                </a:cubicBezTo>
                <a:cubicBezTo>
                  <a:pt x="3784511" y="740453"/>
                  <a:pt x="3802650" y="756159"/>
                  <a:pt x="3819782" y="772912"/>
                </a:cubicBezTo>
                <a:cubicBezTo>
                  <a:pt x="3827844" y="780242"/>
                  <a:pt x="3836914" y="788618"/>
                  <a:pt x="3844975" y="796994"/>
                </a:cubicBezTo>
                <a:cubicBezTo>
                  <a:pt x="3854045" y="805371"/>
                  <a:pt x="3862107" y="813748"/>
                  <a:pt x="3870168" y="822124"/>
                </a:cubicBezTo>
                <a:cubicBezTo>
                  <a:pt x="3870168" y="822124"/>
                  <a:pt x="3870168" y="822124"/>
                  <a:pt x="3883269" y="834689"/>
                </a:cubicBezTo>
                <a:cubicBezTo>
                  <a:pt x="3883269" y="834689"/>
                  <a:pt x="3883269" y="834689"/>
                  <a:pt x="3896369" y="847253"/>
                </a:cubicBezTo>
                <a:cubicBezTo>
                  <a:pt x="3904431" y="855630"/>
                  <a:pt x="3912493" y="865053"/>
                  <a:pt x="3920555" y="873430"/>
                </a:cubicBezTo>
                <a:cubicBezTo>
                  <a:pt x="3929625" y="881806"/>
                  <a:pt x="3937686" y="891230"/>
                  <a:pt x="3945748" y="899606"/>
                </a:cubicBezTo>
                <a:cubicBezTo>
                  <a:pt x="3945748" y="899606"/>
                  <a:pt x="3945748" y="899606"/>
                  <a:pt x="3957841" y="913218"/>
                </a:cubicBezTo>
                <a:cubicBezTo>
                  <a:pt x="3957841" y="913218"/>
                  <a:pt x="3957841" y="913218"/>
                  <a:pt x="3969934" y="926830"/>
                </a:cubicBezTo>
                <a:cubicBezTo>
                  <a:pt x="3977996" y="936253"/>
                  <a:pt x="3986058" y="945677"/>
                  <a:pt x="3994119" y="955100"/>
                </a:cubicBezTo>
                <a:cubicBezTo>
                  <a:pt x="4002181" y="964524"/>
                  <a:pt x="4010243" y="973947"/>
                  <a:pt x="4018305" y="983371"/>
                </a:cubicBezTo>
                <a:cubicBezTo>
                  <a:pt x="4034429" y="1001171"/>
                  <a:pt x="4049545" y="1021065"/>
                  <a:pt x="4065669" y="1040959"/>
                </a:cubicBezTo>
                <a:cubicBezTo>
                  <a:pt x="4072722" y="1050382"/>
                  <a:pt x="4080785" y="1060853"/>
                  <a:pt x="4087838" y="1070277"/>
                </a:cubicBezTo>
                <a:cubicBezTo>
                  <a:pt x="4087838" y="1070277"/>
                  <a:pt x="4087838" y="1070277"/>
                  <a:pt x="4099931" y="1085982"/>
                </a:cubicBezTo>
                <a:cubicBezTo>
                  <a:pt x="4099931" y="1085982"/>
                  <a:pt x="4099931" y="1085982"/>
                  <a:pt x="4111017" y="1100641"/>
                </a:cubicBezTo>
                <a:cubicBezTo>
                  <a:pt x="4118071" y="1111112"/>
                  <a:pt x="4125125" y="1121583"/>
                  <a:pt x="4133187" y="1132053"/>
                </a:cubicBezTo>
                <a:cubicBezTo>
                  <a:pt x="4140241" y="1142524"/>
                  <a:pt x="4147295" y="1152994"/>
                  <a:pt x="4154349" y="1163465"/>
                </a:cubicBezTo>
                <a:cubicBezTo>
                  <a:pt x="4270238" y="1330994"/>
                  <a:pt x="4367988" y="1521559"/>
                  <a:pt x="4437521" y="1724688"/>
                </a:cubicBezTo>
                <a:cubicBezTo>
                  <a:pt x="4509070" y="1927817"/>
                  <a:pt x="4552403" y="2144558"/>
                  <a:pt x="4567519" y="2363393"/>
                </a:cubicBezTo>
                <a:cubicBezTo>
                  <a:pt x="4580619" y="2581181"/>
                  <a:pt x="4565503" y="2802111"/>
                  <a:pt x="4523179" y="3012569"/>
                </a:cubicBezTo>
                <a:cubicBezTo>
                  <a:pt x="4479846" y="3221981"/>
                  <a:pt x="4409305" y="3421969"/>
                  <a:pt x="4318609" y="3603110"/>
                </a:cubicBezTo>
                <a:cubicBezTo>
                  <a:pt x="4226906" y="3784251"/>
                  <a:pt x="4117063" y="3946545"/>
                  <a:pt x="3996135" y="4084757"/>
                </a:cubicBezTo>
                <a:cubicBezTo>
                  <a:pt x="3989081" y="4093133"/>
                  <a:pt x="3981019" y="4101510"/>
                  <a:pt x="3973965" y="4110933"/>
                </a:cubicBezTo>
                <a:cubicBezTo>
                  <a:pt x="3965903" y="4119309"/>
                  <a:pt x="3957841" y="4127686"/>
                  <a:pt x="3950787" y="4136062"/>
                </a:cubicBezTo>
                <a:cubicBezTo>
                  <a:pt x="3946756" y="4140251"/>
                  <a:pt x="3942725" y="4144439"/>
                  <a:pt x="3939702" y="4148627"/>
                </a:cubicBezTo>
                <a:cubicBezTo>
                  <a:pt x="3935671" y="4151769"/>
                  <a:pt x="3931640" y="4155957"/>
                  <a:pt x="3927609" y="4160145"/>
                </a:cubicBezTo>
                <a:cubicBezTo>
                  <a:pt x="3919547" y="4168521"/>
                  <a:pt x="3912493" y="4176898"/>
                  <a:pt x="3904431" y="4184227"/>
                </a:cubicBezTo>
                <a:cubicBezTo>
                  <a:pt x="3896370" y="4192604"/>
                  <a:pt x="3889316" y="4199933"/>
                  <a:pt x="3881254" y="4208309"/>
                </a:cubicBezTo>
                <a:cubicBezTo>
                  <a:pt x="3873192" y="4215639"/>
                  <a:pt x="3866138" y="4224016"/>
                  <a:pt x="3858076" y="4231345"/>
                </a:cubicBezTo>
                <a:cubicBezTo>
                  <a:pt x="3850014" y="4238674"/>
                  <a:pt x="3841952" y="4246004"/>
                  <a:pt x="3833890" y="4253333"/>
                </a:cubicBezTo>
                <a:cubicBezTo>
                  <a:pt x="3829859" y="4257521"/>
                  <a:pt x="3825829" y="4260662"/>
                  <a:pt x="3821798" y="4264851"/>
                </a:cubicBezTo>
                <a:cubicBezTo>
                  <a:pt x="3817766" y="4267992"/>
                  <a:pt x="3814743" y="4272180"/>
                  <a:pt x="3810713" y="4275321"/>
                </a:cubicBezTo>
                <a:cubicBezTo>
                  <a:pt x="3747225" y="4332909"/>
                  <a:pt x="3682731" y="4385262"/>
                  <a:pt x="3618235" y="4432380"/>
                </a:cubicBezTo>
                <a:cubicBezTo>
                  <a:pt x="3491262" y="4525568"/>
                  <a:pt x="3364287" y="4597815"/>
                  <a:pt x="3248399" y="4651215"/>
                </a:cubicBezTo>
                <a:cubicBezTo>
                  <a:pt x="3190958" y="4678439"/>
                  <a:pt x="3135532" y="4700427"/>
                  <a:pt x="3084138" y="4719274"/>
                </a:cubicBezTo>
                <a:cubicBezTo>
                  <a:pt x="3057937" y="4728697"/>
                  <a:pt x="3033751" y="4738121"/>
                  <a:pt x="3009566" y="4745450"/>
                </a:cubicBezTo>
                <a:cubicBezTo>
                  <a:pt x="3003519" y="4747544"/>
                  <a:pt x="2998481" y="4749639"/>
                  <a:pt x="2992435" y="4750686"/>
                </a:cubicBezTo>
                <a:cubicBezTo>
                  <a:pt x="2984373" y="4753827"/>
                  <a:pt x="2976311" y="4755921"/>
                  <a:pt x="2969257" y="4758015"/>
                </a:cubicBezTo>
                <a:cubicBezTo>
                  <a:pt x="2962202" y="4760109"/>
                  <a:pt x="2956156" y="4762203"/>
                  <a:pt x="2951117" y="4763250"/>
                </a:cubicBezTo>
                <a:cubicBezTo>
                  <a:pt x="2941040" y="4766391"/>
                  <a:pt x="2936002" y="4768486"/>
                  <a:pt x="2936002" y="4768486"/>
                </a:cubicBezTo>
                <a:cubicBezTo>
                  <a:pt x="2923909" y="4771627"/>
                  <a:pt x="2910808" y="4774768"/>
                  <a:pt x="2898715" y="4777909"/>
                </a:cubicBezTo>
                <a:cubicBezTo>
                  <a:pt x="2898715" y="4777909"/>
                  <a:pt x="2898715" y="4777909"/>
                  <a:pt x="2879568" y="4783144"/>
                </a:cubicBezTo>
                <a:cubicBezTo>
                  <a:pt x="2873522" y="4785239"/>
                  <a:pt x="2866468" y="4786286"/>
                  <a:pt x="2860422" y="4787333"/>
                </a:cubicBezTo>
                <a:cubicBezTo>
                  <a:pt x="2860422" y="4787333"/>
                  <a:pt x="2860422" y="4787333"/>
                  <a:pt x="2823136" y="4796756"/>
                </a:cubicBezTo>
                <a:cubicBezTo>
                  <a:pt x="2823136" y="4796756"/>
                  <a:pt x="2823136" y="4796756"/>
                  <a:pt x="2784842" y="4805133"/>
                </a:cubicBezTo>
                <a:cubicBezTo>
                  <a:pt x="2771741" y="4807227"/>
                  <a:pt x="2759648" y="4810368"/>
                  <a:pt x="2746548" y="4812462"/>
                </a:cubicBezTo>
                <a:cubicBezTo>
                  <a:pt x="2733447" y="4814556"/>
                  <a:pt x="2721355" y="4816650"/>
                  <a:pt x="2708254" y="4818744"/>
                </a:cubicBezTo>
                <a:cubicBezTo>
                  <a:pt x="2682053" y="4822933"/>
                  <a:pt x="2656860" y="4827121"/>
                  <a:pt x="2631666" y="4831309"/>
                </a:cubicBezTo>
                <a:lnTo>
                  <a:pt x="2586060" y="4836233"/>
                </a:lnTo>
                <a:lnTo>
                  <a:pt x="2580535" y="4837536"/>
                </a:lnTo>
                <a:cubicBezTo>
                  <a:pt x="2580535" y="4837536"/>
                  <a:pt x="2580535" y="4837536"/>
                  <a:pt x="2561128" y="4840627"/>
                </a:cubicBezTo>
                <a:cubicBezTo>
                  <a:pt x="2561128" y="4840627"/>
                  <a:pt x="2561128" y="4840627"/>
                  <a:pt x="2524254" y="4846809"/>
                </a:cubicBezTo>
                <a:lnTo>
                  <a:pt x="2518432" y="4845779"/>
                </a:lnTo>
                <a:lnTo>
                  <a:pt x="2542423" y="4840960"/>
                </a:lnTo>
                <a:lnTo>
                  <a:pt x="2515777" y="4843874"/>
                </a:lnTo>
                <a:lnTo>
                  <a:pt x="2508723" y="4842827"/>
                </a:lnTo>
                <a:cubicBezTo>
                  <a:pt x="2508723" y="4842827"/>
                  <a:pt x="2508723" y="4842827"/>
                  <a:pt x="2524879" y="4841060"/>
                </a:cubicBezTo>
                <a:lnTo>
                  <a:pt x="2526481" y="4840885"/>
                </a:lnTo>
                <a:lnTo>
                  <a:pt x="2524637" y="4840519"/>
                </a:lnTo>
                <a:lnTo>
                  <a:pt x="2518614" y="4841314"/>
                </a:lnTo>
                <a:lnTo>
                  <a:pt x="2526689" y="4839756"/>
                </a:lnTo>
                <a:lnTo>
                  <a:pt x="2546142" y="4834398"/>
                </a:lnTo>
                <a:lnTo>
                  <a:pt x="2511858" y="4838527"/>
                </a:lnTo>
                <a:lnTo>
                  <a:pt x="2506827" y="4837497"/>
                </a:lnTo>
                <a:lnTo>
                  <a:pt x="2560507" y="4830443"/>
                </a:lnTo>
                <a:lnTo>
                  <a:pt x="2673937" y="4799205"/>
                </a:lnTo>
                <a:cubicBezTo>
                  <a:pt x="2721764" y="4781682"/>
                  <a:pt x="2768551" y="4760035"/>
                  <a:pt x="2812219" y="4734266"/>
                </a:cubicBezTo>
                <a:cubicBezTo>
                  <a:pt x="2856927" y="4707465"/>
                  <a:pt x="2898516" y="4677573"/>
                  <a:pt x="2936985" y="4644588"/>
                </a:cubicBezTo>
                <a:cubicBezTo>
                  <a:pt x="2936985" y="4644588"/>
                  <a:pt x="2941144" y="4641496"/>
                  <a:pt x="2948422" y="4635311"/>
                </a:cubicBezTo>
                <a:cubicBezTo>
                  <a:pt x="2952581" y="4631188"/>
                  <a:pt x="2957780" y="4628095"/>
                  <a:pt x="2962978" y="4622941"/>
                </a:cubicBezTo>
                <a:cubicBezTo>
                  <a:pt x="2969216" y="4617788"/>
                  <a:pt x="2975455" y="4611603"/>
                  <a:pt x="2982733" y="4605418"/>
                </a:cubicBezTo>
                <a:cubicBezTo>
                  <a:pt x="2985852" y="4602326"/>
                  <a:pt x="2988971" y="4599234"/>
                  <a:pt x="2993130" y="4595110"/>
                </a:cubicBezTo>
                <a:cubicBezTo>
                  <a:pt x="2997288" y="4590987"/>
                  <a:pt x="3001448" y="4587895"/>
                  <a:pt x="3005607" y="4583772"/>
                </a:cubicBezTo>
                <a:cubicBezTo>
                  <a:pt x="3008726" y="4580679"/>
                  <a:pt x="3011845" y="4576557"/>
                  <a:pt x="3014964" y="4573464"/>
                </a:cubicBezTo>
                <a:cubicBezTo>
                  <a:pt x="3018083" y="4570371"/>
                  <a:pt x="3022242" y="4566248"/>
                  <a:pt x="3025361" y="4563156"/>
                </a:cubicBezTo>
                <a:cubicBezTo>
                  <a:pt x="3032639" y="4554910"/>
                  <a:pt x="3039917" y="4546664"/>
                  <a:pt x="3047195" y="4538417"/>
                </a:cubicBezTo>
                <a:cubicBezTo>
                  <a:pt x="3077347" y="4505433"/>
                  <a:pt x="3108538" y="4465232"/>
                  <a:pt x="3137650" y="4418847"/>
                </a:cubicBezTo>
                <a:cubicBezTo>
                  <a:pt x="3166762" y="4372462"/>
                  <a:pt x="3193795" y="4319892"/>
                  <a:pt x="3215629" y="4261137"/>
                </a:cubicBezTo>
                <a:cubicBezTo>
                  <a:pt x="3238503" y="4203414"/>
                  <a:pt x="3255138" y="4139505"/>
                  <a:pt x="3264496" y="4072505"/>
                </a:cubicBezTo>
                <a:cubicBezTo>
                  <a:pt x="3274893" y="4005504"/>
                  <a:pt x="3278012" y="3935411"/>
                  <a:pt x="3271773" y="3865318"/>
                </a:cubicBezTo>
                <a:cubicBezTo>
                  <a:pt x="3265535" y="3795225"/>
                  <a:pt x="3250979" y="3725132"/>
                  <a:pt x="3228106" y="3657100"/>
                </a:cubicBezTo>
                <a:cubicBezTo>
                  <a:pt x="3228106" y="3657100"/>
                  <a:pt x="3228106" y="3657100"/>
                  <a:pt x="3226026" y="3650916"/>
                </a:cubicBezTo>
                <a:cubicBezTo>
                  <a:pt x="3226026" y="3650916"/>
                  <a:pt x="3226026" y="3650916"/>
                  <a:pt x="3223947" y="3644731"/>
                </a:cubicBezTo>
                <a:cubicBezTo>
                  <a:pt x="3223947" y="3644731"/>
                  <a:pt x="3223947" y="3644731"/>
                  <a:pt x="3218748" y="3632362"/>
                </a:cubicBezTo>
                <a:cubicBezTo>
                  <a:pt x="3215629" y="3624115"/>
                  <a:pt x="3212510" y="3615869"/>
                  <a:pt x="3209391" y="3607623"/>
                </a:cubicBezTo>
                <a:cubicBezTo>
                  <a:pt x="3209391" y="3607623"/>
                  <a:pt x="3209391" y="3607623"/>
                  <a:pt x="3198993" y="3582884"/>
                </a:cubicBezTo>
                <a:cubicBezTo>
                  <a:pt x="3198993" y="3582884"/>
                  <a:pt x="3198993" y="3582884"/>
                  <a:pt x="3193795" y="3570515"/>
                </a:cubicBezTo>
                <a:cubicBezTo>
                  <a:pt x="3191716" y="3566392"/>
                  <a:pt x="3189636" y="3562268"/>
                  <a:pt x="3187557" y="3559176"/>
                </a:cubicBezTo>
                <a:cubicBezTo>
                  <a:pt x="3184437" y="3550930"/>
                  <a:pt x="3180279" y="3542684"/>
                  <a:pt x="3176120" y="3535468"/>
                </a:cubicBezTo>
                <a:cubicBezTo>
                  <a:pt x="3171961" y="3527222"/>
                  <a:pt x="3167802" y="3520007"/>
                  <a:pt x="3163643" y="3511760"/>
                </a:cubicBezTo>
                <a:cubicBezTo>
                  <a:pt x="3163643" y="3511760"/>
                  <a:pt x="3163643" y="3511760"/>
                  <a:pt x="3157405" y="3500422"/>
                </a:cubicBezTo>
                <a:cubicBezTo>
                  <a:pt x="3155325" y="3496299"/>
                  <a:pt x="3153246" y="3492176"/>
                  <a:pt x="3151166" y="3489083"/>
                </a:cubicBezTo>
                <a:cubicBezTo>
                  <a:pt x="3145968" y="3481868"/>
                  <a:pt x="3141809" y="3473621"/>
                  <a:pt x="3136611" y="3466406"/>
                </a:cubicBezTo>
                <a:cubicBezTo>
                  <a:pt x="3100221" y="3407652"/>
                  <a:pt x="3055513" y="3355082"/>
                  <a:pt x="3008725" y="3308696"/>
                </a:cubicBezTo>
                <a:cubicBezTo>
                  <a:pt x="2960899" y="3262311"/>
                  <a:pt x="2909953" y="3223142"/>
                  <a:pt x="2859007" y="3191188"/>
                </a:cubicBezTo>
                <a:cubicBezTo>
                  <a:pt x="2808061" y="3159234"/>
                  <a:pt x="2756075" y="3133464"/>
                  <a:pt x="2707208" y="3114910"/>
                </a:cubicBezTo>
                <a:cubicBezTo>
                  <a:pt x="2609475" y="3077802"/>
                  <a:pt x="2522139" y="3064402"/>
                  <a:pt x="2461836" y="3060279"/>
                </a:cubicBezTo>
                <a:cubicBezTo>
                  <a:pt x="2446240" y="3059248"/>
                  <a:pt x="2432724" y="3058217"/>
                  <a:pt x="2420247" y="3058217"/>
                </a:cubicBezTo>
                <a:cubicBezTo>
                  <a:pt x="2420247" y="3058217"/>
                  <a:pt x="2420247" y="3058217"/>
                  <a:pt x="2542933" y="2987093"/>
                </a:cubicBezTo>
                <a:cubicBezTo>
                  <a:pt x="2542933" y="2987093"/>
                  <a:pt x="2542933" y="2987093"/>
                  <a:pt x="2399453" y="2904631"/>
                </a:cubicBezTo>
                <a:cubicBezTo>
                  <a:pt x="2418168" y="2905662"/>
                  <a:pt x="2444160" y="2908754"/>
                  <a:pt x="2476391" y="2911846"/>
                </a:cubicBezTo>
                <a:cubicBezTo>
                  <a:pt x="2510702" y="2917000"/>
                  <a:pt x="2553330" y="2923185"/>
                  <a:pt x="2600118" y="2935554"/>
                </a:cubicBezTo>
                <a:cubicBezTo>
                  <a:pt x="2647945" y="2947924"/>
                  <a:pt x="2699930" y="2964416"/>
                  <a:pt x="2755035" y="2989155"/>
                </a:cubicBezTo>
                <a:cubicBezTo>
                  <a:pt x="2782068" y="3001009"/>
                  <a:pt x="2809880" y="3014667"/>
                  <a:pt x="2837952" y="3030257"/>
                </a:cubicBezTo>
                <a:cubicBezTo>
                  <a:pt x="2866024" y="3045848"/>
                  <a:pt x="2894357" y="3063371"/>
                  <a:pt x="2922429" y="3082956"/>
                </a:cubicBezTo>
                <a:cubicBezTo>
                  <a:pt x="2929707" y="3087079"/>
                  <a:pt x="2935946" y="3092233"/>
                  <a:pt x="2943223" y="3097387"/>
                </a:cubicBezTo>
                <a:cubicBezTo>
                  <a:pt x="2950502" y="3102541"/>
                  <a:pt x="2956740" y="3107694"/>
                  <a:pt x="2964018" y="3112848"/>
                </a:cubicBezTo>
                <a:cubicBezTo>
                  <a:pt x="2967137" y="3114910"/>
                  <a:pt x="2971296" y="3118002"/>
                  <a:pt x="2974415" y="3121095"/>
                </a:cubicBezTo>
                <a:cubicBezTo>
                  <a:pt x="2977534" y="3123156"/>
                  <a:pt x="2981693" y="3126249"/>
                  <a:pt x="2984812" y="3129341"/>
                </a:cubicBezTo>
                <a:cubicBezTo>
                  <a:pt x="2991051" y="3134495"/>
                  <a:pt x="2998329" y="3140679"/>
                  <a:pt x="3005606" y="3145833"/>
                </a:cubicBezTo>
                <a:cubicBezTo>
                  <a:pt x="3011845" y="3152018"/>
                  <a:pt x="3018083" y="3158203"/>
                  <a:pt x="3025361" y="3163357"/>
                </a:cubicBezTo>
                <a:cubicBezTo>
                  <a:pt x="3031600" y="3169541"/>
                  <a:pt x="3038877" y="3175726"/>
                  <a:pt x="3045116" y="3181911"/>
                </a:cubicBezTo>
                <a:cubicBezTo>
                  <a:pt x="3051354" y="3188095"/>
                  <a:pt x="3057592" y="3194280"/>
                  <a:pt x="3064870" y="3201495"/>
                </a:cubicBezTo>
                <a:cubicBezTo>
                  <a:pt x="3067989" y="3204588"/>
                  <a:pt x="3071108" y="3207680"/>
                  <a:pt x="3074227" y="3210772"/>
                </a:cubicBezTo>
                <a:cubicBezTo>
                  <a:pt x="3077347" y="3213865"/>
                  <a:pt x="3080466" y="3217988"/>
                  <a:pt x="3083585" y="3221080"/>
                </a:cubicBezTo>
                <a:cubicBezTo>
                  <a:pt x="3134531" y="3274681"/>
                  <a:pt x="3180278" y="3335497"/>
                  <a:pt x="3218748" y="3401467"/>
                </a:cubicBezTo>
                <a:cubicBezTo>
                  <a:pt x="3257217" y="3467437"/>
                  <a:pt x="3288409" y="3539591"/>
                  <a:pt x="3311283" y="3613808"/>
                </a:cubicBezTo>
                <a:cubicBezTo>
                  <a:pt x="3314402" y="3623085"/>
                  <a:pt x="3316481" y="3632362"/>
                  <a:pt x="3318561" y="3641639"/>
                </a:cubicBezTo>
                <a:cubicBezTo>
                  <a:pt x="3318561" y="3641639"/>
                  <a:pt x="3318561" y="3641639"/>
                  <a:pt x="3325839" y="3669470"/>
                </a:cubicBezTo>
                <a:cubicBezTo>
                  <a:pt x="3325839" y="3669470"/>
                  <a:pt x="3325839" y="3669470"/>
                  <a:pt x="3332077" y="3698332"/>
                </a:cubicBezTo>
                <a:cubicBezTo>
                  <a:pt x="3334156" y="3707609"/>
                  <a:pt x="3336236" y="3716886"/>
                  <a:pt x="3337275" y="3726163"/>
                </a:cubicBezTo>
                <a:cubicBezTo>
                  <a:pt x="3339355" y="3735440"/>
                  <a:pt x="3340395" y="3744717"/>
                  <a:pt x="3342474" y="3755024"/>
                </a:cubicBezTo>
                <a:cubicBezTo>
                  <a:pt x="3342474" y="3759148"/>
                  <a:pt x="3343514" y="3764301"/>
                  <a:pt x="3344554" y="3768425"/>
                </a:cubicBezTo>
                <a:cubicBezTo>
                  <a:pt x="3344554" y="3768425"/>
                  <a:pt x="3344554" y="3768425"/>
                  <a:pt x="3345593" y="3782855"/>
                </a:cubicBezTo>
                <a:cubicBezTo>
                  <a:pt x="3346633" y="3792133"/>
                  <a:pt x="3347673" y="3802440"/>
                  <a:pt x="3348712" y="3811717"/>
                </a:cubicBezTo>
                <a:cubicBezTo>
                  <a:pt x="3349752" y="3820994"/>
                  <a:pt x="3349752" y="3830271"/>
                  <a:pt x="3350792" y="3839548"/>
                </a:cubicBezTo>
                <a:cubicBezTo>
                  <a:pt x="3354950" y="3915826"/>
                  <a:pt x="3349752" y="3990042"/>
                  <a:pt x="3337275" y="4060135"/>
                </a:cubicBezTo>
                <a:cubicBezTo>
                  <a:pt x="3324799" y="4131259"/>
                  <a:pt x="3305044" y="4198260"/>
                  <a:pt x="3280091" y="4258045"/>
                </a:cubicBezTo>
                <a:cubicBezTo>
                  <a:pt x="3255138" y="4318861"/>
                  <a:pt x="3226026" y="4373493"/>
                  <a:pt x="3194835" y="4420908"/>
                </a:cubicBezTo>
                <a:cubicBezTo>
                  <a:pt x="3186517" y="4432247"/>
                  <a:pt x="3178199" y="4444617"/>
                  <a:pt x="3170921" y="4454924"/>
                </a:cubicBezTo>
                <a:cubicBezTo>
                  <a:pt x="3162603" y="4466263"/>
                  <a:pt x="3154286" y="4476571"/>
                  <a:pt x="3147008" y="4486879"/>
                </a:cubicBezTo>
                <a:cubicBezTo>
                  <a:pt x="3130372" y="4507494"/>
                  <a:pt x="3114777" y="4526048"/>
                  <a:pt x="3099181" y="4542541"/>
                </a:cubicBezTo>
                <a:cubicBezTo>
                  <a:pt x="3083585" y="4560064"/>
                  <a:pt x="3067989" y="4574495"/>
                  <a:pt x="3053433" y="4588926"/>
                </a:cubicBezTo>
                <a:lnTo>
                  <a:pt x="3035455" y="4605858"/>
                </a:lnTo>
                <a:lnTo>
                  <a:pt x="3035628" y="4605723"/>
                </a:lnTo>
                <a:cubicBezTo>
                  <a:pt x="3086086" y="4565542"/>
                  <a:pt x="3140425" y="4515058"/>
                  <a:pt x="3192824" y="4455302"/>
                </a:cubicBezTo>
                <a:cubicBezTo>
                  <a:pt x="3246193" y="4394516"/>
                  <a:pt x="3297622" y="4324457"/>
                  <a:pt x="3343228" y="4243064"/>
                </a:cubicBezTo>
                <a:cubicBezTo>
                  <a:pt x="3346139" y="4237913"/>
                  <a:pt x="3349050" y="4233792"/>
                  <a:pt x="3351961" y="4228641"/>
                </a:cubicBezTo>
                <a:cubicBezTo>
                  <a:pt x="3354873" y="4223489"/>
                  <a:pt x="3356813" y="4218338"/>
                  <a:pt x="3359724" y="4213186"/>
                </a:cubicBezTo>
                <a:cubicBezTo>
                  <a:pt x="3365546" y="4201853"/>
                  <a:pt x="3370398" y="4191550"/>
                  <a:pt x="3376220" y="4181248"/>
                </a:cubicBezTo>
                <a:cubicBezTo>
                  <a:pt x="3376220" y="4181248"/>
                  <a:pt x="3376220" y="4181248"/>
                  <a:pt x="3380101" y="4173005"/>
                </a:cubicBezTo>
                <a:cubicBezTo>
                  <a:pt x="3380101" y="4173005"/>
                  <a:pt x="3380101" y="4173005"/>
                  <a:pt x="3383983" y="4164763"/>
                </a:cubicBezTo>
                <a:cubicBezTo>
                  <a:pt x="3386894" y="4159612"/>
                  <a:pt x="3388834" y="4154460"/>
                  <a:pt x="3391746" y="4148279"/>
                </a:cubicBezTo>
                <a:cubicBezTo>
                  <a:pt x="3396597" y="4137976"/>
                  <a:pt x="3401449" y="4126643"/>
                  <a:pt x="3406301" y="4115310"/>
                </a:cubicBezTo>
                <a:cubicBezTo>
                  <a:pt x="3411152" y="4103976"/>
                  <a:pt x="3416004" y="4092643"/>
                  <a:pt x="3419886" y="4081310"/>
                </a:cubicBezTo>
                <a:cubicBezTo>
                  <a:pt x="3422797" y="4076159"/>
                  <a:pt x="3424737" y="4069977"/>
                  <a:pt x="3426678" y="4063796"/>
                </a:cubicBezTo>
                <a:cubicBezTo>
                  <a:pt x="3429589" y="4058645"/>
                  <a:pt x="3431530" y="4052463"/>
                  <a:pt x="3433471" y="4046281"/>
                </a:cubicBezTo>
                <a:cubicBezTo>
                  <a:pt x="3437352" y="4034948"/>
                  <a:pt x="3441233" y="4023615"/>
                  <a:pt x="3446085" y="4011251"/>
                </a:cubicBezTo>
                <a:cubicBezTo>
                  <a:pt x="3448026" y="4005070"/>
                  <a:pt x="3449966" y="3998888"/>
                  <a:pt x="3450937" y="3992706"/>
                </a:cubicBezTo>
                <a:cubicBezTo>
                  <a:pt x="3452877" y="3987555"/>
                  <a:pt x="3454818" y="3981373"/>
                  <a:pt x="3456759" y="3975192"/>
                </a:cubicBezTo>
                <a:cubicBezTo>
                  <a:pt x="3471314" y="3926768"/>
                  <a:pt x="3481988" y="3875254"/>
                  <a:pt x="3491692" y="3824771"/>
                </a:cubicBezTo>
                <a:cubicBezTo>
                  <a:pt x="3493632" y="3811377"/>
                  <a:pt x="3495573" y="3799014"/>
                  <a:pt x="3497514" y="3785620"/>
                </a:cubicBezTo>
                <a:cubicBezTo>
                  <a:pt x="3498484" y="3779438"/>
                  <a:pt x="3499454" y="3772226"/>
                  <a:pt x="3500425" y="3766045"/>
                </a:cubicBezTo>
                <a:cubicBezTo>
                  <a:pt x="3501395" y="3759863"/>
                  <a:pt x="3502365" y="3752651"/>
                  <a:pt x="3502365" y="3746469"/>
                </a:cubicBezTo>
                <a:cubicBezTo>
                  <a:pt x="3504306" y="3733076"/>
                  <a:pt x="3505276" y="3719682"/>
                  <a:pt x="3507217" y="3706288"/>
                </a:cubicBezTo>
                <a:cubicBezTo>
                  <a:pt x="3507217" y="3700107"/>
                  <a:pt x="3507217" y="3693925"/>
                  <a:pt x="3508187" y="3686713"/>
                </a:cubicBezTo>
                <a:cubicBezTo>
                  <a:pt x="3508187" y="3680531"/>
                  <a:pt x="3509158" y="3673319"/>
                  <a:pt x="3509158" y="3667138"/>
                </a:cubicBezTo>
                <a:cubicBezTo>
                  <a:pt x="3509158" y="3667138"/>
                  <a:pt x="3509158" y="3667138"/>
                  <a:pt x="3510128" y="3646532"/>
                </a:cubicBezTo>
                <a:cubicBezTo>
                  <a:pt x="3510128" y="3646532"/>
                  <a:pt x="3510128" y="3646532"/>
                  <a:pt x="3510128" y="3637259"/>
                </a:cubicBezTo>
                <a:cubicBezTo>
                  <a:pt x="3510128" y="3637259"/>
                  <a:pt x="3510128" y="3637259"/>
                  <a:pt x="3511098" y="3626957"/>
                </a:cubicBezTo>
                <a:cubicBezTo>
                  <a:pt x="3511098" y="3613563"/>
                  <a:pt x="3511098" y="3600169"/>
                  <a:pt x="3511098" y="3586776"/>
                </a:cubicBezTo>
                <a:cubicBezTo>
                  <a:pt x="3511098" y="3573382"/>
                  <a:pt x="3510128" y="3559989"/>
                  <a:pt x="3510128" y="3546595"/>
                </a:cubicBezTo>
                <a:cubicBezTo>
                  <a:pt x="3509158" y="3533201"/>
                  <a:pt x="3508187" y="3519807"/>
                  <a:pt x="3508187" y="3506414"/>
                </a:cubicBezTo>
                <a:cubicBezTo>
                  <a:pt x="3506247" y="3493020"/>
                  <a:pt x="3505276" y="3479627"/>
                  <a:pt x="3504306" y="3466233"/>
                </a:cubicBezTo>
                <a:cubicBezTo>
                  <a:pt x="3504306" y="3466233"/>
                  <a:pt x="3504306" y="3466233"/>
                  <a:pt x="3502365" y="3445627"/>
                </a:cubicBezTo>
                <a:cubicBezTo>
                  <a:pt x="3502365" y="3445627"/>
                  <a:pt x="3502365" y="3445627"/>
                  <a:pt x="3499454" y="3426052"/>
                </a:cubicBezTo>
                <a:cubicBezTo>
                  <a:pt x="3499454" y="3426052"/>
                  <a:pt x="3499454" y="3426052"/>
                  <a:pt x="3493632" y="3385871"/>
                </a:cubicBezTo>
                <a:cubicBezTo>
                  <a:pt x="3491691" y="3372477"/>
                  <a:pt x="3488780" y="3359084"/>
                  <a:pt x="3486840" y="3345690"/>
                </a:cubicBezTo>
                <a:cubicBezTo>
                  <a:pt x="3466463" y="3240602"/>
                  <a:pt x="3431530" y="3138604"/>
                  <a:pt x="3387864" y="3043818"/>
                </a:cubicBezTo>
                <a:cubicBezTo>
                  <a:pt x="3384953" y="3037636"/>
                  <a:pt x="3382042" y="3031455"/>
                  <a:pt x="3379131" y="3026303"/>
                </a:cubicBezTo>
                <a:cubicBezTo>
                  <a:pt x="3379131" y="3026303"/>
                  <a:pt x="3379131" y="3026303"/>
                  <a:pt x="3370398" y="3008788"/>
                </a:cubicBezTo>
                <a:cubicBezTo>
                  <a:pt x="3370398" y="3008788"/>
                  <a:pt x="3370398" y="3008788"/>
                  <a:pt x="3361665" y="2991274"/>
                </a:cubicBezTo>
                <a:cubicBezTo>
                  <a:pt x="3359724" y="2988183"/>
                  <a:pt x="3358754" y="2986122"/>
                  <a:pt x="3356813" y="2983031"/>
                </a:cubicBezTo>
                <a:cubicBezTo>
                  <a:pt x="3356813" y="2983031"/>
                  <a:pt x="3356813" y="2983031"/>
                  <a:pt x="3351961" y="2974789"/>
                </a:cubicBezTo>
                <a:cubicBezTo>
                  <a:pt x="3346139" y="2963456"/>
                  <a:pt x="3339347" y="2952123"/>
                  <a:pt x="3333525" y="2940790"/>
                </a:cubicBezTo>
                <a:cubicBezTo>
                  <a:pt x="3333525" y="2940790"/>
                  <a:pt x="3333525" y="2940790"/>
                  <a:pt x="3328673" y="2932548"/>
                </a:cubicBezTo>
                <a:cubicBezTo>
                  <a:pt x="3328673" y="2932548"/>
                  <a:pt x="3328673" y="2932548"/>
                  <a:pt x="3323821" y="2924305"/>
                </a:cubicBezTo>
                <a:cubicBezTo>
                  <a:pt x="3319940" y="2919154"/>
                  <a:pt x="3317029" y="2914002"/>
                  <a:pt x="3313147" y="2908851"/>
                </a:cubicBezTo>
                <a:cubicBezTo>
                  <a:pt x="3310236" y="2903700"/>
                  <a:pt x="3306355" y="2897518"/>
                  <a:pt x="3303444" y="2892367"/>
                </a:cubicBezTo>
                <a:cubicBezTo>
                  <a:pt x="3303444" y="2892367"/>
                  <a:pt x="3303444" y="2892367"/>
                  <a:pt x="3297622" y="2884124"/>
                </a:cubicBezTo>
                <a:cubicBezTo>
                  <a:pt x="3296651" y="2882064"/>
                  <a:pt x="3294711" y="2878973"/>
                  <a:pt x="3292770" y="2876912"/>
                </a:cubicBezTo>
                <a:cubicBezTo>
                  <a:pt x="3285007" y="2866610"/>
                  <a:pt x="3278215" y="2856307"/>
                  <a:pt x="3271423" y="2846004"/>
                </a:cubicBezTo>
                <a:cubicBezTo>
                  <a:pt x="3264630" y="2835701"/>
                  <a:pt x="3255897" y="2826429"/>
                  <a:pt x="3249105" y="2816126"/>
                </a:cubicBezTo>
                <a:cubicBezTo>
                  <a:pt x="3241342" y="2806853"/>
                  <a:pt x="3233579" y="2796551"/>
                  <a:pt x="3225816" y="2787278"/>
                </a:cubicBezTo>
                <a:cubicBezTo>
                  <a:pt x="3163714" y="2712068"/>
                  <a:pt x="3095789" y="2647160"/>
                  <a:pt x="3025924" y="2593585"/>
                </a:cubicBezTo>
                <a:cubicBezTo>
                  <a:pt x="2956059" y="2541041"/>
                  <a:pt x="2884254" y="2498800"/>
                  <a:pt x="2816329" y="2466861"/>
                </a:cubicBezTo>
                <a:cubicBezTo>
                  <a:pt x="2747435" y="2435953"/>
                  <a:pt x="2682421" y="2413286"/>
                  <a:pt x="2623230" y="2398862"/>
                </a:cubicBezTo>
                <a:cubicBezTo>
                  <a:pt x="2608675" y="2394741"/>
                  <a:pt x="2594119" y="2392681"/>
                  <a:pt x="2580534" y="2389590"/>
                </a:cubicBezTo>
                <a:cubicBezTo>
                  <a:pt x="2573742" y="2387529"/>
                  <a:pt x="2566950" y="2385469"/>
                  <a:pt x="2560157" y="2384439"/>
                </a:cubicBezTo>
                <a:cubicBezTo>
                  <a:pt x="2553365" y="2383408"/>
                  <a:pt x="2546572" y="2382378"/>
                  <a:pt x="2540750" y="2381348"/>
                </a:cubicBezTo>
                <a:cubicBezTo>
                  <a:pt x="2527165" y="2379287"/>
                  <a:pt x="2515521" y="2377227"/>
                  <a:pt x="2503877" y="2375166"/>
                </a:cubicBezTo>
                <a:cubicBezTo>
                  <a:pt x="2491262" y="2374136"/>
                  <a:pt x="2480588" y="2373105"/>
                  <a:pt x="2468944" y="2372075"/>
                </a:cubicBezTo>
                <a:cubicBezTo>
                  <a:pt x="2464093" y="2371045"/>
                  <a:pt x="2458271" y="2371045"/>
                  <a:pt x="2453419" y="2370015"/>
                </a:cubicBezTo>
                <a:cubicBezTo>
                  <a:pt x="2448567" y="2368984"/>
                  <a:pt x="2443715" y="2368984"/>
                  <a:pt x="2438864" y="2368984"/>
                </a:cubicBezTo>
                <a:cubicBezTo>
                  <a:pt x="2429160" y="2368984"/>
                  <a:pt x="2420427" y="2367954"/>
                  <a:pt x="2411694" y="2367954"/>
                </a:cubicBezTo>
                <a:cubicBezTo>
                  <a:pt x="2410724" y="2367954"/>
                  <a:pt x="2409753" y="2366924"/>
                  <a:pt x="2407812" y="2366924"/>
                </a:cubicBezTo>
                <a:cubicBezTo>
                  <a:pt x="2407812" y="2366924"/>
                  <a:pt x="2407812" y="2366924"/>
                  <a:pt x="2533958" y="2289653"/>
                </a:cubicBezTo>
                <a:cubicBezTo>
                  <a:pt x="2533958" y="2289653"/>
                  <a:pt x="2533958" y="2289653"/>
                  <a:pt x="2414605" y="2216503"/>
                </a:cubicBezTo>
                <a:cubicBezTo>
                  <a:pt x="2416545" y="2216503"/>
                  <a:pt x="2418486" y="2217533"/>
                  <a:pt x="2419457" y="2217533"/>
                </a:cubicBezTo>
                <a:cubicBezTo>
                  <a:pt x="2429160" y="2218563"/>
                  <a:pt x="2438864" y="2219594"/>
                  <a:pt x="2449537" y="2220624"/>
                </a:cubicBezTo>
                <a:cubicBezTo>
                  <a:pt x="2455360" y="2220624"/>
                  <a:pt x="2460211" y="2221654"/>
                  <a:pt x="2466034" y="2221654"/>
                </a:cubicBezTo>
                <a:cubicBezTo>
                  <a:pt x="2471855" y="2222684"/>
                  <a:pt x="2477678" y="2223715"/>
                  <a:pt x="2483499" y="2224745"/>
                </a:cubicBezTo>
                <a:cubicBezTo>
                  <a:pt x="2495144" y="2226806"/>
                  <a:pt x="2507758" y="2227836"/>
                  <a:pt x="2520373" y="2229896"/>
                </a:cubicBezTo>
                <a:cubicBezTo>
                  <a:pt x="2527165" y="2230927"/>
                  <a:pt x="2533958" y="2232987"/>
                  <a:pt x="2540750" y="2234017"/>
                </a:cubicBezTo>
                <a:cubicBezTo>
                  <a:pt x="2547543" y="2235048"/>
                  <a:pt x="2554335" y="2237108"/>
                  <a:pt x="2561127" y="2238139"/>
                </a:cubicBezTo>
                <a:cubicBezTo>
                  <a:pt x="2590238" y="2243290"/>
                  <a:pt x="2620319" y="2252563"/>
                  <a:pt x="2652340" y="2260805"/>
                </a:cubicBezTo>
                <a:cubicBezTo>
                  <a:pt x="2716383" y="2279350"/>
                  <a:pt x="2787218" y="2306137"/>
                  <a:pt x="2861936" y="2343227"/>
                </a:cubicBezTo>
                <a:cubicBezTo>
                  <a:pt x="2898809" y="2361772"/>
                  <a:pt x="2936167" y="2383151"/>
                  <a:pt x="2973647" y="2407362"/>
                </a:cubicBezTo>
                <a:cubicBezTo>
                  <a:pt x="3011127" y="2431574"/>
                  <a:pt x="3048728" y="2458619"/>
                  <a:pt x="3086086" y="2488497"/>
                </a:cubicBezTo>
                <a:cubicBezTo>
                  <a:pt x="3086086" y="2488497"/>
                  <a:pt x="3086086" y="2488497"/>
                  <a:pt x="3092878" y="2493648"/>
                </a:cubicBezTo>
                <a:cubicBezTo>
                  <a:pt x="3092878" y="2493648"/>
                  <a:pt x="3092878" y="2493648"/>
                  <a:pt x="3099671" y="2499830"/>
                </a:cubicBezTo>
                <a:cubicBezTo>
                  <a:pt x="3104522" y="2503951"/>
                  <a:pt x="3108404" y="2508072"/>
                  <a:pt x="3113256" y="2512193"/>
                </a:cubicBezTo>
                <a:cubicBezTo>
                  <a:pt x="3122959" y="2519405"/>
                  <a:pt x="3131692" y="2527647"/>
                  <a:pt x="3141396" y="2535890"/>
                </a:cubicBezTo>
                <a:cubicBezTo>
                  <a:pt x="3150129" y="2544132"/>
                  <a:pt x="3158862" y="2552374"/>
                  <a:pt x="3167595" y="2561646"/>
                </a:cubicBezTo>
                <a:cubicBezTo>
                  <a:pt x="3177299" y="2569889"/>
                  <a:pt x="3186032" y="2578131"/>
                  <a:pt x="3194765" y="2587404"/>
                </a:cubicBezTo>
                <a:cubicBezTo>
                  <a:pt x="3212231" y="2605949"/>
                  <a:pt x="3229697" y="2623463"/>
                  <a:pt x="3246193" y="2643039"/>
                </a:cubicBezTo>
                <a:cubicBezTo>
                  <a:pt x="3254927" y="2653342"/>
                  <a:pt x="3263660" y="2662614"/>
                  <a:pt x="3271423" y="2672917"/>
                </a:cubicBezTo>
                <a:cubicBezTo>
                  <a:pt x="3280156" y="2683220"/>
                  <a:pt x="3287918" y="2693522"/>
                  <a:pt x="3295681" y="2703825"/>
                </a:cubicBezTo>
                <a:cubicBezTo>
                  <a:pt x="3360694" y="2786248"/>
                  <a:pt x="3416975" y="2881034"/>
                  <a:pt x="3462581" y="2982001"/>
                </a:cubicBezTo>
                <a:cubicBezTo>
                  <a:pt x="3469374" y="2994365"/>
                  <a:pt x="3474225" y="3007758"/>
                  <a:pt x="3479077" y="3020122"/>
                </a:cubicBezTo>
                <a:cubicBezTo>
                  <a:pt x="3479077" y="3020122"/>
                  <a:pt x="3479077" y="3020122"/>
                  <a:pt x="3486840" y="3039697"/>
                </a:cubicBezTo>
                <a:cubicBezTo>
                  <a:pt x="3489750" y="3046909"/>
                  <a:pt x="3492662" y="3053090"/>
                  <a:pt x="3494602" y="3059272"/>
                </a:cubicBezTo>
                <a:cubicBezTo>
                  <a:pt x="3499454" y="3072666"/>
                  <a:pt x="3504306" y="3086059"/>
                  <a:pt x="3509158" y="3099453"/>
                </a:cubicBezTo>
                <a:cubicBezTo>
                  <a:pt x="3511099" y="3105635"/>
                  <a:pt x="3514010" y="3112847"/>
                  <a:pt x="3515950" y="3119028"/>
                </a:cubicBezTo>
                <a:cubicBezTo>
                  <a:pt x="3515950" y="3119028"/>
                  <a:pt x="3515950" y="3119028"/>
                  <a:pt x="3521772" y="3139634"/>
                </a:cubicBezTo>
                <a:cubicBezTo>
                  <a:pt x="3525654" y="3153028"/>
                  <a:pt x="3530505" y="3166421"/>
                  <a:pt x="3533416" y="3179815"/>
                </a:cubicBezTo>
                <a:cubicBezTo>
                  <a:pt x="3537298" y="3194239"/>
                  <a:pt x="3541179" y="3207633"/>
                  <a:pt x="3544090" y="3221026"/>
                </a:cubicBezTo>
                <a:cubicBezTo>
                  <a:pt x="3546031" y="3228238"/>
                  <a:pt x="3547972" y="3235450"/>
                  <a:pt x="3548942" y="3241632"/>
                </a:cubicBezTo>
                <a:cubicBezTo>
                  <a:pt x="3548942" y="3241632"/>
                  <a:pt x="3548942" y="3241632"/>
                  <a:pt x="3553794" y="3263268"/>
                </a:cubicBezTo>
                <a:cubicBezTo>
                  <a:pt x="3553794" y="3263268"/>
                  <a:pt x="3553794" y="3263268"/>
                  <a:pt x="3561557" y="3304479"/>
                </a:cubicBezTo>
                <a:cubicBezTo>
                  <a:pt x="3580963" y="3416779"/>
                  <a:pt x="3586786" y="3530110"/>
                  <a:pt x="3579993" y="3641381"/>
                </a:cubicBezTo>
                <a:cubicBezTo>
                  <a:pt x="3573200" y="3752651"/>
                  <a:pt x="3552823" y="3860830"/>
                  <a:pt x="3521772" y="3960768"/>
                </a:cubicBezTo>
                <a:cubicBezTo>
                  <a:pt x="3490721" y="4061735"/>
                  <a:pt x="3449966" y="4153430"/>
                  <a:pt x="3402420" y="4235853"/>
                </a:cubicBezTo>
                <a:cubicBezTo>
                  <a:pt x="3354872" y="4318275"/>
                  <a:pt x="3302473" y="4390394"/>
                  <a:pt x="3248134" y="4451181"/>
                </a:cubicBezTo>
                <a:cubicBezTo>
                  <a:pt x="3193794" y="4512998"/>
                  <a:pt x="3139455" y="4562451"/>
                  <a:pt x="3088027" y="4602632"/>
                </a:cubicBezTo>
                <a:cubicBezTo>
                  <a:pt x="3081234" y="4607784"/>
                  <a:pt x="3075412" y="4612935"/>
                  <a:pt x="3069590" y="4618087"/>
                </a:cubicBezTo>
                <a:cubicBezTo>
                  <a:pt x="3062797" y="4623238"/>
                  <a:pt x="3056976" y="4627359"/>
                  <a:pt x="3050183" y="4631480"/>
                </a:cubicBezTo>
                <a:cubicBezTo>
                  <a:pt x="3044361" y="4636632"/>
                  <a:pt x="3038539" y="4640753"/>
                  <a:pt x="3032717" y="4644874"/>
                </a:cubicBezTo>
                <a:cubicBezTo>
                  <a:pt x="3028835" y="4646934"/>
                  <a:pt x="3025924" y="4648995"/>
                  <a:pt x="3023013" y="4651056"/>
                </a:cubicBezTo>
                <a:cubicBezTo>
                  <a:pt x="3020102" y="4653116"/>
                  <a:pt x="3017191" y="4655177"/>
                  <a:pt x="3014280" y="4657237"/>
                </a:cubicBezTo>
                <a:cubicBezTo>
                  <a:pt x="3002636" y="4665479"/>
                  <a:pt x="2991962" y="4672691"/>
                  <a:pt x="2981288" y="4679903"/>
                </a:cubicBezTo>
                <a:cubicBezTo>
                  <a:pt x="2978377" y="4680934"/>
                  <a:pt x="2976437" y="4682994"/>
                  <a:pt x="2973526" y="4684025"/>
                </a:cubicBezTo>
                <a:cubicBezTo>
                  <a:pt x="2971585" y="4685055"/>
                  <a:pt x="2969644" y="4686085"/>
                  <a:pt x="2967704" y="4688146"/>
                </a:cubicBezTo>
                <a:cubicBezTo>
                  <a:pt x="2952178" y="4697418"/>
                  <a:pt x="2939563" y="4704630"/>
                  <a:pt x="2930830" y="4709782"/>
                </a:cubicBezTo>
                <a:cubicBezTo>
                  <a:pt x="2925979" y="4711842"/>
                  <a:pt x="2923067" y="4713902"/>
                  <a:pt x="2921127" y="4714933"/>
                </a:cubicBezTo>
                <a:cubicBezTo>
                  <a:pt x="2918216" y="4715963"/>
                  <a:pt x="2917245" y="4716994"/>
                  <a:pt x="2917245" y="4716994"/>
                </a:cubicBezTo>
                <a:cubicBezTo>
                  <a:pt x="2917245" y="4716994"/>
                  <a:pt x="2917245" y="4716994"/>
                  <a:pt x="2883283" y="4734508"/>
                </a:cubicBezTo>
                <a:cubicBezTo>
                  <a:pt x="2877461" y="4736569"/>
                  <a:pt x="2871639" y="4739660"/>
                  <a:pt x="2865817" y="4742751"/>
                </a:cubicBezTo>
                <a:cubicBezTo>
                  <a:pt x="2865817" y="4742751"/>
                  <a:pt x="2865817" y="4742751"/>
                  <a:pt x="2849321" y="4749962"/>
                </a:cubicBezTo>
                <a:cubicBezTo>
                  <a:pt x="2849321" y="4749962"/>
                  <a:pt x="2849321" y="4749962"/>
                  <a:pt x="2814388" y="4765417"/>
                </a:cubicBezTo>
                <a:cubicBezTo>
                  <a:pt x="2802744" y="4770568"/>
                  <a:pt x="2790130" y="4774689"/>
                  <a:pt x="2778486" y="4779841"/>
                </a:cubicBezTo>
                <a:lnTo>
                  <a:pt x="2762368" y="4785467"/>
                </a:lnTo>
                <a:lnTo>
                  <a:pt x="2767470" y="4783902"/>
                </a:lnTo>
                <a:cubicBezTo>
                  <a:pt x="2778508" y="4779874"/>
                  <a:pt x="2790549" y="4776852"/>
                  <a:pt x="2802591" y="4772822"/>
                </a:cubicBezTo>
                <a:cubicBezTo>
                  <a:pt x="2802591" y="4772822"/>
                  <a:pt x="2802591" y="4772822"/>
                  <a:pt x="2837711" y="4759729"/>
                </a:cubicBezTo>
                <a:cubicBezTo>
                  <a:pt x="2837711" y="4759729"/>
                  <a:pt x="2837711" y="4759729"/>
                  <a:pt x="2872832" y="4746635"/>
                </a:cubicBezTo>
                <a:cubicBezTo>
                  <a:pt x="2883870" y="4741599"/>
                  <a:pt x="2894908" y="4736563"/>
                  <a:pt x="2906949" y="4731526"/>
                </a:cubicBezTo>
                <a:cubicBezTo>
                  <a:pt x="2906949" y="4731526"/>
                  <a:pt x="2911967" y="4729512"/>
                  <a:pt x="2920998" y="4726491"/>
                </a:cubicBezTo>
                <a:cubicBezTo>
                  <a:pt x="2930029" y="4722461"/>
                  <a:pt x="2944077" y="4717426"/>
                  <a:pt x="2961136" y="4708360"/>
                </a:cubicBezTo>
                <a:cubicBezTo>
                  <a:pt x="2970167" y="4704332"/>
                  <a:pt x="2979198" y="4700303"/>
                  <a:pt x="2989232" y="4695267"/>
                </a:cubicBezTo>
                <a:cubicBezTo>
                  <a:pt x="2997260" y="4691237"/>
                  <a:pt x="3004284" y="4688216"/>
                  <a:pt x="3012312" y="4684187"/>
                </a:cubicBezTo>
                <a:cubicBezTo>
                  <a:pt x="3021343" y="4680158"/>
                  <a:pt x="3030374" y="4675122"/>
                  <a:pt x="3039405" y="4670086"/>
                </a:cubicBezTo>
                <a:cubicBezTo>
                  <a:pt x="3048436" y="4665049"/>
                  <a:pt x="3057467" y="4660013"/>
                  <a:pt x="3067502" y="4654977"/>
                </a:cubicBezTo>
                <a:cubicBezTo>
                  <a:pt x="3076533" y="4649941"/>
                  <a:pt x="3086567" y="4644905"/>
                  <a:pt x="3095598" y="4638862"/>
                </a:cubicBezTo>
                <a:cubicBezTo>
                  <a:pt x="3171861" y="4595551"/>
                  <a:pt x="3254143" y="4539146"/>
                  <a:pt x="3336427" y="4468641"/>
                </a:cubicBezTo>
                <a:cubicBezTo>
                  <a:pt x="3418710" y="4397127"/>
                  <a:pt x="3500993" y="4312520"/>
                  <a:pt x="3575248" y="4212805"/>
                </a:cubicBezTo>
                <a:cubicBezTo>
                  <a:pt x="3594314" y="4188632"/>
                  <a:pt x="3611372" y="4162444"/>
                  <a:pt x="3629434" y="4136256"/>
                </a:cubicBezTo>
                <a:cubicBezTo>
                  <a:pt x="3629434" y="4136256"/>
                  <a:pt x="3629434" y="4136256"/>
                  <a:pt x="3636458" y="4126184"/>
                </a:cubicBezTo>
                <a:cubicBezTo>
                  <a:pt x="3636458" y="4126184"/>
                  <a:pt x="3636458" y="4126184"/>
                  <a:pt x="3642479" y="4116111"/>
                </a:cubicBezTo>
                <a:cubicBezTo>
                  <a:pt x="3646493" y="4109061"/>
                  <a:pt x="3650507" y="4102010"/>
                  <a:pt x="3654520" y="4095967"/>
                </a:cubicBezTo>
                <a:cubicBezTo>
                  <a:pt x="3659538" y="4088916"/>
                  <a:pt x="3663552" y="4081866"/>
                  <a:pt x="3667565" y="4074815"/>
                </a:cubicBezTo>
                <a:cubicBezTo>
                  <a:pt x="3671579" y="4067764"/>
                  <a:pt x="3676596" y="4061721"/>
                  <a:pt x="3679607" y="4054670"/>
                </a:cubicBezTo>
                <a:cubicBezTo>
                  <a:pt x="3687634" y="4039562"/>
                  <a:pt x="3695662" y="4025461"/>
                  <a:pt x="3703690" y="4011360"/>
                </a:cubicBezTo>
                <a:cubicBezTo>
                  <a:pt x="3707703" y="4004309"/>
                  <a:pt x="3711717" y="3997259"/>
                  <a:pt x="3715731" y="3989201"/>
                </a:cubicBezTo>
                <a:cubicBezTo>
                  <a:pt x="3718742" y="3982150"/>
                  <a:pt x="3722755" y="3975099"/>
                  <a:pt x="3725765" y="3967042"/>
                </a:cubicBezTo>
                <a:cubicBezTo>
                  <a:pt x="3733793" y="3951933"/>
                  <a:pt x="3740817" y="3937832"/>
                  <a:pt x="3747842" y="3922724"/>
                </a:cubicBezTo>
                <a:cubicBezTo>
                  <a:pt x="3754866" y="3906608"/>
                  <a:pt x="3760886" y="3891500"/>
                  <a:pt x="3767910" y="3876391"/>
                </a:cubicBezTo>
                <a:cubicBezTo>
                  <a:pt x="3770921" y="3868333"/>
                  <a:pt x="3774935" y="3860276"/>
                  <a:pt x="3777945" y="3853225"/>
                </a:cubicBezTo>
                <a:cubicBezTo>
                  <a:pt x="3780955" y="3845167"/>
                  <a:pt x="3783966" y="3837110"/>
                  <a:pt x="3786976" y="3829052"/>
                </a:cubicBezTo>
                <a:cubicBezTo>
                  <a:pt x="3792997" y="3812936"/>
                  <a:pt x="3799018" y="3796821"/>
                  <a:pt x="3805038" y="3780705"/>
                </a:cubicBezTo>
                <a:cubicBezTo>
                  <a:pt x="3810056" y="3764589"/>
                  <a:pt x="3815073" y="3748474"/>
                  <a:pt x="3820090" y="3732358"/>
                </a:cubicBezTo>
                <a:cubicBezTo>
                  <a:pt x="3823100" y="3724300"/>
                  <a:pt x="3825107" y="3715235"/>
                  <a:pt x="3828117" y="3707177"/>
                </a:cubicBezTo>
                <a:cubicBezTo>
                  <a:pt x="3830124" y="3699119"/>
                  <a:pt x="3832131" y="3691061"/>
                  <a:pt x="3835142" y="3681997"/>
                </a:cubicBezTo>
                <a:cubicBezTo>
                  <a:pt x="3839156" y="3665881"/>
                  <a:pt x="3843169" y="3648758"/>
                  <a:pt x="3848187" y="3631635"/>
                </a:cubicBezTo>
                <a:cubicBezTo>
                  <a:pt x="3851197" y="3615520"/>
                  <a:pt x="3855211" y="3598397"/>
                  <a:pt x="3859225" y="3581274"/>
                </a:cubicBezTo>
                <a:cubicBezTo>
                  <a:pt x="3860228" y="3572209"/>
                  <a:pt x="3862235" y="3564151"/>
                  <a:pt x="3864242" y="3555086"/>
                </a:cubicBezTo>
                <a:cubicBezTo>
                  <a:pt x="3865245" y="3547028"/>
                  <a:pt x="3867252" y="3537963"/>
                  <a:pt x="3868256" y="3528898"/>
                </a:cubicBezTo>
                <a:cubicBezTo>
                  <a:pt x="3871266" y="3511775"/>
                  <a:pt x="3874277" y="3494653"/>
                  <a:pt x="3877287" y="3477530"/>
                </a:cubicBezTo>
                <a:cubicBezTo>
                  <a:pt x="3878290" y="3459400"/>
                  <a:pt x="3880297" y="3442276"/>
                  <a:pt x="3882304" y="3424147"/>
                </a:cubicBezTo>
                <a:cubicBezTo>
                  <a:pt x="3883307" y="3416089"/>
                  <a:pt x="3884311" y="3407024"/>
                  <a:pt x="3885314" y="3397959"/>
                </a:cubicBezTo>
                <a:cubicBezTo>
                  <a:pt x="3886318" y="3388894"/>
                  <a:pt x="3886318" y="3379829"/>
                  <a:pt x="3887321" y="3371771"/>
                </a:cubicBezTo>
                <a:cubicBezTo>
                  <a:pt x="3888325" y="3353641"/>
                  <a:pt x="3889328" y="3336518"/>
                  <a:pt x="3890332" y="3318388"/>
                </a:cubicBezTo>
                <a:cubicBezTo>
                  <a:pt x="3890331" y="3300258"/>
                  <a:pt x="3890332" y="3283135"/>
                  <a:pt x="3890331" y="3265005"/>
                </a:cubicBezTo>
                <a:cubicBezTo>
                  <a:pt x="3890331" y="3265005"/>
                  <a:pt x="3890331" y="3265005"/>
                  <a:pt x="3890332" y="3237810"/>
                </a:cubicBezTo>
                <a:cubicBezTo>
                  <a:pt x="3890332" y="3229752"/>
                  <a:pt x="3890332" y="3220687"/>
                  <a:pt x="3889328" y="3211622"/>
                </a:cubicBezTo>
                <a:cubicBezTo>
                  <a:pt x="3889328" y="3193492"/>
                  <a:pt x="3888325" y="3175362"/>
                  <a:pt x="3887321" y="3158239"/>
                </a:cubicBezTo>
                <a:cubicBezTo>
                  <a:pt x="3886318" y="3140109"/>
                  <a:pt x="3884311" y="3121979"/>
                  <a:pt x="3882304" y="3104856"/>
                </a:cubicBezTo>
                <a:cubicBezTo>
                  <a:pt x="3882304" y="3104856"/>
                  <a:pt x="3882304" y="3104856"/>
                  <a:pt x="3880297" y="3077661"/>
                </a:cubicBezTo>
                <a:cubicBezTo>
                  <a:pt x="3879294" y="3069603"/>
                  <a:pt x="3877287" y="3060538"/>
                  <a:pt x="3876283" y="3051473"/>
                </a:cubicBezTo>
                <a:cubicBezTo>
                  <a:pt x="3876283" y="3051473"/>
                  <a:pt x="3876283" y="3051473"/>
                  <a:pt x="3868256" y="2998090"/>
                </a:cubicBezTo>
                <a:cubicBezTo>
                  <a:pt x="3865245" y="2980967"/>
                  <a:pt x="3862235" y="2963844"/>
                  <a:pt x="3858221" y="2945714"/>
                </a:cubicBezTo>
                <a:cubicBezTo>
                  <a:pt x="3858221" y="2945714"/>
                  <a:pt x="3858221" y="2945714"/>
                  <a:pt x="3853204" y="2919526"/>
                </a:cubicBezTo>
                <a:cubicBezTo>
                  <a:pt x="3853204" y="2919526"/>
                  <a:pt x="3853204" y="2919526"/>
                  <a:pt x="3847183" y="2894345"/>
                </a:cubicBezTo>
                <a:cubicBezTo>
                  <a:pt x="3842166" y="2877223"/>
                  <a:pt x="3838152" y="2859093"/>
                  <a:pt x="3834138" y="2841970"/>
                </a:cubicBezTo>
                <a:cubicBezTo>
                  <a:pt x="3829121" y="2825854"/>
                  <a:pt x="3824104" y="2808732"/>
                  <a:pt x="3819087" y="2791609"/>
                </a:cubicBezTo>
                <a:cubicBezTo>
                  <a:pt x="3819087" y="2791609"/>
                  <a:pt x="3819087" y="2791609"/>
                  <a:pt x="3815073" y="2778515"/>
                </a:cubicBezTo>
                <a:cubicBezTo>
                  <a:pt x="3813066" y="2774486"/>
                  <a:pt x="3812062" y="2770457"/>
                  <a:pt x="3811059" y="2766428"/>
                </a:cubicBezTo>
                <a:cubicBezTo>
                  <a:pt x="3811059" y="2766428"/>
                  <a:pt x="3811059" y="2766428"/>
                  <a:pt x="3802028" y="2741247"/>
                </a:cubicBezTo>
                <a:cubicBezTo>
                  <a:pt x="3802028" y="2741247"/>
                  <a:pt x="3802028" y="2741247"/>
                  <a:pt x="3792997" y="2716067"/>
                </a:cubicBezTo>
                <a:cubicBezTo>
                  <a:pt x="3789986" y="2708009"/>
                  <a:pt x="3786976" y="2699951"/>
                  <a:pt x="3783965" y="2691893"/>
                </a:cubicBezTo>
                <a:cubicBezTo>
                  <a:pt x="3776941" y="2675778"/>
                  <a:pt x="3769917" y="2659662"/>
                  <a:pt x="3763897" y="2643546"/>
                </a:cubicBezTo>
                <a:cubicBezTo>
                  <a:pt x="3757876" y="2627431"/>
                  <a:pt x="3749848" y="2611315"/>
                  <a:pt x="3741821" y="2595199"/>
                </a:cubicBezTo>
                <a:cubicBezTo>
                  <a:pt x="3738810" y="2588149"/>
                  <a:pt x="3734796" y="2580091"/>
                  <a:pt x="3730783" y="2572033"/>
                </a:cubicBezTo>
                <a:cubicBezTo>
                  <a:pt x="3730783" y="2572033"/>
                  <a:pt x="3730783" y="2572033"/>
                  <a:pt x="3725765" y="2559946"/>
                </a:cubicBezTo>
                <a:cubicBezTo>
                  <a:pt x="3723759" y="2556925"/>
                  <a:pt x="3721752" y="2552896"/>
                  <a:pt x="3719745" y="2548867"/>
                </a:cubicBezTo>
                <a:cubicBezTo>
                  <a:pt x="3711717" y="2533758"/>
                  <a:pt x="3703689" y="2518650"/>
                  <a:pt x="3694658" y="2503542"/>
                </a:cubicBezTo>
                <a:cubicBezTo>
                  <a:pt x="3694658" y="2503542"/>
                  <a:pt x="3694658" y="2503542"/>
                  <a:pt x="3688638" y="2491455"/>
                </a:cubicBezTo>
                <a:cubicBezTo>
                  <a:pt x="3688638" y="2491455"/>
                  <a:pt x="3688638" y="2491455"/>
                  <a:pt x="3682617" y="2480376"/>
                </a:cubicBezTo>
                <a:cubicBezTo>
                  <a:pt x="3677600" y="2473325"/>
                  <a:pt x="3673586" y="2466274"/>
                  <a:pt x="3669572" y="2458217"/>
                </a:cubicBezTo>
                <a:cubicBezTo>
                  <a:pt x="3664555" y="2451166"/>
                  <a:pt x="3660541" y="2444116"/>
                  <a:pt x="3656528" y="2437065"/>
                </a:cubicBezTo>
                <a:cubicBezTo>
                  <a:pt x="3653517" y="2433036"/>
                  <a:pt x="3651510" y="2429007"/>
                  <a:pt x="3649503" y="2425986"/>
                </a:cubicBezTo>
                <a:cubicBezTo>
                  <a:pt x="3649503" y="2425986"/>
                  <a:pt x="3649503" y="2425986"/>
                  <a:pt x="3642479" y="2414906"/>
                </a:cubicBezTo>
                <a:cubicBezTo>
                  <a:pt x="3633448" y="2400805"/>
                  <a:pt x="3623413" y="2386703"/>
                  <a:pt x="3614383" y="2372602"/>
                </a:cubicBezTo>
                <a:cubicBezTo>
                  <a:pt x="3610368" y="2365552"/>
                  <a:pt x="3605351" y="2359508"/>
                  <a:pt x="3600334" y="2352458"/>
                </a:cubicBezTo>
                <a:cubicBezTo>
                  <a:pt x="3595317" y="2345407"/>
                  <a:pt x="3590299" y="2338357"/>
                  <a:pt x="3585282" y="2332313"/>
                </a:cubicBezTo>
                <a:cubicBezTo>
                  <a:pt x="3575248" y="2318212"/>
                  <a:pt x="3565213" y="2305118"/>
                  <a:pt x="3555179" y="2292024"/>
                </a:cubicBezTo>
                <a:cubicBezTo>
                  <a:pt x="3472896" y="2188280"/>
                  <a:pt x="3380578" y="2097629"/>
                  <a:pt x="3284247" y="2025109"/>
                </a:cubicBezTo>
                <a:cubicBezTo>
                  <a:pt x="3188919" y="1950574"/>
                  <a:pt x="3090581" y="1892155"/>
                  <a:pt x="2995253" y="1847838"/>
                </a:cubicBezTo>
                <a:cubicBezTo>
                  <a:pt x="2899925" y="1802512"/>
                  <a:pt x="2808611" y="1772295"/>
                  <a:pt x="2726328" y="1751144"/>
                </a:cubicBezTo>
                <a:cubicBezTo>
                  <a:pt x="2721311" y="1750136"/>
                  <a:pt x="2716294" y="1748122"/>
                  <a:pt x="2711276" y="1747115"/>
                </a:cubicBezTo>
                <a:cubicBezTo>
                  <a:pt x="2708266" y="1746107"/>
                  <a:pt x="2706259" y="1746107"/>
                  <a:pt x="2703249" y="1745100"/>
                </a:cubicBezTo>
                <a:cubicBezTo>
                  <a:pt x="2701242" y="1744093"/>
                  <a:pt x="2698232" y="1744093"/>
                  <a:pt x="2696225" y="1743086"/>
                </a:cubicBezTo>
                <a:cubicBezTo>
                  <a:pt x="2686190" y="1741072"/>
                  <a:pt x="2676156" y="1739057"/>
                  <a:pt x="2666121" y="1737043"/>
                </a:cubicBezTo>
                <a:cubicBezTo>
                  <a:pt x="2647056" y="1733014"/>
                  <a:pt x="2627990" y="1728985"/>
                  <a:pt x="2609928" y="1725963"/>
                </a:cubicBezTo>
                <a:cubicBezTo>
                  <a:pt x="2591866" y="1722941"/>
                  <a:pt x="2574807" y="1719920"/>
                  <a:pt x="2557748" y="1717905"/>
                </a:cubicBezTo>
                <a:cubicBezTo>
                  <a:pt x="2553735" y="1716898"/>
                  <a:pt x="2549721" y="1716898"/>
                  <a:pt x="2545707" y="1715891"/>
                </a:cubicBezTo>
                <a:cubicBezTo>
                  <a:pt x="2541693" y="1715891"/>
                  <a:pt x="2537679" y="1714883"/>
                  <a:pt x="2533665" y="1714883"/>
                </a:cubicBezTo>
                <a:cubicBezTo>
                  <a:pt x="2525638" y="1713876"/>
                  <a:pt x="2517610" y="1712869"/>
                  <a:pt x="2509582" y="1711862"/>
                </a:cubicBezTo>
                <a:cubicBezTo>
                  <a:pt x="2502559" y="1711862"/>
                  <a:pt x="2495534" y="1710855"/>
                  <a:pt x="2487507" y="1709847"/>
                </a:cubicBezTo>
                <a:cubicBezTo>
                  <a:pt x="2484496" y="1709847"/>
                  <a:pt x="2480482" y="1708840"/>
                  <a:pt x="2477472" y="1708840"/>
                </a:cubicBezTo>
                <a:cubicBezTo>
                  <a:pt x="2473458" y="1707833"/>
                  <a:pt x="2470448" y="1707833"/>
                  <a:pt x="2467438" y="1707833"/>
                </a:cubicBezTo>
                <a:cubicBezTo>
                  <a:pt x="2456400" y="1706826"/>
                  <a:pt x="2446365" y="1706826"/>
                  <a:pt x="2436331" y="1705818"/>
                </a:cubicBezTo>
                <a:cubicBezTo>
                  <a:pt x="2436331" y="1705818"/>
                  <a:pt x="2436331" y="1705818"/>
                  <a:pt x="2535672" y="1648406"/>
                </a:cubicBezTo>
                <a:cubicBezTo>
                  <a:pt x="2535672" y="1648406"/>
                  <a:pt x="2535672" y="1648406"/>
                  <a:pt x="2375120" y="1554735"/>
                </a:cubicBezTo>
                <a:cubicBezTo>
                  <a:pt x="2383148" y="1555742"/>
                  <a:pt x="2392179" y="1555742"/>
                  <a:pt x="2402214" y="1555742"/>
                </a:cubicBezTo>
                <a:cubicBezTo>
                  <a:pt x="2413251" y="1556749"/>
                  <a:pt x="2424289" y="1557756"/>
                  <a:pt x="2437334" y="1558764"/>
                </a:cubicBezTo>
                <a:cubicBezTo>
                  <a:pt x="2450379" y="1559771"/>
                  <a:pt x="2463424" y="1561785"/>
                  <a:pt x="2478476" y="1562792"/>
                </a:cubicBezTo>
                <a:cubicBezTo>
                  <a:pt x="2481486" y="1562792"/>
                  <a:pt x="2485500" y="1562792"/>
                  <a:pt x="2489514" y="1563799"/>
                </a:cubicBezTo>
                <a:cubicBezTo>
                  <a:pt x="2493527" y="1563799"/>
                  <a:pt x="2496538" y="1564807"/>
                  <a:pt x="2500551" y="1564807"/>
                </a:cubicBezTo>
                <a:cubicBezTo>
                  <a:pt x="2508579" y="1565814"/>
                  <a:pt x="2516607" y="1566821"/>
                  <a:pt x="2524634" y="1568835"/>
                </a:cubicBezTo>
                <a:cubicBezTo>
                  <a:pt x="2540690" y="1570850"/>
                  <a:pt x="2557748" y="1572864"/>
                  <a:pt x="2575810" y="1575886"/>
                </a:cubicBezTo>
                <a:cubicBezTo>
                  <a:pt x="2593873" y="1578908"/>
                  <a:pt x="2611935" y="1582937"/>
                  <a:pt x="2632004" y="1586966"/>
                </a:cubicBezTo>
                <a:cubicBezTo>
                  <a:pt x="2637021" y="1586966"/>
                  <a:pt x="2642038" y="1587973"/>
                  <a:pt x="2646052" y="1588980"/>
                </a:cubicBezTo>
                <a:cubicBezTo>
                  <a:pt x="2651069" y="1589987"/>
                  <a:pt x="2656087" y="1590995"/>
                  <a:pt x="2661104" y="1592002"/>
                </a:cubicBezTo>
                <a:cubicBezTo>
                  <a:pt x="2671138" y="1595024"/>
                  <a:pt x="2681173" y="1597038"/>
                  <a:pt x="2692211" y="1600059"/>
                </a:cubicBezTo>
                <a:cubicBezTo>
                  <a:pt x="2702245" y="1602074"/>
                  <a:pt x="2713283" y="1605096"/>
                  <a:pt x="2723318" y="1608118"/>
                </a:cubicBezTo>
                <a:cubicBezTo>
                  <a:pt x="2729339" y="1609125"/>
                  <a:pt x="2734355" y="1610132"/>
                  <a:pt x="2740376" y="1612147"/>
                </a:cubicBezTo>
                <a:cubicBezTo>
                  <a:pt x="2745393" y="1613154"/>
                  <a:pt x="2750411" y="1615168"/>
                  <a:pt x="2756432" y="1616175"/>
                </a:cubicBezTo>
                <a:cubicBezTo>
                  <a:pt x="2767470" y="1620204"/>
                  <a:pt x="2778508" y="1623226"/>
                  <a:pt x="2789545" y="1626248"/>
                </a:cubicBezTo>
                <a:cubicBezTo>
                  <a:pt x="2795566" y="1628262"/>
                  <a:pt x="2800584" y="1630276"/>
                  <a:pt x="2806604" y="1631284"/>
                </a:cubicBezTo>
                <a:cubicBezTo>
                  <a:pt x="2809614" y="1632291"/>
                  <a:pt x="2812625" y="1633298"/>
                  <a:pt x="2815635" y="1634305"/>
                </a:cubicBezTo>
                <a:cubicBezTo>
                  <a:pt x="2817642" y="1635312"/>
                  <a:pt x="2820653" y="1636320"/>
                  <a:pt x="2823663" y="1637327"/>
                </a:cubicBezTo>
                <a:cubicBezTo>
                  <a:pt x="2846742" y="1645385"/>
                  <a:pt x="2869822" y="1653443"/>
                  <a:pt x="2893905" y="1662508"/>
                </a:cubicBezTo>
                <a:cubicBezTo>
                  <a:pt x="2917987" y="1671573"/>
                  <a:pt x="2942070" y="1681645"/>
                  <a:pt x="2967156" y="1691717"/>
                </a:cubicBezTo>
                <a:cubicBezTo>
                  <a:pt x="2991239" y="1702797"/>
                  <a:pt x="3016325" y="1714883"/>
                  <a:pt x="3041412" y="1726970"/>
                </a:cubicBezTo>
                <a:cubicBezTo>
                  <a:pt x="3092086" y="1751647"/>
                  <a:pt x="3143262" y="1780353"/>
                  <a:pt x="3194187" y="1812962"/>
                </a:cubicBezTo>
                <a:cubicBezTo>
                  <a:pt x="3245112" y="1845571"/>
                  <a:pt x="3295786" y="1882083"/>
                  <a:pt x="3345457" y="1922372"/>
                </a:cubicBezTo>
                <a:cubicBezTo>
                  <a:pt x="3351478" y="1927408"/>
                  <a:pt x="3358502" y="1932444"/>
                  <a:pt x="3364523" y="1937480"/>
                </a:cubicBezTo>
                <a:cubicBezTo>
                  <a:pt x="3370544" y="1942517"/>
                  <a:pt x="3377568" y="1947553"/>
                  <a:pt x="3382585" y="1952589"/>
                </a:cubicBezTo>
                <a:cubicBezTo>
                  <a:pt x="3395630" y="1963668"/>
                  <a:pt x="3407671" y="1974748"/>
                  <a:pt x="3419713" y="1985827"/>
                </a:cubicBezTo>
                <a:cubicBezTo>
                  <a:pt x="3425734" y="1990864"/>
                  <a:pt x="3431754" y="1996907"/>
                  <a:pt x="3437775" y="2001943"/>
                </a:cubicBezTo>
                <a:cubicBezTo>
                  <a:pt x="3443795" y="2007986"/>
                  <a:pt x="3449816" y="2014030"/>
                  <a:pt x="3455837" y="2019066"/>
                </a:cubicBezTo>
                <a:cubicBezTo>
                  <a:pt x="3467878" y="2031153"/>
                  <a:pt x="3479920" y="2043239"/>
                  <a:pt x="3491961" y="2054319"/>
                </a:cubicBezTo>
                <a:cubicBezTo>
                  <a:pt x="3538120" y="2103673"/>
                  <a:pt x="3584279" y="2154034"/>
                  <a:pt x="3625420" y="2210439"/>
                </a:cubicBezTo>
                <a:cubicBezTo>
                  <a:pt x="3631441" y="2217490"/>
                  <a:pt x="3636458" y="2224540"/>
                  <a:pt x="3641476" y="2231591"/>
                </a:cubicBezTo>
                <a:cubicBezTo>
                  <a:pt x="3641476" y="2231591"/>
                  <a:pt x="3641476" y="2231591"/>
                  <a:pt x="3649503" y="2241663"/>
                </a:cubicBezTo>
                <a:cubicBezTo>
                  <a:pt x="3649503" y="2241663"/>
                  <a:pt x="3649503" y="2241663"/>
                  <a:pt x="3657531" y="2252742"/>
                </a:cubicBezTo>
                <a:cubicBezTo>
                  <a:pt x="3667565" y="2266844"/>
                  <a:pt x="3677600" y="2281952"/>
                  <a:pt x="3687634" y="2296053"/>
                </a:cubicBezTo>
                <a:cubicBezTo>
                  <a:pt x="3687634" y="2296053"/>
                  <a:pt x="3687634" y="2296053"/>
                  <a:pt x="3694659" y="2307133"/>
                </a:cubicBezTo>
                <a:cubicBezTo>
                  <a:pt x="3694659" y="2307133"/>
                  <a:pt x="3694659" y="2307133"/>
                  <a:pt x="3701683" y="2318212"/>
                </a:cubicBezTo>
                <a:cubicBezTo>
                  <a:pt x="3706700" y="2326270"/>
                  <a:pt x="3710714" y="2333321"/>
                  <a:pt x="3715731" y="2341378"/>
                </a:cubicBezTo>
                <a:cubicBezTo>
                  <a:pt x="3720748" y="2348429"/>
                  <a:pt x="3724762" y="2356487"/>
                  <a:pt x="3729779" y="2363537"/>
                </a:cubicBezTo>
                <a:cubicBezTo>
                  <a:pt x="3729779" y="2363537"/>
                  <a:pt x="3729779" y="2363537"/>
                  <a:pt x="3736803" y="2375624"/>
                </a:cubicBezTo>
                <a:cubicBezTo>
                  <a:pt x="3736803" y="2375624"/>
                  <a:pt x="3736803" y="2375624"/>
                  <a:pt x="3743827" y="2386703"/>
                </a:cubicBezTo>
                <a:cubicBezTo>
                  <a:pt x="3751855" y="2402819"/>
                  <a:pt x="3760886" y="2417928"/>
                  <a:pt x="3769917" y="2434043"/>
                </a:cubicBezTo>
                <a:cubicBezTo>
                  <a:pt x="3771924" y="2438072"/>
                  <a:pt x="3773931" y="2442101"/>
                  <a:pt x="3775938" y="2446130"/>
                </a:cubicBezTo>
                <a:cubicBezTo>
                  <a:pt x="3775938" y="2446130"/>
                  <a:pt x="3775938" y="2446130"/>
                  <a:pt x="3781959" y="2458217"/>
                </a:cubicBezTo>
                <a:cubicBezTo>
                  <a:pt x="3785972" y="2466275"/>
                  <a:pt x="3789986" y="2474332"/>
                  <a:pt x="3794000" y="2482390"/>
                </a:cubicBezTo>
                <a:cubicBezTo>
                  <a:pt x="3798014" y="2490448"/>
                  <a:pt x="3802028" y="2498506"/>
                  <a:pt x="3806041" y="2506564"/>
                </a:cubicBezTo>
                <a:cubicBezTo>
                  <a:pt x="3808048" y="2510592"/>
                  <a:pt x="3811059" y="2514621"/>
                  <a:pt x="3812062" y="2518650"/>
                </a:cubicBezTo>
                <a:cubicBezTo>
                  <a:pt x="3812062" y="2518650"/>
                  <a:pt x="3812062" y="2518650"/>
                  <a:pt x="3818083" y="2531744"/>
                </a:cubicBezTo>
                <a:cubicBezTo>
                  <a:pt x="3825107" y="2547860"/>
                  <a:pt x="3832131" y="2564983"/>
                  <a:pt x="3840159" y="2582105"/>
                </a:cubicBezTo>
                <a:cubicBezTo>
                  <a:pt x="3867252" y="2649590"/>
                  <a:pt x="3892338" y="2719088"/>
                  <a:pt x="3910401" y="2790601"/>
                </a:cubicBezTo>
                <a:cubicBezTo>
                  <a:pt x="3910401" y="2790601"/>
                  <a:pt x="3910401" y="2790601"/>
                  <a:pt x="3917425" y="2816789"/>
                </a:cubicBezTo>
                <a:cubicBezTo>
                  <a:pt x="3918428" y="2821825"/>
                  <a:pt x="3919432" y="2825854"/>
                  <a:pt x="3920435" y="2830891"/>
                </a:cubicBezTo>
                <a:cubicBezTo>
                  <a:pt x="3920435" y="2830891"/>
                  <a:pt x="3920435" y="2830891"/>
                  <a:pt x="3923445" y="2843984"/>
                </a:cubicBezTo>
                <a:cubicBezTo>
                  <a:pt x="3927459" y="2862114"/>
                  <a:pt x="3931473" y="2880245"/>
                  <a:pt x="3935487" y="2898375"/>
                </a:cubicBezTo>
                <a:cubicBezTo>
                  <a:pt x="3938497" y="2916505"/>
                  <a:pt x="3941507" y="2934635"/>
                  <a:pt x="3944518" y="2952765"/>
                </a:cubicBezTo>
                <a:cubicBezTo>
                  <a:pt x="3944518" y="2952765"/>
                  <a:pt x="3944518" y="2952765"/>
                  <a:pt x="3948532" y="2980967"/>
                </a:cubicBezTo>
                <a:cubicBezTo>
                  <a:pt x="3950539" y="2990032"/>
                  <a:pt x="3951542" y="2999097"/>
                  <a:pt x="3952545" y="3008162"/>
                </a:cubicBezTo>
                <a:cubicBezTo>
                  <a:pt x="3952545" y="3008162"/>
                  <a:pt x="3952545" y="3008162"/>
                  <a:pt x="3958566" y="3063560"/>
                </a:cubicBezTo>
                <a:cubicBezTo>
                  <a:pt x="3960573" y="3081690"/>
                  <a:pt x="3960573" y="3099820"/>
                  <a:pt x="3962580" y="3118957"/>
                </a:cubicBezTo>
                <a:cubicBezTo>
                  <a:pt x="3962580" y="3118957"/>
                  <a:pt x="3962580" y="3118957"/>
                  <a:pt x="3963584" y="3146152"/>
                </a:cubicBezTo>
                <a:cubicBezTo>
                  <a:pt x="3964587" y="3151188"/>
                  <a:pt x="3964587" y="3155217"/>
                  <a:pt x="3964587" y="3160253"/>
                </a:cubicBezTo>
                <a:cubicBezTo>
                  <a:pt x="3964587" y="3160253"/>
                  <a:pt x="3964587" y="3160253"/>
                  <a:pt x="3964587" y="3173347"/>
                </a:cubicBezTo>
                <a:cubicBezTo>
                  <a:pt x="3964587" y="3192485"/>
                  <a:pt x="3965591" y="3210615"/>
                  <a:pt x="3965591" y="3228745"/>
                </a:cubicBezTo>
                <a:cubicBezTo>
                  <a:pt x="3965590" y="3237810"/>
                  <a:pt x="3964587" y="3246875"/>
                  <a:pt x="3964587" y="3256947"/>
                </a:cubicBezTo>
                <a:cubicBezTo>
                  <a:pt x="3964587" y="3256947"/>
                  <a:pt x="3964587" y="3256947"/>
                  <a:pt x="3963584" y="3284142"/>
                </a:cubicBezTo>
                <a:cubicBezTo>
                  <a:pt x="3962580" y="3302272"/>
                  <a:pt x="3962580" y="3320402"/>
                  <a:pt x="3960573" y="3338532"/>
                </a:cubicBezTo>
                <a:cubicBezTo>
                  <a:pt x="3959569" y="3356662"/>
                  <a:pt x="3957563" y="3374793"/>
                  <a:pt x="3955556" y="3392923"/>
                </a:cubicBezTo>
                <a:cubicBezTo>
                  <a:pt x="3955556" y="3397959"/>
                  <a:pt x="3955556" y="3401987"/>
                  <a:pt x="3954552" y="3407024"/>
                </a:cubicBezTo>
                <a:cubicBezTo>
                  <a:pt x="3954552" y="3407024"/>
                  <a:pt x="3954552" y="3407024"/>
                  <a:pt x="3952545" y="3420118"/>
                </a:cubicBezTo>
                <a:cubicBezTo>
                  <a:pt x="3951542" y="3429183"/>
                  <a:pt x="3950539" y="3438248"/>
                  <a:pt x="3949535" y="3447313"/>
                </a:cubicBezTo>
                <a:cubicBezTo>
                  <a:pt x="3947528" y="3456378"/>
                  <a:pt x="3946525" y="3465443"/>
                  <a:pt x="3945521" y="3474508"/>
                </a:cubicBezTo>
                <a:cubicBezTo>
                  <a:pt x="3945521" y="3474508"/>
                  <a:pt x="3945521" y="3474508"/>
                  <a:pt x="3943514" y="3487602"/>
                </a:cubicBezTo>
                <a:cubicBezTo>
                  <a:pt x="3943514" y="3487602"/>
                  <a:pt x="3943514" y="3487602"/>
                  <a:pt x="3940504" y="3500696"/>
                </a:cubicBezTo>
                <a:cubicBezTo>
                  <a:pt x="3937494" y="3518826"/>
                  <a:pt x="3934483" y="3535949"/>
                  <a:pt x="3930469" y="3554079"/>
                </a:cubicBezTo>
                <a:cubicBezTo>
                  <a:pt x="3930469" y="3554079"/>
                  <a:pt x="3930469" y="3554079"/>
                  <a:pt x="3928463" y="3567173"/>
                </a:cubicBezTo>
                <a:cubicBezTo>
                  <a:pt x="3927459" y="3571202"/>
                  <a:pt x="3926456" y="3576238"/>
                  <a:pt x="3925453" y="3580267"/>
                </a:cubicBezTo>
                <a:cubicBezTo>
                  <a:pt x="3923445" y="3589332"/>
                  <a:pt x="3920435" y="3597390"/>
                  <a:pt x="3918428" y="3606454"/>
                </a:cubicBezTo>
                <a:cubicBezTo>
                  <a:pt x="3916421" y="3615520"/>
                  <a:pt x="3914414" y="3623577"/>
                  <a:pt x="3912408" y="3632643"/>
                </a:cubicBezTo>
                <a:cubicBezTo>
                  <a:pt x="3912408" y="3632643"/>
                  <a:pt x="3912408" y="3632643"/>
                  <a:pt x="3909397" y="3645736"/>
                </a:cubicBezTo>
                <a:cubicBezTo>
                  <a:pt x="3908394" y="3649765"/>
                  <a:pt x="3906387" y="3653794"/>
                  <a:pt x="3905383" y="3657823"/>
                </a:cubicBezTo>
                <a:cubicBezTo>
                  <a:pt x="3895349" y="3692069"/>
                  <a:pt x="3886318" y="3726315"/>
                  <a:pt x="3874277" y="3758546"/>
                </a:cubicBezTo>
                <a:cubicBezTo>
                  <a:pt x="3871266" y="3767611"/>
                  <a:pt x="3868256" y="3775669"/>
                  <a:pt x="3865245" y="3783727"/>
                </a:cubicBezTo>
                <a:cubicBezTo>
                  <a:pt x="3862235" y="3791784"/>
                  <a:pt x="3860228" y="3799842"/>
                  <a:pt x="3856214" y="3807900"/>
                </a:cubicBezTo>
                <a:cubicBezTo>
                  <a:pt x="3850194" y="3824016"/>
                  <a:pt x="3843170" y="3840131"/>
                  <a:pt x="3837149" y="3856247"/>
                </a:cubicBezTo>
                <a:cubicBezTo>
                  <a:pt x="3833135" y="3864305"/>
                  <a:pt x="3830124" y="3872362"/>
                  <a:pt x="3827114" y="3879413"/>
                </a:cubicBezTo>
                <a:cubicBezTo>
                  <a:pt x="3823100" y="3887471"/>
                  <a:pt x="3819086" y="3895528"/>
                  <a:pt x="3816076" y="3903587"/>
                </a:cubicBezTo>
                <a:cubicBezTo>
                  <a:pt x="3809052" y="3918695"/>
                  <a:pt x="3802028" y="3933803"/>
                  <a:pt x="3794000" y="3948912"/>
                </a:cubicBezTo>
                <a:cubicBezTo>
                  <a:pt x="3786976" y="3964020"/>
                  <a:pt x="3778948" y="3979128"/>
                  <a:pt x="3770921" y="3994237"/>
                </a:cubicBezTo>
                <a:cubicBezTo>
                  <a:pt x="3766907" y="4001287"/>
                  <a:pt x="3762893" y="4008338"/>
                  <a:pt x="3758880" y="4015389"/>
                </a:cubicBezTo>
                <a:cubicBezTo>
                  <a:pt x="3754866" y="4023446"/>
                  <a:pt x="3750852" y="4030497"/>
                  <a:pt x="3746838" y="4037547"/>
                </a:cubicBezTo>
                <a:cubicBezTo>
                  <a:pt x="3738810" y="4051649"/>
                  <a:pt x="3729780" y="4065750"/>
                  <a:pt x="3721752" y="4079851"/>
                </a:cubicBezTo>
                <a:cubicBezTo>
                  <a:pt x="3717738" y="4086902"/>
                  <a:pt x="3712721" y="4093952"/>
                  <a:pt x="3708707" y="4099996"/>
                </a:cubicBezTo>
                <a:cubicBezTo>
                  <a:pt x="3704693" y="4107046"/>
                  <a:pt x="3699676" y="4114097"/>
                  <a:pt x="3695662" y="4121147"/>
                </a:cubicBezTo>
                <a:cubicBezTo>
                  <a:pt x="3690645" y="4127191"/>
                  <a:pt x="3686631" y="4134241"/>
                  <a:pt x="3682617" y="4141292"/>
                </a:cubicBezTo>
                <a:cubicBezTo>
                  <a:pt x="3682617" y="4141292"/>
                  <a:pt x="3682617" y="4141292"/>
                  <a:pt x="3675593" y="4150357"/>
                </a:cubicBezTo>
                <a:cubicBezTo>
                  <a:pt x="3673586" y="4154386"/>
                  <a:pt x="3670576" y="4157407"/>
                  <a:pt x="3668569" y="4160429"/>
                </a:cubicBezTo>
                <a:cubicBezTo>
                  <a:pt x="3659538" y="4173523"/>
                  <a:pt x="3649503" y="4186617"/>
                  <a:pt x="3640472" y="4198704"/>
                </a:cubicBezTo>
                <a:cubicBezTo>
                  <a:pt x="3566217" y="4300434"/>
                  <a:pt x="3482931" y="4386048"/>
                  <a:pt x="3400647" y="4457561"/>
                </a:cubicBezTo>
                <a:cubicBezTo>
                  <a:pt x="3318364" y="4529074"/>
                  <a:pt x="3236081" y="4585479"/>
                  <a:pt x="3159819" y="4630804"/>
                </a:cubicBezTo>
                <a:cubicBezTo>
                  <a:pt x="3140753" y="4641883"/>
                  <a:pt x="3121688" y="4651956"/>
                  <a:pt x="3103626" y="4662028"/>
                </a:cubicBezTo>
                <a:cubicBezTo>
                  <a:pt x="3095598" y="4667064"/>
                  <a:pt x="3085564" y="4671093"/>
                  <a:pt x="3077536" y="4676129"/>
                </a:cubicBezTo>
                <a:cubicBezTo>
                  <a:pt x="3068505" y="4680158"/>
                  <a:pt x="3059474" y="4685194"/>
                  <a:pt x="3050443" y="4689223"/>
                </a:cubicBezTo>
                <a:cubicBezTo>
                  <a:pt x="3042416" y="4693252"/>
                  <a:pt x="3034388" y="4697281"/>
                  <a:pt x="3025357" y="4701310"/>
                </a:cubicBezTo>
                <a:cubicBezTo>
                  <a:pt x="3017329" y="4705339"/>
                  <a:pt x="3009302" y="4708360"/>
                  <a:pt x="3001274" y="4712389"/>
                </a:cubicBezTo>
                <a:cubicBezTo>
                  <a:pt x="2996257" y="4714404"/>
                  <a:pt x="2991239" y="4716418"/>
                  <a:pt x="2986222" y="4718433"/>
                </a:cubicBezTo>
                <a:cubicBezTo>
                  <a:pt x="2977191" y="4722462"/>
                  <a:pt x="2970167" y="4726490"/>
                  <a:pt x="2963143" y="4728505"/>
                </a:cubicBezTo>
                <a:cubicBezTo>
                  <a:pt x="2960132" y="4730519"/>
                  <a:pt x="2957122" y="4731527"/>
                  <a:pt x="2954112" y="4732534"/>
                </a:cubicBezTo>
                <a:cubicBezTo>
                  <a:pt x="2951101" y="4734548"/>
                  <a:pt x="2948091" y="4735556"/>
                  <a:pt x="2946084" y="4735555"/>
                </a:cubicBezTo>
                <a:cubicBezTo>
                  <a:pt x="2937053" y="4739584"/>
                  <a:pt x="2932036" y="4741599"/>
                  <a:pt x="2932036" y="4741599"/>
                </a:cubicBezTo>
                <a:cubicBezTo>
                  <a:pt x="2932036" y="4741599"/>
                  <a:pt x="2932036" y="4741599"/>
                  <a:pt x="2894908" y="4754693"/>
                </a:cubicBezTo>
                <a:lnTo>
                  <a:pt x="2894624" y="4754804"/>
                </a:lnTo>
                <a:lnTo>
                  <a:pt x="2944562" y="4738603"/>
                </a:lnTo>
                <a:cubicBezTo>
                  <a:pt x="2944562" y="4738603"/>
                  <a:pt x="2949594" y="4737573"/>
                  <a:pt x="2958650" y="4733452"/>
                </a:cubicBezTo>
                <a:cubicBezTo>
                  <a:pt x="2968713" y="4730362"/>
                  <a:pt x="2982801" y="4725211"/>
                  <a:pt x="2999908" y="4718000"/>
                </a:cubicBezTo>
                <a:cubicBezTo>
                  <a:pt x="3008965" y="4714909"/>
                  <a:pt x="3019028" y="4710789"/>
                  <a:pt x="3029091" y="4706668"/>
                </a:cubicBezTo>
                <a:cubicBezTo>
                  <a:pt x="3033116" y="4704608"/>
                  <a:pt x="3037141" y="4703578"/>
                  <a:pt x="3041166" y="4701517"/>
                </a:cubicBezTo>
                <a:cubicBezTo>
                  <a:pt x="3046197" y="4699457"/>
                  <a:pt x="3052235" y="4697397"/>
                  <a:pt x="3057267" y="4694306"/>
                </a:cubicBezTo>
                <a:cubicBezTo>
                  <a:pt x="3068336" y="4690186"/>
                  <a:pt x="3079405" y="4685035"/>
                  <a:pt x="3090474" y="4679884"/>
                </a:cubicBezTo>
                <a:cubicBezTo>
                  <a:pt x="3102550" y="4674733"/>
                  <a:pt x="3113619" y="4669583"/>
                  <a:pt x="3125694" y="4663402"/>
                </a:cubicBezTo>
                <a:cubicBezTo>
                  <a:pt x="3136764" y="4658251"/>
                  <a:pt x="3148839" y="4652070"/>
                  <a:pt x="3160915" y="4645889"/>
                </a:cubicBezTo>
                <a:cubicBezTo>
                  <a:pt x="3255506" y="4598502"/>
                  <a:pt x="3358147" y="4535663"/>
                  <a:pt x="3461795" y="4455311"/>
                </a:cubicBezTo>
                <a:cubicBezTo>
                  <a:pt x="3565443" y="4374960"/>
                  <a:pt x="3669090" y="4276065"/>
                  <a:pt x="3764688" y="4159658"/>
                </a:cubicBezTo>
                <a:cubicBezTo>
                  <a:pt x="3859279" y="4043251"/>
                  <a:pt x="3946826" y="3908301"/>
                  <a:pt x="4016260" y="3758930"/>
                </a:cubicBezTo>
                <a:cubicBezTo>
                  <a:pt x="4050474" y="3684759"/>
                  <a:pt x="4080662" y="3606467"/>
                  <a:pt x="4106826" y="3526116"/>
                </a:cubicBezTo>
                <a:cubicBezTo>
                  <a:pt x="4109845" y="3515814"/>
                  <a:pt x="4112864" y="3505513"/>
                  <a:pt x="4115883" y="3495211"/>
                </a:cubicBezTo>
                <a:cubicBezTo>
                  <a:pt x="4115883" y="3495211"/>
                  <a:pt x="4115883" y="3495211"/>
                  <a:pt x="4120914" y="3479759"/>
                </a:cubicBezTo>
                <a:cubicBezTo>
                  <a:pt x="4120914" y="3479759"/>
                  <a:pt x="4120914" y="3479759"/>
                  <a:pt x="4124939" y="3465336"/>
                </a:cubicBezTo>
                <a:cubicBezTo>
                  <a:pt x="4127958" y="3455035"/>
                  <a:pt x="4130977" y="3444733"/>
                  <a:pt x="4132989" y="3434432"/>
                </a:cubicBezTo>
                <a:cubicBezTo>
                  <a:pt x="4136008" y="3424131"/>
                  <a:pt x="4139027" y="3412799"/>
                  <a:pt x="4141039" y="3402497"/>
                </a:cubicBezTo>
                <a:cubicBezTo>
                  <a:pt x="4141039" y="3402497"/>
                  <a:pt x="4141039" y="3402497"/>
                  <a:pt x="4145065" y="3387045"/>
                </a:cubicBezTo>
                <a:cubicBezTo>
                  <a:pt x="4145065" y="3387045"/>
                  <a:pt x="4145065" y="3387045"/>
                  <a:pt x="4148084" y="3371593"/>
                </a:cubicBezTo>
                <a:cubicBezTo>
                  <a:pt x="4151103" y="3361291"/>
                  <a:pt x="4153115" y="3350990"/>
                  <a:pt x="4155128" y="3339658"/>
                </a:cubicBezTo>
                <a:cubicBezTo>
                  <a:pt x="4159153" y="3319055"/>
                  <a:pt x="4164184" y="3297422"/>
                  <a:pt x="4167203" y="3276819"/>
                </a:cubicBezTo>
                <a:cubicBezTo>
                  <a:pt x="4175253" y="3233553"/>
                  <a:pt x="4180285" y="3191317"/>
                  <a:pt x="4185316" y="3148050"/>
                </a:cubicBezTo>
                <a:cubicBezTo>
                  <a:pt x="4186323" y="3136719"/>
                  <a:pt x="4187329" y="3126417"/>
                  <a:pt x="4188335" y="3115085"/>
                </a:cubicBezTo>
                <a:cubicBezTo>
                  <a:pt x="4189341" y="3104784"/>
                  <a:pt x="4190348" y="3093453"/>
                  <a:pt x="4191354" y="3083151"/>
                </a:cubicBezTo>
                <a:cubicBezTo>
                  <a:pt x="4193366" y="3061518"/>
                  <a:pt x="4193366" y="3038854"/>
                  <a:pt x="4194373" y="3017221"/>
                </a:cubicBezTo>
                <a:cubicBezTo>
                  <a:pt x="4196385" y="2973955"/>
                  <a:pt x="4196386" y="2929658"/>
                  <a:pt x="4195379" y="2886392"/>
                </a:cubicBezTo>
                <a:cubicBezTo>
                  <a:pt x="4194373" y="2864759"/>
                  <a:pt x="4193367" y="2842095"/>
                  <a:pt x="4192360" y="2820462"/>
                </a:cubicBezTo>
                <a:cubicBezTo>
                  <a:pt x="4192360" y="2820462"/>
                  <a:pt x="4192360" y="2820462"/>
                  <a:pt x="4189341" y="2787498"/>
                </a:cubicBezTo>
                <a:cubicBezTo>
                  <a:pt x="4189341" y="2787498"/>
                  <a:pt x="4189341" y="2787498"/>
                  <a:pt x="4188335" y="2771015"/>
                </a:cubicBezTo>
                <a:cubicBezTo>
                  <a:pt x="4188335" y="2771015"/>
                  <a:pt x="4188335" y="2771015"/>
                  <a:pt x="4187329" y="2755563"/>
                </a:cubicBezTo>
                <a:cubicBezTo>
                  <a:pt x="4170222" y="2580437"/>
                  <a:pt x="4128964" y="2409432"/>
                  <a:pt x="4067580" y="2249759"/>
                </a:cubicBezTo>
                <a:cubicBezTo>
                  <a:pt x="4036386" y="2170438"/>
                  <a:pt x="4000159" y="2093176"/>
                  <a:pt x="3959908" y="2020035"/>
                </a:cubicBezTo>
                <a:cubicBezTo>
                  <a:pt x="3919656" y="1946895"/>
                  <a:pt x="3875379" y="1877874"/>
                  <a:pt x="3827077" y="1812975"/>
                </a:cubicBezTo>
                <a:cubicBezTo>
                  <a:pt x="3779782" y="1748076"/>
                  <a:pt x="3727455" y="1687297"/>
                  <a:pt x="3674122" y="1630638"/>
                </a:cubicBezTo>
                <a:cubicBezTo>
                  <a:pt x="3620788" y="1575010"/>
                  <a:pt x="3565443" y="1523503"/>
                  <a:pt x="3508084" y="1477146"/>
                </a:cubicBezTo>
                <a:cubicBezTo>
                  <a:pt x="3451732" y="1430789"/>
                  <a:pt x="3393367" y="1389583"/>
                  <a:pt x="3336009" y="1352498"/>
                </a:cubicBezTo>
                <a:cubicBezTo>
                  <a:pt x="3277644" y="1315412"/>
                  <a:pt x="3220285" y="1282447"/>
                  <a:pt x="3162927" y="1254634"/>
                </a:cubicBezTo>
                <a:cubicBezTo>
                  <a:pt x="3049216" y="1197975"/>
                  <a:pt x="2939531" y="1158830"/>
                  <a:pt x="2839908" y="1132045"/>
                </a:cubicBezTo>
                <a:cubicBezTo>
                  <a:pt x="2741292" y="1105262"/>
                  <a:pt x="2652738" y="1090840"/>
                  <a:pt x="2579279" y="1082598"/>
                </a:cubicBezTo>
                <a:cubicBezTo>
                  <a:pt x="2561166" y="1080538"/>
                  <a:pt x="2544059" y="1078478"/>
                  <a:pt x="2527958" y="1077448"/>
                </a:cubicBezTo>
                <a:cubicBezTo>
                  <a:pt x="2511858" y="1076418"/>
                  <a:pt x="2495757" y="1074357"/>
                  <a:pt x="2481670" y="1074357"/>
                </a:cubicBezTo>
                <a:cubicBezTo>
                  <a:pt x="2467581" y="1073327"/>
                  <a:pt x="2454500" y="1072297"/>
                  <a:pt x="2442424" y="1072297"/>
                </a:cubicBezTo>
                <a:cubicBezTo>
                  <a:pt x="2434374" y="1072297"/>
                  <a:pt x="2427330" y="1071267"/>
                  <a:pt x="2420286" y="1071267"/>
                </a:cubicBezTo>
                <a:cubicBezTo>
                  <a:pt x="2420286" y="1071267"/>
                  <a:pt x="2420286" y="1071267"/>
                  <a:pt x="2538021" y="1002247"/>
                </a:cubicBezTo>
                <a:cubicBezTo>
                  <a:pt x="2538021" y="1002247"/>
                  <a:pt x="2538021" y="1002247"/>
                  <a:pt x="2397141" y="918805"/>
                </a:cubicBezTo>
                <a:cubicBezTo>
                  <a:pt x="2397141" y="918805"/>
                  <a:pt x="2398147" y="918804"/>
                  <a:pt x="2398147" y="918804"/>
                </a:cubicBezTo>
                <a:cubicBezTo>
                  <a:pt x="2403179" y="918804"/>
                  <a:pt x="2408210" y="918805"/>
                  <a:pt x="2413242" y="918805"/>
                </a:cubicBezTo>
                <a:cubicBezTo>
                  <a:pt x="2423305" y="919835"/>
                  <a:pt x="2435380" y="919835"/>
                  <a:pt x="2448462" y="920865"/>
                </a:cubicBezTo>
                <a:cubicBezTo>
                  <a:pt x="2460537" y="921895"/>
                  <a:pt x="2474625" y="922925"/>
                  <a:pt x="2489720" y="923955"/>
                </a:cubicBezTo>
                <a:cubicBezTo>
                  <a:pt x="2505820" y="924985"/>
                  <a:pt x="2521921" y="927046"/>
                  <a:pt x="2539028" y="929106"/>
                </a:cubicBezTo>
                <a:cubicBezTo>
                  <a:pt x="2556135" y="930136"/>
                  <a:pt x="2574248" y="933227"/>
                  <a:pt x="2594374" y="935287"/>
                </a:cubicBezTo>
                <a:cubicBezTo>
                  <a:pt x="2632613" y="941468"/>
                  <a:pt x="2675883" y="947649"/>
                  <a:pt x="2721166" y="957950"/>
                </a:cubicBezTo>
                <a:cubicBezTo>
                  <a:pt x="2767455" y="967221"/>
                  <a:pt x="2817770" y="979583"/>
                  <a:pt x="2870097" y="995035"/>
                </a:cubicBezTo>
                <a:cubicBezTo>
                  <a:pt x="2973744" y="1025940"/>
                  <a:pt x="3089468" y="1069206"/>
                  <a:pt x="3209216" y="1131015"/>
                </a:cubicBezTo>
                <a:cubicBezTo>
                  <a:pt x="3268587" y="1161920"/>
                  <a:pt x="3328964" y="1197202"/>
                  <a:pt x="3389216" y="1237250"/>
                </a:cubicBezTo>
                <a:cubicBezTo>
                  <a:pt x="3449468" y="1277297"/>
                  <a:pt x="3509593" y="1322108"/>
                  <a:pt x="3568461" y="1372071"/>
                </a:cubicBezTo>
                <a:cubicBezTo>
                  <a:pt x="3597644" y="1396794"/>
                  <a:pt x="3626826" y="1423578"/>
                  <a:pt x="3656008" y="1450362"/>
                </a:cubicBezTo>
                <a:cubicBezTo>
                  <a:pt x="3663052" y="1457573"/>
                  <a:pt x="3670096" y="1463754"/>
                  <a:pt x="3677141" y="1470965"/>
                </a:cubicBezTo>
                <a:cubicBezTo>
                  <a:pt x="3677141" y="1470965"/>
                  <a:pt x="3677141" y="1470965"/>
                  <a:pt x="3687204" y="1481267"/>
                </a:cubicBezTo>
                <a:cubicBezTo>
                  <a:pt x="3687204" y="1481267"/>
                  <a:pt x="3687204" y="1481267"/>
                  <a:pt x="3698272" y="1492598"/>
                </a:cubicBezTo>
                <a:cubicBezTo>
                  <a:pt x="3705317" y="1499809"/>
                  <a:pt x="3712361" y="1507020"/>
                  <a:pt x="3719405" y="1514232"/>
                </a:cubicBezTo>
                <a:cubicBezTo>
                  <a:pt x="3726449" y="1521443"/>
                  <a:pt x="3732486" y="1528653"/>
                  <a:pt x="3739530" y="1535865"/>
                </a:cubicBezTo>
                <a:cubicBezTo>
                  <a:pt x="3794876" y="1595613"/>
                  <a:pt x="3847203" y="1659483"/>
                  <a:pt x="3896511" y="1727473"/>
                </a:cubicBezTo>
                <a:cubicBezTo>
                  <a:pt x="3995128" y="1864483"/>
                  <a:pt x="4079656" y="2019005"/>
                  <a:pt x="4142046" y="2184859"/>
                </a:cubicBezTo>
                <a:cubicBezTo>
                  <a:pt x="4204436" y="2350714"/>
                  <a:pt x="4245694" y="2527900"/>
                  <a:pt x="4262800" y="2707146"/>
                </a:cubicBezTo>
                <a:cubicBezTo>
                  <a:pt x="4278901" y="2886392"/>
                  <a:pt x="4271857" y="3067699"/>
                  <a:pt x="4240662" y="3240764"/>
                </a:cubicBezTo>
                <a:cubicBezTo>
                  <a:pt x="4226574" y="3328326"/>
                  <a:pt x="4205442" y="3412799"/>
                  <a:pt x="4179278" y="3495211"/>
                </a:cubicBezTo>
                <a:cubicBezTo>
                  <a:pt x="4176260" y="3505513"/>
                  <a:pt x="4173241" y="3515814"/>
                  <a:pt x="4169216" y="3526116"/>
                </a:cubicBezTo>
                <a:cubicBezTo>
                  <a:pt x="4169216" y="3526116"/>
                  <a:pt x="4169216" y="3526116"/>
                  <a:pt x="4164184" y="3541568"/>
                </a:cubicBezTo>
                <a:cubicBezTo>
                  <a:pt x="4164184" y="3541568"/>
                  <a:pt x="4164184" y="3541568"/>
                  <a:pt x="4159153" y="3557020"/>
                </a:cubicBezTo>
                <a:cubicBezTo>
                  <a:pt x="4155128" y="3566291"/>
                  <a:pt x="4152109" y="3576593"/>
                  <a:pt x="4148084" y="3586894"/>
                </a:cubicBezTo>
                <a:cubicBezTo>
                  <a:pt x="4144059" y="3597196"/>
                  <a:pt x="4141040" y="3606467"/>
                  <a:pt x="4137015" y="3616769"/>
                </a:cubicBezTo>
                <a:cubicBezTo>
                  <a:pt x="4137015" y="3616769"/>
                  <a:pt x="4137015" y="3616769"/>
                  <a:pt x="4130977" y="3631191"/>
                </a:cubicBezTo>
                <a:cubicBezTo>
                  <a:pt x="4130977" y="3631191"/>
                  <a:pt x="4130977" y="3631191"/>
                  <a:pt x="4124939" y="3646643"/>
                </a:cubicBezTo>
                <a:cubicBezTo>
                  <a:pt x="4120914" y="3655914"/>
                  <a:pt x="4116889" y="3666216"/>
                  <a:pt x="4112864" y="3675487"/>
                </a:cubicBezTo>
                <a:cubicBezTo>
                  <a:pt x="4108839" y="3684759"/>
                  <a:pt x="4104813" y="3695060"/>
                  <a:pt x="4100788" y="3704332"/>
                </a:cubicBezTo>
                <a:cubicBezTo>
                  <a:pt x="4100788" y="3704332"/>
                  <a:pt x="4100788" y="3704332"/>
                  <a:pt x="4093744" y="3718754"/>
                </a:cubicBezTo>
                <a:cubicBezTo>
                  <a:pt x="4093744" y="3718754"/>
                  <a:pt x="4093744" y="3718754"/>
                  <a:pt x="4087706" y="3733176"/>
                </a:cubicBezTo>
                <a:cubicBezTo>
                  <a:pt x="4082675" y="3742447"/>
                  <a:pt x="4078650" y="3751719"/>
                  <a:pt x="4074625" y="3760990"/>
                </a:cubicBezTo>
                <a:cubicBezTo>
                  <a:pt x="4069593" y="3770261"/>
                  <a:pt x="4065568" y="3779533"/>
                  <a:pt x="4060537" y="3788804"/>
                </a:cubicBezTo>
                <a:cubicBezTo>
                  <a:pt x="4051480" y="3807347"/>
                  <a:pt x="4041417" y="3825889"/>
                  <a:pt x="4032361" y="3843402"/>
                </a:cubicBezTo>
                <a:cubicBezTo>
                  <a:pt x="4012235" y="3879457"/>
                  <a:pt x="3992109" y="3914482"/>
                  <a:pt x="3970977" y="3948478"/>
                </a:cubicBezTo>
                <a:cubicBezTo>
                  <a:pt x="3949845" y="3982472"/>
                  <a:pt x="3927707" y="4015437"/>
                  <a:pt x="3904562" y="4047372"/>
                </a:cubicBezTo>
                <a:cubicBezTo>
                  <a:pt x="3899530" y="4054583"/>
                  <a:pt x="3893493" y="4062824"/>
                  <a:pt x="3887455" y="4071065"/>
                </a:cubicBezTo>
                <a:cubicBezTo>
                  <a:pt x="3887455" y="4071065"/>
                  <a:pt x="3887455" y="4071065"/>
                  <a:pt x="3879404" y="4082397"/>
                </a:cubicBezTo>
                <a:cubicBezTo>
                  <a:pt x="3879404" y="4082397"/>
                  <a:pt x="3879404" y="4082397"/>
                  <a:pt x="3870348" y="4093728"/>
                </a:cubicBezTo>
                <a:cubicBezTo>
                  <a:pt x="3864310" y="4101969"/>
                  <a:pt x="3859279" y="4109181"/>
                  <a:pt x="3853241" y="4116392"/>
                </a:cubicBezTo>
                <a:cubicBezTo>
                  <a:pt x="3847203" y="4124633"/>
                  <a:pt x="3841166" y="4131844"/>
                  <a:pt x="3835128" y="4139055"/>
                </a:cubicBezTo>
                <a:cubicBezTo>
                  <a:pt x="3811983" y="4168929"/>
                  <a:pt x="3786826" y="4196744"/>
                  <a:pt x="3762675" y="4224558"/>
                </a:cubicBezTo>
                <a:cubicBezTo>
                  <a:pt x="3749594" y="4237950"/>
                  <a:pt x="3737518" y="4251341"/>
                  <a:pt x="3725442" y="4264734"/>
                </a:cubicBezTo>
                <a:cubicBezTo>
                  <a:pt x="3712361" y="4277095"/>
                  <a:pt x="3700285" y="4290487"/>
                  <a:pt x="3687203" y="4302849"/>
                </a:cubicBezTo>
                <a:cubicBezTo>
                  <a:pt x="3636889" y="4352296"/>
                  <a:pt x="3584562" y="4397623"/>
                  <a:pt x="3533241" y="4438829"/>
                </a:cubicBezTo>
                <a:cubicBezTo>
                  <a:pt x="3430600" y="4520211"/>
                  <a:pt x="3328965" y="4584080"/>
                  <a:pt x="3234373" y="4633527"/>
                </a:cubicBezTo>
                <a:lnTo>
                  <a:pt x="3221898" y="4639738"/>
                </a:lnTo>
                <a:lnTo>
                  <a:pt x="3251343" y="4625922"/>
                </a:lnTo>
                <a:cubicBezTo>
                  <a:pt x="3342747" y="4580277"/>
                  <a:pt x="3439111" y="4523736"/>
                  <a:pt x="3536609" y="4455415"/>
                </a:cubicBezTo>
                <a:cubicBezTo>
                  <a:pt x="3665599" y="4364321"/>
                  <a:pt x="3796604" y="4250192"/>
                  <a:pt x="3917532" y="4113027"/>
                </a:cubicBezTo>
                <a:cubicBezTo>
                  <a:pt x="3977996" y="4044968"/>
                  <a:pt x="4036444" y="3970627"/>
                  <a:pt x="4090862" y="3891051"/>
                </a:cubicBezTo>
                <a:cubicBezTo>
                  <a:pt x="4118071" y="3852310"/>
                  <a:pt x="4144271" y="3810427"/>
                  <a:pt x="4169465" y="3768545"/>
                </a:cubicBezTo>
                <a:cubicBezTo>
                  <a:pt x="4182565" y="3747604"/>
                  <a:pt x="4194658" y="3725616"/>
                  <a:pt x="4206751" y="3703627"/>
                </a:cubicBezTo>
                <a:cubicBezTo>
                  <a:pt x="4212797" y="3693157"/>
                  <a:pt x="4218844" y="3682686"/>
                  <a:pt x="4224890" y="3671169"/>
                </a:cubicBezTo>
                <a:cubicBezTo>
                  <a:pt x="4229929" y="3660698"/>
                  <a:pt x="4235975" y="3649180"/>
                  <a:pt x="4242022" y="3637663"/>
                </a:cubicBezTo>
                <a:cubicBezTo>
                  <a:pt x="4333725" y="3459663"/>
                  <a:pt x="4404266" y="3261769"/>
                  <a:pt x="4447599" y="3055499"/>
                </a:cubicBezTo>
                <a:cubicBezTo>
                  <a:pt x="4490931" y="2848181"/>
                  <a:pt x="4506047" y="2632487"/>
                  <a:pt x="4491939" y="2417840"/>
                </a:cubicBezTo>
                <a:cubicBezTo>
                  <a:pt x="4478838" y="2204240"/>
                  <a:pt x="4434498" y="1992735"/>
                  <a:pt x="4364965" y="1794841"/>
                </a:cubicBezTo>
                <a:cubicBezTo>
                  <a:pt x="4295431" y="1596947"/>
                  <a:pt x="4199697" y="1413712"/>
                  <a:pt x="4086831" y="1251418"/>
                </a:cubicBezTo>
                <a:cubicBezTo>
                  <a:pt x="3973965" y="1090171"/>
                  <a:pt x="3844975" y="949865"/>
                  <a:pt x="3708932" y="833642"/>
                </a:cubicBezTo>
                <a:cubicBezTo>
                  <a:pt x="3700870" y="826312"/>
                  <a:pt x="3692808" y="818983"/>
                  <a:pt x="3683738" y="811653"/>
                </a:cubicBezTo>
                <a:cubicBezTo>
                  <a:pt x="3675676" y="804324"/>
                  <a:pt x="3666607" y="798042"/>
                  <a:pt x="3658545" y="790712"/>
                </a:cubicBezTo>
                <a:cubicBezTo>
                  <a:pt x="3654514" y="787571"/>
                  <a:pt x="3649475" y="783383"/>
                  <a:pt x="3645444" y="780241"/>
                </a:cubicBezTo>
                <a:cubicBezTo>
                  <a:pt x="3641414" y="777100"/>
                  <a:pt x="3637383" y="773959"/>
                  <a:pt x="3632344" y="770818"/>
                </a:cubicBezTo>
                <a:cubicBezTo>
                  <a:pt x="3624282" y="763489"/>
                  <a:pt x="3615212" y="757206"/>
                  <a:pt x="3607151" y="750924"/>
                </a:cubicBezTo>
                <a:cubicBezTo>
                  <a:pt x="3598081" y="743595"/>
                  <a:pt x="3589011" y="737312"/>
                  <a:pt x="3580949" y="731030"/>
                </a:cubicBezTo>
                <a:cubicBezTo>
                  <a:pt x="3571880" y="724747"/>
                  <a:pt x="3563818" y="718465"/>
                  <a:pt x="3554748" y="712183"/>
                </a:cubicBezTo>
                <a:cubicBezTo>
                  <a:pt x="3537617" y="700665"/>
                  <a:pt x="3520485" y="688100"/>
                  <a:pt x="3503354" y="676583"/>
                </a:cubicBezTo>
                <a:cubicBezTo>
                  <a:pt x="3433821" y="630512"/>
                  <a:pt x="3364287" y="589677"/>
                  <a:pt x="3295762" y="554077"/>
                </a:cubicBezTo>
                <a:cubicBezTo>
                  <a:pt x="3158710" y="482877"/>
                  <a:pt x="3025690" y="433665"/>
                  <a:pt x="2905769" y="400159"/>
                </a:cubicBezTo>
                <a:cubicBezTo>
                  <a:pt x="2846313" y="383407"/>
                  <a:pt x="2789880" y="369795"/>
                  <a:pt x="2737478" y="359324"/>
                </a:cubicBezTo>
                <a:cubicBezTo>
                  <a:pt x="2723370" y="357230"/>
                  <a:pt x="2711277" y="355136"/>
                  <a:pt x="2698177" y="353042"/>
                </a:cubicBezTo>
                <a:cubicBezTo>
                  <a:pt x="2685076" y="349901"/>
                  <a:pt x="2672984" y="348854"/>
                  <a:pt x="2660891" y="346759"/>
                </a:cubicBezTo>
                <a:cubicBezTo>
                  <a:pt x="2636705" y="342571"/>
                  <a:pt x="2613527" y="339430"/>
                  <a:pt x="2591357" y="337336"/>
                </a:cubicBezTo>
                <a:cubicBezTo>
                  <a:pt x="2569187" y="334195"/>
                  <a:pt x="2548025" y="332101"/>
                  <a:pt x="2528878" y="330007"/>
                </a:cubicBezTo>
                <a:cubicBezTo>
                  <a:pt x="2508723" y="328960"/>
                  <a:pt x="2490584" y="326865"/>
                  <a:pt x="2473453" y="325818"/>
                </a:cubicBezTo>
                <a:cubicBezTo>
                  <a:pt x="2456321" y="324771"/>
                  <a:pt x="2440197" y="324771"/>
                  <a:pt x="2425081" y="323724"/>
                </a:cubicBezTo>
                <a:cubicBezTo>
                  <a:pt x="2420043" y="323724"/>
                  <a:pt x="2416012" y="323724"/>
                  <a:pt x="2410973" y="322677"/>
                </a:cubicBezTo>
                <a:cubicBezTo>
                  <a:pt x="2410973" y="322677"/>
                  <a:pt x="2410973" y="322677"/>
                  <a:pt x="2539963" y="245195"/>
                </a:cubicBezTo>
                <a:cubicBezTo>
                  <a:pt x="2539963" y="245195"/>
                  <a:pt x="2539963" y="245195"/>
                  <a:pt x="2412989" y="168760"/>
                </a:cubicBezTo>
                <a:cubicBezTo>
                  <a:pt x="2418027" y="168760"/>
                  <a:pt x="2424074" y="169807"/>
                  <a:pt x="2431128" y="169807"/>
                </a:cubicBezTo>
                <a:cubicBezTo>
                  <a:pt x="2446244" y="170854"/>
                  <a:pt x="2463375" y="171901"/>
                  <a:pt x="2481514" y="173995"/>
                </a:cubicBezTo>
                <a:cubicBezTo>
                  <a:pt x="2499654" y="175042"/>
                  <a:pt x="2518800" y="177136"/>
                  <a:pt x="2539963" y="179230"/>
                </a:cubicBezTo>
                <a:cubicBezTo>
                  <a:pt x="2560117" y="181324"/>
                  <a:pt x="2582288" y="184466"/>
                  <a:pt x="2605465" y="187607"/>
                </a:cubicBezTo>
                <a:cubicBezTo>
                  <a:pt x="2616550" y="189701"/>
                  <a:pt x="2628643" y="190748"/>
                  <a:pt x="2640736" y="192842"/>
                </a:cubicBezTo>
                <a:cubicBezTo>
                  <a:pt x="2646782" y="193889"/>
                  <a:pt x="2652829" y="194936"/>
                  <a:pt x="2659883" y="195983"/>
                </a:cubicBezTo>
                <a:cubicBezTo>
                  <a:pt x="2665929" y="197030"/>
                  <a:pt x="2671976" y="198077"/>
                  <a:pt x="2678022" y="199124"/>
                </a:cubicBezTo>
                <a:cubicBezTo>
                  <a:pt x="2691123" y="201219"/>
                  <a:pt x="2704223" y="204360"/>
                  <a:pt x="2717324" y="206454"/>
                </a:cubicBezTo>
                <a:cubicBezTo>
                  <a:pt x="2730424" y="209595"/>
                  <a:pt x="2744532" y="211689"/>
                  <a:pt x="2757633" y="214830"/>
                </a:cubicBezTo>
                <a:cubicBezTo>
                  <a:pt x="2813058" y="226348"/>
                  <a:pt x="2872514" y="241007"/>
                  <a:pt x="2934994" y="259854"/>
                </a:cubicBezTo>
                <a:cubicBezTo>
                  <a:pt x="3059952" y="298595"/>
                  <a:pt x="3198012" y="351995"/>
                  <a:pt x="3340102" y="428430"/>
                </a:cubicBezTo>
                <a:cubicBezTo>
                  <a:pt x="3349171" y="432618"/>
                  <a:pt x="3357233" y="437854"/>
                  <a:pt x="3366303" y="443089"/>
                </a:cubicBezTo>
                <a:cubicBezTo>
                  <a:pt x="3375372" y="448324"/>
                  <a:pt x="3384442" y="452512"/>
                  <a:pt x="3393512" y="457748"/>
                </a:cubicBezTo>
                <a:cubicBezTo>
                  <a:pt x="3411651" y="468218"/>
                  <a:pt x="3428782" y="478689"/>
                  <a:pt x="3446921" y="489159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3382" y="1241945"/>
            <a:ext cx="8377236" cy="2690356"/>
            <a:chOff x="383382" y="1203631"/>
            <a:chExt cx="8377236" cy="2690356"/>
          </a:xfrm>
        </p:grpSpPr>
        <p:sp>
          <p:nvSpPr>
            <p:cNvPr id="21" name="Title 2"/>
            <p:cNvSpPr txBox="1">
              <a:spLocks/>
            </p:cNvSpPr>
            <p:nvPr/>
          </p:nvSpPr>
          <p:spPr>
            <a:xfrm>
              <a:off x="383382" y="1203631"/>
              <a:ext cx="8377236" cy="230832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600" dirty="0">
                  <a:solidFill>
                    <a:schemeClr val="bg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13000"/>
                      </a:prstClr>
                    </a:outerShdw>
                  </a:effectLst>
                </a:rPr>
                <a:t>Agile</a:t>
              </a:r>
              <a:r>
                <a:rPr lang="en-US" sz="5400" dirty="0">
                  <a:solidFill>
                    <a:schemeClr val="bg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13000"/>
                      </a:prstClr>
                    </a:outerShdw>
                  </a:effectLst>
                </a:rPr>
                <a:t> </a:t>
              </a:r>
              <a:br>
                <a:rPr lang="en-US" sz="5400" dirty="0">
                  <a:solidFill>
                    <a:schemeClr val="bg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13000"/>
                      </a:prstClr>
                    </a:outerShdw>
                  </a:effectLst>
                </a:rPr>
              </a:br>
              <a:r>
                <a:rPr lang="en-US" sz="5400" dirty="0">
                  <a:solidFill>
                    <a:schemeClr val="bg1"/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13000"/>
                      </a:prstClr>
                    </a:outerShdw>
                  </a:effectLst>
                </a:rPr>
                <a:t>Project Management</a:t>
              </a:r>
            </a:p>
          </p:txBody>
        </p:sp>
        <p:sp>
          <p:nvSpPr>
            <p:cNvPr id="22" name="Footer Text"/>
            <p:cNvSpPr txBox="1"/>
            <p:nvPr/>
          </p:nvSpPr>
          <p:spPr>
            <a:xfrm>
              <a:off x="383382" y="3607305"/>
              <a:ext cx="8377236" cy="28668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</a:rPr>
                <a:t>ADCC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5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Organizations using that implemented agile are achieving significant improvements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Implementing Agile</a:t>
            </a:r>
          </a:p>
        </p:txBody>
      </p:sp>
      <p:sp>
        <p:nvSpPr>
          <p:cNvPr id="2" name="Oval 1"/>
          <p:cNvSpPr/>
          <p:nvPr/>
        </p:nvSpPr>
        <p:spPr>
          <a:xfrm>
            <a:off x="409575" y="1371600"/>
            <a:ext cx="1924050" cy="19240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87%</a:t>
            </a:r>
          </a:p>
        </p:txBody>
      </p:sp>
      <p:cxnSp>
        <p:nvCxnSpPr>
          <p:cNvPr id="4" name="Straight Connector 3"/>
          <p:cNvCxnSpPr>
            <a:endCxn id="8" idx="0"/>
          </p:cNvCxnSpPr>
          <p:nvPr/>
        </p:nvCxnSpPr>
        <p:spPr>
          <a:xfrm>
            <a:off x="1371600" y="3248025"/>
            <a:ext cx="0" cy="10248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4"/>
          <p:cNvSpPr txBox="1">
            <a:spLocks/>
          </p:cNvSpPr>
          <p:nvPr/>
        </p:nvSpPr>
        <p:spPr>
          <a:xfrm>
            <a:off x="638175" y="4272875"/>
            <a:ext cx="1466850" cy="48013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Improved Manage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Changing Propitiates</a:t>
            </a:r>
          </a:p>
        </p:txBody>
      </p:sp>
      <p:sp>
        <p:nvSpPr>
          <p:cNvPr id="11" name="Oval 10"/>
          <p:cNvSpPr/>
          <p:nvPr/>
        </p:nvSpPr>
        <p:spPr>
          <a:xfrm>
            <a:off x="2107732" y="1539641"/>
            <a:ext cx="1759418" cy="17594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85%</a:t>
            </a:r>
          </a:p>
        </p:txBody>
      </p:sp>
      <p:cxnSp>
        <p:nvCxnSpPr>
          <p:cNvPr id="12" name="Straight Connector 11"/>
          <p:cNvCxnSpPr>
            <a:endCxn id="13" idx="0"/>
          </p:cNvCxnSpPr>
          <p:nvPr/>
        </p:nvCxnSpPr>
        <p:spPr>
          <a:xfrm>
            <a:off x="2987441" y="3248025"/>
            <a:ext cx="0" cy="102485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4"/>
          <p:cNvSpPr txBox="1">
            <a:spLocks/>
          </p:cNvSpPr>
          <p:nvPr/>
        </p:nvSpPr>
        <p:spPr>
          <a:xfrm>
            <a:off x="2254016" y="4272875"/>
            <a:ext cx="1466850" cy="48013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Greater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Productivity</a:t>
            </a:r>
          </a:p>
        </p:txBody>
      </p:sp>
      <p:sp>
        <p:nvSpPr>
          <p:cNvPr id="15" name="Oval 14"/>
          <p:cNvSpPr/>
          <p:nvPr/>
        </p:nvSpPr>
        <p:spPr>
          <a:xfrm>
            <a:off x="3767789" y="1355257"/>
            <a:ext cx="1670986" cy="16709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84%</a:t>
            </a:r>
          </a:p>
        </p:txBody>
      </p:sp>
      <p:cxnSp>
        <p:nvCxnSpPr>
          <p:cNvPr id="16" name="Straight Connector 15"/>
          <p:cNvCxnSpPr>
            <a:stCxn id="15" idx="4"/>
            <a:endCxn id="17" idx="0"/>
          </p:cNvCxnSpPr>
          <p:nvPr/>
        </p:nvCxnSpPr>
        <p:spPr>
          <a:xfrm>
            <a:off x="4603282" y="3026243"/>
            <a:ext cx="0" cy="124663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4"/>
          <p:cNvSpPr txBox="1">
            <a:spLocks/>
          </p:cNvSpPr>
          <p:nvPr/>
        </p:nvSpPr>
        <p:spPr>
          <a:xfrm>
            <a:off x="3869857" y="4272875"/>
            <a:ext cx="1466850" cy="48013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Increased Project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Visibility</a:t>
            </a:r>
          </a:p>
        </p:txBody>
      </p:sp>
      <p:sp>
        <p:nvSpPr>
          <p:cNvPr id="19" name="Oval 18"/>
          <p:cNvSpPr/>
          <p:nvPr/>
        </p:nvSpPr>
        <p:spPr>
          <a:xfrm>
            <a:off x="5418321" y="1685223"/>
            <a:ext cx="1601604" cy="16016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81%</a:t>
            </a: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6219123" y="3248025"/>
            <a:ext cx="0" cy="102485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4"/>
          <p:cNvSpPr txBox="1">
            <a:spLocks/>
          </p:cNvSpPr>
          <p:nvPr/>
        </p:nvSpPr>
        <p:spPr>
          <a:xfrm>
            <a:off x="5485698" y="4272875"/>
            <a:ext cx="1466850" cy="48013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Better Delivery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Predictability</a:t>
            </a:r>
          </a:p>
        </p:txBody>
      </p:sp>
      <p:sp>
        <p:nvSpPr>
          <p:cNvPr id="23" name="Oval 22"/>
          <p:cNvSpPr/>
          <p:nvPr/>
        </p:nvSpPr>
        <p:spPr>
          <a:xfrm>
            <a:off x="7113771" y="1533525"/>
            <a:ext cx="1600200" cy="160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81%</a:t>
            </a:r>
          </a:p>
        </p:txBody>
      </p:sp>
      <p:cxnSp>
        <p:nvCxnSpPr>
          <p:cNvPr id="24" name="Straight Connector 23"/>
          <p:cNvCxnSpPr>
            <a:stCxn id="23" idx="4"/>
            <a:endCxn id="25" idx="0"/>
          </p:cNvCxnSpPr>
          <p:nvPr/>
        </p:nvCxnSpPr>
        <p:spPr>
          <a:xfrm>
            <a:off x="7913871" y="3133725"/>
            <a:ext cx="0" cy="115021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4"/>
          <p:cNvSpPr txBox="1">
            <a:spLocks/>
          </p:cNvSpPr>
          <p:nvPr/>
        </p:nvSpPr>
        <p:spPr>
          <a:xfrm>
            <a:off x="7180446" y="4283935"/>
            <a:ext cx="1466850" cy="45801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Increased Moral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24633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Agile VS Traditional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Manifesto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333094"/>
            <a:ext cx="3810000" cy="2157433"/>
            <a:chOff x="381000" y="1401371"/>
            <a:chExt cx="3810000" cy="2663168"/>
          </a:xfrm>
        </p:grpSpPr>
        <p:sp>
          <p:nvSpPr>
            <p:cNvPr id="2" name="Rectangle 1"/>
            <p:cNvSpPr/>
            <p:nvPr/>
          </p:nvSpPr>
          <p:spPr>
            <a:xfrm>
              <a:off x="381000" y="1401371"/>
              <a:ext cx="3810000" cy="53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Agile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1000" y="1930939"/>
              <a:ext cx="3810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Customer Collaboration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00" y="2464339"/>
              <a:ext cx="3810000" cy="5334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Responding to Change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" y="2997739"/>
              <a:ext cx="3810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Working Solutions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" y="3531139"/>
              <a:ext cx="3810000" cy="5334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Highest Business Value in The Shortest Time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39364" y="1333094"/>
            <a:ext cx="3810000" cy="2157433"/>
            <a:chOff x="381000" y="1401371"/>
            <a:chExt cx="3810000" cy="2663168"/>
          </a:xfrm>
        </p:grpSpPr>
        <p:sp>
          <p:nvSpPr>
            <p:cNvPr id="28" name="Rectangle 27"/>
            <p:cNvSpPr/>
            <p:nvPr/>
          </p:nvSpPr>
          <p:spPr>
            <a:xfrm>
              <a:off x="381000" y="1401371"/>
              <a:ext cx="3810000" cy="53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Traditional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1000" y="1930939"/>
              <a:ext cx="3810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Contract Negotiation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1000" y="2464339"/>
              <a:ext cx="3810000" cy="5334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Following A Plan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1000" y="2997739"/>
              <a:ext cx="381000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Documentation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0" y="3531139"/>
              <a:ext cx="3810000" cy="533400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Deferred Business Value Via Longer Delivery Time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3841282" y="1687910"/>
            <a:ext cx="1447800" cy="14478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Over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3754046"/>
            <a:ext cx="9144000" cy="13894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0800000">
            <a:off x="381000" y="3754046"/>
            <a:ext cx="381000" cy="1454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oter Text"/>
          <p:cNvSpPr txBox="1"/>
          <p:nvPr/>
        </p:nvSpPr>
        <p:spPr>
          <a:xfrm>
            <a:off x="387818" y="3906317"/>
            <a:ext cx="8368364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</a:rPr>
              <a:t>AGILE MYTHOLOGY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Agile is an iterative method of managing product development projects in a highly flexible and interactive manner. The overarching focus of agile development is frequent delivery of high-quality, working, product. Agile ensures optimal business value is delivered through ongoing alignment between provider and the customer.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1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12 Principles Behind the Agile Manifesto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Agile Manifesto - 12 Principles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1000" y="1381734"/>
            <a:ext cx="8368363" cy="3429000"/>
            <a:chOff x="511429" y="1372006"/>
            <a:chExt cx="8097778" cy="3429000"/>
          </a:xfrm>
        </p:grpSpPr>
        <p:grpSp>
          <p:nvGrpSpPr>
            <p:cNvPr id="78" name="Group 77"/>
            <p:cNvGrpSpPr/>
            <p:nvPr/>
          </p:nvGrpSpPr>
          <p:grpSpPr>
            <a:xfrm>
              <a:off x="2470659" y="1372006"/>
              <a:ext cx="0" cy="3429000"/>
              <a:chOff x="381000" y="1362278"/>
              <a:chExt cx="0" cy="34290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381000" y="13622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81000" y="25433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1000" y="37244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560318" y="1372006"/>
              <a:ext cx="0" cy="3429000"/>
              <a:chOff x="381000" y="1362278"/>
              <a:chExt cx="0" cy="34290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381000" y="13622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81000" y="25433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1000" y="37244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6649977" y="1372006"/>
              <a:ext cx="0" cy="3429000"/>
              <a:chOff x="381000" y="1362278"/>
              <a:chExt cx="0" cy="3429000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81000" y="13622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81000" y="25433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81000" y="3724478"/>
                <a:ext cx="0" cy="106680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511429" y="2500820"/>
              <a:ext cx="1828800" cy="1171372"/>
              <a:chOff x="533400" y="2467990"/>
              <a:chExt cx="1828800" cy="1171372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3400" y="2467990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533400" y="3639362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2601088" y="2500820"/>
              <a:ext cx="1828800" cy="1171372"/>
              <a:chOff x="533400" y="2467990"/>
              <a:chExt cx="1828800" cy="1171372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>
                <a:off x="533400" y="2467990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533400" y="3639362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4690747" y="2500820"/>
              <a:ext cx="1828800" cy="1171372"/>
              <a:chOff x="533400" y="2467990"/>
              <a:chExt cx="1828800" cy="117137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533400" y="2467990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33400" y="3639362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6780407" y="2500820"/>
              <a:ext cx="1828800" cy="1171372"/>
              <a:chOff x="533400" y="2467990"/>
              <a:chExt cx="1828800" cy="1171372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>
                <a:off x="533400" y="2467990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533400" y="3639362"/>
                <a:ext cx="182880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Inhaltsplatzhalter 4"/>
          <p:cNvSpPr txBox="1">
            <a:spLocks/>
          </p:cNvSpPr>
          <p:nvPr/>
        </p:nvSpPr>
        <p:spPr>
          <a:xfrm>
            <a:off x="445860" y="2038350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Satisfy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Customer</a:t>
            </a:r>
          </a:p>
        </p:txBody>
      </p:sp>
      <p:sp>
        <p:nvSpPr>
          <p:cNvPr id="127" name="Inhaltsplatzhalter 4"/>
          <p:cNvSpPr txBox="1">
            <a:spLocks/>
          </p:cNvSpPr>
          <p:nvPr/>
        </p:nvSpPr>
        <p:spPr>
          <a:xfrm>
            <a:off x="2640525" y="2038350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Welcome Changing Requirements</a:t>
            </a:r>
          </a:p>
        </p:txBody>
      </p:sp>
      <p:sp>
        <p:nvSpPr>
          <p:cNvPr id="128" name="Inhaltsplatzhalter 4"/>
          <p:cNvSpPr txBox="1">
            <a:spLocks/>
          </p:cNvSpPr>
          <p:nvPr/>
        </p:nvSpPr>
        <p:spPr>
          <a:xfrm>
            <a:off x="4835190" y="2038350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Deliver Working Product Frequently</a:t>
            </a:r>
          </a:p>
        </p:txBody>
      </p:sp>
      <p:sp>
        <p:nvSpPr>
          <p:cNvPr id="133" name="Inhaltsplatzhalter 4"/>
          <p:cNvSpPr txBox="1">
            <a:spLocks/>
          </p:cNvSpPr>
          <p:nvPr/>
        </p:nvSpPr>
        <p:spPr>
          <a:xfrm>
            <a:off x="7029856" y="2038350"/>
            <a:ext cx="1554480" cy="4198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Collaborate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Daily</a:t>
            </a:r>
          </a:p>
        </p:txBody>
      </p:sp>
      <p:sp>
        <p:nvSpPr>
          <p:cNvPr id="134" name="Inhaltsplatzhalter 4"/>
          <p:cNvSpPr txBox="1">
            <a:spLocks/>
          </p:cNvSpPr>
          <p:nvPr/>
        </p:nvSpPr>
        <p:spPr>
          <a:xfrm>
            <a:off x="445860" y="3229555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Motivated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Individuals</a:t>
            </a:r>
          </a:p>
        </p:txBody>
      </p:sp>
      <p:sp>
        <p:nvSpPr>
          <p:cNvPr id="135" name="Inhaltsplatzhalter 4"/>
          <p:cNvSpPr txBox="1">
            <a:spLocks/>
          </p:cNvSpPr>
          <p:nvPr/>
        </p:nvSpPr>
        <p:spPr>
          <a:xfrm>
            <a:off x="2735191" y="3229555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Face-to-face Conversation</a:t>
            </a:r>
          </a:p>
        </p:txBody>
      </p:sp>
      <p:sp>
        <p:nvSpPr>
          <p:cNvPr id="136" name="Inhaltsplatzhalter 4"/>
          <p:cNvSpPr txBox="1">
            <a:spLocks/>
          </p:cNvSpPr>
          <p:nvPr/>
        </p:nvSpPr>
        <p:spPr>
          <a:xfrm>
            <a:off x="4777888" y="3229555"/>
            <a:ext cx="1720847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Measure Of Progress Through Working Product</a:t>
            </a:r>
          </a:p>
        </p:txBody>
      </p:sp>
      <p:sp>
        <p:nvSpPr>
          <p:cNvPr id="137" name="Inhaltsplatzhalter 4"/>
          <p:cNvSpPr txBox="1">
            <a:spLocks/>
          </p:cNvSpPr>
          <p:nvPr/>
        </p:nvSpPr>
        <p:spPr>
          <a:xfrm>
            <a:off x="7029856" y="3229555"/>
            <a:ext cx="1554480" cy="4198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Promote Sustainable Development</a:t>
            </a:r>
          </a:p>
        </p:txBody>
      </p:sp>
      <p:sp>
        <p:nvSpPr>
          <p:cNvPr id="138" name="Inhaltsplatzhalter 4"/>
          <p:cNvSpPr txBox="1">
            <a:spLocks/>
          </p:cNvSpPr>
          <p:nvPr/>
        </p:nvSpPr>
        <p:spPr>
          <a:xfrm>
            <a:off x="445860" y="4383708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Continuous Attention To Excellence</a:t>
            </a:r>
          </a:p>
        </p:txBody>
      </p:sp>
      <p:sp>
        <p:nvSpPr>
          <p:cNvPr id="139" name="Inhaltsplatzhalter 4"/>
          <p:cNvSpPr txBox="1">
            <a:spLocks/>
          </p:cNvSpPr>
          <p:nvPr/>
        </p:nvSpPr>
        <p:spPr>
          <a:xfrm>
            <a:off x="2735191" y="4383708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Simplicity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Is Essential</a:t>
            </a:r>
          </a:p>
        </p:txBody>
      </p:sp>
      <p:sp>
        <p:nvSpPr>
          <p:cNvPr id="140" name="Inhaltsplatzhalter 4"/>
          <p:cNvSpPr txBox="1">
            <a:spLocks/>
          </p:cNvSpPr>
          <p:nvPr/>
        </p:nvSpPr>
        <p:spPr>
          <a:xfrm>
            <a:off x="4838792" y="4383708"/>
            <a:ext cx="1554480" cy="419859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Self-organizing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Teams</a:t>
            </a:r>
          </a:p>
        </p:txBody>
      </p:sp>
      <p:sp>
        <p:nvSpPr>
          <p:cNvPr id="141" name="Inhaltsplatzhalter 4"/>
          <p:cNvSpPr txBox="1">
            <a:spLocks/>
          </p:cNvSpPr>
          <p:nvPr/>
        </p:nvSpPr>
        <p:spPr>
          <a:xfrm>
            <a:off x="7029856" y="4383708"/>
            <a:ext cx="1554480" cy="4198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Regularity Reflect On Continuously Improving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3259085" y="1452742"/>
            <a:ext cx="506692" cy="527920"/>
            <a:chOff x="228600" y="2093913"/>
            <a:chExt cx="568325" cy="592137"/>
          </a:xfrm>
          <a:solidFill>
            <a:schemeClr val="accent2"/>
          </a:solidFill>
        </p:grpSpPr>
        <p:sp>
          <p:nvSpPr>
            <p:cNvPr id="143" name="Freeform 142"/>
            <p:cNvSpPr>
              <a:spLocks noEditPoints="1"/>
            </p:cNvSpPr>
            <p:nvPr/>
          </p:nvSpPr>
          <p:spPr bwMode="auto">
            <a:xfrm>
              <a:off x="530225" y="2419350"/>
              <a:ext cx="266700" cy="266700"/>
            </a:xfrm>
            <a:custGeom>
              <a:avLst/>
              <a:gdLst>
                <a:gd name="T0" fmla="*/ 180 w 1512"/>
                <a:gd name="T1" fmla="*/ 1330 h 1510"/>
                <a:gd name="T2" fmla="*/ 250 w 1512"/>
                <a:gd name="T3" fmla="*/ 1074 h 1510"/>
                <a:gd name="T4" fmla="*/ 302 w 1512"/>
                <a:gd name="T5" fmla="*/ 964 h 1510"/>
                <a:gd name="T6" fmla="*/ 1136 w 1512"/>
                <a:gd name="T7" fmla="*/ 617 h 1510"/>
                <a:gd name="T8" fmla="*/ 1177 w 1512"/>
                <a:gd name="T9" fmla="*/ 113 h 1510"/>
                <a:gd name="T10" fmla="*/ 1149 w 1512"/>
                <a:gd name="T11" fmla="*/ 120 h 1510"/>
                <a:gd name="T12" fmla="*/ 974 w 1512"/>
                <a:gd name="T13" fmla="*/ 292 h 1510"/>
                <a:gd name="T14" fmla="*/ 1381 w 1512"/>
                <a:gd name="T15" fmla="*/ 372 h 1510"/>
                <a:gd name="T16" fmla="*/ 1396 w 1512"/>
                <a:gd name="T17" fmla="*/ 347 h 1510"/>
                <a:gd name="T18" fmla="*/ 1396 w 1512"/>
                <a:gd name="T19" fmla="*/ 318 h 1510"/>
                <a:gd name="T20" fmla="*/ 1381 w 1512"/>
                <a:gd name="T21" fmla="*/ 293 h 1510"/>
                <a:gd name="T22" fmla="*/ 1205 w 1512"/>
                <a:gd name="T23" fmla="*/ 120 h 1510"/>
                <a:gd name="T24" fmla="*/ 1177 w 1512"/>
                <a:gd name="T25" fmla="*/ 113 h 1510"/>
                <a:gd name="T26" fmla="*/ 1192 w 1512"/>
                <a:gd name="T27" fmla="*/ 0 h 1510"/>
                <a:gd name="T28" fmla="*/ 1249 w 1512"/>
                <a:gd name="T29" fmla="*/ 13 h 1510"/>
                <a:gd name="T30" fmla="*/ 1299 w 1512"/>
                <a:gd name="T31" fmla="*/ 48 h 1510"/>
                <a:gd name="T32" fmla="*/ 1483 w 1512"/>
                <a:gd name="T33" fmla="*/ 235 h 1510"/>
                <a:gd name="T34" fmla="*/ 1508 w 1512"/>
                <a:gd name="T35" fmla="*/ 290 h 1510"/>
                <a:gd name="T36" fmla="*/ 1512 w 1512"/>
                <a:gd name="T37" fmla="*/ 347 h 1510"/>
                <a:gd name="T38" fmla="*/ 1498 w 1512"/>
                <a:gd name="T39" fmla="*/ 405 h 1510"/>
                <a:gd name="T40" fmla="*/ 1463 w 1512"/>
                <a:gd name="T41" fmla="*/ 454 h 1510"/>
                <a:gd name="T42" fmla="*/ 129 w 1512"/>
                <a:gd name="T43" fmla="*/ 1463 h 1510"/>
                <a:gd name="T44" fmla="*/ 87 w 1512"/>
                <a:gd name="T45" fmla="*/ 1502 h 1510"/>
                <a:gd name="T46" fmla="*/ 57 w 1512"/>
                <a:gd name="T47" fmla="*/ 1510 h 1510"/>
                <a:gd name="T48" fmla="*/ 30 w 1512"/>
                <a:gd name="T49" fmla="*/ 1502 h 1510"/>
                <a:gd name="T50" fmla="*/ 16 w 1512"/>
                <a:gd name="T51" fmla="*/ 1494 h 1510"/>
                <a:gd name="T52" fmla="*/ 7 w 1512"/>
                <a:gd name="T53" fmla="*/ 1480 h 1510"/>
                <a:gd name="T54" fmla="*/ 0 w 1512"/>
                <a:gd name="T55" fmla="*/ 1452 h 1510"/>
                <a:gd name="T56" fmla="*/ 8 w 1512"/>
                <a:gd name="T57" fmla="*/ 1424 h 1510"/>
                <a:gd name="T58" fmla="*/ 47 w 1512"/>
                <a:gd name="T59" fmla="*/ 1382 h 1510"/>
                <a:gd name="T60" fmla="*/ 1056 w 1512"/>
                <a:gd name="T61" fmla="*/ 48 h 1510"/>
                <a:gd name="T62" fmla="*/ 1105 w 1512"/>
                <a:gd name="T63" fmla="*/ 13 h 1510"/>
                <a:gd name="T64" fmla="*/ 1162 w 1512"/>
                <a:gd name="T65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12" h="1510">
                  <a:moveTo>
                    <a:pt x="250" y="1074"/>
                  </a:moveTo>
                  <a:lnTo>
                    <a:pt x="180" y="1330"/>
                  </a:lnTo>
                  <a:lnTo>
                    <a:pt x="435" y="1260"/>
                  </a:lnTo>
                  <a:lnTo>
                    <a:pt x="250" y="1074"/>
                  </a:lnTo>
                  <a:close/>
                  <a:moveTo>
                    <a:pt x="892" y="373"/>
                  </a:moveTo>
                  <a:lnTo>
                    <a:pt x="302" y="964"/>
                  </a:lnTo>
                  <a:lnTo>
                    <a:pt x="546" y="1208"/>
                  </a:lnTo>
                  <a:lnTo>
                    <a:pt x="1136" y="617"/>
                  </a:lnTo>
                  <a:lnTo>
                    <a:pt x="892" y="373"/>
                  </a:lnTo>
                  <a:close/>
                  <a:moveTo>
                    <a:pt x="1177" y="113"/>
                  </a:moveTo>
                  <a:lnTo>
                    <a:pt x="1162" y="115"/>
                  </a:lnTo>
                  <a:lnTo>
                    <a:pt x="1149" y="120"/>
                  </a:lnTo>
                  <a:lnTo>
                    <a:pt x="1137" y="128"/>
                  </a:lnTo>
                  <a:lnTo>
                    <a:pt x="974" y="292"/>
                  </a:lnTo>
                  <a:lnTo>
                    <a:pt x="1218" y="537"/>
                  </a:lnTo>
                  <a:lnTo>
                    <a:pt x="1381" y="372"/>
                  </a:lnTo>
                  <a:lnTo>
                    <a:pt x="1391" y="361"/>
                  </a:lnTo>
                  <a:lnTo>
                    <a:pt x="1396" y="347"/>
                  </a:lnTo>
                  <a:lnTo>
                    <a:pt x="1398" y="333"/>
                  </a:lnTo>
                  <a:lnTo>
                    <a:pt x="1396" y="318"/>
                  </a:lnTo>
                  <a:lnTo>
                    <a:pt x="1391" y="304"/>
                  </a:lnTo>
                  <a:lnTo>
                    <a:pt x="1381" y="293"/>
                  </a:lnTo>
                  <a:lnTo>
                    <a:pt x="1218" y="128"/>
                  </a:lnTo>
                  <a:lnTo>
                    <a:pt x="1205" y="120"/>
                  </a:lnTo>
                  <a:lnTo>
                    <a:pt x="1192" y="115"/>
                  </a:lnTo>
                  <a:lnTo>
                    <a:pt x="1177" y="113"/>
                  </a:lnTo>
                  <a:close/>
                  <a:moveTo>
                    <a:pt x="1162" y="0"/>
                  </a:moveTo>
                  <a:lnTo>
                    <a:pt x="1192" y="0"/>
                  </a:lnTo>
                  <a:lnTo>
                    <a:pt x="1221" y="4"/>
                  </a:lnTo>
                  <a:lnTo>
                    <a:pt x="1249" y="13"/>
                  </a:lnTo>
                  <a:lnTo>
                    <a:pt x="1276" y="28"/>
                  </a:lnTo>
                  <a:lnTo>
                    <a:pt x="1299" y="48"/>
                  </a:lnTo>
                  <a:lnTo>
                    <a:pt x="1463" y="211"/>
                  </a:lnTo>
                  <a:lnTo>
                    <a:pt x="1483" y="235"/>
                  </a:lnTo>
                  <a:lnTo>
                    <a:pt x="1498" y="261"/>
                  </a:lnTo>
                  <a:lnTo>
                    <a:pt x="1508" y="290"/>
                  </a:lnTo>
                  <a:lnTo>
                    <a:pt x="1512" y="318"/>
                  </a:lnTo>
                  <a:lnTo>
                    <a:pt x="1512" y="347"/>
                  </a:lnTo>
                  <a:lnTo>
                    <a:pt x="1508" y="377"/>
                  </a:lnTo>
                  <a:lnTo>
                    <a:pt x="1498" y="405"/>
                  </a:lnTo>
                  <a:lnTo>
                    <a:pt x="1483" y="431"/>
                  </a:lnTo>
                  <a:lnTo>
                    <a:pt x="1463" y="454"/>
                  </a:lnTo>
                  <a:lnTo>
                    <a:pt x="577" y="1341"/>
                  </a:lnTo>
                  <a:lnTo>
                    <a:pt x="129" y="1463"/>
                  </a:lnTo>
                  <a:lnTo>
                    <a:pt x="98" y="1493"/>
                  </a:lnTo>
                  <a:lnTo>
                    <a:pt x="87" y="1502"/>
                  </a:lnTo>
                  <a:lnTo>
                    <a:pt x="72" y="1508"/>
                  </a:lnTo>
                  <a:lnTo>
                    <a:pt x="57" y="1510"/>
                  </a:lnTo>
                  <a:lnTo>
                    <a:pt x="44" y="1508"/>
                  </a:lnTo>
                  <a:lnTo>
                    <a:pt x="30" y="1502"/>
                  </a:lnTo>
                  <a:lnTo>
                    <a:pt x="17" y="1493"/>
                  </a:lnTo>
                  <a:lnTo>
                    <a:pt x="16" y="1494"/>
                  </a:lnTo>
                  <a:lnTo>
                    <a:pt x="16" y="1493"/>
                  </a:lnTo>
                  <a:lnTo>
                    <a:pt x="7" y="1480"/>
                  </a:lnTo>
                  <a:lnTo>
                    <a:pt x="2" y="1467"/>
                  </a:lnTo>
                  <a:lnTo>
                    <a:pt x="0" y="1452"/>
                  </a:lnTo>
                  <a:lnTo>
                    <a:pt x="2" y="1437"/>
                  </a:lnTo>
                  <a:lnTo>
                    <a:pt x="8" y="1424"/>
                  </a:lnTo>
                  <a:lnTo>
                    <a:pt x="16" y="1411"/>
                  </a:lnTo>
                  <a:lnTo>
                    <a:pt x="47" y="1382"/>
                  </a:lnTo>
                  <a:lnTo>
                    <a:pt x="169" y="934"/>
                  </a:lnTo>
                  <a:lnTo>
                    <a:pt x="1056" y="48"/>
                  </a:lnTo>
                  <a:lnTo>
                    <a:pt x="1079" y="28"/>
                  </a:lnTo>
                  <a:lnTo>
                    <a:pt x="1105" y="13"/>
                  </a:lnTo>
                  <a:lnTo>
                    <a:pt x="1133" y="4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288925" y="2439988"/>
              <a:ext cx="285750" cy="19050"/>
            </a:xfrm>
            <a:custGeom>
              <a:avLst/>
              <a:gdLst>
                <a:gd name="T0" fmla="*/ 57 w 1613"/>
                <a:gd name="T1" fmla="*/ 0 h 115"/>
                <a:gd name="T2" fmla="*/ 1555 w 1613"/>
                <a:gd name="T3" fmla="*/ 0 h 115"/>
                <a:gd name="T4" fmla="*/ 1573 w 1613"/>
                <a:gd name="T5" fmla="*/ 3 h 115"/>
                <a:gd name="T6" fmla="*/ 1589 w 1613"/>
                <a:gd name="T7" fmla="*/ 11 h 115"/>
                <a:gd name="T8" fmla="*/ 1601 w 1613"/>
                <a:gd name="T9" fmla="*/ 24 h 115"/>
                <a:gd name="T10" fmla="*/ 1610 w 1613"/>
                <a:gd name="T11" fmla="*/ 39 h 115"/>
                <a:gd name="T12" fmla="*/ 1613 w 1613"/>
                <a:gd name="T13" fmla="*/ 57 h 115"/>
                <a:gd name="T14" fmla="*/ 1610 w 1613"/>
                <a:gd name="T15" fmla="*/ 76 h 115"/>
                <a:gd name="T16" fmla="*/ 1601 w 1613"/>
                <a:gd name="T17" fmla="*/ 92 h 115"/>
                <a:gd name="T18" fmla="*/ 1589 w 1613"/>
                <a:gd name="T19" fmla="*/ 104 h 115"/>
                <a:gd name="T20" fmla="*/ 1573 w 1613"/>
                <a:gd name="T21" fmla="*/ 113 h 115"/>
                <a:gd name="T22" fmla="*/ 1555 w 1613"/>
                <a:gd name="T23" fmla="*/ 115 h 115"/>
                <a:gd name="T24" fmla="*/ 57 w 1613"/>
                <a:gd name="T25" fmla="*/ 115 h 115"/>
                <a:gd name="T26" fmla="*/ 39 w 1613"/>
                <a:gd name="T27" fmla="*/ 113 h 115"/>
                <a:gd name="T28" fmla="*/ 24 w 1613"/>
                <a:gd name="T29" fmla="*/ 104 h 115"/>
                <a:gd name="T30" fmla="*/ 11 w 1613"/>
                <a:gd name="T31" fmla="*/ 92 h 115"/>
                <a:gd name="T32" fmla="*/ 3 w 1613"/>
                <a:gd name="T33" fmla="*/ 76 h 115"/>
                <a:gd name="T34" fmla="*/ 0 w 1613"/>
                <a:gd name="T35" fmla="*/ 57 h 115"/>
                <a:gd name="T36" fmla="*/ 3 w 1613"/>
                <a:gd name="T37" fmla="*/ 39 h 115"/>
                <a:gd name="T38" fmla="*/ 11 w 1613"/>
                <a:gd name="T39" fmla="*/ 24 h 115"/>
                <a:gd name="T40" fmla="*/ 24 w 1613"/>
                <a:gd name="T41" fmla="*/ 11 h 115"/>
                <a:gd name="T42" fmla="*/ 39 w 1613"/>
                <a:gd name="T43" fmla="*/ 3 h 115"/>
                <a:gd name="T44" fmla="*/ 57 w 1613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3" h="115">
                  <a:moveTo>
                    <a:pt x="57" y="0"/>
                  </a:moveTo>
                  <a:lnTo>
                    <a:pt x="1555" y="0"/>
                  </a:lnTo>
                  <a:lnTo>
                    <a:pt x="1573" y="3"/>
                  </a:lnTo>
                  <a:lnTo>
                    <a:pt x="1589" y="11"/>
                  </a:lnTo>
                  <a:lnTo>
                    <a:pt x="1601" y="24"/>
                  </a:lnTo>
                  <a:lnTo>
                    <a:pt x="1610" y="39"/>
                  </a:lnTo>
                  <a:lnTo>
                    <a:pt x="1613" y="57"/>
                  </a:lnTo>
                  <a:lnTo>
                    <a:pt x="1610" y="76"/>
                  </a:lnTo>
                  <a:lnTo>
                    <a:pt x="1601" y="92"/>
                  </a:lnTo>
                  <a:lnTo>
                    <a:pt x="1589" y="104"/>
                  </a:lnTo>
                  <a:lnTo>
                    <a:pt x="1573" y="113"/>
                  </a:lnTo>
                  <a:lnTo>
                    <a:pt x="1555" y="115"/>
                  </a:lnTo>
                  <a:lnTo>
                    <a:pt x="57" y="115"/>
                  </a:lnTo>
                  <a:lnTo>
                    <a:pt x="39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288925" y="2500313"/>
              <a:ext cx="244475" cy="20638"/>
            </a:xfrm>
            <a:custGeom>
              <a:avLst/>
              <a:gdLst>
                <a:gd name="T0" fmla="*/ 57 w 1382"/>
                <a:gd name="T1" fmla="*/ 0 h 115"/>
                <a:gd name="T2" fmla="*/ 1325 w 1382"/>
                <a:gd name="T3" fmla="*/ 0 h 115"/>
                <a:gd name="T4" fmla="*/ 1343 w 1382"/>
                <a:gd name="T5" fmla="*/ 3 h 115"/>
                <a:gd name="T6" fmla="*/ 1359 w 1382"/>
                <a:gd name="T7" fmla="*/ 12 h 115"/>
                <a:gd name="T8" fmla="*/ 1371 w 1382"/>
                <a:gd name="T9" fmla="*/ 24 h 115"/>
                <a:gd name="T10" fmla="*/ 1379 w 1382"/>
                <a:gd name="T11" fmla="*/ 40 h 115"/>
                <a:gd name="T12" fmla="*/ 1382 w 1382"/>
                <a:gd name="T13" fmla="*/ 58 h 115"/>
                <a:gd name="T14" fmla="*/ 1379 w 1382"/>
                <a:gd name="T15" fmla="*/ 77 h 115"/>
                <a:gd name="T16" fmla="*/ 1371 w 1382"/>
                <a:gd name="T17" fmla="*/ 92 h 115"/>
                <a:gd name="T18" fmla="*/ 1359 w 1382"/>
                <a:gd name="T19" fmla="*/ 105 h 115"/>
                <a:gd name="T20" fmla="*/ 1343 w 1382"/>
                <a:gd name="T21" fmla="*/ 113 h 115"/>
                <a:gd name="T22" fmla="*/ 1325 w 1382"/>
                <a:gd name="T23" fmla="*/ 115 h 115"/>
                <a:gd name="T24" fmla="*/ 57 w 1382"/>
                <a:gd name="T25" fmla="*/ 115 h 115"/>
                <a:gd name="T26" fmla="*/ 39 w 1382"/>
                <a:gd name="T27" fmla="*/ 113 h 115"/>
                <a:gd name="T28" fmla="*/ 24 w 1382"/>
                <a:gd name="T29" fmla="*/ 105 h 115"/>
                <a:gd name="T30" fmla="*/ 11 w 1382"/>
                <a:gd name="T31" fmla="*/ 92 h 115"/>
                <a:gd name="T32" fmla="*/ 3 w 1382"/>
                <a:gd name="T33" fmla="*/ 77 h 115"/>
                <a:gd name="T34" fmla="*/ 0 w 1382"/>
                <a:gd name="T35" fmla="*/ 58 h 115"/>
                <a:gd name="T36" fmla="*/ 3 w 1382"/>
                <a:gd name="T37" fmla="*/ 40 h 115"/>
                <a:gd name="T38" fmla="*/ 11 w 1382"/>
                <a:gd name="T39" fmla="*/ 24 h 115"/>
                <a:gd name="T40" fmla="*/ 24 w 1382"/>
                <a:gd name="T41" fmla="*/ 12 h 115"/>
                <a:gd name="T42" fmla="*/ 39 w 1382"/>
                <a:gd name="T43" fmla="*/ 3 h 115"/>
                <a:gd name="T44" fmla="*/ 57 w 1382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82" h="115">
                  <a:moveTo>
                    <a:pt x="57" y="0"/>
                  </a:moveTo>
                  <a:lnTo>
                    <a:pt x="1325" y="0"/>
                  </a:lnTo>
                  <a:lnTo>
                    <a:pt x="1343" y="3"/>
                  </a:lnTo>
                  <a:lnTo>
                    <a:pt x="1359" y="12"/>
                  </a:lnTo>
                  <a:lnTo>
                    <a:pt x="1371" y="24"/>
                  </a:lnTo>
                  <a:lnTo>
                    <a:pt x="1379" y="40"/>
                  </a:lnTo>
                  <a:lnTo>
                    <a:pt x="1382" y="58"/>
                  </a:lnTo>
                  <a:lnTo>
                    <a:pt x="1379" y="77"/>
                  </a:lnTo>
                  <a:lnTo>
                    <a:pt x="1371" y="92"/>
                  </a:lnTo>
                  <a:lnTo>
                    <a:pt x="1359" y="105"/>
                  </a:lnTo>
                  <a:lnTo>
                    <a:pt x="1343" y="113"/>
                  </a:lnTo>
                  <a:lnTo>
                    <a:pt x="1325" y="115"/>
                  </a:lnTo>
                  <a:lnTo>
                    <a:pt x="57" y="115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7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288925" y="2255838"/>
              <a:ext cx="152400" cy="20638"/>
            </a:xfrm>
            <a:custGeom>
              <a:avLst/>
              <a:gdLst>
                <a:gd name="T0" fmla="*/ 57 w 864"/>
                <a:gd name="T1" fmla="*/ 0 h 115"/>
                <a:gd name="T2" fmla="*/ 806 w 864"/>
                <a:gd name="T3" fmla="*/ 0 h 115"/>
                <a:gd name="T4" fmla="*/ 824 w 864"/>
                <a:gd name="T5" fmla="*/ 3 h 115"/>
                <a:gd name="T6" fmla="*/ 841 w 864"/>
                <a:gd name="T7" fmla="*/ 11 h 115"/>
                <a:gd name="T8" fmla="*/ 853 w 864"/>
                <a:gd name="T9" fmla="*/ 24 h 115"/>
                <a:gd name="T10" fmla="*/ 861 w 864"/>
                <a:gd name="T11" fmla="*/ 40 h 115"/>
                <a:gd name="T12" fmla="*/ 864 w 864"/>
                <a:gd name="T13" fmla="*/ 57 h 115"/>
                <a:gd name="T14" fmla="*/ 861 w 864"/>
                <a:gd name="T15" fmla="*/ 76 h 115"/>
                <a:gd name="T16" fmla="*/ 853 w 864"/>
                <a:gd name="T17" fmla="*/ 92 h 115"/>
                <a:gd name="T18" fmla="*/ 841 w 864"/>
                <a:gd name="T19" fmla="*/ 105 h 115"/>
                <a:gd name="T20" fmla="*/ 824 w 864"/>
                <a:gd name="T21" fmla="*/ 112 h 115"/>
                <a:gd name="T22" fmla="*/ 806 w 864"/>
                <a:gd name="T23" fmla="*/ 115 h 115"/>
                <a:gd name="T24" fmla="*/ 57 w 864"/>
                <a:gd name="T25" fmla="*/ 115 h 115"/>
                <a:gd name="T26" fmla="*/ 39 w 864"/>
                <a:gd name="T27" fmla="*/ 112 h 115"/>
                <a:gd name="T28" fmla="*/ 24 w 864"/>
                <a:gd name="T29" fmla="*/ 105 h 115"/>
                <a:gd name="T30" fmla="*/ 11 w 864"/>
                <a:gd name="T31" fmla="*/ 92 h 115"/>
                <a:gd name="T32" fmla="*/ 3 w 864"/>
                <a:gd name="T33" fmla="*/ 76 h 115"/>
                <a:gd name="T34" fmla="*/ 0 w 864"/>
                <a:gd name="T35" fmla="*/ 57 h 115"/>
                <a:gd name="T36" fmla="*/ 3 w 864"/>
                <a:gd name="T37" fmla="*/ 40 h 115"/>
                <a:gd name="T38" fmla="*/ 11 w 864"/>
                <a:gd name="T39" fmla="*/ 24 h 115"/>
                <a:gd name="T40" fmla="*/ 24 w 864"/>
                <a:gd name="T41" fmla="*/ 11 h 115"/>
                <a:gd name="T42" fmla="*/ 39 w 864"/>
                <a:gd name="T43" fmla="*/ 3 h 115"/>
                <a:gd name="T44" fmla="*/ 57 w 86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4" h="115">
                  <a:moveTo>
                    <a:pt x="57" y="0"/>
                  </a:moveTo>
                  <a:lnTo>
                    <a:pt x="806" y="0"/>
                  </a:lnTo>
                  <a:lnTo>
                    <a:pt x="824" y="3"/>
                  </a:lnTo>
                  <a:lnTo>
                    <a:pt x="841" y="11"/>
                  </a:lnTo>
                  <a:lnTo>
                    <a:pt x="853" y="24"/>
                  </a:lnTo>
                  <a:lnTo>
                    <a:pt x="861" y="40"/>
                  </a:lnTo>
                  <a:lnTo>
                    <a:pt x="864" y="57"/>
                  </a:lnTo>
                  <a:lnTo>
                    <a:pt x="861" y="76"/>
                  </a:lnTo>
                  <a:lnTo>
                    <a:pt x="853" y="92"/>
                  </a:lnTo>
                  <a:lnTo>
                    <a:pt x="841" y="105"/>
                  </a:lnTo>
                  <a:lnTo>
                    <a:pt x="824" y="112"/>
                  </a:lnTo>
                  <a:lnTo>
                    <a:pt x="80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288925" y="2560638"/>
              <a:ext cx="152400" cy="20638"/>
            </a:xfrm>
            <a:custGeom>
              <a:avLst/>
              <a:gdLst>
                <a:gd name="T0" fmla="*/ 57 w 864"/>
                <a:gd name="T1" fmla="*/ 0 h 115"/>
                <a:gd name="T2" fmla="*/ 806 w 864"/>
                <a:gd name="T3" fmla="*/ 0 h 115"/>
                <a:gd name="T4" fmla="*/ 824 w 864"/>
                <a:gd name="T5" fmla="*/ 3 h 115"/>
                <a:gd name="T6" fmla="*/ 841 w 864"/>
                <a:gd name="T7" fmla="*/ 11 h 115"/>
                <a:gd name="T8" fmla="*/ 853 w 864"/>
                <a:gd name="T9" fmla="*/ 24 h 115"/>
                <a:gd name="T10" fmla="*/ 861 w 864"/>
                <a:gd name="T11" fmla="*/ 40 h 115"/>
                <a:gd name="T12" fmla="*/ 864 w 864"/>
                <a:gd name="T13" fmla="*/ 57 h 115"/>
                <a:gd name="T14" fmla="*/ 861 w 864"/>
                <a:gd name="T15" fmla="*/ 76 h 115"/>
                <a:gd name="T16" fmla="*/ 853 w 864"/>
                <a:gd name="T17" fmla="*/ 92 h 115"/>
                <a:gd name="T18" fmla="*/ 841 w 864"/>
                <a:gd name="T19" fmla="*/ 105 h 115"/>
                <a:gd name="T20" fmla="*/ 824 w 864"/>
                <a:gd name="T21" fmla="*/ 112 h 115"/>
                <a:gd name="T22" fmla="*/ 806 w 864"/>
                <a:gd name="T23" fmla="*/ 115 h 115"/>
                <a:gd name="T24" fmla="*/ 57 w 864"/>
                <a:gd name="T25" fmla="*/ 115 h 115"/>
                <a:gd name="T26" fmla="*/ 39 w 864"/>
                <a:gd name="T27" fmla="*/ 112 h 115"/>
                <a:gd name="T28" fmla="*/ 24 w 864"/>
                <a:gd name="T29" fmla="*/ 105 h 115"/>
                <a:gd name="T30" fmla="*/ 11 w 864"/>
                <a:gd name="T31" fmla="*/ 92 h 115"/>
                <a:gd name="T32" fmla="*/ 3 w 864"/>
                <a:gd name="T33" fmla="*/ 76 h 115"/>
                <a:gd name="T34" fmla="*/ 0 w 864"/>
                <a:gd name="T35" fmla="*/ 57 h 115"/>
                <a:gd name="T36" fmla="*/ 3 w 864"/>
                <a:gd name="T37" fmla="*/ 40 h 115"/>
                <a:gd name="T38" fmla="*/ 11 w 864"/>
                <a:gd name="T39" fmla="*/ 24 h 115"/>
                <a:gd name="T40" fmla="*/ 24 w 864"/>
                <a:gd name="T41" fmla="*/ 11 h 115"/>
                <a:gd name="T42" fmla="*/ 39 w 864"/>
                <a:gd name="T43" fmla="*/ 3 h 115"/>
                <a:gd name="T44" fmla="*/ 57 w 864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4" h="115">
                  <a:moveTo>
                    <a:pt x="57" y="0"/>
                  </a:moveTo>
                  <a:lnTo>
                    <a:pt x="806" y="0"/>
                  </a:lnTo>
                  <a:lnTo>
                    <a:pt x="824" y="3"/>
                  </a:lnTo>
                  <a:lnTo>
                    <a:pt x="841" y="11"/>
                  </a:lnTo>
                  <a:lnTo>
                    <a:pt x="853" y="24"/>
                  </a:lnTo>
                  <a:lnTo>
                    <a:pt x="861" y="40"/>
                  </a:lnTo>
                  <a:lnTo>
                    <a:pt x="864" y="57"/>
                  </a:lnTo>
                  <a:lnTo>
                    <a:pt x="861" y="76"/>
                  </a:lnTo>
                  <a:lnTo>
                    <a:pt x="853" y="92"/>
                  </a:lnTo>
                  <a:lnTo>
                    <a:pt x="841" y="105"/>
                  </a:lnTo>
                  <a:lnTo>
                    <a:pt x="824" y="112"/>
                  </a:lnTo>
                  <a:lnTo>
                    <a:pt x="806" y="115"/>
                  </a:lnTo>
                  <a:lnTo>
                    <a:pt x="57" y="115"/>
                  </a:lnTo>
                  <a:lnTo>
                    <a:pt x="39" y="112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7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288925" y="2317750"/>
              <a:ext cx="315913" cy="20638"/>
            </a:xfrm>
            <a:custGeom>
              <a:avLst/>
              <a:gdLst>
                <a:gd name="T0" fmla="*/ 57 w 1786"/>
                <a:gd name="T1" fmla="*/ 0 h 116"/>
                <a:gd name="T2" fmla="*/ 1728 w 1786"/>
                <a:gd name="T3" fmla="*/ 0 h 116"/>
                <a:gd name="T4" fmla="*/ 1747 w 1786"/>
                <a:gd name="T5" fmla="*/ 4 h 116"/>
                <a:gd name="T6" fmla="*/ 1763 w 1786"/>
                <a:gd name="T7" fmla="*/ 12 h 116"/>
                <a:gd name="T8" fmla="*/ 1775 w 1786"/>
                <a:gd name="T9" fmla="*/ 25 h 116"/>
                <a:gd name="T10" fmla="*/ 1783 w 1786"/>
                <a:gd name="T11" fmla="*/ 40 h 116"/>
                <a:gd name="T12" fmla="*/ 1786 w 1786"/>
                <a:gd name="T13" fmla="*/ 58 h 116"/>
                <a:gd name="T14" fmla="*/ 1783 w 1786"/>
                <a:gd name="T15" fmla="*/ 77 h 116"/>
                <a:gd name="T16" fmla="*/ 1775 w 1786"/>
                <a:gd name="T17" fmla="*/ 93 h 116"/>
                <a:gd name="T18" fmla="*/ 1763 w 1786"/>
                <a:gd name="T19" fmla="*/ 105 h 116"/>
                <a:gd name="T20" fmla="*/ 1747 w 1786"/>
                <a:gd name="T21" fmla="*/ 112 h 116"/>
                <a:gd name="T22" fmla="*/ 1728 w 1786"/>
                <a:gd name="T23" fmla="*/ 116 h 116"/>
                <a:gd name="T24" fmla="*/ 57 w 1786"/>
                <a:gd name="T25" fmla="*/ 116 h 116"/>
                <a:gd name="T26" fmla="*/ 39 w 1786"/>
                <a:gd name="T27" fmla="*/ 112 h 116"/>
                <a:gd name="T28" fmla="*/ 24 w 1786"/>
                <a:gd name="T29" fmla="*/ 105 h 116"/>
                <a:gd name="T30" fmla="*/ 11 w 1786"/>
                <a:gd name="T31" fmla="*/ 93 h 116"/>
                <a:gd name="T32" fmla="*/ 3 w 1786"/>
                <a:gd name="T33" fmla="*/ 77 h 116"/>
                <a:gd name="T34" fmla="*/ 0 w 1786"/>
                <a:gd name="T35" fmla="*/ 58 h 116"/>
                <a:gd name="T36" fmla="*/ 3 w 1786"/>
                <a:gd name="T37" fmla="*/ 40 h 116"/>
                <a:gd name="T38" fmla="*/ 11 w 1786"/>
                <a:gd name="T39" fmla="*/ 25 h 116"/>
                <a:gd name="T40" fmla="*/ 24 w 1786"/>
                <a:gd name="T41" fmla="*/ 12 h 116"/>
                <a:gd name="T42" fmla="*/ 39 w 1786"/>
                <a:gd name="T43" fmla="*/ 4 h 116"/>
                <a:gd name="T44" fmla="*/ 57 w 1786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6" h="116">
                  <a:moveTo>
                    <a:pt x="57" y="0"/>
                  </a:moveTo>
                  <a:lnTo>
                    <a:pt x="1728" y="0"/>
                  </a:lnTo>
                  <a:lnTo>
                    <a:pt x="1747" y="4"/>
                  </a:lnTo>
                  <a:lnTo>
                    <a:pt x="1763" y="12"/>
                  </a:lnTo>
                  <a:lnTo>
                    <a:pt x="1775" y="25"/>
                  </a:lnTo>
                  <a:lnTo>
                    <a:pt x="1783" y="40"/>
                  </a:lnTo>
                  <a:lnTo>
                    <a:pt x="1786" y="58"/>
                  </a:lnTo>
                  <a:lnTo>
                    <a:pt x="1783" y="77"/>
                  </a:lnTo>
                  <a:lnTo>
                    <a:pt x="1775" y="93"/>
                  </a:lnTo>
                  <a:lnTo>
                    <a:pt x="1763" y="105"/>
                  </a:lnTo>
                  <a:lnTo>
                    <a:pt x="1747" y="112"/>
                  </a:lnTo>
                  <a:lnTo>
                    <a:pt x="1728" y="116"/>
                  </a:lnTo>
                  <a:lnTo>
                    <a:pt x="57" y="116"/>
                  </a:lnTo>
                  <a:lnTo>
                    <a:pt x="39" y="112"/>
                  </a:lnTo>
                  <a:lnTo>
                    <a:pt x="24" y="105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39" y="4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2"/>
            <p:cNvSpPr>
              <a:spLocks/>
            </p:cNvSpPr>
            <p:nvPr/>
          </p:nvSpPr>
          <p:spPr bwMode="auto">
            <a:xfrm>
              <a:off x="288925" y="2378075"/>
              <a:ext cx="163513" cy="20638"/>
            </a:xfrm>
            <a:custGeom>
              <a:avLst/>
              <a:gdLst>
                <a:gd name="T0" fmla="*/ 57 w 921"/>
                <a:gd name="T1" fmla="*/ 0 h 115"/>
                <a:gd name="T2" fmla="*/ 864 w 921"/>
                <a:gd name="T3" fmla="*/ 0 h 115"/>
                <a:gd name="T4" fmla="*/ 883 w 921"/>
                <a:gd name="T5" fmla="*/ 3 h 115"/>
                <a:gd name="T6" fmla="*/ 898 w 921"/>
                <a:gd name="T7" fmla="*/ 12 h 115"/>
                <a:gd name="T8" fmla="*/ 911 w 921"/>
                <a:gd name="T9" fmla="*/ 24 h 115"/>
                <a:gd name="T10" fmla="*/ 918 w 921"/>
                <a:gd name="T11" fmla="*/ 40 h 115"/>
                <a:gd name="T12" fmla="*/ 921 w 921"/>
                <a:gd name="T13" fmla="*/ 58 h 115"/>
                <a:gd name="T14" fmla="*/ 918 w 921"/>
                <a:gd name="T15" fmla="*/ 76 h 115"/>
                <a:gd name="T16" fmla="*/ 911 w 921"/>
                <a:gd name="T17" fmla="*/ 92 h 115"/>
                <a:gd name="T18" fmla="*/ 898 w 921"/>
                <a:gd name="T19" fmla="*/ 105 h 115"/>
                <a:gd name="T20" fmla="*/ 883 w 921"/>
                <a:gd name="T21" fmla="*/ 113 h 115"/>
                <a:gd name="T22" fmla="*/ 864 w 921"/>
                <a:gd name="T23" fmla="*/ 115 h 115"/>
                <a:gd name="T24" fmla="*/ 57 w 921"/>
                <a:gd name="T25" fmla="*/ 115 h 115"/>
                <a:gd name="T26" fmla="*/ 39 w 921"/>
                <a:gd name="T27" fmla="*/ 113 h 115"/>
                <a:gd name="T28" fmla="*/ 24 w 921"/>
                <a:gd name="T29" fmla="*/ 105 h 115"/>
                <a:gd name="T30" fmla="*/ 11 w 921"/>
                <a:gd name="T31" fmla="*/ 92 h 115"/>
                <a:gd name="T32" fmla="*/ 3 w 921"/>
                <a:gd name="T33" fmla="*/ 76 h 115"/>
                <a:gd name="T34" fmla="*/ 0 w 921"/>
                <a:gd name="T35" fmla="*/ 58 h 115"/>
                <a:gd name="T36" fmla="*/ 3 w 921"/>
                <a:gd name="T37" fmla="*/ 40 h 115"/>
                <a:gd name="T38" fmla="*/ 11 w 921"/>
                <a:gd name="T39" fmla="*/ 24 h 115"/>
                <a:gd name="T40" fmla="*/ 24 w 921"/>
                <a:gd name="T41" fmla="*/ 12 h 115"/>
                <a:gd name="T42" fmla="*/ 39 w 921"/>
                <a:gd name="T43" fmla="*/ 3 h 115"/>
                <a:gd name="T44" fmla="*/ 57 w 921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1" h="115">
                  <a:moveTo>
                    <a:pt x="57" y="0"/>
                  </a:moveTo>
                  <a:lnTo>
                    <a:pt x="864" y="0"/>
                  </a:lnTo>
                  <a:lnTo>
                    <a:pt x="883" y="3"/>
                  </a:lnTo>
                  <a:lnTo>
                    <a:pt x="898" y="12"/>
                  </a:lnTo>
                  <a:lnTo>
                    <a:pt x="911" y="24"/>
                  </a:lnTo>
                  <a:lnTo>
                    <a:pt x="918" y="40"/>
                  </a:lnTo>
                  <a:lnTo>
                    <a:pt x="921" y="58"/>
                  </a:lnTo>
                  <a:lnTo>
                    <a:pt x="918" y="76"/>
                  </a:lnTo>
                  <a:lnTo>
                    <a:pt x="911" y="92"/>
                  </a:lnTo>
                  <a:lnTo>
                    <a:pt x="898" y="105"/>
                  </a:lnTo>
                  <a:lnTo>
                    <a:pt x="883" y="113"/>
                  </a:lnTo>
                  <a:lnTo>
                    <a:pt x="864" y="115"/>
                  </a:lnTo>
                  <a:lnTo>
                    <a:pt x="57" y="115"/>
                  </a:lnTo>
                  <a:lnTo>
                    <a:pt x="39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"/>
            <p:cNvSpPr>
              <a:spLocks/>
            </p:cNvSpPr>
            <p:nvPr/>
          </p:nvSpPr>
          <p:spPr bwMode="auto">
            <a:xfrm>
              <a:off x="512763" y="2378075"/>
              <a:ext cx="92075" cy="20638"/>
            </a:xfrm>
            <a:custGeom>
              <a:avLst/>
              <a:gdLst>
                <a:gd name="T0" fmla="*/ 58 w 519"/>
                <a:gd name="T1" fmla="*/ 0 h 115"/>
                <a:gd name="T2" fmla="*/ 461 w 519"/>
                <a:gd name="T3" fmla="*/ 0 h 115"/>
                <a:gd name="T4" fmla="*/ 480 w 519"/>
                <a:gd name="T5" fmla="*/ 3 h 115"/>
                <a:gd name="T6" fmla="*/ 496 w 519"/>
                <a:gd name="T7" fmla="*/ 12 h 115"/>
                <a:gd name="T8" fmla="*/ 508 w 519"/>
                <a:gd name="T9" fmla="*/ 24 h 115"/>
                <a:gd name="T10" fmla="*/ 516 w 519"/>
                <a:gd name="T11" fmla="*/ 40 h 115"/>
                <a:gd name="T12" fmla="*/ 519 w 519"/>
                <a:gd name="T13" fmla="*/ 58 h 115"/>
                <a:gd name="T14" fmla="*/ 516 w 519"/>
                <a:gd name="T15" fmla="*/ 76 h 115"/>
                <a:gd name="T16" fmla="*/ 508 w 519"/>
                <a:gd name="T17" fmla="*/ 92 h 115"/>
                <a:gd name="T18" fmla="*/ 496 w 519"/>
                <a:gd name="T19" fmla="*/ 105 h 115"/>
                <a:gd name="T20" fmla="*/ 480 w 519"/>
                <a:gd name="T21" fmla="*/ 113 h 115"/>
                <a:gd name="T22" fmla="*/ 461 w 519"/>
                <a:gd name="T23" fmla="*/ 115 h 115"/>
                <a:gd name="T24" fmla="*/ 58 w 519"/>
                <a:gd name="T25" fmla="*/ 115 h 115"/>
                <a:gd name="T26" fmla="*/ 40 w 519"/>
                <a:gd name="T27" fmla="*/ 113 h 115"/>
                <a:gd name="T28" fmla="*/ 24 w 519"/>
                <a:gd name="T29" fmla="*/ 105 h 115"/>
                <a:gd name="T30" fmla="*/ 12 w 519"/>
                <a:gd name="T31" fmla="*/ 92 h 115"/>
                <a:gd name="T32" fmla="*/ 3 w 519"/>
                <a:gd name="T33" fmla="*/ 76 h 115"/>
                <a:gd name="T34" fmla="*/ 0 w 519"/>
                <a:gd name="T35" fmla="*/ 58 h 115"/>
                <a:gd name="T36" fmla="*/ 3 w 519"/>
                <a:gd name="T37" fmla="*/ 40 h 115"/>
                <a:gd name="T38" fmla="*/ 12 w 519"/>
                <a:gd name="T39" fmla="*/ 24 h 115"/>
                <a:gd name="T40" fmla="*/ 24 w 519"/>
                <a:gd name="T41" fmla="*/ 12 h 115"/>
                <a:gd name="T42" fmla="*/ 40 w 519"/>
                <a:gd name="T43" fmla="*/ 3 h 115"/>
                <a:gd name="T44" fmla="*/ 58 w 519"/>
                <a:gd name="T4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9" h="115">
                  <a:moveTo>
                    <a:pt x="58" y="0"/>
                  </a:moveTo>
                  <a:lnTo>
                    <a:pt x="461" y="0"/>
                  </a:lnTo>
                  <a:lnTo>
                    <a:pt x="480" y="3"/>
                  </a:lnTo>
                  <a:lnTo>
                    <a:pt x="496" y="12"/>
                  </a:lnTo>
                  <a:lnTo>
                    <a:pt x="508" y="24"/>
                  </a:lnTo>
                  <a:lnTo>
                    <a:pt x="516" y="40"/>
                  </a:lnTo>
                  <a:lnTo>
                    <a:pt x="519" y="58"/>
                  </a:lnTo>
                  <a:lnTo>
                    <a:pt x="516" y="76"/>
                  </a:lnTo>
                  <a:lnTo>
                    <a:pt x="508" y="92"/>
                  </a:lnTo>
                  <a:lnTo>
                    <a:pt x="496" y="105"/>
                  </a:lnTo>
                  <a:lnTo>
                    <a:pt x="480" y="113"/>
                  </a:lnTo>
                  <a:lnTo>
                    <a:pt x="461" y="115"/>
                  </a:lnTo>
                  <a:lnTo>
                    <a:pt x="58" y="115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"/>
            <p:cNvSpPr>
              <a:spLocks/>
            </p:cNvSpPr>
            <p:nvPr/>
          </p:nvSpPr>
          <p:spPr bwMode="auto">
            <a:xfrm>
              <a:off x="473075" y="2378075"/>
              <a:ext cx="19050" cy="20638"/>
            </a:xfrm>
            <a:custGeom>
              <a:avLst/>
              <a:gdLst>
                <a:gd name="T0" fmla="*/ 57 w 115"/>
                <a:gd name="T1" fmla="*/ 0 h 114"/>
                <a:gd name="T2" fmla="*/ 72 w 115"/>
                <a:gd name="T3" fmla="*/ 2 h 114"/>
                <a:gd name="T4" fmla="*/ 87 w 115"/>
                <a:gd name="T5" fmla="*/ 7 h 114"/>
                <a:gd name="T6" fmla="*/ 98 w 115"/>
                <a:gd name="T7" fmla="*/ 16 h 114"/>
                <a:gd name="T8" fmla="*/ 108 w 115"/>
                <a:gd name="T9" fmla="*/ 28 h 114"/>
                <a:gd name="T10" fmla="*/ 113 w 115"/>
                <a:gd name="T11" fmla="*/ 42 h 114"/>
                <a:gd name="T12" fmla="*/ 115 w 115"/>
                <a:gd name="T13" fmla="*/ 57 h 114"/>
                <a:gd name="T14" fmla="*/ 113 w 115"/>
                <a:gd name="T15" fmla="*/ 71 h 114"/>
                <a:gd name="T16" fmla="*/ 108 w 115"/>
                <a:gd name="T17" fmla="*/ 86 h 114"/>
                <a:gd name="T18" fmla="*/ 98 w 115"/>
                <a:gd name="T19" fmla="*/ 97 h 114"/>
                <a:gd name="T20" fmla="*/ 87 w 115"/>
                <a:gd name="T21" fmla="*/ 107 h 114"/>
                <a:gd name="T22" fmla="*/ 72 w 115"/>
                <a:gd name="T23" fmla="*/ 112 h 114"/>
                <a:gd name="T24" fmla="*/ 57 w 115"/>
                <a:gd name="T25" fmla="*/ 114 h 114"/>
                <a:gd name="T26" fmla="*/ 43 w 115"/>
                <a:gd name="T27" fmla="*/ 112 h 114"/>
                <a:gd name="T28" fmla="*/ 29 w 115"/>
                <a:gd name="T29" fmla="*/ 107 h 114"/>
                <a:gd name="T30" fmla="*/ 16 w 115"/>
                <a:gd name="T31" fmla="*/ 97 h 114"/>
                <a:gd name="T32" fmla="*/ 8 w 115"/>
                <a:gd name="T33" fmla="*/ 86 h 114"/>
                <a:gd name="T34" fmla="*/ 2 w 115"/>
                <a:gd name="T35" fmla="*/ 72 h 114"/>
                <a:gd name="T36" fmla="*/ 0 w 115"/>
                <a:gd name="T37" fmla="*/ 57 h 114"/>
                <a:gd name="T38" fmla="*/ 2 w 115"/>
                <a:gd name="T39" fmla="*/ 42 h 114"/>
                <a:gd name="T40" fmla="*/ 8 w 115"/>
                <a:gd name="T41" fmla="*/ 28 h 114"/>
                <a:gd name="T42" fmla="*/ 16 w 115"/>
                <a:gd name="T43" fmla="*/ 16 h 114"/>
                <a:gd name="T44" fmla="*/ 29 w 115"/>
                <a:gd name="T45" fmla="*/ 7 h 114"/>
                <a:gd name="T46" fmla="*/ 43 w 115"/>
                <a:gd name="T47" fmla="*/ 2 h 114"/>
                <a:gd name="T48" fmla="*/ 57 w 115"/>
                <a:gd name="T4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5" h="114">
                  <a:moveTo>
                    <a:pt x="57" y="0"/>
                  </a:moveTo>
                  <a:lnTo>
                    <a:pt x="72" y="2"/>
                  </a:lnTo>
                  <a:lnTo>
                    <a:pt x="87" y="7"/>
                  </a:lnTo>
                  <a:lnTo>
                    <a:pt x="98" y="16"/>
                  </a:lnTo>
                  <a:lnTo>
                    <a:pt x="108" y="28"/>
                  </a:lnTo>
                  <a:lnTo>
                    <a:pt x="113" y="42"/>
                  </a:lnTo>
                  <a:lnTo>
                    <a:pt x="115" y="57"/>
                  </a:lnTo>
                  <a:lnTo>
                    <a:pt x="113" y="71"/>
                  </a:lnTo>
                  <a:lnTo>
                    <a:pt x="108" y="86"/>
                  </a:lnTo>
                  <a:lnTo>
                    <a:pt x="98" y="97"/>
                  </a:lnTo>
                  <a:lnTo>
                    <a:pt x="87" y="107"/>
                  </a:lnTo>
                  <a:lnTo>
                    <a:pt x="72" y="112"/>
                  </a:lnTo>
                  <a:lnTo>
                    <a:pt x="57" y="114"/>
                  </a:lnTo>
                  <a:lnTo>
                    <a:pt x="43" y="112"/>
                  </a:lnTo>
                  <a:lnTo>
                    <a:pt x="29" y="107"/>
                  </a:lnTo>
                  <a:lnTo>
                    <a:pt x="16" y="97"/>
                  </a:lnTo>
                  <a:lnTo>
                    <a:pt x="8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8" y="28"/>
                  </a:lnTo>
                  <a:lnTo>
                    <a:pt x="16" y="16"/>
                  </a:lnTo>
                  <a:lnTo>
                    <a:pt x="29" y="7"/>
                  </a:lnTo>
                  <a:lnTo>
                    <a:pt x="43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"/>
            <p:cNvSpPr>
              <a:spLocks noEditPoints="1"/>
            </p:cNvSpPr>
            <p:nvPr/>
          </p:nvSpPr>
          <p:spPr bwMode="auto">
            <a:xfrm>
              <a:off x="228600" y="2093913"/>
              <a:ext cx="436563" cy="588963"/>
            </a:xfrm>
            <a:custGeom>
              <a:avLst/>
              <a:gdLst>
                <a:gd name="T0" fmla="*/ 634 w 2477"/>
                <a:gd name="T1" fmla="*/ 519 h 3341"/>
                <a:gd name="T2" fmla="*/ 1844 w 2477"/>
                <a:gd name="T3" fmla="*/ 288 h 3341"/>
                <a:gd name="T4" fmla="*/ 1556 w 2477"/>
                <a:gd name="T5" fmla="*/ 403 h 3341"/>
                <a:gd name="T6" fmla="*/ 1545 w 2477"/>
                <a:gd name="T7" fmla="*/ 438 h 3341"/>
                <a:gd name="T8" fmla="*/ 1517 w 2477"/>
                <a:gd name="T9" fmla="*/ 458 h 3341"/>
                <a:gd name="T10" fmla="*/ 979 w 2477"/>
                <a:gd name="T11" fmla="*/ 461 h 3341"/>
                <a:gd name="T12" fmla="*/ 946 w 2477"/>
                <a:gd name="T13" fmla="*/ 451 h 3341"/>
                <a:gd name="T14" fmla="*/ 925 w 2477"/>
                <a:gd name="T15" fmla="*/ 422 h 3341"/>
                <a:gd name="T16" fmla="*/ 922 w 2477"/>
                <a:gd name="T17" fmla="*/ 288 h 3341"/>
                <a:gd name="T18" fmla="*/ 1037 w 2477"/>
                <a:gd name="T19" fmla="*/ 115 h 3341"/>
                <a:gd name="T20" fmla="*/ 1440 w 2477"/>
                <a:gd name="T21" fmla="*/ 346 h 3341"/>
                <a:gd name="T22" fmla="*/ 1037 w 2477"/>
                <a:gd name="T23" fmla="*/ 115 h 3341"/>
                <a:gd name="T24" fmla="*/ 1498 w 2477"/>
                <a:gd name="T25" fmla="*/ 0 h 3341"/>
                <a:gd name="T26" fmla="*/ 1532 w 2477"/>
                <a:gd name="T27" fmla="*/ 12 h 3341"/>
                <a:gd name="T28" fmla="*/ 1552 w 2477"/>
                <a:gd name="T29" fmla="*/ 40 h 3341"/>
                <a:gd name="T30" fmla="*/ 1556 w 2477"/>
                <a:gd name="T31" fmla="*/ 173 h 3341"/>
                <a:gd name="T32" fmla="*/ 1919 w 2477"/>
                <a:gd name="T33" fmla="*/ 176 h 3341"/>
                <a:gd name="T34" fmla="*/ 1947 w 2477"/>
                <a:gd name="T35" fmla="*/ 197 h 3341"/>
                <a:gd name="T36" fmla="*/ 1959 w 2477"/>
                <a:gd name="T37" fmla="*/ 231 h 3341"/>
                <a:gd name="T38" fmla="*/ 2420 w 2477"/>
                <a:gd name="T39" fmla="*/ 346 h 3341"/>
                <a:gd name="T40" fmla="*/ 2454 w 2477"/>
                <a:gd name="T41" fmla="*/ 357 h 3341"/>
                <a:gd name="T42" fmla="*/ 2474 w 2477"/>
                <a:gd name="T43" fmla="*/ 386 h 3341"/>
                <a:gd name="T44" fmla="*/ 2477 w 2477"/>
                <a:gd name="T45" fmla="*/ 1728 h 3341"/>
                <a:gd name="T46" fmla="*/ 2466 w 2477"/>
                <a:gd name="T47" fmla="*/ 1763 h 3341"/>
                <a:gd name="T48" fmla="*/ 2439 w 2477"/>
                <a:gd name="T49" fmla="*/ 1784 h 3341"/>
                <a:gd name="T50" fmla="*/ 2402 w 2477"/>
                <a:gd name="T51" fmla="*/ 1784 h 3341"/>
                <a:gd name="T52" fmla="*/ 2374 w 2477"/>
                <a:gd name="T53" fmla="*/ 1763 h 3341"/>
                <a:gd name="T54" fmla="*/ 2362 w 2477"/>
                <a:gd name="T55" fmla="*/ 1728 h 3341"/>
                <a:gd name="T56" fmla="*/ 1959 w 2477"/>
                <a:gd name="T57" fmla="*/ 461 h 3341"/>
                <a:gd name="T58" fmla="*/ 1956 w 2477"/>
                <a:gd name="T59" fmla="*/ 595 h 3341"/>
                <a:gd name="T60" fmla="*/ 1935 w 2477"/>
                <a:gd name="T61" fmla="*/ 623 h 3341"/>
                <a:gd name="T62" fmla="*/ 1901 w 2477"/>
                <a:gd name="T63" fmla="*/ 634 h 3341"/>
                <a:gd name="T64" fmla="*/ 558 w 2477"/>
                <a:gd name="T65" fmla="*/ 632 h 3341"/>
                <a:gd name="T66" fmla="*/ 530 w 2477"/>
                <a:gd name="T67" fmla="*/ 611 h 3341"/>
                <a:gd name="T68" fmla="*/ 518 w 2477"/>
                <a:gd name="T69" fmla="*/ 576 h 3341"/>
                <a:gd name="T70" fmla="*/ 115 w 2477"/>
                <a:gd name="T71" fmla="*/ 461 h 3341"/>
                <a:gd name="T72" fmla="*/ 1440 w 2477"/>
                <a:gd name="T73" fmla="*/ 3226 h 3341"/>
                <a:gd name="T74" fmla="*/ 1475 w 2477"/>
                <a:gd name="T75" fmla="*/ 3237 h 3341"/>
                <a:gd name="T76" fmla="*/ 1495 w 2477"/>
                <a:gd name="T77" fmla="*/ 3266 h 3341"/>
                <a:gd name="T78" fmla="*/ 1495 w 2477"/>
                <a:gd name="T79" fmla="*/ 3302 h 3341"/>
                <a:gd name="T80" fmla="*/ 1475 w 2477"/>
                <a:gd name="T81" fmla="*/ 3331 h 3341"/>
                <a:gd name="T82" fmla="*/ 1440 w 2477"/>
                <a:gd name="T83" fmla="*/ 3341 h 3341"/>
                <a:gd name="T84" fmla="*/ 40 w 2477"/>
                <a:gd name="T85" fmla="*/ 3338 h 3341"/>
                <a:gd name="T86" fmla="*/ 11 w 2477"/>
                <a:gd name="T87" fmla="*/ 3318 h 3341"/>
                <a:gd name="T88" fmla="*/ 0 w 2477"/>
                <a:gd name="T89" fmla="*/ 3283 h 3341"/>
                <a:gd name="T90" fmla="*/ 3 w 2477"/>
                <a:gd name="T91" fmla="*/ 386 h 3341"/>
                <a:gd name="T92" fmla="*/ 24 w 2477"/>
                <a:gd name="T93" fmla="*/ 357 h 3341"/>
                <a:gd name="T94" fmla="*/ 58 w 2477"/>
                <a:gd name="T95" fmla="*/ 346 h 3341"/>
                <a:gd name="T96" fmla="*/ 518 w 2477"/>
                <a:gd name="T97" fmla="*/ 231 h 3341"/>
                <a:gd name="T98" fmla="*/ 530 w 2477"/>
                <a:gd name="T99" fmla="*/ 197 h 3341"/>
                <a:gd name="T100" fmla="*/ 558 w 2477"/>
                <a:gd name="T101" fmla="*/ 176 h 3341"/>
                <a:gd name="T102" fmla="*/ 922 w 2477"/>
                <a:gd name="T103" fmla="*/ 173 h 3341"/>
                <a:gd name="T104" fmla="*/ 925 w 2477"/>
                <a:gd name="T105" fmla="*/ 40 h 3341"/>
                <a:gd name="T106" fmla="*/ 946 w 2477"/>
                <a:gd name="T107" fmla="*/ 12 h 3341"/>
                <a:gd name="T108" fmla="*/ 979 w 2477"/>
                <a:gd name="T109" fmla="*/ 0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77" h="3341">
                  <a:moveTo>
                    <a:pt x="634" y="288"/>
                  </a:moveTo>
                  <a:lnTo>
                    <a:pt x="634" y="519"/>
                  </a:lnTo>
                  <a:lnTo>
                    <a:pt x="1844" y="519"/>
                  </a:lnTo>
                  <a:lnTo>
                    <a:pt x="1844" y="288"/>
                  </a:lnTo>
                  <a:lnTo>
                    <a:pt x="1556" y="288"/>
                  </a:lnTo>
                  <a:lnTo>
                    <a:pt x="1556" y="403"/>
                  </a:lnTo>
                  <a:lnTo>
                    <a:pt x="1552" y="422"/>
                  </a:lnTo>
                  <a:lnTo>
                    <a:pt x="1545" y="438"/>
                  </a:lnTo>
                  <a:lnTo>
                    <a:pt x="1532" y="451"/>
                  </a:lnTo>
                  <a:lnTo>
                    <a:pt x="1517" y="458"/>
                  </a:lnTo>
                  <a:lnTo>
                    <a:pt x="1498" y="461"/>
                  </a:lnTo>
                  <a:lnTo>
                    <a:pt x="979" y="461"/>
                  </a:lnTo>
                  <a:lnTo>
                    <a:pt x="962" y="458"/>
                  </a:lnTo>
                  <a:lnTo>
                    <a:pt x="946" y="451"/>
                  </a:lnTo>
                  <a:lnTo>
                    <a:pt x="933" y="438"/>
                  </a:lnTo>
                  <a:lnTo>
                    <a:pt x="925" y="422"/>
                  </a:lnTo>
                  <a:lnTo>
                    <a:pt x="922" y="403"/>
                  </a:lnTo>
                  <a:lnTo>
                    <a:pt x="922" y="288"/>
                  </a:lnTo>
                  <a:lnTo>
                    <a:pt x="634" y="288"/>
                  </a:lnTo>
                  <a:close/>
                  <a:moveTo>
                    <a:pt x="1037" y="115"/>
                  </a:moveTo>
                  <a:lnTo>
                    <a:pt x="1037" y="346"/>
                  </a:lnTo>
                  <a:lnTo>
                    <a:pt x="1440" y="346"/>
                  </a:lnTo>
                  <a:lnTo>
                    <a:pt x="1440" y="115"/>
                  </a:lnTo>
                  <a:lnTo>
                    <a:pt x="1037" y="115"/>
                  </a:lnTo>
                  <a:close/>
                  <a:moveTo>
                    <a:pt x="979" y="0"/>
                  </a:moveTo>
                  <a:lnTo>
                    <a:pt x="1498" y="0"/>
                  </a:lnTo>
                  <a:lnTo>
                    <a:pt x="1517" y="3"/>
                  </a:lnTo>
                  <a:lnTo>
                    <a:pt x="1532" y="12"/>
                  </a:lnTo>
                  <a:lnTo>
                    <a:pt x="1545" y="24"/>
                  </a:lnTo>
                  <a:lnTo>
                    <a:pt x="1552" y="40"/>
                  </a:lnTo>
                  <a:lnTo>
                    <a:pt x="1556" y="58"/>
                  </a:lnTo>
                  <a:lnTo>
                    <a:pt x="1556" y="173"/>
                  </a:lnTo>
                  <a:lnTo>
                    <a:pt x="1901" y="173"/>
                  </a:lnTo>
                  <a:lnTo>
                    <a:pt x="1919" y="176"/>
                  </a:lnTo>
                  <a:lnTo>
                    <a:pt x="1935" y="185"/>
                  </a:lnTo>
                  <a:lnTo>
                    <a:pt x="1947" y="197"/>
                  </a:lnTo>
                  <a:lnTo>
                    <a:pt x="1956" y="213"/>
                  </a:lnTo>
                  <a:lnTo>
                    <a:pt x="1959" y="231"/>
                  </a:lnTo>
                  <a:lnTo>
                    <a:pt x="1959" y="346"/>
                  </a:lnTo>
                  <a:lnTo>
                    <a:pt x="2420" y="346"/>
                  </a:lnTo>
                  <a:lnTo>
                    <a:pt x="2439" y="349"/>
                  </a:lnTo>
                  <a:lnTo>
                    <a:pt x="2454" y="357"/>
                  </a:lnTo>
                  <a:lnTo>
                    <a:pt x="2466" y="370"/>
                  </a:lnTo>
                  <a:lnTo>
                    <a:pt x="2474" y="386"/>
                  </a:lnTo>
                  <a:lnTo>
                    <a:pt x="2477" y="403"/>
                  </a:lnTo>
                  <a:lnTo>
                    <a:pt x="2477" y="1728"/>
                  </a:lnTo>
                  <a:lnTo>
                    <a:pt x="2474" y="1747"/>
                  </a:lnTo>
                  <a:lnTo>
                    <a:pt x="2466" y="1763"/>
                  </a:lnTo>
                  <a:lnTo>
                    <a:pt x="2454" y="1775"/>
                  </a:lnTo>
                  <a:lnTo>
                    <a:pt x="2439" y="1784"/>
                  </a:lnTo>
                  <a:lnTo>
                    <a:pt x="2420" y="1786"/>
                  </a:lnTo>
                  <a:lnTo>
                    <a:pt x="2402" y="1784"/>
                  </a:lnTo>
                  <a:lnTo>
                    <a:pt x="2386" y="1775"/>
                  </a:lnTo>
                  <a:lnTo>
                    <a:pt x="2374" y="1763"/>
                  </a:lnTo>
                  <a:lnTo>
                    <a:pt x="2365" y="1747"/>
                  </a:lnTo>
                  <a:lnTo>
                    <a:pt x="2362" y="1728"/>
                  </a:lnTo>
                  <a:lnTo>
                    <a:pt x="2362" y="461"/>
                  </a:lnTo>
                  <a:lnTo>
                    <a:pt x="1959" y="461"/>
                  </a:lnTo>
                  <a:lnTo>
                    <a:pt x="1959" y="576"/>
                  </a:lnTo>
                  <a:lnTo>
                    <a:pt x="1956" y="595"/>
                  </a:lnTo>
                  <a:lnTo>
                    <a:pt x="1947" y="611"/>
                  </a:lnTo>
                  <a:lnTo>
                    <a:pt x="1935" y="623"/>
                  </a:lnTo>
                  <a:lnTo>
                    <a:pt x="1919" y="632"/>
                  </a:lnTo>
                  <a:lnTo>
                    <a:pt x="1901" y="634"/>
                  </a:lnTo>
                  <a:lnTo>
                    <a:pt x="576" y="634"/>
                  </a:lnTo>
                  <a:lnTo>
                    <a:pt x="558" y="632"/>
                  </a:lnTo>
                  <a:lnTo>
                    <a:pt x="543" y="623"/>
                  </a:lnTo>
                  <a:lnTo>
                    <a:pt x="530" y="611"/>
                  </a:lnTo>
                  <a:lnTo>
                    <a:pt x="522" y="595"/>
                  </a:lnTo>
                  <a:lnTo>
                    <a:pt x="518" y="576"/>
                  </a:lnTo>
                  <a:lnTo>
                    <a:pt x="518" y="461"/>
                  </a:lnTo>
                  <a:lnTo>
                    <a:pt x="115" y="461"/>
                  </a:lnTo>
                  <a:lnTo>
                    <a:pt x="115" y="3226"/>
                  </a:lnTo>
                  <a:lnTo>
                    <a:pt x="1440" y="3226"/>
                  </a:lnTo>
                  <a:lnTo>
                    <a:pt x="1458" y="3229"/>
                  </a:lnTo>
                  <a:lnTo>
                    <a:pt x="1475" y="3237"/>
                  </a:lnTo>
                  <a:lnTo>
                    <a:pt x="1487" y="3250"/>
                  </a:lnTo>
                  <a:lnTo>
                    <a:pt x="1495" y="3266"/>
                  </a:lnTo>
                  <a:lnTo>
                    <a:pt x="1498" y="3283"/>
                  </a:lnTo>
                  <a:lnTo>
                    <a:pt x="1495" y="3302"/>
                  </a:lnTo>
                  <a:lnTo>
                    <a:pt x="1487" y="3318"/>
                  </a:lnTo>
                  <a:lnTo>
                    <a:pt x="1475" y="3331"/>
                  </a:lnTo>
                  <a:lnTo>
                    <a:pt x="1458" y="3338"/>
                  </a:lnTo>
                  <a:lnTo>
                    <a:pt x="1440" y="3341"/>
                  </a:lnTo>
                  <a:lnTo>
                    <a:pt x="58" y="3341"/>
                  </a:lnTo>
                  <a:lnTo>
                    <a:pt x="40" y="3338"/>
                  </a:lnTo>
                  <a:lnTo>
                    <a:pt x="24" y="3331"/>
                  </a:lnTo>
                  <a:lnTo>
                    <a:pt x="11" y="3318"/>
                  </a:lnTo>
                  <a:lnTo>
                    <a:pt x="3" y="3302"/>
                  </a:lnTo>
                  <a:lnTo>
                    <a:pt x="0" y="3283"/>
                  </a:lnTo>
                  <a:lnTo>
                    <a:pt x="0" y="403"/>
                  </a:lnTo>
                  <a:lnTo>
                    <a:pt x="3" y="386"/>
                  </a:lnTo>
                  <a:lnTo>
                    <a:pt x="11" y="370"/>
                  </a:lnTo>
                  <a:lnTo>
                    <a:pt x="24" y="357"/>
                  </a:lnTo>
                  <a:lnTo>
                    <a:pt x="40" y="349"/>
                  </a:lnTo>
                  <a:lnTo>
                    <a:pt x="58" y="346"/>
                  </a:lnTo>
                  <a:lnTo>
                    <a:pt x="518" y="346"/>
                  </a:lnTo>
                  <a:lnTo>
                    <a:pt x="518" y="231"/>
                  </a:lnTo>
                  <a:lnTo>
                    <a:pt x="522" y="213"/>
                  </a:lnTo>
                  <a:lnTo>
                    <a:pt x="530" y="197"/>
                  </a:lnTo>
                  <a:lnTo>
                    <a:pt x="543" y="185"/>
                  </a:lnTo>
                  <a:lnTo>
                    <a:pt x="558" y="176"/>
                  </a:lnTo>
                  <a:lnTo>
                    <a:pt x="576" y="173"/>
                  </a:lnTo>
                  <a:lnTo>
                    <a:pt x="922" y="173"/>
                  </a:lnTo>
                  <a:lnTo>
                    <a:pt x="922" y="58"/>
                  </a:lnTo>
                  <a:lnTo>
                    <a:pt x="925" y="40"/>
                  </a:lnTo>
                  <a:lnTo>
                    <a:pt x="933" y="24"/>
                  </a:lnTo>
                  <a:lnTo>
                    <a:pt x="946" y="12"/>
                  </a:lnTo>
                  <a:lnTo>
                    <a:pt x="962" y="3"/>
                  </a:lnTo>
                  <a:lnTo>
                    <a:pt x="9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" name="Freeform 20"/>
          <p:cNvSpPr>
            <a:spLocks noEditPoints="1"/>
          </p:cNvSpPr>
          <p:nvPr/>
        </p:nvSpPr>
        <p:spPr bwMode="auto">
          <a:xfrm>
            <a:off x="5370398" y="1449646"/>
            <a:ext cx="491268" cy="534112"/>
          </a:xfrm>
          <a:custGeom>
            <a:avLst/>
            <a:gdLst>
              <a:gd name="T0" fmla="*/ 170 w 3096"/>
              <a:gd name="T1" fmla="*/ 2519 h 3367"/>
              <a:gd name="T2" fmla="*/ 1460 w 3096"/>
              <a:gd name="T3" fmla="*/ 1558 h 3367"/>
              <a:gd name="T4" fmla="*/ 2924 w 3096"/>
              <a:gd name="T5" fmla="*/ 929 h 3367"/>
              <a:gd name="T6" fmla="*/ 2407 w 3096"/>
              <a:gd name="T7" fmla="*/ 1679 h 3367"/>
              <a:gd name="T8" fmla="*/ 2394 w 3096"/>
              <a:gd name="T9" fmla="*/ 1722 h 3367"/>
              <a:gd name="T10" fmla="*/ 2363 w 3096"/>
              <a:gd name="T11" fmla="*/ 1753 h 3367"/>
              <a:gd name="T12" fmla="*/ 2320 w 3096"/>
              <a:gd name="T13" fmla="*/ 1764 h 3367"/>
              <a:gd name="T14" fmla="*/ 2278 w 3096"/>
              <a:gd name="T15" fmla="*/ 1753 h 3367"/>
              <a:gd name="T16" fmla="*/ 2248 w 3096"/>
              <a:gd name="T17" fmla="*/ 1722 h 3367"/>
              <a:gd name="T18" fmla="*/ 2235 w 3096"/>
              <a:gd name="T19" fmla="*/ 1679 h 3367"/>
              <a:gd name="T20" fmla="*/ 1630 w 3096"/>
              <a:gd name="T21" fmla="*/ 1558 h 3367"/>
              <a:gd name="T22" fmla="*/ 2924 w 3096"/>
              <a:gd name="T23" fmla="*/ 2516 h 3367"/>
              <a:gd name="T24" fmla="*/ 883 w 3096"/>
              <a:gd name="T25" fmla="*/ 502 h 3367"/>
              <a:gd name="T26" fmla="*/ 1545 w 3096"/>
              <a:gd name="T27" fmla="*/ 1409 h 3367"/>
              <a:gd name="T28" fmla="*/ 883 w 3096"/>
              <a:gd name="T29" fmla="*/ 502 h 3367"/>
              <a:gd name="T30" fmla="*/ 1079 w 3096"/>
              <a:gd name="T31" fmla="*/ 407 h 3367"/>
              <a:gd name="T32" fmla="*/ 2811 w 3096"/>
              <a:gd name="T33" fmla="*/ 795 h 3367"/>
              <a:gd name="T34" fmla="*/ 1545 w 3096"/>
              <a:gd name="T35" fmla="*/ 0 h 3367"/>
              <a:gd name="T36" fmla="*/ 1583 w 3096"/>
              <a:gd name="T37" fmla="*/ 9 h 3367"/>
              <a:gd name="T38" fmla="*/ 3046 w 3096"/>
              <a:gd name="T39" fmla="*/ 717 h 3367"/>
              <a:gd name="T40" fmla="*/ 3076 w 3096"/>
              <a:gd name="T41" fmla="*/ 740 h 3367"/>
              <a:gd name="T42" fmla="*/ 3093 w 3096"/>
              <a:gd name="T43" fmla="*/ 775 h 3367"/>
              <a:gd name="T44" fmla="*/ 3095 w 3096"/>
              <a:gd name="T45" fmla="*/ 795 h 3367"/>
              <a:gd name="T46" fmla="*/ 3096 w 3096"/>
              <a:gd name="T47" fmla="*/ 796 h 3367"/>
              <a:gd name="T48" fmla="*/ 3094 w 3096"/>
              <a:gd name="T49" fmla="*/ 2589 h 3367"/>
              <a:gd name="T50" fmla="*/ 3078 w 3096"/>
              <a:gd name="T51" fmla="*/ 2623 h 3367"/>
              <a:gd name="T52" fmla="*/ 3048 w 3096"/>
              <a:gd name="T53" fmla="*/ 2647 h 3367"/>
              <a:gd name="T54" fmla="*/ 1583 w 3096"/>
              <a:gd name="T55" fmla="*/ 3359 h 3367"/>
              <a:gd name="T56" fmla="*/ 1582 w 3096"/>
              <a:gd name="T57" fmla="*/ 3359 h 3367"/>
              <a:gd name="T58" fmla="*/ 1576 w 3096"/>
              <a:gd name="T59" fmla="*/ 3362 h 3367"/>
              <a:gd name="T60" fmla="*/ 1574 w 3096"/>
              <a:gd name="T61" fmla="*/ 3362 h 3367"/>
              <a:gd name="T62" fmla="*/ 1566 w 3096"/>
              <a:gd name="T63" fmla="*/ 3365 h 3367"/>
              <a:gd name="T64" fmla="*/ 1564 w 3096"/>
              <a:gd name="T65" fmla="*/ 3365 h 3367"/>
              <a:gd name="T66" fmla="*/ 1559 w 3096"/>
              <a:gd name="T67" fmla="*/ 3366 h 3367"/>
              <a:gd name="T68" fmla="*/ 1555 w 3096"/>
              <a:gd name="T69" fmla="*/ 3367 h 3367"/>
              <a:gd name="T70" fmla="*/ 1549 w 3096"/>
              <a:gd name="T71" fmla="*/ 3367 h 3367"/>
              <a:gd name="T72" fmla="*/ 1543 w 3096"/>
              <a:gd name="T73" fmla="*/ 3367 h 3367"/>
              <a:gd name="T74" fmla="*/ 1537 w 3096"/>
              <a:gd name="T75" fmla="*/ 3367 h 3367"/>
              <a:gd name="T76" fmla="*/ 1532 w 3096"/>
              <a:gd name="T77" fmla="*/ 3366 h 3367"/>
              <a:gd name="T78" fmla="*/ 1528 w 3096"/>
              <a:gd name="T79" fmla="*/ 3365 h 3367"/>
              <a:gd name="T80" fmla="*/ 1525 w 3096"/>
              <a:gd name="T81" fmla="*/ 3365 h 3367"/>
              <a:gd name="T82" fmla="*/ 1517 w 3096"/>
              <a:gd name="T83" fmla="*/ 3362 h 3367"/>
              <a:gd name="T84" fmla="*/ 1516 w 3096"/>
              <a:gd name="T85" fmla="*/ 3362 h 3367"/>
              <a:gd name="T86" fmla="*/ 1509 w 3096"/>
              <a:gd name="T87" fmla="*/ 3359 h 3367"/>
              <a:gd name="T88" fmla="*/ 1509 w 3096"/>
              <a:gd name="T89" fmla="*/ 3358 h 3367"/>
              <a:gd name="T90" fmla="*/ 48 w 3096"/>
              <a:gd name="T91" fmla="*/ 2649 h 3367"/>
              <a:gd name="T92" fmla="*/ 18 w 3096"/>
              <a:gd name="T93" fmla="*/ 2625 h 3367"/>
              <a:gd name="T94" fmla="*/ 2 w 3096"/>
              <a:gd name="T95" fmla="*/ 2592 h 3367"/>
              <a:gd name="T96" fmla="*/ 0 w 3096"/>
              <a:gd name="T97" fmla="*/ 792 h 3367"/>
              <a:gd name="T98" fmla="*/ 9 w 3096"/>
              <a:gd name="T99" fmla="*/ 755 h 3367"/>
              <a:gd name="T100" fmla="*/ 32 w 3096"/>
              <a:gd name="T101" fmla="*/ 727 h 3367"/>
              <a:gd name="T102" fmla="*/ 1508 w 3096"/>
              <a:gd name="T103" fmla="*/ 9 h 3367"/>
              <a:gd name="T104" fmla="*/ 1545 w 3096"/>
              <a:gd name="T105" fmla="*/ 0 h 3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96" h="3367">
                <a:moveTo>
                  <a:pt x="170" y="932"/>
                </a:moveTo>
                <a:lnTo>
                  <a:pt x="170" y="2519"/>
                </a:lnTo>
                <a:lnTo>
                  <a:pt x="1460" y="3144"/>
                </a:lnTo>
                <a:lnTo>
                  <a:pt x="1460" y="1558"/>
                </a:lnTo>
                <a:lnTo>
                  <a:pt x="170" y="932"/>
                </a:lnTo>
                <a:close/>
                <a:moveTo>
                  <a:pt x="2924" y="929"/>
                </a:moveTo>
                <a:lnTo>
                  <a:pt x="2407" y="1180"/>
                </a:lnTo>
                <a:lnTo>
                  <a:pt x="2407" y="1679"/>
                </a:lnTo>
                <a:lnTo>
                  <a:pt x="2403" y="1701"/>
                </a:lnTo>
                <a:lnTo>
                  <a:pt x="2394" y="1722"/>
                </a:lnTo>
                <a:lnTo>
                  <a:pt x="2381" y="1739"/>
                </a:lnTo>
                <a:lnTo>
                  <a:pt x="2363" y="1753"/>
                </a:lnTo>
                <a:lnTo>
                  <a:pt x="2343" y="1761"/>
                </a:lnTo>
                <a:lnTo>
                  <a:pt x="2320" y="1764"/>
                </a:lnTo>
                <a:lnTo>
                  <a:pt x="2298" y="1761"/>
                </a:lnTo>
                <a:lnTo>
                  <a:pt x="2278" y="1753"/>
                </a:lnTo>
                <a:lnTo>
                  <a:pt x="2261" y="1739"/>
                </a:lnTo>
                <a:lnTo>
                  <a:pt x="2248" y="1722"/>
                </a:lnTo>
                <a:lnTo>
                  <a:pt x="2239" y="1701"/>
                </a:lnTo>
                <a:lnTo>
                  <a:pt x="2235" y="1679"/>
                </a:lnTo>
                <a:lnTo>
                  <a:pt x="2235" y="1264"/>
                </a:lnTo>
                <a:lnTo>
                  <a:pt x="1630" y="1558"/>
                </a:lnTo>
                <a:lnTo>
                  <a:pt x="1630" y="3144"/>
                </a:lnTo>
                <a:lnTo>
                  <a:pt x="2924" y="2516"/>
                </a:lnTo>
                <a:lnTo>
                  <a:pt x="2924" y="929"/>
                </a:lnTo>
                <a:close/>
                <a:moveTo>
                  <a:pt x="883" y="502"/>
                </a:moveTo>
                <a:lnTo>
                  <a:pt x="279" y="795"/>
                </a:lnTo>
                <a:lnTo>
                  <a:pt x="1545" y="1409"/>
                </a:lnTo>
                <a:lnTo>
                  <a:pt x="2149" y="1116"/>
                </a:lnTo>
                <a:lnTo>
                  <a:pt x="883" y="502"/>
                </a:lnTo>
                <a:close/>
                <a:moveTo>
                  <a:pt x="1545" y="181"/>
                </a:moveTo>
                <a:lnTo>
                  <a:pt x="1079" y="407"/>
                </a:lnTo>
                <a:lnTo>
                  <a:pt x="2345" y="1022"/>
                </a:lnTo>
                <a:lnTo>
                  <a:pt x="2811" y="795"/>
                </a:lnTo>
                <a:lnTo>
                  <a:pt x="1545" y="181"/>
                </a:lnTo>
                <a:close/>
                <a:moveTo>
                  <a:pt x="1545" y="0"/>
                </a:moveTo>
                <a:lnTo>
                  <a:pt x="1564" y="2"/>
                </a:lnTo>
                <a:lnTo>
                  <a:pt x="1583" y="9"/>
                </a:lnTo>
                <a:lnTo>
                  <a:pt x="3028" y="711"/>
                </a:lnTo>
                <a:lnTo>
                  <a:pt x="3046" y="717"/>
                </a:lnTo>
                <a:lnTo>
                  <a:pt x="3062" y="726"/>
                </a:lnTo>
                <a:lnTo>
                  <a:pt x="3076" y="740"/>
                </a:lnTo>
                <a:lnTo>
                  <a:pt x="3086" y="757"/>
                </a:lnTo>
                <a:lnTo>
                  <a:pt x="3093" y="775"/>
                </a:lnTo>
                <a:lnTo>
                  <a:pt x="3095" y="794"/>
                </a:lnTo>
                <a:lnTo>
                  <a:pt x="3095" y="795"/>
                </a:lnTo>
                <a:lnTo>
                  <a:pt x="3095" y="796"/>
                </a:lnTo>
                <a:lnTo>
                  <a:pt x="3096" y="796"/>
                </a:lnTo>
                <a:lnTo>
                  <a:pt x="3096" y="2571"/>
                </a:lnTo>
                <a:lnTo>
                  <a:pt x="3094" y="2589"/>
                </a:lnTo>
                <a:lnTo>
                  <a:pt x="3088" y="2608"/>
                </a:lnTo>
                <a:lnTo>
                  <a:pt x="3078" y="2623"/>
                </a:lnTo>
                <a:lnTo>
                  <a:pt x="3064" y="2637"/>
                </a:lnTo>
                <a:lnTo>
                  <a:pt x="3048" y="2647"/>
                </a:lnTo>
                <a:lnTo>
                  <a:pt x="1583" y="3358"/>
                </a:lnTo>
                <a:lnTo>
                  <a:pt x="1583" y="3359"/>
                </a:lnTo>
                <a:lnTo>
                  <a:pt x="1583" y="3359"/>
                </a:lnTo>
                <a:lnTo>
                  <a:pt x="1582" y="3359"/>
                </a:lnTo>
                <a:lnTo>
                  <a:pt x="1579" y="3361"/>
                </a:lnTo>
                <a:lnTo>
                  <a:pt x="1576" y="3362"/>
                </a:lnTo>
                <a:lnTo>
                  <a:pt x="1575" y="3362"/>
                </a:lnTo>
                <a:lnTo>
                  <a:pt x="1574" y="3362"/>
                </a:lnTo>
                <a:lnTo>
                  <a:pt x="1573" y="3362"/>
                </a:lnTo>
                <a:lnTo>
                  <a:pt x="1566" y="3365"/>
                </a:lnTo>
                <a:lnTo>
                  <a:pt x="1565" y="3365"/>
                </a:lnTo>
                <a:lnTo>
                  <a:pt x="1564" y="3365"/>
                </a:lnTo>
                <a:lnTo>
                  <a:pt x="1562" y="3366"/>
                </a:lnTo>
                <a:lnTo>
                  <a:pt x="1559" y="3366"/>
                </a:lnTo>
                <a:lnTo>
                  <a:pt x="1557" y="3367"/>
                </a:lnTo>
                <a:lnTo>
                  <a:pt x="1555" y="3367"/>
                </a:lnTo>
                <a:lnTo>
                  <a:pt x="1552" y="3367"/>
                </a:lnTo>
                <a:lnTo>
                  <a:pt x="1549" y="3367"/>
                </a:lnTo>
                <a:lnTo>
                  <a:pt x="1546" y="3367"/>
                </a:lnTo>
                <a:lnTo>
                  <a:pt x="1543" y="3367"/>
                </a:lnTo>
                <a:lnTo>
                  <a:pt x="1540" y="3367"/>
                </a:lnTo>
                <a:lnTo>
                  <a:pt x="1537" y="3367"/>
                </a:lnTo>
                <a:lnTo>
                  <a:pt x="1535" y="3367"/>
                </a:lnTo>
                <a:lnTo>
                  <a:pt x="1532" y="3366"/>
                </a:lnTo>
                <a:lnTo>
                  <a:pt x="1530" y="3366"/>
                </a:lnTo>
                <a:lnTo>
                  <a:pt x="1528" y="3365"/>
                </a:lnTo>
                <a:lnTo>
                  <a:pt x="1526" y="3365"/>
                </a:lnTo>
                <a:lnTo>
                  <a:pt x="1525" y="3365"/>
                </a:lnTo>
                <a:lnTo>
                  <a:pt x="1518" y="3362"/>
                </a:lnTo>
                <a:lnTo>
                  <a:pt x="1517" y="3362"/>
                </a:lnTo>
                <a:lnTo>
                  <a:pt x="1516" y="3362"/>
                </a:lnTo>
                <a:lnTo>
                  <a:pt x="1516" y="3362"/>
                </a:lnTo>
                <a:lnTo>
                  <a:pt x="1513" y="3360"/>
                </a:lnTo>
                <a:lnTo>
                  <a:pt x="1509" y="3359"/>
                </a:lnTo>
                <a:lnTo>
                  <a:pt x="1509" y="3359"/>
                </a:lnTo>
                <a:lnTo>
                  <a:pt x="1509" y="3358"/>
                </a:lnTo>
                <a:lnTo>
                  <a:pt x="1508" y="3358"/>
                </a:lnTo>
                <a:lnTo>
                  <a:pt x="48" y="2649"/>
                </a:lnTo>
                <a:lnTo>
                  <a:pt x="32" y="2639"/>
                </a:lnTo>
                <a:lnTo>
                  <a:pt x="18" y="2625"/>
                </a:lnTo>
                <a:lnTo>
                  <a:pt x="8" y="2610"/>
                </a:lnTo>
                <a:lnTo>
                  <a:pt x="2" y="2592"/>
                </a:lnTo>
                <a:lnTo>
                  <a:pt x="0" y="2573"/>
                </a:lnTo>
                <a:lnTo>
                  <a:pt x="0" y="792"/>
                </a:lnTo>
                <a:lnTo>
                  <a:pt x="2" y="772"/>
                </a:lnTo>
                <a:lnTo>
                  <a:pt x="9" y="755"/>
                </a:lnTo>
                <a:lnTo>
                  <a:pt x="19" y="741"/>
                </a:lnTo>
                <a:lnTo>
                  <a:pt x="32" y="727"/>
                </a:lnTo>
                <a:lnTo>
                  <a:pt x="48" y="717"/>
                </a:lnTo>
                <a:lnTo>
                  <a:pt x="1508" y="9"/>
                </a:lnTo>
                <a:lnTo>
                  <a:pt x="1526" y="2"/>
                </a:lnTo>
                <a:lnTo>
                  <a:pt x="1545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5293770" y="3894792"/>
            <a:ext cx="644525" cy="355600"/>
            <a:chOff x="150813" y="3511550"/>
            <a:chExt cx="460375" cy="254000"/>
          </a:xfrm>
          <a:solidFill>
            <a:schemeClr val="accent5"/>
          </a:solidFill>
        </p:grpSpPr>
        <p:sp>
          <p:nvSpPr>
            <p:cNvPr id="155" name="Freeform 25"/>
            <p:cNvSpPr>
              <a:spLocks/>
            </p:cNvSpPr>
            <p:nvPr/>
          </p:nvSpPr>
          <p:spPr bwMode="auto">
            <a:xfrm>
              <a:off x="468313" y="3549650"/>
              <a:ext cx="142875" cy="215900"/>
            </a:xfrm>
            <a:custGeom>
              <a:avLst/>
              <a:gdLst>
                <a:gd name="T0" fmla="*/ 348 w 1074"/>
                <a:gd name="T1" fmla="*/ 0 h 1636"/>
                <a:gd name="T2" fmla="*/ 430 w 1074"/>
                <a:gd name="T3" fmla="*/ 11 h 1636"/>
                <a:gd name="T4" fmla="*/ 501 w 1074"/>
                <a:gd name="T5" fmla="*/ 45 h 1636"/>
                <a:gd name="T6" fmla="*/ 560 w 1074"/>
                <a:gd name="T7" fmla="*/ 97 h 1636"/>
                <a:gd name="T8" fmla="*/ 604 w 1074"/>
                <a:gd name="T9" fmla="*/ 162 h 1636"/>
                <a:gd name="T10" fmla="*/ 627 w 1074"/>
                <a:gd name="T11" fmla="*/ 239 h 1636"/>
                <a:gd name="T12" fmla="*/ 630 w 1074"/>
                <a:gd name="T13" fmla="*/ 591 h 1636"/>
                <a:gd name="T14" fmla="*/ 618 w 1074"/>
                <a:gd name="T15" fmla="*/ 647 h 1636"/>
                <a:gd name="T16" fmla="*/ 588 w 1074"/>
                <a:gd name="T17" fmla="*/ 692 h 1636"/>
                <a:gd name="T18" fmla="*/ 567 w 1074"/>
                <a:gd name="T19" fmla="*/ 1008 h 1636"/>
                <a:gd name="T20" fmla="*/ 569 w 1074"/>
                <a:gd name="T21" fmla="*/ 1017 h 1636"/>
                <a:gd name="T22" fmla="*/ 575 w 1074"/>
                <a:gd name="T23" fmla="*/ 1021 h 1636"/>
                <a:gd name="T24" fmla="*/ 603 w 1074"/>
                <a:gd name="T25" fmla="*/ 1036 h 1636"/>
                <a:gd name="T26" fmla="*/ 648 w 1074"/>
                <a:gd name="T27" fmla="*/ 1059 h 1636"/>
                <a:gd name="T28" fmla="*/ 706 w 1074"/>
                <a:gd name="T29" fmla="*/ 1092 h 1636"/>
                <a:gd name="T30" fmla="*/ 777 w 1074"/>
                <a:gd name="T31" fmla="*/ 1133 h 1636"/>
                <a:gd name="T32" fmla="*/ 854 w 1074"/>
                <a:gd name="T33" fmla="*/ 1184 h 1636"/>
                <a:gd name="T34" fmla="*/ 936 w 1074"/>
                <a:gd name="T35" fmla="*/ 1241 h 1636"/>
                <a:gd name="T36" fmla="*/ 1019 w 1074"/>
                <a:gd name="T37" fmla="*/ 1306 h 1636"/>
                <a:gd name="T38" fmla="*/ 1054 w 1074"/>
                <a:gd name="T39" fmla="*/ 1346 h 1636"/>
                <a:gd name="T40" fmla="*/ 1072 w 1074"/>
                <a:gd name="T41" fmla="*/ 1395 h 1636"/>
                <a:gd name="T42" fmla="*/ 1074 w 1074"/>
                <a:gd name="T43" fmla="*/ 1636 h 1636"/>
                <a:gd name="T44" fmla="*/ 355 w 1074"/>
                <a:gd name="T45" fmla="*/ 1385 h 1636"/>
                <a:gd name="T46" fmla="*/ 345 w 1074"/>
                <a:gd name="T47" fmla="*/ 1308 h 1636"/>
                <a:gd name="T48" fmla="*/ 317 w 1074"/>
                <a:gd name="T49" fmla="*/ 1237 h 1636"/>
                <a:gd name="T50" fmla="*/ 272 w 1074"/>
                <a:gd name="T51" fmla="*/ 1175 h 1636"/>
                <a:gd name="T52" fmla="*/ 183 w 1074"/>
                <a:gd name="T53" fmla="*/ 1101 h 1636"/>
                <a:gd name="T54" fmla="*/ 63 w 1074"/>
                <a:gd name="T55" fmla="*/ 1014 h 1636"/>
                <a:gd name="T56" fmla="*/ 63 w 1074"/>
                <a:gd name="T57" fmla="*/ 1011 h 1636"/>
                <a:gd name="T58" fmla="*/ 63 w 1074"/>
                <a:gd name="T59" fmla="*/ 709 h 1636"/>
                <a:gd name="T60" fmla="*/ 25 w 1074"/>
                <a:gd name="T61" fmla="*/ 670 h 1636"/>
                <a:gd name="T62" fmla="*/ 4 w 1074"/>
                <a:gd name="T63" fmla="*/ 620 h 1636"/>
                <a:gd name="T64" fmla="*/ 0 w 1074"/>
                <a:gd name="T65" fmla="*/ 280 h 1636"/>
                <a:gd name="T66" fmla="*/ 12 w 1074"/>
                <a:gd name="T67" fmla="*/ 199 h 1636"/>
                <a:gd name="T68" fmla="*/ 46 w 1074"/>
                <a:gd name="T69" fmla="*/ 128 h 1636"/>
                <a:gd name="T70" fmla="*/ 97 w 1074"/>
                <a:gd name="T71" fmla="*/ 69 h 1636"/>
                <a:gd name="T72" fmla="*/ 163 w 1074"/>
                <a:gd name="T73" fmla="*/ 26 h 1636"/>
                <a:gd name="T74" fmla="*/ 240 w 1074"/>
                <a:gd name="T75" fmla="*/ 3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4" h="1636">
                  <a:moveTo>
                    <a:pt x="281" y="0"/>
                  </a:moveTo>
                  <a:lnTo>
                    <a:pt x="348" y="0"/>
                  </a:lnTo>
                  <a:lnTo>
                    <a:pt x="390" y="3"/>
                  </a:lnTo>
                  <a:lnTo>
                    <a:pt x="430" y="11"/>
                  </a:lnTo>
                  <a:lnTo>
                    <a:pt x="467" y="26"/>
                  </a:lnTo>
                  <a:lnTo>
                    <a:pt x="501" y="45"/>
                  </a:lnTo>
                  <a:lnTo>
                    <a:pt x="533" y="69"/>
                  </a:lnTo>
                  <a:lnTo>
                    <a:pt x="560" y="97"/>
                  </a:lnTo>
                  <a:lnTo>
                    <a:pt x="585" y="128"/>
                  </a:lnTo>
                  <a:lnTo>
                    <a:pt x="604" y="162"/>
                  </a:lnTo>
                  <a:lnTo>
                    <a:pt x="617" y="199"/>
                  </a:lnTo>
                  <a:lnTo>
                    <a:pt x="627" y="239"/>
                  </a:lnTo>
                  <a:lnTo>
                    <a:pt x="630" y="280"/>
                  </a:lnTo>
                  <a:lnTo>
                    <a:pt x="630" y="591"/>
                  </a:lnTo>
                  <a:lnTo>
                    <a:pt x="627" y="621"/>
                  </a:lnTo>
                  <a:lnTo>
                    <a:pt x="618" y="647"/>
                  </a:lnTo>
                  <a:lnTo>
                    <a:pt x="606" y="671"/>
                  </a:lnTo>
                  <a:lnTo>
                    <a:pt x="588" y="692"/>
                  </a:lnTo>
                  <a:lnTo>
                    <a:pt x="567" y="709"/>
                  </a:lnTo>
                  <a:lnTo>
                    <a:pt x="567" y="1008"/>
                  </a:lnTo>
                  <a:lnTo>
                    <a:pt x="568" y="1013"/>
                  </a:lnTo>
                  <a:lnTo>
                    <a:pt x="569" y="1017"/>
                  </a:lnTo>
                  <a:lnTo>
                    <a:pt x="572" y="1019"/>
                  </a:lnTo>
                  <a:lnTo>
                    <a:pt x="575" y="1021"/>
                  </a:lnTo>
                  <a:lnTo>
                    <a:pt x="587" y="1027"/>
                  </a:lnTo>
                  <a:lnTo>
                    <a:pt x="603" y="1036"/>
                  </a:lnTo>
                  <a:lnTo>
                    <a:pt x="623" y="1046"/>
                  </a:lnTo>
                  <a:lnTo>
                    <a:pt x="648" y="1059"/>
                  </a:lnTo>
                  <a:lnTo>
                    <a:pt x="675" y="1075"/>
                  </a:lnTo>
                  <a:lnTo>
                    <a:pt x="706" y="1092"/>
                  </a:lnTo>
                  <a:lnTo>
                    <a:pt x="740" y="1111"/>
                  </a:lnTo>
                  <a:lnTo>
                    <a:pt x="777" y="1133"/>
                  </a:lnTo>
                  <a:lnTo>
                    <a:pt x="815" y="1158"/>
                  </a:lnTo>
                  <a:lnTo>
                    <a:pt x="854" y="1184"/>
                  </a:lnTo>
                  <a:lnTo>
                    <a:pt x="895" y="1211"/>
                  </a:lnTo>
                  <a:lnTo>
                    <a:pt x="936" y="1241"/>
                  </a:lnTo>
                  <a:lnTo>
                    <a:pt x="977" y="1272"/>
                  </a:lnTo>
                  <a:lnTo>
                    <a:pt x="1019" y="1306"/>
                  </a:lnTo>
                  <a:lnTo>
                    <a:pt x="1038" y="1324"/>
                  </a:lnTo>
                  <a:lnTo>
                    <a:pt x="1054" y="1346"/>
                  </a:lnTo>
                  <a:lnTo>
                    <a:pt x="1064" y="1370"/>
                  </a:lnTo>
                  <a:lnTo>
                    <a:pt x="1072" y="1395"/>
                  </a:lnTo>
                  <a:lnTo>
                    <a:pt x="1074" y="1421"/>
                  </a:lnTo>
                  <a:lnTo>
                    <a:pt x="1074" y="1636"/>
                  </a:lnTo>
                  <a:lnTo>
                    <a:pt x="355" y="1636"/>
                  </a:lnTo>
                  <a:lnTo>
                    <a:pt x="355" y="1385"/>
                  </a:lnTo>
                  <a:lnTo>
                    <a:pt x="353" y="1346"/>
                  </a:lnTo>
                  <a:lnTo>
                    <a:pt x="345" y="1308"/>
                  </a:lnTo>
                  <a:lnTo>
                    <a:pt x="334" y="1272"/>
                  </a:lnTo>
                  <a:lnTo>
                    <a:pt x="317" y="1237"/>
                  </a:lnTo>
                  <a:lnTo>
                    <a:pt x="297" y="1205"/>
                  </a:lnTo>
                  <a:lnTo>
                    <a:pt x="272" y="1175"/>
                  </a:lnTo>
                  <a:lnTo>
                    <a:pt x="244" y="1149"/>
                  </a:lnTo>
                  <a:lnTo>
                    <a:pt x="183" y="1101"/>
                  </a:lnTo>
                  <a:lnTo>
                    <a:pt x="122" y="1056"/>
                  </a:lnTo>
                  <a:lnTo>
                    <a:pt x="63" y="1014"/>
                  </a:lnTo>
                  <a:lnTo>
                    <a:pt x="63" y="1013"/>
                  </a:lnTo>
                  <a:lnTo>
                    <a:pt x="63" y="1011"/>
                  </a:lnTo>
                  <a:lnTo>
                    <a:pt x="63" y="1008"/>
                  </a:lnTo>
                  <a:lnTo>
                    <a:pt x="63" y="709"/>
                  </a:lnTo>
                  <a:lnTo>
                    <a:pt x="42" y="691"/>
                  </a:lnTo>
                  <a:lnTo>
                    <a:pt x="25" y="670"/>
                  </a:lnTo>
                  <a:lnTo>
                    <a:pt x="11" y="647"/>
                  </a:lnTo>
                  <a:lnTo>
                    <a:pt x="4" y="620"/>
                  </a:lnTo>
                  <a:lnTo>
                    <a:pt x="0" y="591"/>
                  </a:lnTo>
                  <a:lnTo>
                    <a:pt x="0" y="280"/>
                  </a:lnTo>
                  <a:lnTo>
                    <a:pt x="4" y="239"/>
                  </a:lnTo>
                  <a:lnTo>
                    <a:pt x="12" y="199"/>
                  </a:lnTo>
                  <a:lnTo>
                    <a:pt x="27" y="162"/>
                  </a:lnTo>
                  <a:lnTo>
                    <a:pt x="46" y="128"/>
                  </a:lnTo>
                  <a:lnTo>
                    <a:pt x="69" y="97"/>
                  </a:lnTo>
                  <a:lnTo>
                    <a:pt x="97" y="69"/>
                  </a:lnTo>
                  <a:lnTo>
                    <a:pt x="128" y="45"/>
                  </a:lnTo>
                  <a:lnTo>
                    <a:pt x="163" y="26"/>
                  </a:lnTo>
                  <a:lnTo>
                    <a:pt x="201" y="11"/>
                  </a:lnTo>
                  <a:lnTo>
                    <a:pt x="240" y="3"/>
                  </a:lnTo>
                  <a:lnTo>
                    <a:pt x="2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Freeform 26"/>
            <p:cNvSpPr>
              <a:spLocks/>
            </p:cNvSpPr>
            <p:nvPr/>
          </p:nvSpPr>
          <p:spPr bwMode="auto">
            <a:xfrm>
              <a:off x="263526" y="3511550"/>
              <a:ext cx="234950" cy="254000"/>
            </a:xfrm>
            <a:custGeom>
              <a:avLst/>
              <a:gdLst>
                <a:gd name="T0" fmla="*/ 932 w 1785"/>
                <a:gd name="T1" fmla="*/ 0 h 1921"/>
                <a:gd name="T2" fmla="*/ 1020 w 1785"/>
                <a:gd name="T3" fmla="*/ 12 h 1921"/>
                <a:gd name="T4" fmla="*/ 1099 w 1785"/>
                <a:gd name="T5" fmla="*/ 45 h 1921"/>
                <a:gd name="T6" fmla="*/ 1165 w 1785"/>
                <a:gd name="T7" fmla="*/ 97 h 1921"/>
                <a:gd name="T8" fmla="*/ 1217 w 1785"/>
                <a:gd name="T9" fmla="*/ 163 h 1921"/>
                <a:gd name="T10" fmla="*/ 1250 w 1785"/>
                <a:gd name="T11" fmla="*/ 242 h 1921"/>
                <a:gd name="T12" fmla="*/ 1262 w 1785"/>
                <a:gd name="T13" fmla="*/ 329 h 1921"/>
                <a:gd name="T14" fmla="*/ 1260 w 1785"/>
                <a:gd name="T15" fmla="*/ 723 h 1921"/>
                <a:gd name="T16" fmla="*/ 1242 w 1785"/>
                <a:gd name="T17" fmla="*/ 774 h 1921"/>
                <a:gd name="T18" fmla="*/ 1209 w 1785"/>
                <a:gd name="T19" fmla="*/ 815 h 1921"/>
                <a:gd name="T20" fmla="*/ 1188 w 1785"/>
                <a:gd name="T21" fmla="*/ 1185 h 1921"/>
                <a:gd name="T22" fmla="*/ 1190 w 1785"/>
                <a:gd name="T23" fmla="*/ 1194 h 1921"/>
                <a:gd name="T24" fmla="*/ 1197 w 1785"/>
                <a:gd name="T25" fmla="*/ 1200 h 1921"/>
                <a:gd name="T26" fmla="*/ 1227 w 1785"/>
                <a:gd name="T27" fmla="*/ 1215 h 1921"/>
                <a:gd name="T28" fmla="*/ 1275 w 1785"/>
                <a:gd name="T29" fmla="*/ 1240 h 1921"/>
                <a:gd name="T30" fmla="*/ 1338 w 1785"/>
                <a:gd name="T31" fmla="*/ 1274 h 1921"/>
                <a:gd name="T32" fmla="*/ 1412 w 1785"/>
                <a:gd name="T33" fmla="*/ 1319 h 1921"/>
                <a:gd name="T34" fmla="*/ 1494 w 1785"/>
                <a:gd name="T35" fmla="*/ 1370 h 1921"/>
                <a:gd name="T36" fmla="*/ 1583 w 1785"/>
                <a:gd name="T37" fmla="*/ 1430 h 1921"/>
                <a:gd name="T38" fmla="*/ 1674 w 1785"/>
                <a:gd name="T39" fmla="*/ 1497 h 1921"/>
                <a:gd name="T40" fmla="*/ 1742 w 1785"/>
                <a:gd name="T41" fmla="*/ 1556 h 1921"/>
                <a:gd name="T42" fmla="*/ 1774 w 1785"/>
                <a:gd name="T43" fmla="*/ 1609 h 1921"/>
                <a:gd name="T44" fmla="*/ 1785 w 1785"/>
                <a:gd name="T45" fmla="*/ 1669 h 1921"/>
                <a:gd name="T46" fmla="*/ 0 w 1785"/>
                <a:gd name="T47" fmla="*/ 1921 h 1921"/>
                <a:gd name="T48" fmla="*/ 3 w 1785"/>
                <a:gd name="T49" fmla="*/ 1639 h 1921"/>
                <a:gd name="T50" fmla="*/ 24 w 1785"/>
                <a:gd name="T51" fmla="*/ 1580 h 1921"/>
                <a:gd name="T52" fmla="*/ 65 w 1785"/>
                <a:gd name="T53" fmla="*/ 1533 h 1921"/>
                <a:gd name="T54" fmla="*/ 157 w 1785"/>
                <a:gd name="T55" fmla="*/ 1461 h 1921"/>
                <a:gd name="T56" fmla="*/ 247 w 1785"/>
                <a:gd name="T57" fmla="*/ 1398 h 1921"/>
                <a:gd name="T58" fmla="*/ 333 w 1785"/>
                <a:gd name="T59" fmla="*/ 1342 h 1921"/>
                <a:gd name="T60" fmla="*/ 412 w 1785"/>
                <a:gd name="T61" fmla="*/ 1294 h 1921"/>
                <a:gd name="T62" fmla="*/ 481 w 1785"/>
                <a:gd name="T63" fmla="*/ 1254 h 1921"/>
                <a:gd name="T64" fmla="*/ 537 w 1785"/>
                <a:gd name="T65" fmla="*/ 1225 h 1921"/>
                <a:gd name="T66" fmla="*/ 576 w 1785"/>
                <a:gd name="T67" fmla="*/ 1205 h 1921"/>
                <a:gd name="T68" fmla="*/ 591 w 1785"/>
                <a:gd name="T69" fmla="*/ 1197 h 1921"/>
                <a:gd name="T70" fmla="*/ 597 w 1785"/>
                <a:gd name="T71" fmla="*/ 1188 h 1921"/>
                <a:gd name="T72" fmla="*/ 597 w 1785"/>
                <a:gd name="T73" fmla="*/ 831 h 1921"/>
                <a:gd name="T74" fmla="*/ 558 w 1785"/>
                <a:gd name="T75" fmla="*/ 795 h 1921"/>
                <a:gd name="T76" fmla="*/ 532 w 1785"/>
                <a:gd name="T77" fmla="*/ 749 h 1921"/>
                <a:gd name="T78" fmla="*/ 523 w 1785"/>
                <a:gd name="T79" fmla="*/ 695 h 1921"/>
                <a:gd name="T80" fmla="*/ 526 w 1785"/>
                <a:gd name="T81" fmla="*/ 285 h 1921"/>
                <a:gd name="T82" fmla="*/ 549 w 1785"/>
                <a:gd name="T83" fmla="*/ 202 h 1921"/>
                <a:gd name="T84" fmla="*/ 591 w 1785"/>
                <a:gd name="T85" fmla="*/ 128 h 1921"/>
                <a:gd name="T86" fmla="*/ 652 w 1785"/>
                <a:gd name="T87" fmla="*/ 68 h 1921"/>
                <a:gd name="T88" fmla="*/ 724 w 1785"/>
                <a:gd name="T89" fmla="*/ 26 h 1921"/>
                <a:gd name="T90" fmla="*/ 809 w 1785"/>
                <a:gd name="T91" fmla="*/ 3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85" h="1921">
                  <a:moveTo>
                    <a:pt x="853" y="0"/>
                  </a:moveTo>
                  <a:lnTo>
                    <a:pt x="932" y="0"/>
                  </a:lnTo>
                  <a:lnTo>
                    <a:pt x="976" y="3"/>
                  </a:lnTo>
                  <a:lnTo>
                    <a:pt x="1020" y="12"/>
                  </a:lnTo>
                  <a:lnTo>
                    <a:pt x="1061" y="26"/>
                  </a:lnTo>
                  <a:lnTo>
                    <a:pt x="1099" y="45"/>
                  </a:lnTo>
                  <a:lnTo>
                    <a:pt x="1133" y="68"/>
                  </a:lnTo>
                  <a:lnTo>
                    <a:pt x="1165" y="97"/>
                  </a:lnTo>
                  <a:lnTo>
                    <a:pt x="1194" y="128"/>
                  </a:lnTo>
                  <a:lnTo>
                    <a:pt x="1217" y="163"/>
                  </a:lnTo>
                  <a:lnTo>
                    <a:pt x="1236" y="202"/>
                  </a:lnTo>
                  <a:lnTo>
                    <a:pt x="1250" y="242"/>
                  </a:lnTo>
                  <a:lnTo>
                    <a:pt x="1259" y="285"/>
                  </a:lnTo>
                  <a:lnTo>
                    <a:pt x="1262" y="329"/>
                  </a:lnTo>
                  <a:lnTo>
                    <a:pt x="1262" y="696"/>
                  </a:lnTo>
                  <a:lnTo>
                    <a:pt x="1260" y="723"/>
                  </a:lnTo>
                  <a:lnTo>
                    <a:pt x="1253" y="749"/>
                  </a:lnTo>
                  <a:lnTo>
                    <a:pt x="1242" y="774"/>
                  </a:lnTo>
                  <a:lnTo>
                    <a:pt x="1227" y="796"/>
                  </a:lnTo>
                  <a:lnTo>
                    <a:pt x="1209" y="815"/>
                  </a:lnTo>
                  <a:lnTo>
                    <a:pt x="1188" y="832"/>
                  </a:lnTo>
                  <a:lnTo>
                    <a:pt x="1188" y="1185"/>
                  </a:lnTo>
                  <a:lnTo>
                    <a:pt x="1188" y="1189"/>
                  </a:lnTo>
                  <a:lnTo>
                    <a:pt x="1190" y="1194"/>
                  </a:lnTo>
                  <a:lnTo>
                    <a:pt x="1194" y="1197"/>
                  </a:lnTo>
                  <a:lnTo>
                    <a:pt x="1197" y="1200"/>
                  </a:lnTo>
                  <a:lnTo>
                    <a:pt x="1209" y="1206"/>
                  </a:lnTo>
                  <a:lnTo>
                    <a:pt x="1227" y="1215"/>
                  </a:lnTo>
                  <a:lnTo>
                    <a:pt x="1249" y="1226"/>
                  </a:lnTo>
                  <a:lnTo>
                    <a:pt x="1275" y="1240"/>
                  </a:lnTo>
                  <a:lnTo>
                    <a:pt x="1304" y="1256"/>
                  </a:lnTo>
                  <a:lnTo>
                    <a:pt x="1338" y="1274"/>
                  </a:lnTo>
                  <a:lnTo>
                    <a:pt x="1374" y="1295"/>
                  </a:lnTo>
                  <a:lnTo>
                    <a:pt x="1412" y="1319"/>
                  </a:lnTo>
                  <a:lnTo>
                    <a:pt x="1452" y="1343"/>
                  </a:lnTo>
                  <a:lnTo>
                    <a:pt x="1494" y="1370"/>
                  </a:lnTo>
                  <a:lnTo>
                    <a:pt x="1538" y="1399"/>
                  </a:lnTo>
                  <a:lnTo>
                    <a:pt x="1583" y="1430"/>
                  </a:lnTo>
                  <a:lnTo>
                    <a:pt x="1628" y="1462"/>
                  </a:lnTo>
                  <a:lnTo>
                    <a:pt x="1674" y="1497"/>
                  </a:lnTo>
                  <a:lnTo>
                    <a:pt x="1720" y="1534"/>
                  </a:lnTo>
                  <a:lnTo>
                    <a:pt x="1742" y="1556"/>
                  </a:lnTo>
                  <a:lnTo>
                    <a:pt x="1761" y="1581"/>
                  </a:lnTo>
                  <a:lnTo>
                    <a:pt x="1774" y="1609"/>
                  </a:lnTo>
                  <a:lnTo>
                    <a:pt x="1782" y="1639"/>
                  </a:lnTo>
                  <a:lnTo>
                    <a:pt x="1785" y="1669"/>
                  </a:lnTo>
                  <a:lnTo>
                    <a:pt x="1785" y="1921"/>
                  </a:lnTo>
                  <a:lnTo>
                    <a:pt x="0" y="1921"/>
                  </a:lnTo>
                  <a:lnTo>
                    <a:pt x="0" y="1669"/>
                  </a:lnTo>
                  <a:lnTo>
                    <a:pt x="3" y="1639"/>
                  </a:lnTo>
                  <a:lnTo>
                    <a:pt x="11" y="1609"/>
                  </a:lnTo>
                  <a:lnTo>
                    <a:pt x="24" y="1580"/>
                  </a:lnTo>
                  <a:lnTo>
                    <a:pt x="42" y="1555"/>
                  </a:lnTo>
                  <a:lnTo>
                    <a:pt x="65" y="1533"/>
                  </a:lnTo>
                  <a:lnTo>
                    <a:pt x="111" y="1496"/>
                  </a:lnTo>
                  <a:lnTo>
                    <a:pt x="157" y="1461"/>
                  </a:lnTo>
                  <a:lnTo>
                    <a:pt x="202" y="1429"/>
                  </a:lnTo>
                  <a:lnTo>
                    <a:pt x="247" y="1398"/>
                  </a:lnTo>
                  <a:lnTo>
                    <a:pt x="291" y="1369"/>
                  </a:lnTo>
                  <a:lnTo>
                    <a:pt x="333" y="1342"/>
                  </a:lnTo>
                  <a:lnTo>
                    <a:pt x="374" y="1316"/>
                  </a:lnTo>
                  <a:lnTo>
                    <a:pt x="412" y="1294"/>
                  </a:lnTo>
                  <a:lnTo>
                    <a:pt x="448" y="1273"/>
                  </a:lnTo>
                  <a:lnTo>
                    <a:pt x="481" y="1254"/>
                  </a:lnTo>
                  <a:lnTo>
                    <a:pt x="510" y="1239"/>
                  </a:lnTo>
                  <a:lnTo>
                    <a:pt x="537" y="1225"/>
                  </a:lnTo>
                  <a:lnTo>
                    <a:pt x="558" y="1214"/>
                  </a:lnTo>
                  <a:lnTo>
                    <a:pt x="576" y="1205"/>
                  </a:lnTo>
                  <a:lnTo>
                    <a:pt x="588" y="1199"/>
                  </a:lnTo>
                  <a:lnTo>
                    <a:pt x="591" y="1197"/>
                  </a:lnTo>
                  <a:lnTo>
                    <a:pt x="595" y="1192"/>
                  </a:lnTo>
                  <a:lnTo>
                    <a:pt x="597" y="1188"/>
                  </a:lnTo>
                  <a:lnTo>
                    <a:pt x="597" y="1184"/>
                  </a:lnTo>
                  <a:lnTo>
                    <a:pt x="597" y="831"/>
                  </a:lnTo>
                  <a:lnTo>
                    <a:pt x="576" y="815"/>
                  </a:lnTo>
                  <a:lnTo>
                    <a:pt x="558" y="795"/>
                  </a:lnTo>
                  <a:lnTo>
                    <a:pt x="543" y="773"/>
                  </a:lnTo>
                  <a:lnTo>
                    <a:pt x="532" y="749"/>
                  </a:lnTo>
                  <a:lnTo>
                    <a:pt x="525" y="723"/>
                  </a:lnTo>
                  <a:lnTo>
                    <a:pt x="523" y="695"/>
                  </a:lnTo>
                  <a:lnTo>
                    <a:pt x="523" y="329"/>
                  </a:lnTo>
                  <a:lnTo>
                    <a:pt x="526" y="285"/>
                  </a:lnTo>
                  <a:lnTo>
                    <a:pt x="534" y="242"/>
                  </a:lnTo>
                  <a:lnTo>
                    <a:pt x="549" y="202"/>
                  </a:lnTo>
                  <a:lnTo>
                    <a:pt x="568" y="163"/>
                  </a:lnTo>
                  <a:lnTo>
                    <a:pt x="591" y="128"/>
                  </a:lnTo>
                  <a:lnTo>
                    <a:pt x="620" y="97"/>
                  </a:lnTo>
                  <a:lnTo>
                    <a:pt x="652" y="68"/>
                  </a:lnTo>
                  <a:lnTo>
                    <a:pt x="686" y="45"/>
                  </a:lnTo>
                  <a:lnTo>
                    <a:pt x="724" y="26"/>
                  </a:lnTo>
                  <a:lnTo>
                    <a:pt x="765" y="12"/>
                  </a:lnTo>
                  <a:lnTo>
                    <a:pt x="809" y="3"/>
                  </a:lnTo>
                  <a:lnTo>
                    <a:pt x="8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150813" y="3549650"/>
              <a:ext cx="141288" cy="215900"/>
            </a:xfrm>
            <a:custGeom>
              <a:avLst/>
              <a:gdLst>
                <a:gd name="T0" fmla="*/ 792 w 1074"/>
                <a:gd name="T1" fmla="*/ 0 h 1636"/>
                <a:gd name="T2" fmla="*/ 873 w 1074"/>
                <a:gd name="T3" fmla="*/ 11 h 1636"/>
                <a:gd name="T4" fmla="*/ 946 w 1074"/>
                <a:gd name="T5" fmla="*/ 45 h 1636"/>
                <a:gd name="T6" fmla="*/ 1005 w 1074"/>
                <a:gd name="T7" fmla="*/ 97 h 1636"/>
                <a:gd name="T8" fmla="*/ 1047 w 1074"/>
                <a:gd name="T9" fmla="*/ 162 h 1636"/>
                <a:gd name="T10" fmla="*/ 1070 w 1074"/>
                <a:gd name="T11" fmla="*/ 239 h 1636"/>
                <a:gd name="T12" fmla="*/ 1074 w 1074"/>
                <a:gd name="T13" fmla="*/ 591 h 1636"/>
                <a:gd name="T14" fmla="*/ 1063 w 1074"/>
                <a:gd name="T15" fmla="*/ 647 h 1636"/>
                <a:gd name="T16" fmla="*/ 1032 w 1074"/>
                <a:gd name="T17" fmla="*/ 692 h 1636"/>
                <a:gd name="T18" fmla="*/ 1011 w 1074"/>
                <a:gd name="T19" fmla="*/ 1008 h 1636"/>
                <a:gd name="T20" fmla="*/ 1011 w 1074"/>
                <a:gd name="T21" fmla="*/ 1014 h 1636"/>
                <a:gd name="T22" fmla="*/ 891 w 1074"/>
                <a:gd name="T23" fmla="*/ 1101 h 1636"/>
                <a:gd name="T24" fmla="*/ 801 w 1074"/>
                <a:gd name="T25" fmla="*/ 1175 h 1636"/>
                <a:gd name="T26" fmla="*/ 757 w 1074"/>
                <a:gd name="T27" fmla="*/ 1237 h 1636"/>
                <a:gd name="T28" fmla="*/ 729 w 1074"/>
                <a:gd name="T29" fmla="*/ 1308 h 1636"/>
                <a:gd name="T30" fmla="*/ 719 w 1074"/>
                <a:gd name="T31" fmla="*/ 1385 h 1636"/>
                <a:gd name="T32" fmla="*/ 0 w 1074"/>
                <a:gd name="T33" fmla="*/ 1636 h 1636"/>
                <a:gd name="T34" fmla="*/ 2 w 1074"/>
                <a:gd name="T35" fmla="*/ 1395 h 1636"/>
                <a:gd name="T36" fmla="*/ 20 w 1074"/>
                <a:gd name="T37" fmla="*/ 1346 h 1636"/>
                <a:gd name="T38" fmla="*/ 55 w 1074"/>
                <a:gd name="T39" fmla="*/ 1306 h 1636"/>
                <a:gd name="T40" fmla="*/ 138 w 1074"/>
                <a:gd name="T41" fmla="*/ 1241 h 1636"/>
                <a:gd name="T42" fmla="*/ 219 w 1074"/>
                <a:gd name="T43" fmla="*/ 1184 h 1636"/>
                <a:gd name="T44" fmla="*/ 297 w 1074"/>
                <a:gd name="T45" fmla="*/ 1133 h 1636"/>
                <a:gd name="T46" fmla="*/ 367 w 1074"/>
                <a:gd name="T47" fmla="*/ 1092 h 1636"/>
                <a:gd name="T48" fmla="*/ 426 w 1074"/>
                <a:gd name="T49" fmla="*/ 1059 h 1636"/>
                <a:gd name="T50" fmla="*/ 471 w 1074"/>
                <a:gd name="T51" fmla="*/ 1036 h 1636"/>
                <a:gd name="T52" fmla="*/ 499 w 1074"/>
                <a:gd name="T53" fmla="*/ 1021 h 1636"/>
                <a:gd name="T54" fmla="*/ 505 w 1074"/>
                <a:gd name="T55" fmla="*/ 1016 h 1636"/>
                <a:gd name="T56" fmla="*/ 507 w 1074"/>
                <a:gd name="T57" fmla="*/ 1008 h 1636"/>
                <a:gd name="T58" fmla="*/ 486 w 1074"/>
                <a:gd name="T59" fmla="*/ 691 h 1636"/>
                <a:gd name="T60" fmla="*/ 456 w 1074"/>
                <a:gd name="T61" fmla="*/ 647 h 1636"/>
                <a:gd name="T62" fmla="*/ 444 w 1074"/>
                <a:gd name="T63" fmla="*/ 591 h 1636"/>
                <a:gd name="T64" fmla="*/ 447 w 1074"/>
                <a:gd name="T65" fmla="*/ 239 h 1636"/>
                <a:gd name="T66" fmla="*/ 470 w 1074"/>
                <a:gd name="T67" fmla="*/ 162 h 1636"/>
                <a:gd name="T68" fmla="*/ 514 w 1074"/>
                <a:gd name="T69" fmla="*/ 97 h 1636"/>
                <a:gd name="T70" fmla="*/ 573 w 1074"/>
                <a:gd name="T71" fmla="*/ 45 h 1636"/>
                <a:gd name="T72" fmla="*/ 644 w 1074"/>
                <a:gd name="T73" fmla="*/ 11 h 1636"/>
                <a:gd name="T74" fmla="*/ 726 w 1074"/>
                <a:gd name="T75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4" h="1636">
                  <a:moveTo>
                    <a:pt x="726" y="0"/>
                  </a:moveTo>
                  <a:lnTo>
                    <a:pt x="792" y="0"/>
                  </a:lnTo>
                  <a:lnTo>
                    <a:pt x="834" y="3"/>
                  </a:lnTo>
                  <a:lnTo>
                    <a:pt x="873" y="11"/>
                  </a:lnTo>
                  <a:lnTo>
                    <a:pt x="911" y="26"/>
                  </a:lnTo>
                  <a:lnTo>
                    <a:pt x="946" y="45"/>
                  </a:lnTo>
                  <a:lnTo>
                    <a:pt x="977" y="69"/>
                  </a:lnTo>
                  <a:lnTo>
                    <a:pt x="1005" y="97"/>
                  </a:lnTo>
                  <a:lnTo>
                    <a:pt x="1028" y="128"/>
                  </a:lnTo>
                  <a:lnTo>
                    <a:pt x="1047" y="162"/>
                  </a:lnTo>
                  <a:lnTo>
                    <a:pt x="1062" y="199"/>
                  </a:lnTo>
                  <a:lnTo>
                    <a:pt x="1070" y="239"/>
                  </a:lnTo>
                  <a:lnTo>
                    <a:pt x="1074" y="280"/>
                  </a:lnTo>
                  <a:lnTo>
                    <a:pt x="1074" y="591"/>
                  </a:lnTo>
                  <a:lnTo>
                    <a:pt x="1070" y="621"/>
                  </a:lnTo>
                  <a:lnTo>
                    <a:pt x="1063" y="647"/>
                  </a:lnTo>
                  <a:lnTo>
                    <a:pt x="1049" y="671"/>
                  </a:lnTo>
                  <a:lnTo>
                    <a:pt x="1032" y="692"/>
                  </a:lnTo>
                  <a:lnTo>
                    <a:pt x="1011" y="709"/>
                  </a:lnTo>
                  <a:lnTo>
                    <a:pt x="1011" y="1008"/>
                  </a:lnTo>
                  <a:lnTo>
                    <a:pt x="1011" y="1012"/>
                  </a:lnTo>
                  <a:lnTo>
                    <a:pt x="1011" y="1014"/>
                  </a:lnTo>
                  <a:lnTo>
                    <a:pt x="952" y="1056"/>
                  </a:lnTo>
                  <a:lnTo>
                    <a:pt x="891" y="1101"/>
                  </a:lnTo>
                  <a:lnTo>
                    <a:pt x="830" y="1149"/>
                  </a:lnTo>
                  <a:lnTo>
                    <a:pt x="801" y="1175"/>
                  </a:lnTo>
                  <a:lnTo>
                    <a:pt x="777" y="1205"/>
                  </a:lnTo>
                  <a:lnTo>
                    <a:pt x="757" y="1237"/>
                  </a:lnTo>
                  <a:lnTo>
                    <a:pt x="740" y="1272"/>
                  </a:lnTo>
                  <a:lnTo>
                    <a:pt x="729" y="1308"/>
                  </a:lnTo>
                  <a:lnTo>
                    <a:pt x="721" y="1346"/>
                  </a:lnTo>
                  <a:lnTo>
                    <a:pt x="719" y="1385"/>
                  </a:lnTo>
                  <a:lnTo>
                    <a:pt x="719" y="1636"/>
                  </a:lnTo>
                  <a:lnTo>
                    <a:pt x="0" y="1636"/>
                  </a:lnTo>
                  <a:lnTo>
                    <a:pt x="0" y="1421"/>
                  </a:lnTo>
                  <a:lnTo>
                    <a:pt x="2" y="1395"/>
                  </a:lnTo>
                  <a:lnTo>
                    <a:pt x="9" y="1370"/>
                  </a:lnTo>
                  <a:lnTo>
                    <a:pt x="20" y="1346"/>
                  </a:lnTo>
                  <a:lnTo>
                    <a:pt x="36" y="1324"/>
                  </a:lnTo>
                  <a:lnTo>
                    <a:pt x="55" y="1306"/>
                  </a:lnTo>
                  <a:lnTo>
                    <a:pt x="96" y="1272"/>
                  </a:lnTo>
                  <a:lnTo>
                    <a:pt x="138" y="1241"/>
                  </a:lnTo>
                  <a:lnTo>
                    <a:pt x="179" y="1211"/>
                  </a:lnTo>
                  <a:lnTo>
                    <a:pt x="219" y="1184"/>
                  </a:lnTo>
                  <a:lnTo>
                    <a:pt x="259" y="1158"/>
                  </a:lnTo>
                  <a:lnTo>
                    <a:pt x="297" y="1133"/>
                  </a:lnTo>
                  <a:lnTo>
                    <a:pt x="333" y="1111"/>
                  </a:lnTo>
                  <a:lnTo>
                    <a:pt x="367" y="1092"/>
                  </a:lnTo>
                  <a:lnTo>
                    <a:pt x="399" y="1075"/>
                  </a:lnTo>
                  <a:lnTo>
                    <a:pt x="426" y="1059"/>
                  </a:lnTo>
                  <a:lnTo>
                    <a:pt x="450" y="1046"/>
                  </a:lnTo>
                  <a:lnTo>
                    <a:pt x="471" y="1036"/>
                  </a:lnTo>
                  <a:lnTo>
                    <a:pt x="487" y="1027"/>
                  </a:lnTo>
                  <a:lnTo>
                    <a:pt x="499" y="1021"/>
                  </a:lnTo>
                  <a:lnTo>
                    <a:pt x="502" y="1019"/>
                  </a:lnTo>
                  <a:lnTo>
                    <a:pt x="505" y="1016"/>
                  </a:lnTo>
                  <a:lnTo>
                    <a:pt x="506" y="1013"/>
                  </a:lnTo>
                  <a:lnTo>
                    <a:pt x="507" y="1008"/>
                  </a:lnTo>
                  <a:lnTo>
                    <a:pt x="507" y="709"/>
                  </a:lnTo>
                  <a:lnTo>
                    <a:pt x="486" y="691"/>
                  </a:lnTo>
                  <a:lnTo>
                    <a:pt x="468" y="670"/>
                  </a:lnTo>
                  <a:lnTo>
                    <a:pt x="456" y="647"/>
                  </a:lnTo>
                  <a:lnTo>
                    <a:pt x="447" y="620"/>
                  </a:lnTo>
                  <a:lnTo>
                    <a:pt x="444" y="591"/>
                  </a:lnTo>
                  <a:lnTo>
                    <a:pt x="444" y="280"/>
                  </a:lnTo>
                  <a:lnTo>
                    <a:pt x="447" y="239"/>
                  </a:lnTo>
                  <a:lnTo>
                    <a:pt x="457" y="199"/>
                  </a:lnTo>
                  <a:lnTo>
                    <a:pt x="470" y="162"/>
                  </a:lnTo>
                  <a:lnTo>
                    <a:pt x="489" y="128"/>
                  </a:lnTo>
                  <a:lnTo>
                    <a:pt x="514" y="97"/>
                  </a:lnTo>
                  <a:lnTo>
                    <a:pt x="541" y="69"/>
                  </a:lnTo>
                  <a:lnTo>
                    <a:pt x="573" y="45"/>
                  </a:lnTo>
                  <a:lnTo>
                    <a:pt x="607" y="26"/>
                  </a:lnTo>
                  <a:lnTo>
                    <a:pt x="644" y="11"/>
                  </a:lnTo>
                  <a:lnTo>
                    <a:pt x="684" y="3"/>
                  </a:lnTo>
                  <a:lnTo>
                    <a:pt x="7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94500" y="2634593"/>
            <a:ext cx="457200" cy="540961"/>
            <a:chOff x="7848600" y="2117725"/>
            <a:chExt cx="623888" cy="738187"/>
          </a:xfrm>
          <a:solidFill>
            <a:schemeClr val="accent5"/>
          </a:solidFill>
        </p:grpSpPr>
        <p:sp>
          <p:nvSpPr>
            <p:cNvPr id="159" name="Freeform 32"/>
            <p:cNvSpPr>
              <a:spLocks/>
            </p:cNvSpPr>
            <p:nvPr/>
          </p:nvSpPr>
          <p:spPr bwMode="auto">
            <a:xfrm>
              <a:off x="7996238" y="2117725"/>
              <a:ext cx="328613" cy="438150"/>
            </a:xfrm>
            <a:custGeom>
              <a:avLst/>
              <a:gdLst>
                <a:gd name="T0" fmla="*/ 940 w 1661"/>
                <a:gd name="T1" fmla="*/ 5 h 2207"/>
                <a:gd name="T2" fmla="*/ 1073 w 1661"/>
                <a:gd name="T3" fmla="*/ 37 h 2207"/>
                <a:gd name="T4" fmla="*/ 1180 w 1661"/>
                <a:gd name="T5" fmla="*/ 88 h 2207"/>
                <a:gd name="T6" fmla="*/ 1278 w 1661"/>
                <a:gd name="T7" fmla="*/ 155 h 2207"/>
                <a:gd name="T8" fmla="*/ 1339 w 1661"/>
                <a:gd name="T9" fmla="*/ 217 h 2207"/>
                <a:gd name="T10" fmla="*/ 1370 w 1661"/>
                <a:gd name="T11" fmla="*/ 259 h 2207"/>
                <a:gd name="T12" fmla="*/ 1377 w 1661"/>
                <a:gd name="T13" fmla="*/ 269 h 2207"/>
                <a:gd name="T14" fmla="*/ 1395 w 1661"/>
                <a:gd name="T15" fmla="*/ 273 h 2207"/>
                <a:gd name="T16" fmla="*/ 1428 w 1661"/>
                <a:gd name="T17" fmla="*/ 284 h 2207"/>
                <a:gd name="T18" fmla="*/ 1471 w 1661"/>
                <a:gd name="T19" fmla="*/ 309 h 2207"/>
                <a:gd name="T20" fmla="*/ 1517 w 1661"/>
                <a:gd name="T21" fmla="*/ 353 h 2207"/>
                <a:gd name="T22" fmla="*/ 1559 w 1661"/>
                <a:gd name="T23" fmla="*/ 420 h 2207"/>
                <a:gd name="T24" fmla="*/ 1593 w 1661"/>
                <a:gd name="T25" fmla="*/ 515 h 2207"/>
                <a:gd name="T26" fmla="*/ 1611 w 1661"/>
                <a:gd name="T27" fmla="*/ 645 h 2207"/>
                <a:gd name="T28" fmla="*/ 1608 w 1661"/>
                <a:gd name="T29" fmla="*/ 813 h 2207"/>
                <a:gd name="T30" fmla="*/ 1578 w 1661"/>
                <a:gd name="T31" fmla="*/ 999 h 2207"/>
                <a:gd name="T32" fmla="*/ 1588 w 1661"/>
                <a:gd name="T33" fmla="*/ 1053 h 2207"/>
                <a:gd name="T34" fmla="*/ 1622 w 1661"/>
                <a:gd name="T35" fmla="*/ 1064 h 2207"/>
                <a:gd name="T36" fmla="*/ 1649 w 1661"/>
                <a:gd name="T37" fmla="*/ 1097 h 2207"/>
                <a:gd name="T38" fmla="*/ 1661 w 1661"/>
                <a:gd name="T39" fmla="*/ 1158 h 2207"/>
                <a:gd name="T40" fmla="*/ 1652 w 1661"/>
                <a:gd name="T41" fmla="*/ 1252 h 2207"/>
                <a:gd name="T42" fmla="*/ 1616 w 1661"/>
                <a:gd name="T43" fmla="*/ 1389 h 2207"/>
                <a:gd name="T44" fmla="*/ 1572 w 1661"/>
                <a:gd name="T45" fmla="*/ 1501 h 2207"/>
                <a:gd name="T46" fmla="*/ 1530 w 1661"/>
                <a:gd name="T47" fmla="*/ 1560 h 2207"/>
                <a:gd name="T48" fmla="*/ 1493 w 1661"/>
                <a:gd name="T49" fmla="*/ 1578 h 2207"/>
                <a:gd name="T50" fmla="*/ 1453 w 1661"/>
                <a:gd name="T51" fmla="*/ 1724 h 2207"/>
                <a:gd name="T52" fmla="*/ 1374 w 1661"/>
                <a:gd name="T53" fmla="*/ 1873 h 2207"/>
                <a:gd name="T54" fmla="*/ 1263 w 1661"/>
                <a:gd name="T55" fmla="*/ 2011 h 2207"/>
                <a:gd name="T56" fmla="*/ 1119 w 1661"/>
                <a:gd name="T57" fmla="*/ 2124 h 2207"/>
                <a:gd name="T58" fmla="*/ 949 w 1661"/>
                <a:gd name="T59" fmla="*/ 2194 h 2207"/>
                <a:gd name="T60" fmla="*/ 770 w 1661"/>
                <a:gd name="T61" fmla="*/ 2204 h 2207"/>
                <a:gd name="T62" fmla="*/ 594 w 1661"/>
                <a:gd name="T63" fmla="*/ 2153 h 2207"/>
                <a:gd name="T64" fmla="*/ 440 w 1661"/>
                <a:gd name="T65" fmla="*/ 2053 h 2207"/>
                <a:gd name="T66" fmla="*/ 317 w 1661"/>
                <a:gd name="T67" fmla="*/ 1923 h 2207"/>
                <a:gd name="T68" fmla="*/ 229 w 1661"/>
                <a:gd name="T69" fmla="*/ 1775 h 2207"/>
                <a:gd name="T70" fmla="*/ 177 w 1661"/>
                <a:gd name="T71" fmla="*/ 1625 h 2207"/>
                <a:gd name="T72" fmla="*/ 144 w 1661"/>
                <a:gd name="T73" fmla="*/ 1569 h 2207"/>
                <a:gd name="T74" fmla="*/ 104 w 1661"/>
                <a:gd name="T75" fmla="*/ 1526 h 2207"/>
                <a:gd name="T76" fmla="*/ 60 w 1661"/>
                <a:gd name="T77" fmla="*/ 1433 h 2207"/>
                <a:gd name="T78" fmla="*/ 17 w 1661"/>
                <a:gd name="T79" fmla="*/ 1293 h 2207"/>
                <a:gd name="T80" fmla="*/ 0 w 1661"/>
                <a:gd name="T81" fmla="*/ 1185 h 2207"/>
                <a:gd name="T82" fmla="*/ 6 w 1661"/>
                <a:gd name="T83" fmla="*/ 1115 h 2207"/>
                <a:gd name="T84" fmla="*/ 28 w 1661"/>
                <a:gd name="T85" fmla="*/ 1073 h 2207"/>
                <a:gd name="T86" fmla="*/ 61 w 1661"/>
                <a:gd name="T87" fmla="*/ 1055 h 2207"/>
                <a:gd name="T88" fmla="*/ 98 w 1661"/>
                <a:gd name="T89" fmla="*/ 1053 h 2207"/>
                <a:gd name="T90" fmla="*/ 60 w 1661"/>
                <a:gd name="T91" fmla="*/ 891 h 2207"/>
                <a:gd name="T92" fmla="*/ 52 w 1661"/>
                <a:gd name="T93" fmla="*/ 722 h 2207"/>
                <a:gd name="T94" fmla="*/ 86 w 1661"/>
                <a:gd name="T95" fmla="*/ 556 h 2207"/>
                <a:gd name="T96" fmla="*/ 162 w 1661"/>
                <a:gd name="T97" fmla="*/ 399 h 2207"/>
                <a:gd name="T98" fmla="*/ 264 w 1661"/>
                <a:gd name="T99" fmla="*/ 273 h 2207"/>
                <a:gd name="T100" fmla="*/ 397 w 1661"/>
                <a:gd name="T101" fmla="*/ 156 h 2207"/>
                <a:gd name="T102" fmla="*/ 528 w 1661"/>
                <a:gd name="T103" fmla="*/ 72 h 2207"/>
                <a:gd name="T104" fmla="*/ 671 w 1661"/>
                <a:gd name="T105" fmla="*/ 19 h 2207"/>
                <a:gd name="T106" fmla="*/ 837 w 1661"/>
                <a:gd name="T107" fmla="*/ 0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1" h="2207">
                  <a:moveTo>
                    <a:pt x="837" y="0"/>
                  </a:moveTo>
                  <a:lnTo>
                    <a:pt x="890" y="1"/>
                  </a:lnTo>
                  <a:lnTo>
                    <a:pt x="940" y="5"/>
                  </a:lnTo>
                  <a:lnTo>
                    <a:pt x="988" y="13"/>
                  </a:lnTo>
                  <a:lnTo>
                    <a:pt x="1032" y="25"/>
                  </a:lnTo>
                  <a:lnTo>
                    <a:pt x="1073" y="37"/>
                  </a:lnTo>
                  <a:lnTo>
                    <a:pt x="1112" y="53"/>
                  </a:lnTo>
                  <a:lnTo>
                    <a:pt x="1147" y="70"/>
                  </a:lnTo>
                  <a:lnTo>
                    <a:pt x="1180" y="88"/>
                  </a:lnTo>
                  <a:lnTo>
                    <a:pt x="1217" y="109"/>
                  </a:lnTo>
                  <a:lnTo>
                    <a:pt x="1250" y="132"/>
                  </a:lnTo>
                  <a:lnTo>
                    <a:pt x="1278" y="155"/>
                  </a:lnTo>
                  <a:lnTo>
                    <a:pt x="1302" y="176"/>
                  </a:lnTo>
                  <a:lnTo>
                    <a:pt x="1322" y="198"/>
                  </a:lnTo>
                  <a:lnTo>
                    <a:pt x="1339" y="217"/>
                  </a:lnTo>
                  <a:lnTo>
                    <a:pt x="1353" y="234"/>
                  </a:lnTo>
                  <a:lnTo>
                    <a:pt x="1363" y="249"/>
                  </a:lnTo>
                  <a:lnTo>
                    <a:pt x="1370" y="259"/>
                  </a:lnTo>
                  <a:lnTo>
                    <a:pt x="1374" y="266"/>
                  </a:lnTo>
                  <a:lnTo>
                    <a:pt x="1375" y="269"/>
                  </a:lnTo>
                  <a:lnTo>
                    <a:pt x="1377" y="269"/>
                  </a:lnTo>
                  <a:lnTo>
                    <a:pt x="1381" y="269"/>
                  </a:lnTo>
                  <a:lnTo>
                    <a:pt x="1387" y="270"/>
                  </a:lnTo>
                  <a:lnTo>
                    <a:pt x="1395" y="273"/>
                  </a:lnTo>
                  <a:lnTo>
                    <a:pt x="1405" y="275"/>
                  </a:lnTo>
                  <a:lnTo>
                    <a:pt x="1415" y="278"/>
                  </a:lnTo>
                  <a:lnTo>
                    <a:pt x="1428" y="284"/>
                  </a:lnTo>
                  <a:lnTo>
                    <a:pt x="1441" y="291"/>
                  </a:lnTo>
                  <a:lnTo>
                    <a:pt x="1456" y="299"/>
                  </a:lnTo>
                  <a:lnTo>
                    <a:pt x="1471" y="309"/>
                  </a:lnTo>
                  <a:lnTo>
                    <a:pt x="1485" y="321"/>
                  </a:lnTo>
                  <a:lnTo>
                    <a:pt x="1501" y="336"/>
                  </a:lnTo>
                  <a:lnTo>
                    <a:pt x="1517" y="353"/>
                  </a:lnTo>
                  <a:lnTo>
                    <a:pt x="1532" y="372"/>
                  </a:lnTo>
                  <a:lnTo>
                    <a:pt x="1546" y="395"/>
                  </a:lnTo>
                  <a:lnTo>
                    <a:pt x="1559" y="420"/>
                  </a:lnTo>
                  <a:lnTo>
                    <a:pt x="1572" y="448"/>
                  </a:lnTo>
                  <a:lnTo>
                    <a:pt x="1583" y="480"/>
                  </a:lnTo>
                  <a:lnTo>
                    <a:pt x="1593" y="515"/>
                  </a:lnTo>
                  <a:lnTo>
                    <a:pt x="1601" y="554"/>
                  </a:lnTo>
                  <a:lnTo>
                    <a:pt x="1608" y="597"/>
                  </a:lnTo>
                  <a:lnTo>
                    <a:pt x="1611" y="645"/>
                  </a:lnTo>
                  <a:lnTo>
                    <a:pt x="1612" y="696"/>
                  </a:lnTo>
                  <a:lnTo>
                    <a:pt x="1611" y="751"/>
                  </a:lnTo>
                  <a:lnTo>
                    <a:pt x="1608" y="813"/>
                  </a:lnTo>
                  <a:lnTo>
                    <a:pt x="1601" y="877"/>
                  </a:lnTo>
                  <a:lnTo>
                    <a:pt x="1590" y="948"/>
                  </a:lnTo>
                  <a:lnTo>
                    <a:pt x="1578" y="999"/>
                  </a:lnTo>
                  <a:lnTo>
                    <a:pt x="1563" y="1053"/>
                  </a:lnTo>
                  <a:lnTo>
                    <a:pt x="1575" y="1051"/>
                  </a:lnTo>
                  <a:lnTo>
                    <a:pt x="1588" y="1053"/>
                  </a:lnTo>
                  <a:lnTo>
                    <a:pt x="1599" y="1055"/>
                  </a:lnTo>
                  <a:lnTo>
                    <a:pt x="1611" y="1058"/>
                  </a:lnTo>
                  <a:lnTo>
                    <a:pt x="1622" y="1064"/>
                  </a:lnTo>
                  <a:lnTo>
                    <a:pt x="1632" y="1073"/>
                  </a:lnTo>
                  <a:lnTo>
                    <a:pt x="1641" y="1083"/>
                  </a:lnTo>
                  <a:lnTo>
                    <a:pt x="1649" y="1097"/>
                  </a:lnTo>
                  <a:lnTo>
                    <a:pt x="1654" y="1114"/>
                  </a:lnTo>
                  <a:lnTo>
                    <a:pt x="1659" y="1134"/>
                  </a:lnTo>
                  <a:lnTo>
                    <a:pt x="1661" y="1158"/>
                  </a:lnTo>
                  <a:lnTo>
                    <a:pt x="1660" y="1185"/>
                  </a:lnTo>
                  <a:lnTo>
                    <a:pt x="1658" y="1216"/>
                  </a:lnTo>
                  <a:lnTo>
                    <a:pt x="1652" y="1252"/>
                  </a:lnTo>
                  <a:lnTo>
                    <a:pt x="1644" y="1293"/>
                  </a:lnTo>
                  <a:lnTo>
                    <a:pt x="1632" y="1337"/>
                  </a:lnTo>
                  <a:lnTo>
                    <a:pt x="1616" y="1389"/>
                  </a:lnTo>
                  <a:lnTo>
                    <a:pt x="1601" y="1433"/>
                  </a:lnTo>
                  <a:lnTo>
                    <a:pt x="1586" y="1470"/>
                  </a:lnTo>
                  <a:lnTo>
                    <a:pt x="1572" y="1501"/>
                  </a:lnTo>
                  <a:lnTo>
                    <a:pt x="1557" y="1526"/>
                  </a:lnTo>
                  <a:lnTo>
                    <a:pt x="1543" y="1545"/>
                  </a:lnTo>
                  <a:lnTo>
                    <a:pt x="1530" y="1560"/>
                  </a:lnTo>
                  <a:lnTo>
                    <a:pt x="1517" y="1569"/>
                  </a:lnTo>
                  <a:lnTo>
                    <a:pt x="1506" y="1574"/>
                  </a:lnTo>
                  <a:lnTo>
                    <a:pt x="1493" y="1578"/>
                  </a:lnTo>
                  <a:lnTo>
                    <a:pt x="1484" y="1625"/>
                  </a:lnTo>
                  <a:lnTo>
                    <a:pt x="1471" y="1674"/>
                  </a:lnTo>
                  <a:lnTo>
                    <a:pt x="1453" y="1724"/>
                  </a:lnTo>
                  <a:lnTo>
                    <a:pt x="1431" y="1775"/>
                  </a:lnTo>
                  <a:lnTo>
                    <a:pt x="1405" y="1825"/>
                  </a:lnTo>
                  <a:lnTo>
                    <a:pt x="1374" y="1873"/>
                  </a:lnTo>
                  <a:lnTo>
                    <a:pt x="1341" y="1922"/>
                  </a:lnTo>
                  <a:lnTo>
                    <a:pt x="1304" y="1967"/>
                  </a:lnTo>
                  <a:lnTo>
                    <a:pt x="1263" y="2011"/>
                  </a:lnTo>
                  <a:lnTo>
                    <a:pt x="1219" y="2052"/>
                  </a:lnTo>
                  <a:lnTo>
                    <a:pt x="1170" y="2090"/>
                  </a:lnTo>
                  <a:lnTo>
                    <a:pt x="1119" y="2124"/>
                  </a:lnTo>
                  <a:lnTo>
                    <a:pt x="1065" y="2152"/>
                  </a:lnTo>
                  <a:lnTo>
                    <a:pt x="1008" y="2176"/>
                  </a:lnTo>
                  <a:lnTo>
                    <a:pt x="949" y="2194"/>
                  </a:lnTo>
                  <a:lnTo>
                    <a:pt x="890" y="2204"/>
                  </a:lnTo>
                  <a:lnTo>
                    <a:pt x="830" y="2207"/>
                  </a:lnTo>
                  <a:lnTo>
                    <a:pt x="770" y="2204"/>
                  </a:lnTo>
                  <a:lnTo>
                    <a:pt x="711" y="2194"/>
                  </a:lnTo>
                  <a:lnTo>
                    <a:pt x="652" y="2177"/>
                  </a:lnTo>
                  <a:lnTo>
                    <a:pt x="594" y="2153"/>
                  </a:lnTo>
                  <a:lnTo>
                    <a:pt x="538" y="2124"/>
                  </a:lnTo>
                  <a:lnTo>
                    <a:pt x="487" y="2091"/>
                  </a:lnTo>
                  <a:lnTo>
                    <a:pt x="440" y="2053"/>
                  </a:lnTo>
                  <a:lnTo>
                    <a:pt x="395" y="2013"/>
                  </a:lnTo>
                  <a:lnTo>
                    <a:pt x="355" y="1968"/>
                  </a:lnTo>
                  <a:lnTo>
                    <a:pt x="317" y="1923"/>
                  </a:lnTo>
                  <a:lnTo>
                    <a:pt x="284" y="1874"/>
                  </a:lnTo>
                  <a:lnTo>
                    <a:pt x="255" y="1826"/>
                  </a:lnTo>
                  <a:lnTo>
                    <a:pt x="229" y="1775"/>
                  </a:lnTo>
                  <a:lnTo>
                    <a:pt x="207" y="1725"/>
                  </a:lnTo>
                  <a:lnTo>
                    <a:pt x="190" y="1675"/>
                  </a:lnTo>
                  <a:lnTo>
                    <a:pt x="177" y="1625"/>
                  </a:lnTo>
                  <a:lnTo>
                    <a:pt x="167" y="1578"/>
                  </a:lnTo>
                  <a:lnTo>
                    <a:pt x="156" y="1574"/>
                  </a:lnTo>
                  <a:lnTo>
                    <a:pt x="144" y="1569"/>
                  </a:lnTo>
                  <a:lnTo>
                    <a:pt x="131" y="1560"/>
                  </a:lnTo>
                  <a:lnTo>
                    <a:pt x="118" y="1545"/>
                  </a:lnTo>
                  <a:lnTo>
                    <a:pt x="104" y="1526"/>
                  </a:lnTo>
                  <a:lnTo>
                    <a:pt x="89" y="1501"/>
                  </a:lnTo>
                  <a:lnTo>
                    <a:pt x="74" y="1470"/>
                  </a:lnTo>
                  <a:lnTo>
                    <a:pt x="60" y="1433"/>
                  </a:lnTo>
                  <a:lnTo>
                    <a:pt x="44" y="1390"/>
                  </a:lnTo>
                  <a:lnTo>
                    <a:pt x="28" y="1338"/>
                  </a:lnTo>
                  <a:lnTo>
                    <a:pt x="17" y="1293"/>
                  </a:lnTo>
                  <a:lnTo>
                    <a:pt x="8" y="1253"/>
                  </a:lnTo>
                  <a:lnTo>
                    <a:pt x="3" y="1217"/>
                  </a:lnTo>
                  <a:lnTo>
                    <a:pt x="0" y="1185"/>
                  </a:lnTo>
                  <a:lnTo>
                    <a:pt x="0" y="1158"/>
                  </a:lnTo>
                  <a:lnTo>
                    <a:pt x="2" y="1135"/>
                  </a:lnTo>
                  <a:lnTo>
                    <a:pt x="6" y="1115"/>
                  </a:lnTo>
                  <a:lnTo>
                    <a:pt x="12" y="1098"/>
                  </a:lnTo>
                  <a:lnTo>
                    <a:pt x="19" y="1084"/>
                  </a:lnTo>
                  <a:lnTo>
                    <a:pt x="28" y="1073"/>
                  </a:lnTo>
                  <a:lnTo>
                    <a:pt x="38" y="1065"/>
                  </a:lnTo>
                  <a:lnTo>
                    <a:pt x="50" y="1059"/>
                  </a:lnTo>
                  <a:lnTo>
                    <a:pt x="61" y="1055"/>
                  </a:lnTo>
                  <a:lnTo>
                    <a:pt x="73" y="1053"/>
                  </a:lnTo>
                  <a:lnTo>
                    <a:pt x="86" y="1053"/>
                  </a:lnTo>
                  <a:lnTo>
                    <a:pt x="98" y="1053"/>
                  </a:lnTo>
                  <a:lnTo>
                    <a:pt x="81" y="1000"/>
                  </a:lnTo>
                  <a:lnTo>
                    <a:pt x="70" y="948"/>
                  </a:lnTo>
                  <a:lnTo>
                    <a:pt x="60" y="891"/>
                  </a:lnTo>
                  <a:lnTo>
                    <a:pt x="53" y="833"/>
                  </a:lnTo>
                  <a:lnTo>
                    <a:pt x="51" y="776"/>
                  </a:lnTo>
                  <a:lnTo>
                    <a:pt x="52" y="722"/>
                  </a:lnTo>
                  <a:lnTo>
                    <a:pt x="57" y="668"/>
                  </a:lnTo>
                  <a:lnTo>
                    <a:pt x="69" y="614"/>
                  </a:lnTo>
                  <a:lnTo>
                    <a:pt x="86" y="556"/>
                  </a:lnTo>
                  <a:lnTo>
                    <a:pt x="106" y="500"/>
                  </a:lnTo>
                  <a:lnTo>
                    <a:pt x="132" y="448"/>
                  </a:lnTo>
                  <a:lnTo>
                    <a:pt x="162" y="399"/>
                  </a:lnTo>
                  <a:lnTo>
                    <a:pt x="194" y="354"/>
                  </a:lnTo>
                  <a:lnTo>
                    <a:pt x="228" y="312"/>
                  </a:lnTo>
                  <a:lnTo>
                    <a:pt x="264" y="273"/>
                  </a:lnTo>
                  <a:lnTo>
                    <a:pt x="306" y="231"/>
                  </a:lnTo>
                  <a:lnTo>
                    <a:pt x="350" y="191"/>
                  </a:lnTo>
                  <a:lnTo>
                    <a:pt x="397" y="156"/>
                  </a:lnTo>
                  <a:lnTo>
                    <a:pt x="444" y="123"/>
                  </a:lnTo>
                  <a:lnTo>
                    <a:pt x="485" y="96"/>
                  </a:lnTo>
                  <a:lnTo>
                    <a:pt x="528" y="72"/>
                  </a:lnTo>
                  <a:lnTo>
                    <a:pt x="574" y="51"/>
                  </a:lnTo>
                  <a:lnTo>
                    <a:pt x="620" y="32"/>
                  </a:lnTo>
                  <a:lnTo>
                    <a:pt x="671" y="19"/>
                  </a:lnTo>
                  <a:lnTo>
                    <a:pt x="724" y="8"/>
                  </a:lnTo>
                  <a:lnTo>
                    <a:pt x="780" y="3"/>
                  </a:lnTo>
                  <a:lnTo>
                    <a:pt x="8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3"/>
            <p:cNvSpPr>
              <a:spLocks/>
            </p:cNvSpPr>
            <p:nvPr/>
          </p:nvSpPr>
          <p:spPr bwMode="auto">
            <a:xfrm>
              <a:off x="7848600" y="2536825"/>
              <a:ext cx="623888" cy="319087"/>
            </a:xfrm>
            <a:custGeom>
              <a:avLst/>
              <a:gdLst>
                <a:gd name="T0" fmla="*/ 1312 w 3144"/>
                <a:gd name="T1" fmla="*/ 937 h 1606"/>
                <a:gd name="T2" fmla="*/ 1426 w 3144"/>
                <a:gd name="T3" fmla="*/ 599 h 1606"/>
                <a:gd name="T4" fmla="*/ 1364 w 3144"/>
                <a:gd name="T5" fmla="*/ 457 h 1606"/>
                <a:gd name="T6" fmla="*/ 1361 w 3144"/>
                <a:gd name="T7" fmla="*/ 359 h 1606"/>
                <a:gd name="T8" fmla="*/ 1398 w 3144"/>
                <a:gd name="T9" fmla="*/ 296 h 1606"/>
                <a:gd name="T10" fmla="*/ 1457 w 3144"/>
                <a:gd name="T11" fmla="*/ 262 h 1606"/>
                <a:gd name="T12" fmla="*/ 1518 w 3144"/>
                <a:gd name="T13" fmla="*/ 246 h 1606"/>
                <a:gd name="T14" fmla="*/ 1562 w 3144"/>
                <a:gd name="T15" fmla="*/ 243 h 1606"/>
                <a:gd name="T16" fmla="*/ 1582 w 3144"/>
                <a:gd name="T17" fmla="*/ 243 h 1606"/>
                <a:gd name="T18" fmla="*/ 1626 w 3144"/>
                <a:gd name="T19" fmla="*/ 246 h 1606"/>
                <a:gd name="T20" fmla="*/ 1687 w 3144"/>
                <a:gd name="T21" fmla="*/ 262 h 1606"/>
                <a:gd name="T22" fmla="*/ 1746 w 3144"/>
                <a:gd name="T23" fmla="*/ 296 h 1606"/>
                <a:gd name="T24" fmla="*/ 1783 w 3144"/>
                <a:gd name="T25" fmla="*/ 359 h 1606"/>
                <a:gd name="T26" fmla="*/ 1780 w 3144"/>
                <a:gd name="T27" fmla="*/ 457 h 1606"/>
                <a:gd name="T28" fmla="*/ 1718 w 3144"/>
                <a:gd name="T29" fmla="*/ 599 h 1606"/>
                <a:gd name="T30" fmla="*/ 1832 w 3144"/>
                <a:gd name="T31" fmla="*/ 937 h 1606"/>
                <a:gd name="T32" fmla="*/ 2132 w 3144"/>
                <a:gd name="T33" fmla="*/ 2 h 1606"/>
                <a:gd name="T34" fmla="*/ 2192 w 3144"/>
                <a:gd name="T35" fmla="*/ 40 h 1606"/>
                <a:gd name="T36" fmla="*/ 2319 w 3144"/>
                <a:gd name="T37" fmla="*/ 115 h 1606"/>
                <a:gd name="T38" fmla="*/ 2501 w 3144"/>
                <a:gd name="T39" fmla="*/ 204 h 1606"/>
                <a:gd name="T40" fmla="*/ 2723 w 3144"/>
                <a:gd name="T41" fmla="*/ 290 h 1606"/>
                <a:gd name="T42" fmla="*/ 2929 w 3144"/>
                <a:gd name="T43" fmla="*/ 357 h 1606"/>
                <a:gd name="T44" fmla="*/ 3048 w 3144"/>
                <a:gd name="T45" fmla="*/ 461 h 1606"/>
                <a:gd name="T46" fmla="*/ 3113 w 3144"/>
                <a:gd name="T47" fmla="*/ 599 h 1606"/>
                <a:gd name="T48" fmla="*/ 3141 w 3144"/>
                <a:gd name="T49" fmla="*/ 747 h 1606"/>
                <a:gd name="T50" fmla="*/ 3143 w 3144"/>
                <a:gd name="T51" fmla="*/ 878 h 1606"/>
                <a:gd name="T52" fmla="*/ 3139 w 3144"/>
                <a:gd name="T53" fmla="*/ 938 h 1606"/>
                <a:gd name="T54" fmla="*/ 3129 w 3144"/>
                <a:gd name="T55" fmla="*/ 1049 h 1606"/>
                <a:gd name="T56" fmla="*/ 3116 w 3144"/>
                <a:gd name="T57" fmla="*/ 1180 h 1606"/>
                <a:gd name="T58" fmla="*/ 3097 w 3144"/>
                <a:gd name="T59" fmla="*/ 1240 h 1606"/>
                <a:gd name="T60" fmla="*/ 3018 w 3144"/>
                <a:gd name="T61" fmla="*/ 1284 h 1606"/>
                <a:gd name="T62" fmla="*/ 2864 w 3144"/>
                <a:gd name="T63" fmla="*/ 1357 h 1606"/>
                <a:gd name="T64" fmla="*/ 2637 w 3144"/>
                <a:gd name="T65" fmla="*/ 1442 h 1606"/>
                <a:gd name="T66" fmla="*/ 2344 w 3144"/>
                <a:gd name="T67" fmla="*/ 1522 h 1606"/>
                <a:gd name="T68" fmla="*/ 1987 w 3144"/>
                <a:gd name="T69" fmla="*/ 1583 h 1606"/>
                <a:gd name="T70" fmla="*/ 1571 w 3144"/>
                <a:gd name="T71" fmla="*/ 1606 h 1606"/>
                <a:gd name="T72" fmla="*/ 1157 w 3144"/>
                <a:gd name="T73" fmla="*/ 1582 h 1606"/>
                <a:gd name="T74" fmla="*/ 800 w 3144"/>
                <a:gd name="T75" fmla="*/ 1522 h 1606"/>
                <a:gd name="T76" fmla="*/ 507 w 3144"/>
                <a:gd name="T77" fmla="*/ 1442 h 1606"/>
                <a:gd name="T78" fmla="*/ 280 w 3144"/>
                <a:gd name="T79" fmla="*/ 1357 h 1606"/>
                <a:gd name="T80" fmla="*/ 126 w 3144"/>
                <a:gd name="T81" fmla="*/ 1284 h 1606"/>
                <a:gd name="T82" fmla="*/ 47 w 3144"/>
                <a:gd name="T83" fmla="*/ 1240 h 1606"/>
                <a:gd name="T84" fmla="*/ 28 w 3144"/>
                <a:gd name="T85" fmla="*/ 1180 h 1606"/>
                <a:gd name="T86" fmla="*/ 15 w 3144"/>
                <a:gd name="T87" fmla="*/ 1049 h 1606"/>
                <a:gd name="T88" fmla="*/ 5 w 3144"/>
                <a:gd name="T89" fmla="*/ 938 h 1606"/>
                <a:gd name="T90" fmla="*/ 1 w 3144"/>
                <a:gd name="T91" fmla="*/ 878 h 1606"/>
                <a:gd name="T92" fmla="*/ 3 w 3144"/>
                <a:gd name="T93" fmla="*/ 747 h 1606"/>
                <a:gd name="T94" fmla="*/ 29 w 3144"/>
                <a:gd name="T95" fmla="*/ 599 h 1606"/>
                <a:gd name="T96" fmla="*/ 96 w 3144"/>
                <a:gd name="T97" fmla="*/ 461 h 1606"/>
                <a:gd name="T98" fmla="*/ 214 w 3144"/>
                <a:gd name="T99" fmla="*/ 357 h 1606"/>
                <a:gd name="T100" fmla="*/ 421 w 3144"/>
                <a:gd name="T101" fmla="*/ 290 h 1606"/>
                <a:gd name="T102" fmla="*/ 642 w 3144"/>
                <a:gd name="T103" fmla="*/ 204 h 1606"/>
                <a:gd name="T104" fmla="*/ 823 w 3144"/>
                <a:gd name="T105" fmla="*/ 115 h 1606"/>
                <a:gd name="T106" fmla="*/ 952 w 3144"/>
                <a:gd name="T107" fmla="*/ 40 h 1606"/>
                <a:gd name="T108" fmla="*/ 1011 w 3144"/>
                <a:gd name="T109" fmla="*/ 2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4" h="1606">
                  <a:moveTo>
                    <a:pt x="1013" y="0"/>
                  </a:moveTo>
                  <a:lnTo>
                    <a:pt x="1263" y="790"/>
                  </a:lnTo>
                  <a:lnTo>
                    <a:pt x="1311" y="939"/>
                  </a:lnTo>
                  <a:lnTo>
                    <a:pt x="1312" y="937"/>
                  </a:lnTo>
                  <a:lnTo>
                    <a:pt x="1353" y="1062"/>
                  </a:lnTo>
                  <a:lnTo>
                    <a:pt x="1485" y="689"/>
                  </a:lnTo>
                  <a:lnTo>
                    <a:pt x="1453" y="642"/>
                  </a:lnTo>
                  <a:lnTo>
                    <a:pt x="1426" y="599"/>
                  </a:lnTo>
                  <a:lnTo>
                    <a:pt x="1404" y="559"/>
                  </a:lnTo>
                  <a:lnTo>
                    <a:pt x="1386" y="522"/>
                  </a:lnTo>
                  <a:lnTo>
                    <a:pt x="1374" y="488"/>
                  </a:lnTo>
                  <a:lnTo>
                    <a:pt x="1364" y="457"/>
                  </a:lnTo>
                  <a:lnTo>
                    <a:pt x="1359" y="428"/>
                  </a:lnTo>
                  <a:lnTo>
                    <a:pt x="1357" y="403"/>
                  </a:lnTo>
                  <a:lnTo>
                    <a:pt x="1358" y="380"/>
                  </a:lnTo>
                  <a:lnTo>
                    <a:pt x="1361" y="359"/>
                  </a:lnTo>
                  <a:lnTo>
                    <a:pt x="1368" y="340"/>
                  </a:lnTo>
                  <a:lnTo>
                    <a:pt x="1376" y="323"/>
                  </a:lnTo>
                  <a:lnTo>
                    <a:pt x="1387" y="310"/>
                  </a:lnTo>
                  <a:lnTo>
                    <a:pt x="1398" y="296"/>
                  </a:lnTo>
                  <a:lnTo>
                    <a:pt x="1412" y="286"/>
                  </a:lnTo>
                  <a:lnTo>
                    <a:pt x="1427" y="276"/>
                  </a:lnTo>
                  <a:lnTo>
                    <a:pt x="1442" y="268"/>
                  </a:lnTo>
                  <a:lnTo>
                    <a:pt x="1457" y="262"/>
                  </a:lnTo>
                  <a:lnTo>
                    <a:pt x="1473" y="256"/>
                  </a:lnTo>
                  <a:lnTo>
                    <a:pt x="1488" y="252"/>
                  </a:lnTo>
                  <a:lnTo>
                    <a:pt x="1504" y="248"/>
                  </a:lnTo>
                  <a:lnTo>
                    <a:pt x="1518" y="246"/>
                  </a:lnTo>
                  <a:lnTo>
                    <a:pt x="1531" y="245"/>
                  </a:lnTo>
                  <a:lnTo>
                    <a:pt x="1544" y="244"/>
                  </a:lnTo>
                  <a:lnTo>
                    <a:pt x="1554" y="243"/>
                  </a:lnTo>
                  <a:lnTo>
                    <a:pt x="1562" y="243"/>
                  </a:lnTo>
                  <a:lnTo>
                    <a:pt x="1569" y="243"/>
                  </a:lnTo>
                  <a:lnTo>
                    <a:pt x="1571" y="243"/>
                  </a:lnTo>
                  <a:lnTo>
                    <a:pt x="1575" y="243"/>
                  </a:lnTo>
                  <a:lnTo>
                    <a:pt x="1582" y="243"/>
                  </a:lnTo>
                  <a:lnTo>
                    <a:pt x="1590" y="243"/>
                  </a:lnTo>
                  <a:lnTo>
                    <a:pt x="1600" y="244"/>
                  </a:lnTo>
                  <a:lnTo>
                    <a:pt x="1613" y="245"/>
                  </a:lnTo>
                  <a:lnTo>
                    <a:pt x="1626" y="246"/>
                  </a:lnTo>
                  <a:lnTo>
                    <a:pt x="1640" y="248"/>
                  </a:lnTo>
                  <a:lnTo>
                    <a:pt x="1656" y="252"/>
                  </a:lnTo>
                  <a:lnTo>
                    <a:pt x="1671" y="256"/>
                  </a:lnTo>
                  <a:lnTo>
                    <a:pt x="1687" y="262"/>
                  </a:lnTo>
                  <a:lnTo>
                    <a:pt x="1702" y="268"/>
                  </a:lnTo>
                  <a:lnTo>
                    <a:pt x="1717" y="276"/>
                  </a:lnTo>
                  <a:lnTo>
                    <a:pt x="1732" y="286"/>
                  </a:lnTo>
                  <a:lnTo>
                    <a:pt x="1746" y="296"/>
                  </a:lnTo>
                  <a:lnTo>
                    <a:pt x="1757" y="310"/>
                  </a:lnTo>
                  <a:lnTo>
                    <a:pt x="1768" y="323"/>
                  </a:lnTo>
                  <a:lnTo>
                    <a:pt x="1776" y="340"/>
                  </a:lnTo>
                  <a:lnTo>
                    <a:pt x="1783" y="359"/>
                  </a:lnTo>
                  <a:lnTo>
                    <a:pt x="1786" y="380"/>
                  </a:lnTo>
                  <a:lnTo>
                    <a:pt x="1787" y="403"/>
                  </a:lnTo>
                  <a:lnTo>
                    <a:pt x="1785" y="428"/>
                  </a:lnTo>
                  <a:lnTo>
                    <a:pt x="1780" y="457"/>
                  </a:lnTo>
                  <a:lnTo>
                    <a:pt x="1770" y="488"/>
                  </a:lnTo>
                  <a:lnTo>
                    <a:pt x="1758" y="522"/>
                  </a:lnTo>
                  <a:lnTo>
                    <a:pt x="1740" y="559"/>
                  </a:lnTo>
                  <a:lnTo>
                    <a:pt x="1718" y="599"/>
                  </a:lnTo>
                  <a:lnTo>
                    <a:pt x="1691" y="642"/>
                  </a:lnTo>
                  <a:lnTo>
                    <a:pt x="1659" y="689"/>
                  </a:lnTo>
                  <a:lnTo>
                    <a:pt x="1791" y="1062"/>
                  </a:lnTo>
                  <a:lnTo>
                    <a:pt x="1832" y="937"/>
                  </a:lnTo>
                  <a:lnTo>
                    <a:pt x="1833" y="939"/>
                  </a:lnTo>
                  <a:lnTo>
                    <a:pt x="1879" y="790"/>
                  </a:lnTo>
                  <a:lnTo>
                    <a:pt x="2130" y="0"/>
                  </a:lnTo>
                  <a:lnTo>
                    <a:pt x="2132" y="2"/>
                  </a:lnTo>
                  <a:lnTo>
                    <a:pt x="2140" y="7"/>
                  </a:lnTo>
                  <a:lnTo>
                    <a:pt x="2153" y="15"/>
                  </a:lnTo>
                  <a:lnTo>
                    <a:pt x="2170" y="27"/>
                  </a:lnTo>
                  <a:lnTo>
                    <a:pt x="2192" y="40"/>
                  </a:lnTo>
                  <a:lnTo>
                    <a:pt x="2218" y="57"/>
                  </a:lnTo>
                  <a:lnTo>
                    <a:pt x="2248" y="74"/>
                  </a:lnTo>
                  <a:lnTo>
                    <a:pt x="2282" y="93"/>
                  </a:lnTo>
                  <a:lnTo>
                    <a:pt x="2319" y="115"/>
                  </a:lnTo>
                  <a:lnTo>
                    <a:pt x="2360" y="136"/>
                  </a:lnTo>
                  <a:lnTo>
                    <a:pt x="2405" y="159"/>
                  </a:lnTo>
                  <a:lnTo>
                    <a:pt x="2451" y="182"/>
                  </a:lnTo>
                  <a:lnTo>
                    <a:pt x="2501" y="204"/>
                  </a:lnTo>
                  <a:lnTo>
                    <a:pt x="2553" y="227"/>
                  </a:lnTo>
                  <a:lnTo>
                    <a:pt x="2608" y="248"/>
                  </a:lnTo>
                  <a:lnTo>
                    <a:pt x="2664" y="270"/>
                  </a:lnTo>
                  <a:lnTo>
                    <a:pt x="2723" y="290"/>
                  </a:lnTo>
                  <a:lnTo>
                    <a:pt x="2783" y="308"/>
                  </a:lnTo>
                  <a:lnTo>
                    <a:pt x="2845" y="325"/>
                  </a:lnTo>
                  <a:lnTo>
                    <a:pt x="2889" y="339"/>
                  </a:lnTo>
                  <a:lnTo>
                    <a:pt x="2929" y="357"/>
                  </a:lnTo>
                  <a:lnTo>
                    <a:pt x="2964" y="379"/>
                  </a:lnTo>
                  <a:lnTo>
                    <a:pt x="2995" y="403"/>
                  </a:lnTo>
                  <a:lnTo>
                    <a:pt x="3023" y="432"/>
                  </a:lnTo>
                  <a:lnTo>
                    <a:pt x="3048" y="461"/>
                  </a:lnTo>
                  <a:lnTo>
                    <a:pt x="3068" y="494"/>
                  </a:lnTo>
                  <a:lnTo>
                    <a:pt x="3086" y="528"/>
                  </a:lnTo>
                  <a:lnTo>
                    <a:pt x="3101" y="563"/>
                  </a:lnTo>
                  <a:lnTo>
                    <a:pt x="3113" y="599"/>
                  </a:lnTo>
                  <a:lnTo>
                    <a:pt x="3124" y="637"/>
                  </a:lnTo>
                  <a:lnTo>
                    <a:pt x="3130" y="673"/>
                  </a:lnTo>
                  <a:lnTo>
                    <a:pt x="3136" y="710"/>
                  </a:lnTo>
                  <a:lnTo>
                    <a:pt x="3141" y="747"/>
                  </a:lnTo>
                  <a:lnTo>
                    <a:pt x="3143" y="782"/>
                  </a:lnTo>
                  <a:lnTo>
                    <a:pt x="3144" y="816"/>
                  </a:lnTo>
                  <a:lnTo>
                    <a:pt x="3144" y="848"/>
                  </a:lnTo>
                  <a:lnTo>
                    <a:pt x="3143" y="878"/>
                  </a:lnTo>
                  <a:lnTo>
                    <a:pt x="3142" y="906"/>
                  </a:lnTo>
                  <a:lnTo>
                    <a:pt x="3142" y="910"/>
                  </a:lnTo>
                  <a:lnTo>
                    <a:pt x="3141" y="921"/>
                  </a:lnTo>
                  <a:lnTo>
                    <a:pt x="3139" y="938"/>
                  </a:lnTo>
                  <a:lnTo>
                    <a:pt x="3137" y="961"/>
                  </a:lnTo>
                  <a:lnTo>
                    <a:pt x="3135" y="987"/>
                  </a:lnTo>
                  <a:lnTo>
                    <a:pt x="3133" y="1017"/>
                  </a:lnTo>
                  <a:lnTo>
                    <a:pt x="3129" y="1049"/>
                  </a:lnTo>
                  <a:lnTo>
                    <a:pt x="3126" y="1082"/>
                  </a:lnTo>
                  <a:lnTo>
                    <a:pt x="3122" y="1116"/>
                  </a:lnTo>
                  <a:lnTo>
                    <a:pt x="3119" y="1148"/>
                  </a:lnTo>
                  <a:lnTo>
                    <a:pt x="3116" y="1180"/>
                  </a:lnTo>
                  <a:lnTo>
                    <a:pt x="3111" y="1208"/>
                  </a:lnTo>
                  <a:lnTo>
                    <a:pt x="3108" y="1233"/>
                  </a:lnTo>
                  <a:lnTo>
                    <a:pt x="3105" y="1236"/>
                  </a:lnTo>
                  <a:lnTo>
                    <a:pt x="3097" y="1240"/>
                  </a:lnTo>
                  <a:lnTo>
                    <a:pt x="3085" y="1247"/>
                  </a:lnTo>
                  <a:lnTo>
                    <a:pt x="3068" y="1257"/>
                  </a:lnTo>
                  <a:lnTo>
                    <a:pt x="3045" y="1270"/>
                  </a:lnTo>
                  <a:lnTo>
                    <a:pt x="3018" y="1284"/>
                  </a:lnTo>
                  <a:lnTo>
                    <a:pt x="2986" y="1300"/>
                  </a:lnTo>
                  <a:lnTo>
                    <a:pt x="2950" y="1318"/>
                  </a:lnTo>
                  <a:lnTo>
                    <a:pt x="2909" y="1336"/>
                  </a:lnTo>
                  <a:lnTo>
                    <a:pt x="2864" y="1357"/>
                  </a:lnTo>
                  <a:lnTo>
                    <a:pt x="2814" y="1377"/>
                  </a:lnTo>
                  <a:lnTo>
                    <a:pt x="2760" y="1399"/>
                  </a:lnTo>
                  <a:lnTo>
                    <a:pt x="2701" y="1420"/>
                  </a:lnTo>
                  <a:lnTo>
                    <a:pt x="2637" y="1442"/>
                  </a:lnTo>
                  <a:lnTo>
                    <a:pt x="2570" y="1463"/>
                  </a:lnTo>
                  <a:lnTo>
                    <a:pt x="2499" y="1484"/>
                  </a:lnTo>
                  <a:lnTo>
                    <a:pt x="2424" y="1503"/>
                  </a:lnTo>
                  <a:lnTo>
                    <a:pt x="2344" y="1522"/>
                  </a:lnTo>
                  <a:lnTo>
                    <a:pt x="2260" y="1540"/>
                  </a:lnTo>
                  <a:lnTo>
                    <a:pt x="2173" y="1556"/>
                  </a:lnTo>
                  <a:lnTo>
                    <a:pt x="2082" y="1571"/>
                  </a:lnTo>
                  <a:lnTo>
                    <a:pt x="1987" y="1583"/>
                  </a:lnTo>
                  <a:lnTo>
                    <a:pt x="1890" y="1592"/>
                  </a:lnTo>
                  <a:lnTo>
                    <a:pt x="1786" y="1600"/>
                  </a:lnTo>
                  <a:lnTo>
                    <a:pt x="1681" y="1605"/>
                  </a:lnTo>
                  <a:lnTo>
                    <a:pt x="1571" y="1606"/>
                  </a:lnTo>
                  <a:lnTo>
                    <a:pt x="1463" y="1605"/>
                  </a:lnTo>
                  <a:lnTo>
                    <a:pt x="1357" y="1600"/>
                  </a:lnTo>
                  <a:lnTo>
                    <a:pt x="1254" y="1592"/>
                  </a:lnTo>
                  <a:lnTo>
                    <a:pt x="1157" y="1582"/>
                  </a:lnTo>
                  <a:lnTo>
                    <a:pt x="1062" y="1570"/>
                  </a:lnTo>
                  <a:lnTo>
                    <a:pt x="971" y="1556"/>
                  </a:lnTo>
                  <a:lnTo>
                    <a:pt x="884" y="1539"/>
                  </a:lnTo>
                  <a:lnTo>
                    <a:pt x="800" y="1522"/>
                  </a:lnTo>
                  <a:lnTo>
                    <a:pt x="720" y="1503"/>
                  </a:lnTo>
                  <a:lnTo>
                    <a:pt x="645" y="1484"/>
                  </a:lnTo>
                  <a:lnTo>
                    <a:pt x="574" y="1462"/>
                  </a:lnTo>
                  <a:lnTo>
                    <a:pt x="507" y="1442"/>
                  </a:lnTo>
                  <a:lnTo>
                    <a:pt x="443" y="1420"/>
                  </a:lnTo>
                  <a:lnTo>
                    <a:pt x="384" y="1399"/>
                  </a:lnTo>
                  <a:lnTo>
                    <a:pt x="330" y="1377"/>
                  </a:lnTo>
                  <a:lnTo>
                    <a:pt x="280" y="1357"/>
                  </a:lnTo>
                  <a:lnTo>
                    <a:pt x="235" y="1336"/>
                  </a:lnTo>
                  <a:lnTo>
                    <a:pt x="194" y="1317"/>
                  </a:lnTo>
                  <a:lnTo>
                    <a:pt x="158" y="1300"/>
                  </a:lnTo>
                  <a:lnTo>
                    <a:pt x="126" y="1284"/>
                  </a:lnTo>
                  <a:lnTo>
                    <a:pt x="99" y="1270"/>
                  </a:lnTo>
                  <a:lnTo>
                    <a:pt x="76" y="1257"/>
                  </a:lnTo>
                  <a:lnTo>
                    <a:pt x="59" y="1247"/>
                  </a:lnTo>
                  <a:lnTo>
                    <a:pt x="47" y="1240"/>
                  </a:lnTo>
                  <a:lnTo>
                    <a:pt x="39" y="1236"/>
                  </a:lnTo>
                  <a:lnTo>
                    <a:pt x="36" y="1233"/>
                  </a:lnTo>
                  <a:lnTo>
                    <a:pt x="33" y="1208"/>
                  </a:lnTo>
                  <a:lnTo>
                    <a:pt x="28" y="1180"/>
                  </a:lnTo>
                  <a:lnTo>
                    <a:pt x="25" y="1148"/>
                  </a:lnTo>
                  <a:lnTo>
                    <a:pt x="22" y="1116"/>
                  </a:lnTo>
                  <a:lnTo>
                    <a:pt x="18" y="1082"/>
                  </a:lnTo>
                  <a:lnTo>
                    <a:pt x="15" y="1049"/>
                  </a:lnTo>
                  <a:lnTo>
                    <a:pt x="11" y="1017"/>
                  </a:lnTo>
                  <a:lnTo>
                    <a:pt x="9" y="987"/>
                  </a:lnTo>
                  <a:lnTo>
                    <a:pt x="7" y="961"/>
                  </a:lnTo>
                  <a:lnTo>
                    <a:pt x="5" y="938"/>
                  </a:lnTo>
                  <a:lnTo>
                    <a:pt x="3" y="921"/>
                  </a:lnTo>
                  <a:lnTo>
                    <a:pt x="2" y="910"/>
                  </a:lnTo>
                  <a:lnTo>
                    <a:pt x="2" y="906"/>
                  </a:lnTo>
                  <a:lnTo>
                    <a:pt x="1" y="878"/>
                  </a:lnTo>
                  <a:lnTo>
                    <a:pt x="0" y="848"/>
                  </a:lnTo>
                  <a:lnTo>
                    <a:pt x="0" y="816"/>
                  </a:lnTo>
                  <a:lnTo>
                    <a:pt x="1" y="782"/>
                  </a:lnTo>
                  <a:lnTo>
                    <a:pt x="3" y="747"/>
                  </a:lnTo>
                  <a:lnTo>
                    <a:pt x="7" y="710"/>
                  </a:lnTo>
                  <a:lnTo>
                    <a:pt x="12" y="673"/>
                  </a:lnTo>
                  <a:lnTo>
                    <a:pt x="20" y="637"/>
                  </a:lnTo>
                  <a:lnTo>
                    <a:pt x="29" y="599"/>
                  </a:lnTo>
                  <a:lnTo>
                    <a:pt x="42" y="563"/>
                  </a:lnTo>
                  <a:lnTo>
                    <a:pt x="57" y="528"/>
                  </a:lnTo>
                  <a:lnTo>
                    <a:pt x="75" y="494"/>
                  </a:lnTo>
                  <a:lnTo>
                    <a:pt x="96" y="461"/>
                  </a:lnTo>
                  <a:lnTo>
                    <a:pt x="120" y="432"/>
                  </a:lnTo>
                  <a:lnTo>
                    <a:pt x="147" y="403"/>
                  </a:lnTo>
                  <a:lnTo>
                    <a:pt x="179" y="379"/>
                  </a:lnTo>
                  <a:lnTo>
                    <a:pt x="214" y="357"/>
                  </a:lnTo>
                  <a:lnTo>
                    <a:pt x="254" y="339"/>
                  </a:lnTo>
                  <a:lnTo>
                    <a:pt x="298" y="325"/>
                  </a:lnTo>
                  <a:lnTo>
                    <a:pt x="361" y="308"/>
                  </a:lnTo>
                  <a:lnTo>
                    <a:pt x="421" y="290"/>
                  </a:lnTo>
                  <a:lnTo>
                    <a:pt x="479" y="270"/>
                  </a:lnTo>
                  <a:lnTo>
                    <a:pt x="535" y="248"/>
                  </a:lnTo>
                  <a:lnTo>
                    <a:pt x="590" y="227"/>
                  </a:lnTo>
                  <a:lnTo>
                    <a:pt x="642" y="204"/>
                  </a:lnTo>
                  <a:lnTo>
                    <a:pt x="692" y="182"/>
                  </a:lnTo>
                  <a:lnTo>
                    <a:pt x="739" y="159"/>
                  </a:lnTo>
                  <a:lnTo>
                    <a:pt x="783" y="136"/>
                  </a:lnTo>
                  <a:lnTo>
                    <a:pt x="823" y="115"/>
                  </a:lnTo>
                  <a:lnTo>
                    <a:pt x="861" y="93"/>
                  </a:lnTo>
                  <a:lnTo>
                    <a:pt x="895" y="74"/>
                  </a:lnTo>
                  <a:lnTo>
                    <a:pt x="926" y="57"/>
                  </a:lnTo>
                  <a:lnTo>
                    <a:pt x="952" y="40"/>
                  </a:lnTo>
                  <a:lnTo>
                    <a:pt x="973" y="27"/>
                  </a:lnTo>
                  <a:lnTo>
                    <a:pt x="990" y="15"/>
                  </a:lnTo>
                  <a:lnTo>
                    <a:pt x="1003" y="7"/>
                  </a:lnTo>
                  <a:lnTo>
                    <a:pt x="1011" y="2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025456" y="3841611"/>
            <a:ext cx="395288" cy="461963"/>
            <a:chOff x="7496175" y="3475038"/>
            <a:chExt cx="395288" cy="461963"/>
          </a:xfrm>
          <a:solidFill>
            <a:schemeClr val="accent3"/>
          </a:solidFill>
        </p:grpSpPr>
        <p:sp>
          <p:nvSpPr>
            <p:cNvPr id="162" name="Freeform 38"/>
            <p:cNvSpPr>
              <a:spLocks noEditPoints="1"/>
            </p:cNvSpPr>
            <p:nvPr/>
          </p:nvSpPr>
          <p:spPr bwMode="auto">
            <a:xfrm>
              <a:off x="7496175" y="3475038"/>
              <a:ext cx="395288" cy="461963"/>
            </a:xfrm>
            <a:custGeom>
              <a:avLst/>
              <a:gdLst>
                <a:gd name="T0" fmla="*/ 1022 w 2988"/>
                <a:gd name="T1" fmla="*/ 460 h 3492"/>
                <a:gd name="T2" fmla="*/ 608 w 2988"/>
                <a:gd name="T3" fmla="*/ 855 h 3492"/>
                <a:gd name="T4" fmla="*/ 471 w 2988"/>
                <a:gd name="T5" fmla="*/ 1432 h 3492"/>
                <a:gd name="T6" fmla="*/ 668 w 2988"/>
                <a:gd name="T7" fmla="*/ 1975 h 3492"/>
                <a:gd name="T8" fmla="*/ 1139 w 2988"/>
                <a:gd name="T9" fmla="*/ 2329 h 3492"/>
                <a:gd name="T10" fmla="*/ 1722 w 2988"/>
                <a:gd name="T11" fmla="*/ 2365 h 3492"/>
                <a:gd name="T12" fmla="*/ 2240 w 2988"/>
                <a:gd name="T13" fmla="*/ 2066 h 3492"/>
                <a:gd name="T14" fmla="*/ 2497 w 2988"/>
                <a:gd name="T15" fmla="*/ 1558 h 3492"/>
                <a:gd name="T16" fmla="*/ 2443 w 2988"/>
                <a:gd name="T17" fmla="*/ 987 h 3492"/>
                <a:gd name="T18" fmla="*/ 2112 w 2988"/>
                <a:gd name="T19" fmla="*/ 552 h 3492"/>
                <a:gd name="T20" fmla="*/ 1711 w 2988"/>
                <a:gd name="T21" fmla="*/ 367 h 3492"/>
                <a:gd name="T22" fmla="*/ 1605 w 2988"/>
                <a:gd name="T23" fmla="*/ 43 h 3492"/>
                <a:gd name="T24" fmla="*/ 1819 w 2988"/>
                <a:gd name="T25" fmla="*/ 190 h 3492"/>
                <a:gd name="T26" fmla="*/ 2056 w 2988"/>
                <a:gd name="T27" fmla="*/ 154 h 3492"/>
                <a:gd name="T28" fmla="*/ 2244 w 2988"/>
                <a:gd name="T29" fmla="*/ 212 h 3492"/>
                <a:gd name="T30" fmla="*/ 2331 w 2988"/>
                <a:gd name="T31" fmla="*/ 424 h 3492"/>
                <a:gd name="T32" fmla="*/ 2493 w 2988"/>
                <a:gd name="T33" fmla="*/ 547 h 3492"/>
                <a:gd name="T34" fmla="*/ 2695 w 2988"/>
                <a:gd name="T35" fmla="*/ 638 h 3492"/>
                <a:gd name="T36" fmla="*/ 2708 w 2988"/>
                <a:gd name="T37" fmla="*/ 857 h 3492"/>
                <a:gd name="T38" fmla="*/ 2716 w 2988"/>
                <a:gd name="T39" fmla="*/ 1089 h 3492"/>
                <a:gd name="T40" fmla="*/ 2878 w 2988"/>
                <a:gd name="T41" fmla="*/ 1325 h 3492"/>
                <a:gd name="T42" fmla="*/ 2804 w 2988"/>
                <a:gd name="T43" fmla="*/ 1542 h 3492"/>
                <a:gd name="T44" fmla="*/ 2692 w 2988"/>
                <a:gd name="T45" fmla="*/ 1755 h 3492"/>
                <a:gd name="T46" fmla="*/ 2734 w 2988"/>
                <a:gd name="T47" fmla="*/ 1996 h 3492"/>
                <a:gd name="T48" fmla="*/ 2605 w 2988"/>
                <a:gd name="T49" fmla="*/ 2153 h 3492"/>
                <a:gd name="T50" fmla="*/ 2580 w 2988"/>
                <a:gd name="T51" fmla="*/ 2290 h 3492"/>
                <a:gd name="T52" fmla="*/ 2749 w 2988"/>
                <a:gd name="T53" fmla="*/ 2580 h 3492"/>
                <a:gd name="T54" fmla="*/ 2913 w 2988"/>
                <a:gd name="T55" fmla="*/ 2862 h 3492"/>
                <a:gd name="T56" fmla="*/ 2984 w 2988"/>
                <a:gd name="T57" fmla="*/ 2987 h 3492"/>
                <a:gd name="T58" fmla="*/ 2609 w 2988"/>
                <a:gd name="T59" fmla="*/ 3084 h 3492"/>
                <a:gd name="T60" fmla="*/ 2269 w 2988"/>
                <a:gd name="T61" fmla="*/ 3449 h 3492"/>
                <a:gd name="T62" fmla="*/ 2149 w 2988"/>
                <a:gd name="T63" fmla="*/ 3446 h 3492"/>
                <a:gd name="T64" fmla="*/ 2069 w 2988"/>
                <a:gd name="T65" fmla="*/ 3308 h 3492"/>
                <a:gd name="T66" fmla="*/ 1897 w 2988"/>
                <a:gd name="T67" fmla="*/ 3012 h 3492"/>
                <a:gd name="T68" fmla="*/ 1737 w 2988"/>
                <a:gd name="T69" fmla="*/ 2738 h 3492"/>
                <a:gd name="T70" fmla="*/ 1679 w 2988"/>
                <a:gd name="T71" fmla="*/ 2646 h 3492"/>
                <a:gd name="T72" fmla="*/ 1532 w 2988"/>
                <a:gd name="T73" fmla="*/ 2733 h 3492"/>
                <a:gd name="T74" fmla="*/ 1324 w 2988"/>
                <a:gd name="T75" fmla="*/ 2651 h 3492"/>
                <a:gd name="T76" fmla="*/ 1278 w 2988"/>
                <a:gd name="T77" fmla="*/ 2694 h 3492"/>
                <a:gd name="T78" fmla="*/ 1138 w 2988"/>
                <a:gd name="T79" fmla="*/ 2935 h 3492"/>
                <a:gd name="T80" fmla="*/ 959 w 2988"/>
                <a:gd name="T81" fmla="*/ 3244 h 3492"/>
                <a:gd name="T82" fmla="*/ 845 w 2988"/>
                <a:gd name="T83" fmla="*/ 3440 h 3492"/>
                <a:gd name="T84" fmla="*/ 749 w 2988"/>
                <a:gd name="T85" fmla="*/ 3483 h 3492"/>
                <a:gd name="T86" fmla="*/ 436 w 2988"/>
                <a:gd name="T87" fmla="*/ 3102 h 3492"/>
                <a:gd name="T88" fmla="*/ 1 w 2988"/>
                <a:gd name="T89" fmla="*/ 3029 h 3492"/>
                <a:gd name="T90" fmla="*/ 48 w 2988"/>
                <a:gd name="T91" fmla="*/ 2915 h 3492"/>
                <a:gd name="T92" fmla="*/ 196 w 2988"/>
                <a:gd name="T93" fmla="*/ 2658 h 3492"/>
                <a:gd name="T94" fmla="*/ 370 w 2988"/>
                <a:gd name="T95" fmla="*/ 2358 h 3492"/>
                <a:gd name="T96" fmla="*/ 465 w 2988"/>
                <a:gd name="T97" fmla="*/ 2192 h 3492"/>
                <a:gd name="T98" fmla="*/ 344 w 2988"/>
                <a:gd name="T99" fmla="*/ 2137 h 3492"/>
                <a:gd name="T100" fmla="*/ 255 w 2988"/>
                <a:gd name="T101" fmla="*/ 1967 h 3492"/>
                <a:gd name="T102" fmla="*/ 293 w 2988"/>
                <a:gd name="T103" fmla="*/ 1727 h 3492"/>
                <a:gd name="T104" fmla="*/ 159 w 2988"/>
                <a:gd name="T105" fmla="*/ 1515 h 3492"/>
                <a:gd name="T106" fmla="*/ 122 w 2988"/>
                <a:gd name="T107" fmla="*/ 1289 h 3492"/>
                <a:gd name="T108" fmla="*/ 284 w 2988"/>
                <a:gd name="T109" fmla="*/ 1064 h 3492"/>
                <a:gd name="T110" fmla="*/ 269 w 2988"/>
                <a:gd name="T111" fmla="*/ 832 h 3492"/>
                <a:gd name="T112" fmla="*/ 307 w 2988"/>
                <a:gd name="T113" fmla="*/ 626 h 3492"/>
                <a:gd name="T114" fmla="*/ 517 w 2988"/>
                <a:gd name="T115" fmla="*/ 543 h 3492"/>
                <a:gd name="T116" fmla="*/ 663 w 2988"/>
                <a:gd name="T117" fmla="*/ 402 h 3492"/>
                <a:gd name="T118" fmla="*/ 753 w 2988"/>
                <a:gd name="T119" fmla="*/ 196 h 3492"/>
                <a:gd name="T120" fmla="*/ 958 w 2988"/>
                <a:gd name="T121" fmla="*/ 165 h 3492"/>
                <a:gd name="T122" fmla="*/ 1172 w 2988"/>
                <a:gd name="T123" fmla="*/ 190 h 3492"/>
                <a:gd name="T124" fmla="*/ 1322 w 2988"/>
                <a:gd name="T125" fmla="*/ 76 h 3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88" h="3492">
                  <a:moveTo>
                    <a:pt x="1498" y="345"/>
                  </a:moveTo>
                  <a:lnTo>
                    <a:pt x="1427" y="347"/>
                  </a:lnTo>
                  <a:lnTo>
                    <a:pt x="1357" y="355"/>
                  </a:lnTo>
                  <a:lnTo>
                    <a:pt x="1288" y="366"/>
                  </a:lnTo>
                  <a:lnTo>
                    <a:pt x="1219" y="383"/>
                  </a:lnTo>
                  <a:lnTo>
                    <a:pt x="1152" y="405"/>
                  </a:lnTo>
                  <a:lnTo>
                    <a:pt x="1086" y="430"/>
                  </a:lnTo>
                  <a:lnTo>
                    <a:pt x="1022" y="460"/>
                  </a:lnTo>
                  <a:lnTo>
                    <a:pt x="960" y="495"/>
                  </a:lnTo>
                  <a:lnTo>
                    <a:pt x="901" y="535"/>
                  </a:lnTo>
                  <a:lnTo>
                    <a:pt x="844" y="577"/>
                  </a:lnTo>
                  <a:lnTo>
                    <a:pt x="790" y="625"/>
                  </a:lnTo>
                  <a:lnTo>
                    <a:pt x="739" y="676"/>
                  </a:lnTo>
                  <a:lnTo>
                    <a:pt x="691" y="733"/>
                  </a:lnTo>
                  <a:lnTo>
                    <a:pt x="647" y="792"/>
                  </a:lnTo>
                  <a:lnTo>
                    <a:pt x="608" y="855"/>
                  </a:lnTo>
                  <a:lnTo>
                    <a:pt x="571" y="925"/>
                  </a:lnTo>
                  <a:lnTo>
                    <a:pt x="540" y="995"/>
                  </a:lnTo>
                  <a:lnTo>
                    <a:pt x="515" y="1066"/>
                  </a:lnTo>
                  <a:lnTo>
                    <a:pt x="496" y="1139"/>
                  </a:lnTo>
                  <a:lnTo>
                    <a:pt x="481" y="1212"/>
                  </a:lnTo>
                  <a:lnTo>
                    <a:pt x="473" y="1285"/>
                  </a:lnTo>
                  <a:lnTo>
                    <a:pt x="469" y="1358"/>
                  </a:lnTo>
                  <a:lnTo>
                    <a:pt x="471" y="1432"/>
                  </a:lnTo>
                  <a:lnTo>
                    <a:pt x="479" y="1504"/>
                  </a:lnTo>
                  <a:lnTo>
                    <a:pt x="491" y="1577"/>
                  </a:lnTo>
                  <a:lnTo>
                    <a:pt x="509" y="1647"/>
                  </a:lnTo>
                  <a:lnTo>
                    <a:pt x="530" y="1716"/>
                  </a:lnTo>
                  <a:lnTo>
                    <a:pt x="558" y="1784"/>
                  </a:lnTo>
                  <a:lnTo>
                    <a:pt x="590" y="1850"/>
                  </a:lnTo>
                  <a:lnTo>
                    <a:pt x="626" y="1913"/>
                  </a:lnTo>
                  <a:lnTo>
                    <a:pt x="668" y="1975"/>
                  </a:lnTo>
                  <a:lnTo>
                    <a:pt x="714" y="2033"/>
                  </a:lnTo>
                  <a:lnTo>
                    <a:pt x="764" y="2088"/>
                  </a:lnTo>
                  <a:lnTo>
                    <a:pt x="819" y="2140"/>
                  </a:lnTo>
                  <a:lnTo>
                    <a:pt x="878" y="2188"/>
                  </a:lnTo>
                  <a:lnTo>
                    <a:pt x="942" y="2232"/>
                  </a:lnTo>
                  <a:lnTo>
                    <a:pt x="1005" y="2269"/>
                  </a:lnTo>
                  <a:lnTo>
                    <a:pt x="1071" y="2301"/>
                  </a:lnTo>
                  <a:lnTo>
                    <a:pt x="1139" y="2329"/>
                  </a:lnTo>
                  <a:lnTo>
                    <a:pt x="1210" y="2351"/>
                  </a:lnTo>
                  <a:lnTo>
                    <a:pt x="1281" y="2368"/>
                  </a:lnTo>
                  <a:lnTo>
                    <a:pt x="1353" y="2381"/>
                  </a:lnTo>
                  <a:lnTo>
                    <a:pt x="1426" y="2388"/>
                  </a:lnTo>
                  <a:lnTo>
                    <a:pt x="1500" y="2391"/>
                  </a:lnTo>
                  <a:lnTo>
                    <a:pt x="1573" y="2387"/>
                  </a:lnTo>
                  <a:lnTo>
                    <a:pt x="1648" y="2379"/>
                  </a:lnTo>
                  <a:lnTo>
                    <a:pt x="1722" y="2365"/>
                  </a:lnTo>
                  <a:lnTo>
                    <a:pt x="1794" y="2345"/>
                  </a:lnTo>
                  <a:lnTo>
                    <a:pt x="1866" y="2319"/>
                  </a:lnTo>
                  <a:lnTo>
                    <a:pt x="1937" y="2288"/>
                  </a:lnTo>
                  <a:lnTo>
                    <a:pt x="2007" y="2252"/>
                  </a:lnTo>
                  <a:lnTo>
                    <a:pt x="2071" y="2211"/>
                  </a:lnTo>
                  <a:lnTo>
                    <a:pt x="2131" y="2166"/>
                  </a:lnTo>
                  <a:lnTo>
                    <a:pt x="2188" y="2118"/>
                  </a:lnTo>
                  <a:lnTo>
                    <a:pt x="2240" y="2066"/>
                  </a:lnTo>
                  <a:lnTo>
                    <a:pt x="2288" y="2010"/>
                  </a:lnTo>
                  <a:lnTo>
                    <a:pt x="2332" y="1953"/>
                  </a:lnTo>
                  <a:lnTo>
                    <a:pt x="2370" y="1892"/>
                  </a:lnTo>
                  <a:lnTo>
                    <a:pt x="2405" y="1829"/>
                  </a:lnTo>
                  <a:lnTo>
                    <a:pt x="2435" y="1763"/>
                  </a:lnTo>
                  <a:lnTo>
                    <a:pt x="2461" y="1697"/>
                  </a:lnTo>
                  <a:lnTo>
                    <a:pt x="2481" y="1628"/>
                  </a:lnTo>
                  <a:lnTo>
                    <a:pt x="2497" y="1558"/>
                  </a:lnTo>
                  <a:lnTo>
                    <a:pt x="2508" y="1487"/>
                  </a:lnTo>
                  <a:lnTo>
                    <a:pt x="2514" y="1416"/>
                  </a:lnTo>
                  <a:lnTo>
                    <a:pt x="2515" y="1344"/>
                  </a:lnTo>
                  <a:lnTo>
                    <a:pt x="2511" y="1272"/>
                  </a:lnTo>
                  <a:lnTo>
                    <a:pt x="2503" y="1200"/>
                  </a:lnTo>
                  <a:lnTo>
                    <a:pt x="2488" y="1128"/>
                  </a:lnTo>
                  <a:lnTo>
                    <a:pt x="2468" y="1058"/>
                  </a:lnTo>
                  <a:lnTo>
                    <a:pt x="2443" y="987"/>
                  </a:lnTo>
                  <a:lnTo>
                    <a:pt x="2413" y="918"/>
                  </a:lnTo>
                  <a:lnTo>
                    <a:pt x="2377" y="851"/>
                  </a:lnTo>
                  <a:lnTo>
                    <a:pt x="2340" y="792"/>
                  </a:lnTo>
                  <a:lnTo>
                    <a:pt x="2300" y="738"/>
                  </a:lnTo>
                  <a:lnTo>
                    <a:pt x="2257" y="686"/>
                  </a:lnTo>
                  <a:lnTo>
                    <a:pt x="2211" y="638"/>
                  </a:lnTo>
                  <a:lnTo>
                    <a:pt x="2163" y="593"/>
                  </a:lnTo>
                  <a:lnTo>
                    <a:pt x="2112" y="552"/>
                  </a:lnTo>
                  <a:lnTo>
                    <a:pt x="2059" y="514"/>
                  </a:lnTo>
                  <a:lnTo>
                    <a:pt x="2004" y="479"/>
                  </a:lnTo>
                  <a:lnTo>
                    <a:pt x="1993" y="474"/>
                  </a:lnTo>
                  <a:lnTo>
                    <a:pt x="1985" y="470"/>
                  </a:lnTo>
                  <a:lnTo>
                    <a:pt x="1918" y="435"/>
                  </a:lnTo>
                  <a:lnTo>
                    <a:pt x="1850" y="408"/>
                  </a:lnTo>
                  <a:lnTo>
                    <a:pt x="1780" y="385"/>
                  </a:lnTo>
                  <a:lnTo>
                    <a:pt x="1711" y="367"/>
                  </a:lnTo>
                  <a:lnTo>
                    <a:pt x="1640" y="355"/>
                  </a:lnTo>
                  <a:lnTo>
                    <a:pt x="1569" y="347"/>
                  </a:lnTo>
                  <a:lnTo>
                    <a:pt x="1498" y="345"/>
                  </a:lnTo>
                  <a:close/>
                  <a:moveTo>
                    <a:pt x="1496" y="0"/>
                  </a:moveTo>
                  <a:lnTo>
                    <a:pt x="1524" y="3"/>
                  </a:lnTo>
                  <a:lnTo>
                    <a:pt x="1552" y="11"/>
                  </a:lnTo>
                  <a:lnTo>
                    <a:pt x="1579" y="25"/>
                  </a:lnTo>
                  <a:lnTo>
                    <a:pt x="1605" y="43"/>
                  </a:lnTo>
                  <a:lnTo>
                    <a:pt x="1632" y="64"/>
                  </a:lnTo>
                  <a:lnTo>
                    <a:pt x="1659" y="85"/>
                  </a:lnTo>
                  <a:lnTo>
                    <a:pt x="1685" y="107"/>
                  </a:lnTo>
                  <a:lnTo>
                    <a:pt x="1711" y="130"/>
                  </a:lnTo>
                  <a:lnTo>
                    <a:pt x="1738" y="150"/>
                  </a:lnTo>
                  <a:lnTo>
                    <a:pt x="1764" y="167"/>
                  </a:lnTo>
                  <a:lnTo>
                    <a:pt x="1791" y="181"/>
                  </a:lnTo>
                  <a:lnTo>
                    <a:pt x="1819" y="190"/>
                  </a:lnTo>
                  <a:lnTo>
                    <a:pt x="1845" y="194"/>
                  </a:lnTo>
                  <a:lnTo>
                    <a:pt x="1873" y="194"/>
                  </a:lnTo>
                  <a:lnTo>
                    <a:pt x="1902" y="190"/>
                  </a:lnTo>
                  <a:lnTo>
                    <a:pt x="1933" y="184"/>
                  </a:lnTo>
                  <a:lnTo>
                    <a:pt x="1963" y="177"/>
                  </a:lnTo>
                  <a:lnTo>
                    <a:pt x="1994" y="169"/>
                  </a:lnTo>
                  <a:lnTo>
                    <a:pt x="2026" y="162"/>
                  </a:lnTo>
                  <a:lnTo>
                    <a:pt x="2056" y="154"/>
                  </a:lnTo>
                  <a:lnTo>
                    <a:pt x="2085" y="149"/>
                  </a:lnTo>
                  <a:lnTo>
                    <a:pt x="2114" y="147"/>
                  </a:lnTo>
                  <a:lnTo>
                    <a:pt x="2142" y="147"/>
                  </a:lnTo>
                  <a:lnTo>
                    <a:pt x="2169" y="151"/>
                  </a:lnTo>
                  <a:lnTo>
                    <a:pt x="2192" y="161"/>
                  </a:lnTo>
                  <a:lnTo>
                    <a:pt x="2212" y="174"/>
                  </a:lnTo>
                  <a:lnTo>
                    <a:pt x="2229" y="192"/>
                  </a:lnTo>
                  <a:lnTo>
                    <a:pt x="2244" y="212"/>
                  </a:lnTo>
                  <a:lnTo>
                    <a:pt x="2258" y="235"/>
                  </a:lnTo>
                  <a:lnTo>
                    <a:pt x="2270" y="261"/>
                  </a:lnTo>
                  <a:lnTo>
                    <a:pt x="2281" y="287"/>
                  </a:lnTo>
                  <a:lnTo>
                    <a:pt x="2290" y="315"/>
                  </a:lnTo>
                  <a:lnTo>
                    <a:pt x="2300" y="343"/>
                  </a:lnTo>
                  <a:lnTo>
                    <a:pt x="2309" y="370"/>
                  </a:lnTo>
                  <a:lnTo>
                    <a:pt x="2320" y="398"/>
                  </a:lnTo>
                  <a:lnTo>
                    <a:pt x="2331" y="424"/>
                  </a:lnTo>
                  <a:lnTo>
                    <a:pt x="2344" y="448"/>
                  </a:lnTo>
                  <a:lnTo>
                    <a:pt x="2359" y="470"/>
                  </a:lnTo>
                  <a:lnTo>
                    <a:pt x="2375" y="489"/>
                  </a:lnTo>
                  <a:lnTo>
                    <a:pt x="2394" y="504"/>
                  </a:lnTo>
                  <a:lnTo>
                    <a:pt x="2415" y="516"/>
                  </a:lnTo>
                  <a:lnTo>
                    <a:pt x="2440" y="528"/>
                  </a:lnTo>
                  <a:lnTo>
                    <a:pt x="2466" y="538"/>
                  </a:lnTo>
                  <a:lnTo>
                    <a:pt x="2493" y="547"/>
                  </a:lnTo>
                  <a:lnTo>
                    <a:pt x="2522" y="556"/>
                  </a:lnTo>
                  <a:lnTo>
                    <a:pt x="2551" y="564"/>
                  </a:lnTo>
                  <a:lnTo>
                    <a:pt x="2578" y="573"/>
                  </a:lnTo>
                  <a:lnTo>
                    <a:pt x="2605" y="583"/>
                  </a:lnTo>
                  <a:lnTo>
                    <a:pt x="2632" y="594"/>
                  </a:lnTo>
                  <a:lnTo>
                    <a:pt x="2655" y="606"/>
                  </a:lnTo>
                  <a:lnTo>
                    <a:pt x="2676" y="621"/>
                  </a:lnTo>
                  <a:lnTo>
                    <a:pt x="2695" y="638"/>
                  </a:lnTo>
                  <a:lnTo>
                    <a:pt x="2710" y="658"/>
                  </a:lnTo>
                  <a:lnTo>
                    <a:pt x="2720" y="683"/>
                  </a:lnTo>
                  <a:lnTo>
                    <a:pt x="2726" y="708"/>
                  </a:lnTo>
                  <a:lnTo>
                    <a:pt x="2728" y="736"/>
                  </a:lnTo>
                  <a:lnTo>
                    <a:pt x="2726" y="766"/>
                  </a:lnTo>
                  <a:lnTo>
                    <a:pt x="2721" y="796"/>
                  </a:lnTo>
                  <a:lnTo>
                    <a:pt x="2716" y="827"/>
                  </a:lnTo>
                  <a:lnTo>
                    <a:pt x="2708" y="857"/>
                  </a:lnTo>
                  <a:lnTo>
                    <a:pt x="2701" y="889"/>
                  </a:lnTo>
                  <a:lnTo>
                    <a:pt x="2695" y="919"/>
                  </a:lnTo>
                  <a:lnTo>
                    <a:pt x="2690" y="949"/>
                  </a:lnTo>
                  <a:lnTo>
                    <a:pt x="2687" y="979"/>
                  </a:lnTo>
                  <a:lnTo>
                    <a:pt x="2687" y="1007"/>
                  </a:lnTo>
                  <a:lnTo>
                    <a:pt x="2691" y="1032"/>
                  </a:lnTo>
                  <a:lnTo>
                    <a:pt x="2701" y="1060"/>
                  </a:lnTo>
                  <a:lnTo>
                    <a:pt x="2716" y="1089"/>
                  </a:lnTo>
                  <a:lnTo>
                    <a:pt x="2735" y="1117"/>
                  </a:lnTo>
                  <a:lnTo>
                    <a:pt x="2755" y="1147"/>
                  </a:lnTo>
                  <a:lnTo>
                    <a:pt x="2779" y="1177"/>
                  </a:lnTo>
                  <a:lnTo>
                    <a:pt x="2802" y="1207"/>
                  </a:lnTo>
                  <a:lnTo>
                    <a:pt x="2825" y="1237"/>
                  </a:lnTo>
                  <a:lnTo>
                    <a:pt x="2846" y="1267"/>
                  </a:lnTo>
                  <a:lnTo>
                    <a:pt x="2864" y="1295"/>
                  </a:lnTo>
                  <a:lnTo>
                    <a:pt x="2878" y="1325"/>
                  </a:lnTo>
                  <a:lnTo>
                    <a:pt x="2888" y="1353"/>
                  </a:lnTo>
                  <a:lnTo>
                    <a:pt x="2891" y="1382"/>
                  </a:lnTo>
                  <a:lnTo>
                    <a:pt x="2888" y="1409"/>
                  </a:lnTo>
                  <a:lnTo>
                    <a:pt x="2879" y="1436"/>
                  </a:lnTo>
                  <a:lnTo>
                    <a:pt x="2865" y="1464"/>
                  </a:lnTo>
                  <a:lnTo>
                    <a:pt x="2847" y="1489"/>
                  </a:lnTo>
                  <a:lnTo>
                    <a:pt x="2827" y="1516"/>
                  </a:lnTo>
                  <a:lnTo>
                    <a:pt x="2804" y="1542"/>
                  </a:lnTo>
                  <a:lnTo>
                    <a:pt x="2782" y="1568"/>
                  </a:lnTo>
                  <a:lnTo>
                    <a:pt x="2760" y="1594"/>
                  </a:lnTo>
                  <a:lnTo>
                    <a:pt x="2739" y="1620"/>
                  </a:lnTo>
                  <a:lnTo>
                    <a:pt x="2721" y="1647"/>
                  </a:lnTo>
                  <a:lnTo>
                    <a:pt x="2707" y="1674"/>
                  </a:lnTo>
                  <a:lnTo>
                    <a:pt x="2697" y="1701"/>
                  </a:lnTo>
                  <a:lnTo>
                    <a:pt x="2694" y="1727"/>
                  </a:lnTo>
                  <a:lnTo>
                    <a:pt x="2692" y="1755"/>
                  </a:lnTo>
                  <a:lnTo>
                    <a:pt x="2696" y="1784"/>
                  </a:lnTo>
                  <a:lnTo>
                    <a:pt x="2701" y="1814"/>
                  </a:lnTo>
                  <a:lnTo>
                    <a:pt x="2707" y="1844"/>
                  </a:lnTo>
                  <a:lnTo>
                    <a:pt x="2715" y="1876"/>
                  </a:lnTo>
                  <a:lnTo>
                    <a:pt x="2721" y="1907"/>
                  </a:lnTo>
                  <a:lnTo>
                    <a:pt x="2728" y="1938"/>
                  </a:lnTo>
                  <a:lnTo>
                    <a:pt x="2732" y="1968"/>
                  </a:lnTo>
                  <a:lnTo>
                    <a:pt x="2734" y="1996"/>
                  </a:lnTo>
                  <a:lnTo>
                    <a:pt x="2732" y="2025"/>
                  </a:lnTo>
                  <a:lnTo>
                    <a:pt x="2727" y="2051"/>
                  </a:lnTo>
                  <a:lnTo>
                    <a:pt x="2716" y="2075"/>
                  </a:lnTo>
                  <a:lnTo>
                    <a:pt x="2700" y="2097"/>
                  </a:lnTo>
                  <a:lnTo>
                    <a:pt x="2681" y="2114"/>
                  </a:lnTo>
                  <a:lnTo>
                    <a:pt x="2658" y="2130"/>
                  </a:lnTo>
                  <a:lnTo>
                    <a:pt x="2633" y="2142"/>
                  </a:lnTo>
                  <a:lnTo>
                    <a:pt x="2605" y="2153"/>
                  </a:lnTo>
                  <a:lnTo>
                    <a:pt x="2576" y="2164"/>
                  </a:lnTo>
                  <a:lnTo>
                    <a:pt x="2546" y="2172"/>
                  </a:lnTo>
                  <a:lnTo>
                    <a:pt x="2516" y="2182"/>
                  </a:lnTo>
                  <a:lnTo>
                    <a:pt x="2525" y="2197"/>
                  </a:lnTo>
                  <a:lnTo>
                    <a:pt x="2537" y="2215"/>
                  </a:lnTo>
                  <a:lnTo>
                    <a:pt x="2549" y="2237"/>
                  </a:lnTo>
                  <a:lnTo>
                    <a:pt x="2564" y="2263"/>
                  </a:lnTo>
                  <a:lnTo>
                    <a:pt x="2580" y="2290"/>
                  </a:lnTo>
                  <a:lnTo>
                    <a:pt x="2599" y="2321"/>
                  </a:lnTo>
                  <a:lnTo>
                    <a:pt x="2618" y="2354"/>
                  </a:lnTo>
                  <a:lnTo>
                    <a:pt x="2638" y="2390"/>
                  </a:lnTo>
                  <a:lnTo>
                    <a:pt x="2659" y="2426"/>
                  </a:lnTo>
                  <a:lnTo>
                    <a:pt x="2681" y="2463"/>
                  </a:lnTo>
                  <a:lnTo>
                    <a:pt x="2703" y="2501"/>
                  </a:lnTo>
                  <a:lnTo>
                    <a:pt x="2727" y="2541"/>
                  </a:lnTo>
                  <a:lnTo>
                    <a:pt x="2749" y="2580"/>
                  </a:lnTo>
                  <a:lnTo>
                    <a:pt x="2771" y="2619"/>
                  </a:lnTo>
                  <a:lnTo>
                    <a:pt x="2794" y="2658"/>
                  </a:lnTo>
                  <a:lnTo>
                    <a:pt x="2816" y="2695"/>
                  </a:lnTo>
                  <a:lnTo>
                    <a:pt x="2838" y="2733"/>
                  </a:lnTo>
                  <a:lnTo>
                    <a:pt x="2858" y="2768"/>
                  </a:lnTo>
                  <a:lnTo>
                    <a:pt x="2878" y="2801"/>
                  </a:lnTo>
                  <a:lnTo>
                    <a:pt x="2896" y="2833"/>
                  </a:lnTo>
                  <a:lnTo>
                    <a:pt x="2913" y="2862"/>
                  </a:lnTo>
                  <a:lnTo>
                    <a:pt x="2928" y="2887"/>
                  </a:lnTo>
                  <a:lnTo>
                    <a:pt x="2941" y="2911"/>
                  </a:lnTo>
                  <a:lnTo>
                    <a:pt x="2953" y="2930"/>
                  </a:lnTo>
                  <a:lnTo>
                    <a:pt x="2962" y="2946"/>
                  </a:lnTo>
                  <a:lnTo>
                    <a:pt x="2969" y="2957"/>
                  </a:lnTo>
                  <a:lnTo>
                    <a:pt x="2973" y="2965"/>
                  </a:lnTo>
                  <a:lnTo>
                    <a:pt x="2974" y="2967"/>
                  </a:lnTo>
                  <a:lnTo>
                    <a:pt x="2984" y="2987"/>
                  </a:lnTo>
                  <a:lnTo>
                    <a:pt x="2988" y="3006"/>
                  </a:lnTo>
                  <a:lnTo>
                    <a:pt x="2987" y="3023"/>
                  </a:lnTo>
                  <a:lnTo>
                    <a:pt x="2982" y="3038"/>
                  </a:lnTo>
                  <a:lnTo>
                    <a:pt x="2972" y="3051"/>
                  </a:lnTo>
                  <a:lnTo>
                    <a:pt x="2958" y="3062"/>
                  </a:lnTo>
                  <a:lnTo>
                    <a:pt x="2940" y="3068"/>
                  </a:lnTo>
                  <a:lnTo>
                    <a:pt x="2918" y="3071"/>
                  </a:lnTo>
                  <a:lnTo>
                    <a:pt x="2609" y="3084"/>
                  </a:lnTo>
                  <a:lnTo>
                    <a:pt x="2580" y="3088"/>
                  </a:lnTo>
                  <a:lnTo>
                    <a:pt x="2553" y="3097"/>
                  </a:lnTo>
                  <a:lnTo>
                    <a:pt x="2524" y="3110"/>
                  </a:lnTo>
                  <a:lnTo>
                    <a:pt x="2496" y="3125"/>
                  </a:lnTo>
                  <a:lnTo>
                    <a:pt x="2472" y="3144"/>
                  </a:lnTo>
                  <a:lnTo>
                    <a:pt x="2450" y="3164"/>
                  </a:lnTo>
                  <a:lnTo>
                    <a:pt x="2433" y="3186"/>
                  </a:lnTo>
                  <a:lnTo>
                    <a:pt x="2269" y="3449"/>
                  </a:lnTo>
                  <a:lnTo>
                    <a:pt x="2255" y="3466"/>
                  </a:lnTo>
                  <a:lnTo>
                    <a:pt x="2240" y="3478"/>
                  </a:lnTo>
                  <a:lnTo>
                    <a:pt x="2225" y="3486"/>
                  </a:lnTo>
                  <a:lnTo>
                    <a:pt x="2208" y="3488"/>
                  </a:lnTo>
                  <a:lnTo>
                    <a:pt x="2192" y="3485"/>
                  </a:lnTo>
                  <a:lnTo>
                    <a:pt x="2177" y="3477"/>
                  </a:lnTo>
                  <a:lnTo>
                    <a:pt x="2162" y="3465"/>
                  </a:lnTo>
                  <a:lnTo>
                    <a:pt x="2149" y="3446"/>
                  </a:lnTo>
                  <a:lnTo>
                    <a:pt x="2148" y="3443"/>
                  </a:lnTo>
                  <a:lnTo>
                    <a:pt x="2144" y="3436"/>
                  </a:lnTo>
                  <a:lnTo>
                    <a:pt x="2137" y="3424"/>
                  </a:lnTo>
                  <a:lnTo>
                    <a:pt x="2127" y="3408"/>
                  </a:lnTo>
                  <a:lnTo>
                    <a:pt x="2115" y="3388"/>
                  </a:lnTo>
                  <a:lnTo>
                    <a:pt x="2101" y="3364"/>
                  </a:lnTo>
                  <a:lnTo>
                    <a:pt x="2087" y="3338"/>
                  </a:lnTo>
                  <a:lnTo>
                    <a:pt x="2069" y="3308"/>
                  </a:lnTo>
                  <a:lnTo>
                    <a:pt x="2050" y="3276"/>
                  </a:lnTo>
                  <a:lnTo>
                    <a:pt x="2030" y="3241"/>
                  </a:lnTo>
                  <a:lnTo>
                    <a:pt x="2010" y="3206"/>
                  </a:lnTo>
                  <a:lnTo>
                    <a:pt x="1987" y="3168"/>
                  </a:lnTo>
                  <a:lnTo>
                    <a:pt x="1965" y="3130"/>
                  </a:lnTo>
                  <a:lnTo>
                    <a:pt x="1943" y="3091"/>
                  </a:lnTo>
                  <a:lnTo>
                    <a:pt x="1919" y="3051"/>
                  </a:lnTo>
                  <a:lnTo>
                    <a:pt x="1897" y="3012"/>
                  </a:lnTo>
                  <a:lnTo>
                    <a:pt x="1874" y="2972"/>
                  </a:lnTo>
                  <a:lnTo>
                    <a:pt x="1852" y="2934"/>
                  </a:lnTo>
                  <a:lnTo>
                    <a:pt x="1829" y="2897"/>
                  </a:lnTo>
                  <a:lnTo>
                    <a:pt x="1808" y="2860"/>
                  </a:lnTo>
                  <a:lnTo>
                    <a:pt x="1789" y="2826"/>
                  </a:lnTo>
                  <a:lnTo>
                    <a:pt x="1770" y="2794"/>
                  </a:lnTo>
                  <a:lnTo>
                    <a:pt x="1753" y="2765"/>
                  </a:lnTo>
                  <a:lnTo>
                    <a:pt x="1737" y="2738"/>
                  </a:lnTo>
                  <a:lnTo>
                    <a:pt x="1723" y="2713"/>
                  </a:lnTo>
                  <a:lnTo>
                    <a:pt x="1711" y="2694"/>
                  </a:lnTo>
                  <a:lnTo>
                    <a:pt x="1702" y="2677"/>
                  </a:lnTo>
                  <a:lnTo>
                    <a:pt x="1695" y="2665"/>
                  </a:lnTo>
                  <a:lnTo>
                    <a:pt x="1691" y="2658"/>
                  </a:lnTo>
                  <a:lnTo>
                    <a:pt x="1689" y="2655"/>
                  </a:lnTo>
                  <a:lnTo>
                    <a:pt x="1684" y="2648"/>
                  </a:lnTo>
                  <a:lnTo>
                    <a:pt x="1679" y="2646"/>
                  </a:lnTo>
                  <a:lnTo>
                    <a:pt x="1675" y="2646"/>
                  </a:lnTo>
                  <a:lnTo>
                    <a:pt x="1670" y="2648"/>
                  </a:lnTo>
                  <a:lnTo>
                    <a:pt x="1666" y="2651"/>
                  </a:lnTo>
                  <a:lnTo>
                    <a:pt x="1641" y="2673"/>
                  </a:lnTo>
                  <a:lnTo>
                    <a:pt x="1614" y="2693"/>
                  </a:lnTo>
                  <a:lnTo>
                    <a:pt x="1586" y="2710"/>
                  </a:lnTo>
                  <a:lnTo>
                    <a:pt x="1560" y="2724"/>
                  </a:lnTo>
                  <a:lnTo>
                    <a:pt x="1532" y="2733"/>
                  </a:lnTo>
                  <a:lnTo>
                    <a:pt x="1503" y="2736"/>
                  </a:lnTo>
                  <a:lnTo>
                    <a:pt x="1477" y="2734"/>
                  </a:lnTo>
                  <a:lnTo>
                    <a:pt x="1451" y="2726"/>
                  </a:lnTo>
                  <a:lnTo>
                    <a:pt x="1424" y="2716"/>
                  </a:lnTo>
                  <a:lnTo>
                    <a:pt x="1397" y="2702"/>
                  </a:lnTo>
                  <a:lnTo>
                    <a:pt x="1371" y="2686"/>
                  </a:lnTo>
                  <a:lnTo>
                    <a:pt x="1346" y="2669"/>
                  </a:lnTo>
                  <a:lnTo>
                    <a:pt x="1324" y="2651"/>
                  </a:lnTo>
                  <a:lnTo>
                    <a:pt x="1320" y="2648"/>
                  </a:lnTo>
                  <a:lnTo>
                    <a:pt x="1314" y="2647"/>
                  </a:lnTo>
                  <a:lnTo>
                    <a:pt x="1308" y="2650"/>
                  </a:lnTo>
                  <a:lnTo>
                    <a:pt x="1300" y="2655"/>
                  </a:lnTo>
                  <a:lnTo>
                    <a:pt x="1299" y="2658"/>
                  </a:lnTo>
                  <a:lnTo>
                    <a:pt x="1295" y="2665"/>
                  </a:lnTo>
                  <a:lnTo>
                    <a:pt x="1288" y="2677"/>
                  </a:lnTo>
                  <a:lnTo>
                    <a:pt x="1278" y="2694"/>
                  </a:lnTo>
                  <a:lnTo>
                    <a:pt x="1266" y="2714"/>
                  </a:lnTo>
                  <a:lnTo>
                    <a:pt x="1252" y="2738"/>
                  </a:lnTo>
                  <a:lnTo>
                    <a:pt x="1237" y="2765"/>
                  </a:lnTo>
                  <a:lnTo>
                    <a:pt x="1219" y="2794"/>
                  </a:lnTo>
                  <a:lnTo>
                    <a:pt x="1201" y="2827"/>
                  </a:lnTo>
                  <a:lnTo>
                    <a:pt x="1181" y="2862"/>
                  </a:lnTo>
                  <a:lnTo>
                    <a:pt x="1160" y="2898"/>
                  </a:lnTo>
                  <a:lnTo>
                    <a:pt x="1138" y="2935"/>
                  </a:lnTo>
                  <a:lnTo>
                    <a:pt x="1116" y="2973"/>
                  </a:lnTo>
                  <a:lnTo>
                    <a:pt x="1093" y="3013"/>
                  </a:lnTo>
                  <a:lnTo>
                    <a:pt x="1070" y="3053"/>
                  </a:lnTo>
                  <a:lnTo>
                    <a:pt x="1046" y="3093"/>
                  </a:lnTo>
                  <a:lnTo>
                    <a:pt x="1024" y="3132"/>
                  </a:lnTo>
                  <a:lnTo>
                    <a:pt x="1002" y="3171"/>
                  </a:lnTo>
                  <a:lnTo>
                    <a:pt x="980" y="3208"/>
                  </a:lnTo>
                  <a:lnTo>
                    <a:pt x="959" y="3244"/>
                  </a:lnTo>
                  <a:lnTo>
                    <a:pt x="939" y="3279"/>
                  </a:lnTo>
                  <a:lnTo>
                    <a:pt x="921" y="3311"/>
                  </a:lnTo>
                  <a:lnTo>
                    <a:pt x="902" y="3341"/>
                  </a:lnTo>
                  <a:lnTo>
                    <a:pt x="887" y="3368"/>
                  </a:lnTo>
                  <a:lnTo>
                    <a:pt x="874" y="3392"/>
                  </a:lnTo>
                  <a:lnTo>
                    <a:pt x="862" y="3412"/>
                  </a:lnTo>
                  <a:lnTo>
                    <a:pt x="852" y="3428"/>
                  </a:lnTo>
                  <a:lnTo>
                    <a:pt x="845" y="3440"/>
                  </a:lnTo>
                  <a:lnTo>
                    <a:pt x="841" y="3448"/>
                  </a:lnTo>
                  <a:lnTo>
                    <a:pt x="839" y="3451"/>
                  </a:lnTo>
                  <a:lnTo>
                    <a:pt x="827" y="3469"/>
                  </a:lnTo>
                  <a:lnTo>
                    <a:pt x="812" y="3482"/>
                  </a:lnTo>
                  <a:lnTo>
                    <a:pt x="797" y="3489"/>
                  </a:lnTo>
                  <a:lnTo>
                    <a:pt x="781" y="3492"/>
                  </a:lnTo>
                  <a:lnTo>
                    <a:pt x="765" y="3490"/>
                  </a:lnTo>
                  <a:lnTo>
                    <a:pt x="749" y="3483"/>
                  </a:lnTo>
                  <a:lnTo>
                    <a:pt x="734" y="3470"/>
                  </a:lnTo>
                  <a:lnTo>
                    <a:pt x="720" y="3453"/>
                  </a:lnTo>
                  <a:lnTo>
                    <a:pt x="556" y="3192"/>
                  </a:lnTo>
                  <a:lnTo>
                    <a:pt x="539" y="3169"/>
                  </a:lnTo>
                  <a:lnTo>
                    <a:pt x="517" y="3148"/>
                  </a:lnTo>
                  <a:lnTo>
                    <a:pt x="492" y="3130"/>
                  </a:lnTo>
                  <a:lnTo>
                    <a:pt x="465" y="3114"/>
                  </a:lnTo>
                  <a:lnTo>
                    <a:pt x="436" y="3102"/>
                  </a:lnTo>
                  <a:lnTo>
                    <a:pt x="407" y="3094"/>
                  </a:lnTo>
                  <a:lnTo>
                    <a:pt x="380" y="3090"/>
                  </a:lnTo>
                  <a:lnTo>
                    <a:pt x="70" y="3077"/>
                  </a:lnTo>
                  <a:lnTo>
                    <a:pt x="49" y="3074"/>
                  </a:lnTo>
                  <a:lnTo>
                    <a:pt x="31" y="3067"/>
                  </a:lnTo>
                  <a:lnTo>
                    <a:pt x="17" y="3058"/>
                  </a:lnTo>
                  <a:lnTo>
                    <a:pt x="6" y="3045"/>
                  </a:lnTo>
                  <a:lnTo>
                    <a:pt x="1" y="3029"/>
                  </a:lnTo>
                  <a:lnTo>
                    <a:pt x="0" y="3012"/>
                  </a:lnTo>
                  <a:lnTo>
                    <a:pt x="4" y="2993"/>
                  </a:lnTo>
                  <a:lnTo>
                    <a:pt x="14" y="2973"/>
                  </a:lnTo>
                  <a:lnTo>
                    <a:pt x="15" y="2970"/>
                  </a:lnTo>
                  <a:lnTo>
                    <a:pt x="19" y="2963"/>
                  </a:lnTo>
                  <a:lnTo>
                    <a:pt x="27" y="2951"/>
                  </a:lnTo>
                  <a:lnTo>
                    <a:pt x="36" y="2935"/>
                  </a:lnTo>
                  <a:lnTo>
                    <a:pt x="48" y="2915"/>
                  </a:lnTo>
                  <a:lnTo>
                    <a:pt x="61" y="2891"/>
                  </a:lnTo>
                  <a:lnTo>
                    <a:pt x="77" y="2865"/>
                  </a:lnTo>
                  <a:lnTo>
                    <a:pt x="94" y="2835"/>
                  </a:lnTo>
                  <a:lnTo>
                    <a:pt x="112" y="2803"/>
                  </a:lnTo>
                  <a:lnTo>
                    <a:pt x="132" y="2769"/>
                  </a:lnTo>
                  <a:lnTo>
                    <a:pt x="152" y="2734"/>
                  </a:lnTo>
                  <a:lnTo>
                    <a:pt x="174" y="2696"/>
                  </a:lnTo>
                  <a:lnTo>
                    <a:pt x="196" y="2658"/>
                  </a:lnTo>
                  <a:lnTo>
                    <a:pt x="219" y="2619"/>
                  </a:lnTo>
                  <a:lnTo>
                    <a:pt x="242" y="2580"/>
                  </a:lnTo>
                  <a:lnTo>
                    <a:pt x="264" y="2541"/>
                  </a:lnTo>
                  <a:lnTo>
                    <a:pt x="287" y="2502"/>
                  </a:lnTo>
                  <a:lnTo>
                    <a:pt x="309" y="2464"/>
                  </a:lnTo>
                  <a:lnTo>
                    <a:pt x="331" y="2427"/>
                  </a:lnTo>
                  <a:lnTo>
                    <a:pt x="351" y="2392"/>
                  </a:lnTo>
                  <a:lnTo>
                    <a:pt x="370" y="2358"/>
                  </a:lnTo>
                  <a:lnTo>
                    <a:pt x="389" y="2327"/>
                  </a:lnTo>
                  <a:lnTo>
                    <a:pt x="405" y="2297"/>
                  </a:lnTo>
                  <a:lnTo>
                    <a:pt x="421" y="2271"/>
                  </a:lnTo>
                  <a:lnTo>
                    <a:pt x="434" y="2248"/>
                  </a:lnTo>
                  <a:lnTo>
                    <a:pt x="446" y="2229"/>
                  </a:lnTo>
                  <a:lnTo>
                    <a:pt x="454" y="2213"/>
                  </a:lnTo>
                  <a:lnTo>
                    <a:pt x="462" y="2201"/>
                  </a:lnTo>
                  <a:lnTo>
                    <a:pt x="465" y="2192"/>
                  </a:lnTo>
                  <a:lnTo>
                    <a:pt x="464" y="2185"/>
                  </a:lnTo>
                  <a:lnTo>
                    <a:pt x="460" y="2180"/>
                  </a:lnTo>
                  <a:lnTo>
                    <a:pt x="453" y="2175"/>
                  </a:lnTo>
                  <a:lnTo>
                    <a:pt x="448" y="2173"/>
                  </a:lnTo>
                  <a:lnTo>
                    <a:pt x="420" y="2166"/>
                  </a:lnTo>
                  <a:lnTo>
                    <a:pt x="395" y="2156"/>
                  </a:lnTo>
                  <a:lnTo>
                    <a:pt x="369" y="2148"/>
                  </a:lnTo>
                  <a:lnTo>
                    <a:pt x="344" y="2137"/>
                  </a:lnTo>
                  <a:lnTo>
                    <a:pt x="322" y="2124"/>
                  </a:lnTo>
                  <a:lnTo>
                    <a:pt x="302" y="2110"/>
                  </a:lnTo>
                  <a:lnTo>
                    <a:pt x="285" y="2093"/>
                  </a:lnTo>
                  <a:lnTo>
                    <a:pt x="271" y="2074"/>
                  </a:lnTo>
                  <a:lnTo>
                    <a:pt x="260" y="2051"/>
                  </a:lnTo>
                  <a:lnTo>
                    <a:pt x="255" y="2024"/>
                  </a:lnTo>
                  <a:lnTo>
                    <a:pt x="253" y="1996"/>
                  </a:lnTo>
                  <a:lnTo>
                    <a:pt x="255" y="1967"/>
                  </a:lnTo>
                  <a:lnTo>
                    <a:pt x="259" y="1937"/>
                  </a:lnTo>
                  <a:lnTo>
                    <a:pt x="264" y="1906"/>
                  </a:lnTo>
                  <a:lnTo>
                    <a:pt x="272" y="1875"/>
                  </a:lnTo>
                  <a:lnTo>
                    <a:pt x="279" y="1844"/>
                  </a:lnTo>
                  <a:lnTo>
                    <a:pt x="286" y="1813"/>
                  </a:lnTo>
                  <a:lnTo>
                    <a:pt x="290" y="1783"/>
                  </a:lnTo>
                  <a:lnTo>
                    <a:pt x="293" y="1755"/>
                  </a:lnTo>
                  <a:lnTo>
                    <a:pt x="293" y="1727"/>
                  </a:lnTo>
                  <a:lnTo>
                    <a:pt x="289" y="1700"/>
                  </a:lnTo>
                  <a:lnTo>
                    <a:pt x="279" y="1674"/>
                  </a:lnTo>
                  <a:lnTo>
                    <a:pt x="264" y="1646"/>
                  </a:lnTo>
                  <a:lnTo>
                    <a:pt x="246" y="1619"/>
                  </a:lnTo>
                  <a:lnTo>
                    <a:pt x="226" y="1594"/>
                  </a:lnTo>
                  <a:lnTo>
                    <a:pt x="204" y="1567"/>
                  </a:lnTo>
                  <a:lnTo>
                    <a:pt x="180" y="1541"/>
                  </a:lnTo>
                  <a:lnTo>
                    <a:pt x="159" y="1515"/>
                  </a:lnTo>
                  <a:lnTo>
                    <a:pt x="139" y="1489"/>
                  </a:lnTo>
                  <a:lnTo>
                    <a:pt x="120" y="1463"/>
                  </a:lnTo>
                  <a:lnTo>
                    <a:pt x="107" y="1436"/>
                  </a:lnTo>
                  <a:lnTo>
                    <a:pt x="97" y="1408"/>
                  </a:lnTo>
                  <a:lnTo>
                    <a:pt x="94" y="1381"/>
                  </a:lnTo>
                  <a:lnTo>
                    <a:pt x="97" y="1350"/>
                  </a:lnTo>
                  <a:lnTo>
                    <a:pt x="107" y="1319"/>
                  </a:lnTo>
                  <a:lnTo>
                    <a:pt x="122" y="1289"/>
                  </a:lnTo>
                  <a:lnTo>
                    <a:pt x="140" y="1260"/>
                  </a:lnTo>
                  <a:lnTo>
                    <a:pt x="161" y="1231"/>
                  </a:lnTo>
                  <a:lnTo>
                    <a:pt x="183" y="1203"/>
                  </a:lnTo>
                  <a:lnTo>
                    <a:pt x="207" y="1175"/>
                  </a:lnTo>
                  <a:lnTo>
                    <a:pt x="229" y="1146"/>
                  </a:lnTo>
                  <a:lnTo>
                    <a:pt x="251" y="1118"/>
                  </a:lnTo>
                  <a:lnTo>
                    <a:pt x="269" y="1092"/>
                  </a:lnTo>
                  <a:lnTo>
                    <a:pt x="284" y="1064"/>
                  </a:lnTo>
                  <a:lnTo>
                    <a:pt x="293" y="1037"/>
                  </a:lnTo>
                  <a:lnTo>
                    <a:pt x="298" y="1011"/>
                  </a:lnTo>
                  <a:lnTo>
                    <a:pt x="298" y="984"/>
                  </a:lnTo>
                  <a:lnTo>
                    <a:pt x="294" y="954"/>
                  </a:lnTo>
                  <a:lnTo>
                    <a:pt x="290" y="925"/>
                  </a:lnTo>
                  <a:lnTo>
                    <a:pt x="283" y="894"/>
                  </a:lnTo>
                  <a:lnTo>
                    <a:pt x="276" y="863"/>
                  </a:lnTo>
                  <a:lnTo>
                    <a:pt x="269" y="832"/>
                  </a:lnTo>
                  <a:lnTo>
                    <a:pt x="262" y="801"/>
                  </a:lnTo>
                  <a:lnTo>
                    <a:pt x="258" y="771"/>
                  </a:lnTo>
                  <a:lnTo>
                    <a:pt x="257" y="741"/>
                  </a:lnTo>
                  <a:lnTo>
                    <a:pt x="258" y="714"/>
                  </a:lnTo>
                  <a:lnTo>
                    <a:pt x="264" y="688"/>
                  </a:lnTo>
                  <a:lnTo>
                    <a:pt x="275" y="663"/>
                  </a:lnTo>
                  <a:lnTo>
                    <a:pt x="289" y="643"/>
                  </a:lnTo>
                  <a:lnTo>
                    <a:pt x="307" y="626"/>
                  </a:lnTo>
                  <a:lnTo>
                    <a:pt x="328" y="611"/>
                  </a:lnTo>
                  <a:lnTo>
                    <a:pt x="353" y="599"/>
                  </a:lnTo>
                  <a:lnTo>
                    <a:pt x="379" y="588"/>
                  </a:lnTo>
                  <a:lnTo>
                    <a:pt x="405" y="578"/>
                  </a:lnTo>
                  <a:lnTo>
                    <a:pt x="434" y="570"/>
                  </a:lnTo>
                  <a:lnTo>
                    <a:pt x="462" y="561"/>
                  </a:lnTo>
                  <a:lnTo>
                    <a:pt x="491" y="552"/>
                  </a:lnTo>
                  <a:lnTo>
                    <a:pt x="517" y="543"/>
                  </a:lnTo>
                  <a:lnTo>
                    <a:pt x="544" y="532"/>
                  </a:lnTo>
                  <a:lnTo>
                    <a:pt x="569" y="522"/>
                  </a:lnTo>
                  <a:lnTo>
                    <a:pt x="590" y="508"/>
                  </a:lnTo>
                  <a:lnTo>
                    <a:pt x="609" y="493"/>
                  </a:lnTo>
                  <a:lnTo>
                    <a:pt x="625" y="474"/>
                  </a:lnTo>
                  <a:lnTo>
                    <a:pt x="640" y="453"/>
                  </a:lnTo>
                  <a:lnTo>
                    <a:pt x="652" y="428"/>
                  </a:lnTo>
                  <a:lnTo>
                    <a:pt x="663" y="402"/>
                  </a:lnTo>
                  <a:lnTo>
                    <a:pt x="674" y="376"/>
                  </a:lnTo>
                  <a:lnTo>
                    <a:pt x="684" y="347"/>
                  </a:lnTo>
                  <a:lnTo>
                    <a:pt x="693" y="319"/>
                  </a:lnTo>
                  <a:lnTo>
                    <a:pt x="703" y="292"/>
                  </a:lnTo>
                  <a:lnTo>
                    <a:pt x="714" y="265"/>
                  </a:lnTo>
                  <a:lnTo>
                    <a:pt x="725" y="239"/>
                  </a:lnTo>
                  <a:lnTo>
                    <a:pt x="738" y="217"/>
                  </a:lnTo>
                  <a:lnTo>
                    <a:pt x="753" y="196"/>
                  </a:lnTo>
                  <a:lnTo>
                    <a:pt x="770" y="179"/>
                  </a:lnTo>
                  <a:lnTo>
                    <a:pt x="790" y="165"/>
                  </a:lnTo>
                  <a:lnTo>
                    <a:pt x="815" y="155"/>
                  </a:lnTo>
                  <a:lnTo>
                    <a:pt x="841" y="151"/>
                  </a:lnTo>
                  <a:lnTo>
                    <a:pt x="868" y="150"/>
                  </a:lnTo>
                  <a:lnTo>
                    <a:pt x="897" y="153"/>
                  </a:lnTo>
                  <a:lnTo>
                    <a:pt x="927" y="158"/>
                  </a:lnTo>
                  <a:lnTo>
                    <a:pt x="958" y="165"/>
                  </a:lnTo>
                  <a:lnTo>
                    <a:pt x="989" y="173"/>
                  </a:lnTo>
                  <a:lnTo>
                    <a:pt x="1020" y="181"/>
                  </a:lnTo>
                  <a:lnTo>
                    <a:pt x="1051" y="188"/>
                  </a:lnTo>
                  <a:lnTo>
                    <a:pt x="1081" y="194"/>
                  </a:lnTo>
                  <a:lnTo>
                    <a:pt x="1110" y="197"/>
                  </a:lnTo>
                  <a:lnTo>
                    <a:pt x="1138" y="198"/>
                  </a:lnTo>
                  <a:lnTo>
                    <a:pt x="1165" y="194"/>
                  </a:lnTo>
                  <a:lnTo>
                    <a:pt x="1172" y="190"/>
                  </a:lnTo>
                  <a:lnTo>
                    <a:pt x="1182" y="183"/>
                  </a:lnTo>
                  <a:lnTo>
                    <a:pt x="1196" y="173"/>
                  </a:lnTo>
                  <a:lnTo>
                    <a:pt x="1212" y="161"/>
                  </a:lnTo>
                  <a:lnTo>
                    <a:pt x="1231" y="146"/>
                  </a:lnTo>
                  <a:lnTo>
                    <a:pt x="1251" y="130"/>
                  </a:lnTo>
                  <a:lnTo>
                    <a:pt x="1274" y="112"/>
                  </a:lnTo>
                  <a:lnTo>
                    <a:pt x="1297" y="95"/>
                  </a:lnTo>
                  <a:lnTo>
                    <a:pt x="1322" y="76"/>
                  </a:lnTo>
                  <a:lnTo>
                    <a:pt x="1347" y="59"/>
                  </a:lnTo>
                  <a:lnTo>
                    <a:pt x="1373" y="43"/>
                  </a:lnTo>
                  <a:lnTo>
                    <a:pt x="1398" y="28"/>
                  </a:lnTo>
                  <a:lnTo>
                    <a:pt x="1424" y="17"/>
                  </a:lnTo>
                  <a:lnTo>
                    <a:pt x="1449" y="7"/>
                  </a:lnTo>
                  <a:lnTo>
                    <a:pt x="1473" y="2"/>
                  </a:lnTo>
                  <a:lnTo>
                    <a:pt x="1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3" name="Freeform 39"/>
            <p:cNvSpPr>
              <a:spLocks noEditPoints="1"/>
            </p:cNvSpPr>
            <p:nvPr/>
          </p:nvSpPr>
          <p:spPr bwMode="auto">
            <a:xfrm>
              <a:off x="7578725" y="3541713"/>
              <a:ext cx="228600" cy="228600"/>
            </a:xfrm>
            <a:custGeom>
              <a:avLst/>
              <a:gdLst>
                <a:gd name="T0" fmla="*/ 845 w 1730"/>
                <a:gd name="T1" fmla="*/ 336 h 1726"/>
                <a:gd name="T2" fmla="*/ 733 w 1730"/>
                <a:gd name="T3" fmla="*/ 548 h 1726"/>
                <a:gd name="T4" fmla="*/ 677 w 1730"/>
                <a:gd name="T5" fmla="*/ 616 h 1726"/>
                <a:gd name="T6" fmla="*/ 598 w 1730"/>
                <a:gd name="T7" fmla="*/ 660 h 1726"/>
                <a:gd name="T8" fmla="*/ 350 w 1730"/>
                <a:gd name="T9" fmla="*/ 701 h 1726"/>
                <a:gd name="T10" fmla="*/ 316 w 1730"/>
                <a:gd name="T11" fmla="*/ 731 h 1726"/>
                <a:gd name="T12" fmla="*/ 326 w 1730"/>
                <a:gd name="T13" fmla="*/ 774 h 1726"/>
                <a:gd name="T14" fmla="*/ 503 w 1730"/>
                <a:gd name="T15" fmla="*/ 952 h 1726"/>
                <a:gd name="T16" fmla="*/ 540 w 1730"/>
                <a:gd name="T17" fmla="*/ 1034 h 1726"/>
                <a:gd name="T18" fmla="*/ 546 w 1730"/>
                <a:gd name="T19" fmla="*/ 1122 h 1726"/>
                <a:gd name="T20" fmla="*/ 512 w 1730"/>
                <a:gd name="T21" fmla="*/ 1359 h 1726"/>
                <a:gd name="T22" fmla="*/ 541 w 1730"/>
                <a:gd name="T23" fmla="*/ 1389 h 1726"/>
                <a:gd name="T24" fmla="*/ 593 w 1730"/>
                <a:gd name="T25" fmla="*/ 1380 h 1726"/>
                <a:gd name="T26" fmla="*/ 826 w 1730"/>
                <a:gd name="T27" fmla="*/ 1268 h 1726"/>
                <a:gd name="T28" fmla="*/ 918 w 1730"/>
                <a:gd name="T29" fmla="*/ 1268 h 1726"/>
                <a:gd name="T30" fmla="*/ 1150 w 1730"/>
                <a:gd name="T31" fmla="*/ 1380 h 1726"/>
                <a:gd name="T32" fmla="*/ 1203 w 1730"/>
                <a:gd name="T33" fmla="*/ 1389 h 1726"/>
                <a:gd name="T34" fmla="*/ 1231 w 1730"/>
                <a:gd name="T35" fmla="*/ 1359 h 1726"/>
                <a:gd name="T36" fmla="*/ 1198 w 1730"/>
                <a:gd name="T37" fmla="*/ 1122 h 1726"/>
                <a:gd name="T38" fmla="*/ 1203 w 1730"/>
                <a:gd name="T39" fmla="*/ 1034 h 1726"/>
                <a:gd name="T40" fmla="*/ 1242 w 1730"/>
                <a:gd name="T41" fmla="*/ 952 h 1726"/>
                <a:gd name="T42" fmla="*/ 1418 w 1730"/>
                <a:gd name="T43" fmla="*/ 774 h 1726"/>
                <a:gd name="T44" fmla="*/ 1429 w 1730"/>
                <a:gd name="T45" fmla="*/ 731 h 1726"/>
                <a:gd name="T46" fmla="*/ 1393 w 1730"/>
                <a:gd name="T47" fmla="*/ 701 h 1726"/>
                <a:gd name="T48" fmla="*/ 1147 w 1730"/>
                <a:gd name="T49" fmla="*/ 660 h 1726"/>
                <a:gd name="T50" fmla="*/ 1067 w 1730"/>
                <a:gd name="T51" fmla="*/ 616 h 1726"/>
                <a:gd name="T52" fmla="*/ 1011 w 1730"/>
                <a:gd name="T53" fmla="*/ 548 h 1726"/>
                <a:gd name="T54" fmla="*/ 898 w 1730"/>
                <a:gd name="T55" fmla="*/ 336 h 1726"/>
                <a:gd name="T56" fmla="*/ 834 w 1730"/>
                <a:gd name="T57" fmla="*/ 0 h 1726"/>
                <a:gd name="T58" fmla="*/ 1040 w 1730"/>
                <a:gd name="T59" fmla="*/ 18 h 1726"/>
                <a:gd name="T60" fmla="*/ 1235 w 1730"/>
                <a:gd name="T61" fmla="*/ 84 h 1726"/>
                <a:gd name="T62" fmla="*/ 1360 w 1730"/>
                <a:gd name="T63" fmla="*/ 156 h 1726"/>
                <a:gd name="T64" fmla="*/ 1515 w 1730"/>
                <a:gd name="T65" fmla="*/ 293 h 1726"/>
                <a:gd name="T66" fmla="*/ 1629 w 1730"/>
                <a:gd name="T67" fmla="*/ 458 h 1726"/>
                <a:gd name="T68" fmla="*/ 1702 w 1730"/>
                <a:gd name="T69" fmla="*/ 642 h 1726"/>
                <a:gd name="T70" fmla="*/ 1730 w 1730"/>
                <a:gd name="T71" fmla="*/ 839 h 1726"/>
                <a:gd name="T72" fmla="*/ 1713 w 1730"/>
                <a:gd name="T73" fmla="*/ 1039 h 1726"/>
                <a:gd name="T74" fmla="*/ 1648 w 1730"/>
                <a:gd name="T75" fmla="*/ 1234 h 1726"/>
                <a:gd name="T76" fmla="*/ 1535 w 1730"/>
                <a:gd name="T77" fmla="*/ 1411 h 1726"/>
                <a:gd name="T78" fmla="*/ 1388 w 1730"/>
                <a:gd name="T79" fmla="*/ 1552 h 1726"/>
                <a:gd name="T80" fmla="*/ 1215 w 1730"/>
                <a:gd name="T81" fmla="*/ 1653 h 1726"/>
                <a:gd name="T82" fmla="*/ 1025 w 1730"/>
                <a:gd name="T83" fmla="*/ 1712 h 1726"/>
                <a:gd name="T84" fmla="*/ 827 w 1730"/>
                <a:gd name="T85" fmla="*/ 1726 h 1726"/>
                <a:gd name="T86" fmla="*/ 627 w 1730"/>
                <a:gd name="T87" fmla="*/ 1693 h 1726"/>
                <a:gd name="T88" fmla="*/ 435 w 1730"/>
                <a:gd name="T89" fmla="*/ 1611 h 1726"/>
                <a:gd name="T90" fmla="*/ 311 w 1730"/>
                <a:gd name="T91" fmla="*/ 1523 h 1726"/>
                <a:gd name="T92" fmla="*/ 186 w 1730"/>
                <a:gd name="T93" fmla="*/ 1395 h 1726"/>
                <a:gd name="T94" fmla="*/ 84 w 1730"/>
                <a:gd name="T95" fmla="*/ 1232 h 1726"/>
                <a:gd name="T96" fmla="*/ 18 w 1730"/>
                <a:gd name="T97" fmla="*/ 1037 h 1726"/>
                <a:gd name="T98" fmla="*/ 0 w 1730"/>
                <a:gd name="T99" fmla="*/ 837 h 1726"/>
                <a:gd name="T100" fmla="*/ 29 w 1730"/>
                <a:gd name="T101" fmla="*/ 641 h 1726"/>
                <a:gd name="T102" fmla="*/ 102 w 1730"/>
                <a:gd name="T103" fmla="*/ 456 h 1726"/>
                <a:gd name="T104" fmla="*/ 216 w 1730"/>
                <a:gd name="T105" fmla="*/ 291 h 1726"/>
                <a:gd name="T106" fmla="*/ 369 w 1730"/>
                <a:gd name="T107" fmla="*/ 154 h 1726"/>
                <a:gd name="T108" fmla="*/ 560 w 1730"/>
                <a:gd name="T109" fmla="*/ 54 h 1726"/>
                <a:gd name="T110" fmla="*/ 766 w 1730"/>
                <a:gd name="T111" fmla="*/ 5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30" h="1726">
                  <a:moveTo>
                    <a:pt x="872" y="327"/>
                  </a:moveTo>
                  <a:lnTo>
                    <a:pt x="858" y="329"/>
                  </a:lnTo>
                  <a:lnTo>
                    <a:pt x="845" y="336"/>
                  </a:lnTo>
                  <a:lnTo>
                    <a:pt x="833" y="350"/>
                  </a:lnTo>
                  <a:lnTo>
                    <a:pt x="822" y="368"/>
                  </a:lnTo>
                  <a:lnTo>
                    <a:pt x="733" y="548"/>
                  </a:lnTo>
                  <a:lnTo>
                    <a:pt x="718" y="572"/>
                  </a:lnTo>
                  <a:lnTo>
                    <a:pt x="699" y="595"/>
                  </a:lnTo>
                  <a:lnTo>
                    <a:pt x="677" y="616"/>
                  </a:lnTo>
                  <a:lnTo>
                    <a:pt x="651" y="634"/>
                  </a:lnTo>
                  <a:lnTo>
                    <a:pt x="624" y="649"/>
                  </a:lnTo>
                  <a:lnTo>
                    <a:pt x="598" y="660"/>
                  </a:lnTo>
                  <a:lnTo>
                    <a:pt x="570" y="667"/>
                  </a:lnTo>
                  <a:lnTo>
                    <a:pt x="371" y="695"/>
                  </a:lnTo>
                  <a:lnTo>
                    <a:pt x="350" y="701"/>
                  </a:lnTo>
                  <a:lnTo>
                    <a:pt x="334" y="708"/>
                  </a:lnTo>
                  <a:lnTo>
                    <a:pt x="322" y="718"/>
                  </a:lnTo>
                  <a:lnTo>
                    <a:pt x="316" y="731"/>
                  </a:lnTo>
                  <a:lnTo>
                    <a:pt x="314" y="743"/>
                  </a:lnTo>
                  <a:lnTo>
                    <a:pt x="317" y="758"/>
                  </a:lnTo>
                  <a:lnTo>
                    <a:pt x="326" y="774"/>
                  </a:lnTo>
                  <a:lnTo>
                    <a:pt x="339" y="790"/>
                  </a:lnTo>
                  <a:lnTo>
                    <a:pt x="484" y="931"/>
                  </a:lnTo>
                  <a:lnTo>
                    <a:pt x="503" y="952"/>
                  </a:lnTo>
                  <a:lnTo>
                    <a:pt x="518" y="977"/>
                  </a:lnTo>
                  <a:lnTo>
                    <a:pt x="530" y="1006"/>
                  </a:lnTo>
                  <a:lnTo>
                    <a:pt x="540" y="1034"/>
                  </a:lnTo>
                  <a:lnTo>
                    <a:pt x="546" y="1065"/>
                  </a:lnTo>
                  <a:lnTo>
                    <a:pt x="549" y="1094"/>
                  </a:lnTo>
                  <a:lnTo>
                    <a:pt x="546" y="1122"/>
                  </a:lnTo>
                  <a:lnTo>
                    <a:pt x="512" y="1320"/>
                  </a:lnTo>
                  <a:lnTo>
                    <a:pt x="510" y="1341"/>
                  </a:lnTo>
                  <a:lnTo>
                    <a:pt x="512" y="1359"/>
                  </a:lnTo>
                  <a:lnTo>
                    <a:pt x="519" y="1373"/>
                  </a:lnTo>
                  <a:lnTo>
                    <a:pt x="528" y="1384"/>
                  </a:lnTo>
                  <a:lnTo>
                    <a:pt x="541" y="1389"/>
                  </a:lnTo>
                  <a:lnTo>
                    <a:pt x="556" y="1390"/>
                  </a:lnTo>
                  <a:lnTo>
                    <a:pt x="573" y="1387"/>
                  </a:lnTo>
                  <a:lnTo>
                    <a:pt x="593" y="1380"/>
                  </a:lnTo>
                  <a:lnTo>
                    <a:pt x="771" y="1286"/>
                  </a:lnTo>
                  <a:lnTo>
                    <a:pt x="797" y="1275"/>
                  </a:lnTo>
                  <a:lnTo>
                    <a:pt x="826" y="1268"/>
                  </a:lnTo>
                  <a:lnTo>
                    <a:pt x="857" y="1264"/>
                  </a:lnTo>
                  <a:lnTo>
                    <a:pt x="888" y="1264"/>
                  </a:lnTo>
                  <a:lnTo>
                    <a:pt x="918" y="1268"/>
                  </a:lnTo>
                  <a:lnTo>
                    <a:pt x="946" y="1275"/>
                  </a:lnTo>
                  <a:lnTo>
                    <a:pt x="972" y="1286"/>
                  </a:lnTo>
                  <a:lnTo>
                    <a:pt x="1150" y="1380"/>
                  </a:lnTo>
                  <a:lnTo>
                    <a:pt x="1170" y="1387"/>
                  </a:lnTo>
                  <a:lnTo>
                    <a:pt x="1187" y="1390"/>
                  </a:lnTo>
                  <a:lnTo>
                    <a:pt x="1203" y="1389"/>
                  </a:lnTo>
                  <a:lnTo>
                    <a:pt x="1216" y="1384"/>
                  </a:lnTo>
                  <a:lnTo>
                    <a:pt x="1225" y="1373"/>
                  </a:lnTo>
                  <a:lnTo>
                    <a:pt x="1231" y="1359"/>
                  </a:lnTo>
                  <a:lnTo>
                    <a:pt x="1233" y="1341"/>
                  </a:lnTo>
                  <a:lnTo>
                    <a:pt x="1231" y="1320"/>
                  </a:lnTo>
                  <a:lnTo>
                    <a:pt x="1198" y="1122"/>
                  </a:lnTo>
                  <a:lnTo>
                    <a:pt x="1195" y="1094"/>
                  </a:lnTo>
                  <a:lnTo>
                    <a:pt x="1197" y="1065"/>
                  </a:lnTo>
                  <a:lnTo>
                    <a:pt x="1203" y="1034"/>
                  </a:lnTo>
                  <a:lnTo>
                    <a:pt x="1213" y="1006"/>
                  </a:lnTo>
                  <a:lnTo>
                    <a:pt x="1226" y="977"/>
                  </a:lnTo>
                  <a:lnTo>
                    <a:pt x="1242" y="952"/>
                  </a:lnTo>
                  <a:lnTo>
                    <a:pt x="1260" y="931"/>
                  </a:lnTo>
                  <a:lnTo>
                    <a:pt x="1404" y="790"/>
                  </a:lnTo>
                  <a:lnTo>
                    <a:pt x="1418" y="774"/>
                  </a:lnTo>
                  <a:lnTo>
                    <a:pt x="1426" y="758"/>
                  </a:lnTo>
                  <a:lnTo>
                    <a:pt x="1430" y="743"/>
                  </a:lnTo>
                  <a:lnTo>
                    <a:pt x="1429" y="731"/>
                  </a:lnTo>
                  <a:lnTo>
                    <a:pt x="1421" y="718"/>
                  </a:lnTo>
                  <a:lnTo>
                    <a:pt x="1410" y="708"/>
                  </a:lnTo>
                  <a:lnTo>
                    <a:pt x="1393" y="701"/>
                  </a:lnTo>
                  <a:lnTo>
                    <a:pt x="1373" y="695"/>
                  </a:lnTo>
                  <a:lnTo>
                    <a:pt x="1174" y="667"/>
                  </a:lnTo>
                  <a:lnTo>
                    <a:pt x="1147" y="660"/>
                  </a:lnTo>
                  <a:lnTo>
                    <a:pt x="1119" y="649"/>
                  </a:lnTo>
                  <a:lnTo>
                    <a:pt x="1093" y="634"/>
                  </a:lnTo>
                  <a:lnTo>
                    <a:pt x="1067" y="616"/>
                  </a:lnTo>
                  <a:lnTo>
                    <a:pt x="1045" y="595"/>
                  </a:lnTo>
                  <a:lnTo>
                    <a:pt x="1025" y="572"/>
                  </a:lnTo>
                  <a:lnTo>
                    <a:pt x="1011" y="548"/>
                  </a:lnTo>
                  <a:lnTo>
                    <a:pt x="922" y="368"/>
                  </a:lnTo>
                  <a:lnTo>
                    <a:pt x="911" y="350"/>
                  </a:lnTo>
                  <a:lnTo>
                    <a:pt x="898" y="336"/>
                  </a:lnTo>
                  <a:lnTo>
                    <a:pt x="886" y="329"/>
                  </a:lnTo>
                  <a:lnTo>
                    <a:pt x="872" y="327"/>
                  </a:lnTo>
                  <a:close/>
                  <a:moveTo>
                    <a:pt x="834" y="0"/>
                  </a:moveTo>
                  <a:lnTo>
                    <a:pt x="904" y="1"/>
                  </a:lnTo>
                  <a:lnTo>
                    <a:pt x="973" y="6"/>
                  </a:lnTo>
                  <a:lnTo>
                    <a:pt x="1040" y="18"/>
                  </a:lnTo>
                  <a:lnTo>
                    <a:pt x="1107" y="35"/>
                  </a:lnTo>
                  <a:lnTo>
                    <a:pt x="1173" y="56"/>
                  </a:lnTo>
                  <a:lnTo>
                    <a:pt x="1235" y="84"/>
                  </a:lnTo>
                  <a:lnTo>
                    <a:pt x="1296" y="116"/>
                  </a:lnTo>
                  <a:lnTo>
                    <a:pt x="1301" y="118"/>
                  </a:lnTo>
                  <a:lnTo>
                    <a:pt x="1360" y="156"/>
                  </a:lnTo>
                  <a:lnTo>
                    <a:pt x="1416" y="198"/>
                  </a:lnTo>
                  <a:lnTo>
                    <a:pt x="1468" y="244"/>
                  </a:lnTo>
                  <a:lnTo>
                    <a:pt x="1515" y="293"/>
                  </a:lnTo>
                  <a:lnTo>
                    <a:pt x="1558" y="345"/>
                  </a:lnTo>
                  <a:lnTo>
                    <a:pt x="1595" y="400"/>
                  </a:lnTo>
                  <a:lnTo>
                    <a:pt x="1629" y="458"/>
                  </a:lnTo>
                  <a:lnTo>
                    <a:pt x="1658" y="518"/>
                  </a:lnTo>
                  <a:lnTo>
                    <a:pt x="1682" y="579"/>
                  </a:lnTo>
                  <a:lnTo>
                    <a:pt x="1702" y="642"/>
                  </a:lnTo>
                  <a:lnTo>
                    <a:pt x="1717" y="707"/>
                  </a:lnTo>
                  <a:lnTo>
                    <a:pt x="1726" y="772"/>
                  </a:lnTo>
                  <a:lnTo>
                    <a:pt x="1730" y="839"/>
                  </a:lnTo>
                  <a:lnTo>
                    <a:pt x="1730" y="905"/>
                  </a:lnTo>
                  <a:lnTo>
                    <a:pt x="1724" y="973"/>
                  </a:lnTo>
                  <a:lnTo>
                    <a:pt x="1713" y="1039"/>
                  </a:lnTo>
                  <a:lnTo>
                    <a:pt x="1697" y="1105"/>
                  </a:lnTo>
                  <a:lnTo>
                    <a:pt x="1675" y="1170"/>
                  </a:lnTo>
                  <a:lnTo>
                    <a:pt x="1648" y="1234"/>
                  </a:lnTo>
                  <a:lnTo>
                    <a:pt x="1615" y="1296"/>
                  </a:lnTo>
                  <a:lnTo>
                    <a:pt x="1577" y="1356"/>
                  </a:lnTo>
                  <a:lnTo>
                    <a:pt x="1535" y="1411"/>
                  </a:lnTo>
                  <a:lnTo>
                    <a:pt x="1489" y="1463"/>
                  </a:lnTo>
                  <a:lnTo>
                    <a:pt x="1440" y="1509"/>
                  </a:lnTo>
                  <a:lnTo>
                    <a:pt x="1388" y="1552"/>
                  </a:lnTo>
                  <a:lnTo>
                    <a:pt x="1333" y="1590"/>
                  </a:lnTo>
                  <a:lnTo>
                    <a:pt x="1275" y="1625"/>
                  </a:lnTo>
                  <a:lnTo>
                    <a:pt x="1215" y="1653"/>
                  </a:lnTo>
                  <a:lnTo>
                    <a:pt x="1153" y="1678"/>
                  </a:lnTo>
                  <a:lnTo>
                    <a:pt x="1090" y="1697"/>
                  </a:lnTo>
                  <a:lnTo>
                    <a:pt x="1025" y="1712"/>
                  </a:lnTo>
                  <a:lnTo>
                    <a:pt x="960" y="1722"/>
                  </a:lnTo>
                  <a:lnTo>
                    <a:pt x="893" y="1726"/>
                  </a:lnTo>
                  <a:lnTo>
                    <a:pt x="827" y="1726"/>
                  </a:lnTo>
                  <a:lnTo>
                    <a:pt x="760" y="1719"/>
                  </a:lnTo>
                  <a:lnTo>
                    <a:pt x="694" y="1709"/>
                  </a:lnTo>
                  <a:lnTo>
                    <a:pt x="627" y="1693"/>
                  </a:lnTo>
                  <a:lnTo>
                    <a:pt x="562" y="1670"/>
                  </a:lnTo>
                  <a:lnTo>
                    <a:pt x="498" y="1643"/>
                  </a:lnTo>
                  <a:lnTo>
                    <a:pt x="435" y="1611"/>
                  </a:lnTo>
                  <a:lnTo>
                    <a:pt x="406" y="1593"/>
                  </a:lnTo>
                  <a:lnTo>
                    <a:pt x="358" y="1560"/>
                  </a:lnTo>
                  <a:lnTo>
                    <a:pt x="311" y="1523"/>
                  </a:lnTo>
                  <a:lnTo>
                    <a:pt x="267" y="1484"/>
                  </a:lnTo>
                  <a:lnTo>
                    <a:pt x="225" y="1441"/>
                  </a:lnTo>
                  <a:lnTo>
                    <a:pt x="186" y="1395"/>
                  </a:lnTo>
                  <a:lnTo>
                    <a:pt x="150" y="1346"/>
                  </a:lnTo>
                  <a:lnTo>
                    <a:pt x="118" y="1294"/>
                  </a:lnTo>
                  <a:lnTo>
                    <a:pt x="84" y="1232"/>
                  </a:lnTo>
                  <a:lnTo>
                    <a:pt x="57" y="1169"/>
                  </a:lnTo>
                  <a:lnTo>
                    <a:pt x="34" y="1104"/>
                  </a:lnTo>
                  <a:lnTo>
                    <a:pt x="18" y="1037"/>
                  </a:lnTo>
                  <a:lnTo>
                    <a:pt x="7" y="970"/>
                  </a:lnTo>
                  <a:lnTo>
                    <a:pt x="1" y="904"/>
                  </a:lnTo>
                  <a:lnTo>
                    <a:pt x="0" y="837"/>
                  </a:lnTo>
                  <a:lnTo>
                    <a:pt x="4" y="771"/>
                  </a:lnTo>
                  <a:lnTo>
                    <a:pt x="14" y="706"/>
                  </a:lnTo>
                  <a:lnTo>
                    <a:pt x="29" y="641"/>
                  </a:lnTo>
                  <a:lnTo>
                    <a:pt x="48" y="577"/>
                  </a:lnTo>
                  <a:lnTo>
                    <a:pt x="73" y="515"/>
                  </a:lnTo>
                  <a:lnTo>
                    <a:pt x="102" y="456"/>
                  </a:lnTo>
                  <a:lnTo>
                    <a:pt x="135" y="398"/>
                  </a:lnTo>
                  <a:lnTo>
                    <a:pt x="173" y="343"/>
                  </a:lnTo>
                  <a:lnTo>
                    <a:pt x="216" y="291"/>
                  </a:lnTo>
                  <a:lnTo>
                    <a:pt x="263" y="242"/>
                  </a:lnTo>
                  <a:lnTo>
                    <a:pt x="314" y="196"/>
                  </a:lnTo>
                  <a:lnTo>
                    <a:pt x="369" y="154"/>
                  </a:lnTo>
                  <a:lnTo>
                    <a:pt x="429" y="116"/>
                  </a:lnTo>
                  <a:lnTo>
                    <a:pt x="494" y="82"/>
                  </a:lnTo>
                  <a:lnTo>
                    <a:pt x="560" y="54"/>
                  </a:lnTo>
                  <a:lnTo>
                    <a:pt x="629" y="32"/>
                  </a:lnTo>
                  <a:lnTo>
                    <a:pt x="697" y="16"/>
                  </a:lnTo>
                  <a:lnTo>
                    <a:pt x="766" y="5"/>
                  </a:lnTo>
                  <a:lnTo>
                    <a:pt x="8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962320" y="1450414"/>
            <a:ext cx="521560" cy="532576"/>
            <a:chOff x="-455613" y="2154238"/>
            <a:chExt cx="1503363" cy="1535113"/>
          </a:xfrm>
          <a:solidFill>
            <a:schemeClr val="accent1"/>
          </a:solidFill>
        </p:grpSpPr>
        <p:sp>
          <p:nvSpPr>
            <p:cNvPr id="165" name="Freeform 44"/>
            <p:cNvSpPr>
              <a:spLocks noEditPoints="1"/>
            </p:cNvSpPr>
            <p:nvPr/>
          </p:nvSpPr>
          <p:spPr bwMode="auto">
            <a:xfrm>
              <a:off x="-455613" y="2154238"/>
              <a:ext cx="1503363" cy="1535113"/>
            </a:xfrm>
            <a:custGeom>
              <a:avLst/>
              <a:gdLst>
                <a:gd name="T0" fmla="*/ 1051 w 2841"/>
                <a:gd name="T1" fmla="*/ 578 h 2901"/>
                <a:gd name="T2" fmla="*/ 701 w 2841"/>
                <a:gd name="T3" fmla="*/ 834 h 2901"/>
                <a:gd name="T4" fmla="*/ 501 w 2841"/>
                <a:gd name="T5" fmla="*/ 1223 h 2901"/>
                <a:gd name="T6" fmla="*/ 501 w 2841"/>
                <a:gd name="T7" fmla="*/ 1677 h 2901"/>
                <a:gd name="T8" fmla="*/ 701 w 2841"/>
                <a:gd name="T9" fmla="*/ 2066 h 2901"/>
                <a:gd name="T10" fmla="*/ 1051 w 2841"/>
                <a:gd name="T11" fmla="*/ 2322 h 2901"/>
                <a:gd name="T12" fmla="*/ 1496 w 2841"/>
                <a:gd name="T13" fmla="*/ 2393 h 2901"/>
                <a:gd name="T14" fmla="*/ 1918 w 2841"/>
                <a:gd name="T15" fmla="*/ 2255 h 2901"/>
                <a:gd name="T16" fmla="*/ 2223 w 2841"/>
                <a:gd name="T17" fmla="*/ 1948 h 2901"/>
                <a:gd name="T18" fmla="*/ 2362 w 2841"/>
                <a:gd name="T19" fmla="*/ 1528 h 2901"/>
                <a:gd name="T20" fmla="*/ 2290 w 2841"/>
                <a:gd name="T21" fmla="*/ 1082 h 2901"/>
                <a:gd name="T22" fmla="*/ 2035 w 2841"/>
                <a:gd name="T23" fmla="*/ 732 h 2901"/>
                <a:gd name="T24" fmla="*/ 1646 w 2841"/>
                <a:gd name="T25" fmla="*/ 532 h 2901"/>
                <a:gd name="T26" fmla="*/ 1471 w 2841"/>
                <a:gd name="T27" fmla="*/ 9 h 2901"/>
                <a:gd name="T28" fmla="*/ 1647 w 2841"/>
                <a:gd name="T29" fmla="*/ 156 h 2901"/>
                <a:gd name="T30" fmla="*/ 1817 w 2841"/>
                <a:gd name="T31" fmla="*/ 165 h 2901"/>
                <a:gd name="T32" fmla="*/ 2040 w 2841"/>
                <a:gd name="T33" fmla="*/ 138 h 2901"/>
                <a:gd name="T34" fmla="*/ 2161 w 2841"/>
                <a:gd name="T35" fmla="*/ 328 h 2901"/>
                <a:gd name="T36" fmla="*/ 2301 w 2841"/>
                <a:gd name="T37" fmla="*/ 460 h 2901"/>
                <a:gd name="T38" fmla="*/ 2526 w 2841"/>
                <a:gd name="T39" fmla="*/ 514 h 2901"/>
                <a:gd name="T40" fmla="*/ 2587 w 2841"/>
                <a:gd name="T41" fmla="*/ 688 h 2901"/>
                <a:gd name="T42" fmla="*/ 2605 w 2841"/>
                <a:gd name="T43" fmla="*/ 900 h 2901"/>
                <a:gd name="T44" fmla="*/ 2784 w 2841"/>
                <a:gd name="T45" fmla="*/ 1030 h 2901"/>
                <a:gd name="T46" fmla="*/ 2834 w 2841"/>
                <a:gd name="T47" fmla="*/ 1188 h 2901"/>
                <a:gd name="T48" fmla="*/ 2730 w 2841"/>
                <a:gd name="T49" fmla="*/ 1391 h 2901"/>
                <a:gd name="T50" fmla="*/ 2804 w 2841"/>
                <a:gd name="T51" fmla="*/ 1610 h 2901"/>
                <a:gd name="T52" fmla="*/ 2832 w 2841"/>
                <a:gd name="T53" fmla="*/ 1776 h 2901"/>
                <a:gd name="T54" fmla="*/ 2678 w 2841"/>
                <a:gd name="T55" fmla="*/ 1923 h 2901"/>
                <a:gd name="T56" fmla="*/ 2583 w 2841"/>
                <a:gd name="T57" fmla="*/ 2063 h 2901"/>
                <a:gd name="T58" fmla="*/ 2590 w 2841"/>
                <a:gd name="T59" fmla="*/ 2292 h 2901"/>
                <a:gd name="T60" fmla="*/ 2456 w 2841"/>
                <a:gd name="T61" fmla="*/ 2413 h 2901"/>
                <a:gd name="T62" fmla="*/ 2228 w 2841"/>
                <a:gd name="T63" fmla="*/ 2476 h 2901"/>
                <a:gd name="T64" fmla="*/ 2130 w 2841"/>
                <a:gd name="T65" fmla="*/ 2693 h 2901"/>
                <a:gd name="T66" fmla="*/ 1967 w 2841"/>
                <a:gd name="T67" fmla="*/ 2772 h 2901"/>
                <a:gd name="T68" fmla="*/ 1749 w 2841"/>
                <a:gd name="T69" fmla="*/ 2715 h 2901"/>
                <a:gd name="T70" fmla="*/ 1572 w 2841"/>
                <a:gd name="T71" fmla="*/ 2837 h 2901"/>
                <a:gd name="T72" fmla="*/ 1400 w 2841"/>
                <a:gd name="T73" fmla="*/ 2898 h 2901"/>
                <a:gd name="T74" fmla="*/ 1218 w 2841"/>
                <a:gd name="T75" fmla="*/ 2762 h 2901"/>
                <a:gd name="T76" fmla="*/ 1052 w 2841"/>
                <a:gd name="T77" fmla="*/ 2726 h 2901"/>
                <a:gd name="T78" fmla="*/ 829 w 2841"/>
                <a:gd name="T79" fmla="*/ 2773 h 2901"/>
                <a:gd name="T80" fmla="*/ 699 w 2841"/>
                <a:gd name="T81" fmla="*/ 2644 h 2901"/>
                <a:gd name="T82" fmla="*/ 571 w 2841"/>
                <a:gd name="T83" fmla="*/ 2452 h 2901"/>
                <a:gd name="T84" fmla="*/ 339 w 2841"/>
                <a:gd name="T85" fmla="*/ 2405 h 2901"/>
                <a:gd name="T86" fmla="*/ 250 w 2841"/>
                <a:gd name="T87" fmla="*/ 2247 h 2901"/>
                <a:gd name="T88" fmla="*/ 249 w 2841"/>
                <a:gd name="T89" fmla="*/ 2026 h 2901"/>
                <a:gd name="T90" fmla="*/ 78 w 2841"/>
                <a:gd name="T91" fmla="*/ 1891 h 2901"/>
                <a:gd name="T92" fmla="*/ 3 w 2841"/>
                <a:gd name="T93" fmla="*/ 1741 h 2901"/>
                <a:gd name="T94" fmla="*/ 99 w 2841"/>
                <a:gd name="T95" fmla="*/ 1542 h 2901"/>
                <a:gd name="T96" fmla="*/ 80 w 2841"/>
                <a:gd name="T97" fmla="*/ 1350 h 2901"/>
                <a:gd name="T98" fmla="*/ 2 w 2841"/>
                <a:gd name="T99" fmla="*/ 1153 h 2901"/>
                <a:gd name="T100" fmla="*/ 98 w 2841"/>
                <a:gd name="T101" fmla="*/ 1014 h 2901"/>
                <a:gd name="T102" fmla="*/ 251 w 2841"/>
                <a:gd name="T103" fmla="*/ 867 h 2901"/>
                <a:gd name="T104" fmla="*/ 242 w 2841"/>
                <a:gd name="T105" fmla="*/ 640 h 2901"/>
                <a:gd name="T106" fmla="*/ 354 w 2841"/>
                <a:gd name="T107" fmla="*/ 498 h 2901"/>
                <a:gd name="T108" fmla="*/ 586 w 2841"/>
                <a:gd name="T109" fmla="*/ 446 h 2901"/>
                <a:gd name="T110" fmla="*/ 694 w 2841"/>
                <a:gd name="T111" fmla="*/ 237 h 2901"/>
                <a:gd name="T112" fmla="*/ 841 w 2841"/>
                <a:gd name="T113" fmla="*/ 131 h 2901"/>
                <a:gd name="T114" fmla="*/ 1063 w 2841"/>
                <a:gd name="T115" fmla="*/ 185 h 2901"/>
                <a:gd name="T116" fmla="*/ 1220 w 2841"/>
                <a:gd name="T117" fmla="*/ 121 h 2901"/>
                <a:gd name="T118" fmla="*/ 1409 w 2841"/>
                <a:gd name="T119" fmla="*/ 0 h 2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1" h="2901">
                  <a:moveTo>
                    <a:pt x="1419" y="504"/>
                  </a:moveTo>
                  <a:lnTo>
                    <a:pt x="1341" y="507"/>
                  </a:lnTo>
                  <a:lnTo>
                    <a:pt x="1265" y="517"/>
                  </a:lnTo>
                  <a:lnTo>
                    <a:pt x="1192" y="532"/>
                  </a:lnTo>
                  <a:lnTo>
                    <a:pt x="1120" y="552"/>
                  </a:lnTo>
                  <a:lnTo>
                    <a:pt x="1051" y="578"/>
                  </a:lnTo>
                  <a:lnTo>
                    <a:pt x="985" y="610"/>
                  </a:lnTo>
                  <a:lnTo>
                    <a:pt x="921" y="646"/>
                  </a:lnTo>
                  <a:lnTo>
                    <a:pt x="860" y="687"/>
                  </a:lnTo>
                  <a:lnTo>
                    <a:pt x="804" y="732"/>
                  </a:lnTo>
                  <a:lnTo>
                    <a:pt x="751" y="781"/>
                  </a:lnTo>
                  <a:lnTo>
                    <a:pt x="701" y="834"/>
                  </a:lnTo>
                  <a:lnTo>
                    <a:pt x="655" y="892"/>
                  </a:lnTo>
                  <a:lnTo>
                    <a:pt x="615" y="952"/>
                  </a:lnTo>
                  <a:lnTo>
                    <a:pt x="579" y="1015"/>
                  </a:lnTo>
                  <a:lnTo>
                    <a:pt x="547" y="1082"/>
                  </a:lnTo>
                  <a:lnTo>
                    <a:pt x="521" y="1152"/>
                  </a:lnTo>
                  <a:lnTo>
                    <a:pt x="501" y="1223"/>
                  </a:lnTo>
                  <a:lnTo>
                    <a:pt x="485" y="1297"/>
                  </a:lnTo>
                  <a:lnTo>
                    <a:pt x="476" y="1373"/>
                  </a:lnTo>
                  <a:lnTo>
                    <a:pt x="473" y="1451"/>
                  </a:lnTo>
                  <a:lnTo>
                    <a:pt x="476" y="1528"/>
                  </a:lnTo>
                  <a:lnTo>
                    <a:pt x="485" y="1603"/>
                  </a:lnTo>
                  <a:lnTo>
                    <a:pt x="501" y="1677"/>
                  </a:lnTo>
                  <a:lnTo>
                    <a:pt x="521" y="1749"/>
                  </a:lnTo>
                  <a:lnTo>
                    <a:pt x="547" y="1818"/>
                  </a:lnTo>
                  <a:lnTo>
                    <a:pt x="579" y="1885"/>
                  </a:lnTo>
                  <a:lnTo>
                    <a:pt x="615" y="1948"/>
                  </a:lnTo>
                  <a:lnTo>
                    <a:pt x="655" y="2009"/>
                  </a:lnTo>
                  <a:lnTo>
                    <a:pt x="701" y="2066"/>
                  </a:lnTo>
                  <a:lnTo>
                    <a:pt x="751" y="2119"/>
                  </a:lnTo>
                  <a:lnTo>
                    <a:pt x="804" y="2168"/>
                  </a:lnTo>
                  <a:lnTo>
                    <a:pt x="860" y="2214"/>
                  </a:lnTo>
                  <a:lnTo>
                    <a:pt x="921" y="2255"/>
                  </a:lnTo>
                  <a:lnTo>
                    <a:pt x="985" y="2290"/>
                  </a:lnTo>
                  <a:lnTo>
                    <a:pt x="1051" y="2322"/>
                  </a:lnTo>
                  <a:lnTo>
                    <a:pt x="1120" y="2348"/>
                  </a:lnTo>
                  <a:lnTo>
                    <a:pt x="1192" y="2368"/>
                  </a:lnTo>
                  <a:lnTo>
                    <a:pt x="1265" y="2384"/>
                  </a:lnTo>
                  <a:lnTo>
                    <a:pt x="1341" y="2393"/>
                  </a:lnTo>
                  <a:lnTo>
                    <a:pt x="1419" y="2397"/>
                  </a:lnTo>
                  <a:lnTo>
                    <a:pt x="1496" y="2393"/>
                  </a:lnTo>
                  <a:lnTo>
                    <a:pt x="1572" y="2384"/>
                  </a:lnTo>
                  <a:lnTo>
                    <a:pt x="1646" y="2368"/>
                  </a:lnTo>
                  <a:lnTo>
                    <a:pt x="1718" y="2348"/>
                  </a:lnTo>
                  <a:lnTo>
                    <a:pt x="1786" y="2322"/>
                  </a:lnTo>
                  <a:lnTo>
                    <a:pt x="1854" y="2290"/>
                  </a:lnTo>
                  <a:lnTo>
                    <a:pt x="1918" y="2255"/>
                  </a:lnTo>
                  <a:lnTo>
                    <a:pt x="1977" y="2214"/>
                  </a:lnTo>
                  <a:lnTo>
                    <a:pt x="2035" y="2168"/>
                  </a:lnTo>
                  <a:lnTo>
                    <a:pt x="2088" y="2119"/>
                  </a:lnTo>
                  <a:lnTo>
                    <a:pt x="2137" y="2066"/>
                  </a:lnTo>
                  <a:lnTo>
                    <a:pt x="2182" y="2009"/>
                  </a:lnTo>
                  <a:lnTo>
                    <a:pt x="2223" y="1948"/>
                  </a:lnTo>
                  <a:lnTo>
                    <a:pt x="2259" y="1885"/>
                  </a:lnTo>
                  <a:lnTo>
                    <a:pt x="2290" y="1818"/>
                  </a:lnTo>
                  <a:lnTo>
                    <a:pt x="2317" y="1749"/>
                  </a:lnTo>
                  <a:lnTo>
                    <a:pt x="2338" y="1677"/>
                  </a:lnTo>
                  <a:lnTo>
                    <a:pt x="2353" y="1603"/>
                  </a:lnTo>
                  <a:lnTo>
                    <a:pt x="2362" y="1528"/>
                  </a:lnTo>
                  <a:lnTo>
                    <a:pt x="2365" y="1451"/>
                  </a:lnTo>
                  <a:lnTo>
                    <a:pt x="2362" y="1373"/>
                  </a:lnTo>
                  <a:lnTo>
                    <a:pt x="2353" y="1297"/>
                  </a:lnTo>
                  <a:lnTo>
                    <a:pt x="2338" y="1223"/>
                  </a:lnTo>
                  <a:lnTo>
                    <a:pt x="2317" y="1152"/>
                  </a:lnTo>
                  <a:lnTo>
                    <a:pt x="2290" y="1082"/>
                  </a:lnTo>
                  <a:lnTo>
                    <a:pt x="2259" y="1015"/>
                  </a:lnTo>
                  <a:lnTo>
                    <a:pt x="2223" y="952"/>
                  </a:lnTo>
                  <a:lnTo>
                    <a:pt x="2182" y="892"/>
                  </a:lnTo>
                  <a:lnTo>
                    <a:pt x="2137" y="834"/>
                  </a:lnTo>
                  <a:lnTo>
                    <a:pt x="2088" y="781"/>
                  </a:lnTo>
                  <a:lnTo>
                    <a:pt x="2035" y="732"/>
                  </a:lnTo>
                  <a:lnTo>
                    <a:pt x="1977" y="687"/>
                  </a:lnTo>
                  <a:lnTo>
                    <a:pt x="1918" y="646"/>
                  </a:lnTo>
                  <a:lnTo>
                    <a:pt x="1854" y="610"/>
                  </a:lnTo>
                  <a:lnTo>
                    <a:pt x="1786" y="578"/>
                  </a:lnTo>
                  <a:lnTo>
                    <a:pt x="1718" y="552"/>
                  </a:lnTo>
                  <a:lnTo>
                    <a:pt x="1646" y="532"/>
                  </a:lnTo>
                  <a:lnTo>
                    <a:pt x="1572" y="517"/>
                  </a:lnTo>
                  <a:lnTo>
                    <a:pt x="1496" y="507"/>
                  </a:lnTo>
                  <a:lnTo>
                    <a:pt x="1419" y="504"/>
                  </a:lnTo>
                  <a:close/>
                  <a:moveTo>
                    <a:pt x="1409" y="0"/>
                  </a:moveTo>
                  <a:lnTo>
                    <a:pt x="1441" y="2"/>
                  </a:lnTo>
                  <a:lnTo>
                    <a:pt x="1471" y="9"/>
                  </a:lnTo>
                  <a:lnTo>
                    <a:pt x="1500" y="22"/>
                  </a:lnTo>
                  <a:lnTo>
                    <a:pt x="1528" y="40"/>
                  </a:lnTo>
                  <a:lnTo>
                    <a:pt x="1551" y="63"/>
                  </a:lnTo>
                  <a:lnTo>
                    <a:pt x="1601" y="118"/>
                  </a:lnTo>
                  <a:lnTo>
                    <a:pt x="1623" y="138"/>
                  </a:lnTo>
                  <a:lnTo>
                    <a:pt x="1647" y="156"/>
                  </a:lnTo>
                  <a:lnTo>
                    <a:pt x="1674" y="168"/>
                  </a:lnTo>
                  <a:lnTo>
                    <a:pt x="1701" y="176"/>
                  </a:lnTo>
                  <a:lnTo>
                    <a:pt x="1730" y="181"/>
                  </a:lnTo>
                  <a:lnTo>
                    <a:pt x="1759" y="180"/>
                  </a:lnTo>
                  <a:lnTo>
                    <a:pt x="1788" y="175"/>
                  </a:lnTo>
                  <a:lnTo>
                    <a:pt x="1817" y="165"/>
                  </a:lnTo>
                  <a:lnTo>
                    <a:pt x="1885" y="136"/>
                  </a:lnTo>
                  <a:lnTo>
                    <a:pt x="1916" y="125"/>
                  </a:lnTo>
                  <a:lnTo>
                    <a:pt x="1949" y="121"/>
                  </a:lnTo>
                  <a:lnTo>
                    <a:pt x="1980" y="122"/>
                  </a:lnTo>
                  <a:lnTo>
                    <a:pt x="2011" y="128"/>
                  </a:lnTo>
                  <a:lnTo>
                    <a:pt x="2040" y="138"/>
                  </a:lnTo>
                  <a:lnTo>
                    <a:pt x="2067" y="155"/>
                  </a:lnTo>
                  <a:lnTo>
                    <a:pt x="2092" y="174"/>
                  </a:lnTo>
                  <a:lnTo>
                    <a:pt x="2113" y="198"/>
                  </a:lnTo>
                  <a:lnTo>
                    <a:pt x="2129" y="226"/>
                  </a:lnTo>
                  <a:lnTo>
                    <a:pt x="2141" y="258"/>
                  </a:lnTo>
                  <a:lnTo>
                    <a:pt x="2161" y="328"/>
                  </a:lnTo>
                  <a:lnTo>
                    <a:pt x="2173" y="361"/>
                  </a:lnTo>
                  <a:lnTo>
                    <a:pt x="2192" y="389"/>
                  </a:lnTo>
                  <a:lnTo>
                    <a:pt x="2213" y="414"/>
                  </a:lnTo>
                  <a:lnTo>
                    <a:pt x="2239" y="434"/>
                  </a:lnTo>
                  <a:lnTo>
                    <a:pt x="2269" y="449"/>
                  </a:lnTo>
                  <a:lnTo>
                    <a:pt x="2301" y="460"/>
                  </a:lnTo>
                  <a:lnTo>
                    <a:pt x="2335" y="465"/>
                  </a:lnTo>
                  <a:lnTo>
                    <a:pt x="2408" y="468"/>
                  </a:lnTo>
                  <a:lnTo>
                    <a:pt x="2442" y="471"/>
                  </a:lnTo>
                  <a:lnTo>
                    <a:pt x="2472" y="481"/>
                  </a:lnTo>
                  <a:lnTo>
                    <a:pt x="2500" y="496"/>
                  </a:lnTo>
                  <a:lnTo>
                    <a:pt x="2526" y="514"/>
                  </a:lnTo>
                  <a:lnTo>
                    <a:pt x="2548" y="537"/>
                  </a:lnTo>
                  <a:lnTo>
                    <a:pt x="2565" y="563"/>
                  </a:lnTo>
                  <a:lnTo>
                    <a:pt x="2578" y="591"/>
                  </a:lnTo>
                  <a:lnTo>
                    <a:pt x="2587" y="622"/>
                  </a:lnTo>
                  <a:lnTo>
                    <a:pt x="2589" y="654"/>
                  </a:lnTo>
                  <a:lnTo>
                    <a:pt x="2587" y="688"/>
                  </a:lnTo>
                  <a:lnTo>
                    <a:pt x="2575" y="760"/>
                  </a:lnTo>
                  <a:lnTo>
                    <a:pt x="2572" y="791"/>
                  </a:lnTo>
                  <a:lnTo>
                    <a:pt x="2574" y="820"/>
                  </a:lnTo>
                  <a:lnTo>
                    <a:pt x="2581" y="848"/>
                  </a:lnTo>
                  <a:lnTo>
                    <a:pt x="2591" y="875"/>
                  </a:lnTo>
                  <a:lnTo>
                    <a:pt x="2605" y="900"/>
                  </a:lnTo>
                  <a:lnTo>
                    <a:pt x="2624" y="923"/>
                  </a:lnTo>
                  <a:lnTo>
                    <a:pt x="2647" y="942"/>
                  </a:lnTo>
                  <a:lnTo>
                    <a:pt x="2672" y="959"/>
                  </a:lnTo>
                  <a:lnTo>
                    <a:pt x="2737" y="993"/>
                  </a:lnTo>
                  <a:lnTo>
                    <a:pt x="2763" y="1011"/>
                  </a:lnTo>
                  <a:lnTo>
                    <a:pt x="2784" y="1030"/>
                  </a:lnTo>
                  <a:lnTo>
                    <a:pt x="2803" y="1052"/>
                  </a:lnTo>
                  <a:lnTo>
                    <a:pt x="2817" y="1077"/>
                  </a:lnTo>
                  <a:lnTo>
                    <a:pt x="2828" y="1104"/>
                  </a:lnTo>
                  <a:lnTo>
                    <a:pt x="2834" y="1131"/>
                  </a:lnTo>
                  <a:lnTo>
                    <a:pt x="2836" y="1159"/>
                  </a:lnTo>
                  <a:lnTo>
                    <a:pt x="2834" y="1188"/>
                  </a:lnTo>
                  <a:lnTo>
                    <a:pt x="2828" y="1217"/>
                  </a:lnTo>
                  <a:lnTo>
                    <a:pt x="2817" y="1244"/>
                  </a:lnTo>
                  <a:lnTo>
                    <a:pt x="2802" y="1270"/>
                  </a:lnTo>
                  <a:lnTo>
                    <a:pt x="2758" y="1330"/>
                  </a:lnTo>
                  <a:lnTo>
                    <a:pt x="2741" y="1360"/>
                  </a:lnTo>
                  <a:lnTo>
                    <a:pt x="2730" y="1391"/>
                  </a:lnTo>
                  <a:lnTo>
                    <a:pt x="2725" y="1424"/>
                  </a:lnTo>
                  <a:lnTo>
                    <a:pt x="2725" y="1457"/>
                  </a:lnTo>
                  <a:lnTo>
                    <a:pt x="2731" y="1490"/>
                  </a:lnTo>
                  <a:lnTo>
                    <a:pt x="2743" y="1521"/>
                  </a:lnTo>
                  <a:lnTo>
                    <a:pt x="2760" y="1550"/>
                  </a:lnTo>
                  <a:lnTo>
                    <a:pt x="2804" y="1610"/>
                  </a:lnTo>
                  <a:lnTo>
                    <a:pt x="2820" y="1636"/>
                  </a:lnTo>
                  <a:lnTo>
                    <a:pt x="2831" y="1663"/>
                  </a:lnTo>
                  <a:lnTo>
                    <a:pt x="2838" y="1691"/>
                  </a:lnTo>
                  <a:lnTo>
                    <a:pt x="2841" y="1720"/>
                  </a:lnTo>
                  <a:lnTo>
                    <a:pt x="2838" y="1749"/>
                  </a:lnTo>
                  <a:lnTo>
                    <a:pt x="2832" y="1776"/>
                  </a:lnTo>
                  <a:lnTo>
                    <a:pt x="2822" y="1803"/>
                  </a:lnTo>
                  <a:lnTo>
                    <a:pt x="2808" y="1828"/>
                  </a:lnTo>
                  <a:lnTo>
                    <a:pt x="2790" y="1851"/>
                  </a:lnTo>
                  <a:lnTo>
                    <a:pt x="2768" y="1870"/>
                  </a:lnTo>
                  <a:lnTo>
                    <a:pt x="2743" y="1887"/>
                  </a:lnTo>
                  <a:lnTo>
                    <a:pt x="2678" y="1923"/>
                  </a:lnTo>
                  <a:lnTo>
                    <a:pt x="2653" y="1939"/>
                  </a:lnTo>
                  <a:lnTo>
                    <a:pt x="2631" y="1960"/>
                  </a:lnTo>
                  <a:lnTo>
                    <a:pt x="2613" y="1983"/>
                  </a:lnTo>
                  <a:lnTo>
                    <a:pt x="2599" y="2008"/>
                  </a:lnTo>
                  <a:lnTo>
                    <a:pt x="2589" y="2035"/>
                  </a:lnTo>
                  <a:lnTo>
                    <a:pt x="2583" y="2063"/>
                  </a:lnTo>
                  <a:lnTo>
                    <a:pt x="2581" y="2093"/>
                  </a:lnTo>
                  <a:lnTo>
                    <a:pt x="2584" y="2123"/>
                  </a:lnTo>
                  <a:lnTo>
                    <a:pt x="2597" y="2195"/>
                  </a:lnTo>
                  <a:lnTo>
                    <a:pt x="2600" y="2229"/>
                  </a:lnTo>
                  <a:lnTo>
                    <a:pt x="2598" y="2261"/>
                  </a:lnTo>
                  <a:lnTo>
                    <a:pt x="2590" y="2292"/>
                  </a:lnTo>
                  <a:lnTo>
                    <a:pt x="2577" y="2320"/>
                  </a:lnTo>
                  <a:lnTo>
                    <a:pt x="2560" y="2346"/>
                  </a:lnTo>
                  <a:lnTo>
                    <a:pt x="2539" y="2370"/>
                  </a:lnTo>
                  <a:lnTo>
                    <a:pt x="2514" y="2388"/>
                  </a:lnTo>
                  <a:lnTo>
                    <a:pt x="2486" y="2403"/>
                  </a:lnTo>
                  <a:lnTo>
                    <a:pt x="2456" y="2413"/>
                  </a:lnTo>
                  <a:lnTo>
                    <a:pt x="2422" y="2418"/>
                  </a:lnTo>
                  <a:lnTo>
                    <a:pt x="2349" y="2423"/>
                  </a:lnTo>
                  <a:lnTo>
                    <a:pt x="2314" y="2428"/>
                  </a:lnTo>
                  <a:lnTo>
                    <a:pt x="2283" y="2439"/>
                  </a:lnTo>
                  <a:lnTo>
                    <a:pt x="2253" y="2455"/>
                  </a:lnTo>
                  <a:lnTo>
                    <a:pt x="2228" y="2476"/>
                  </a:lnTo>
                  <a:lnTo>
                    <a:pt x="2207" y="2501"/>
                  </a:lnTo>
                  <a:lnTo>
                    <a:pt x="2189" y="2530"/>
                  </a:lnTo>
                  <a:lnTo>
                    <a:pt x="2178" y="2561"/>
                  </a:lnTo>
                  <a:lnTo>
                    <a:pt x="2158" y="2633"/>
                  </a:lnTo>
                  <a:lnTo>
                    <a:pt x="2146" y="2664"/>
                  </a:lnTo>
                  <a:lnTo>
                    <a:pt x="2130" y="2693"/>
                  </a:lnTo>
                  <a:lnTo>
                    <a:pt x="2109" y="2716"/>
                  </a:lnTo>
                  <a:lnTo>
                    <a:pt x="2085" y="2737"/>
                  </a:lnTo>
                  <a:lnTo>
                    <a:pt x="2058" y="2752"/>
                  </a:lnTo>
                  <a:lnTo>
                    <a:pt x="2030" y="2764"/>
                  </a:lnTo>
                  <a:lnTo>
                    <a:pt x="1999" y="2771"/>
                  </a:lnTo>
                  <a:lnTo>
                    <a:pt x="1967" y="2772"/>
                  </a:lnTo>
                  <a:lnTo>
                    <a:pt x="1936" y="2767"/>
                  </a:lnTo>
                  <a:lnTo>
                    <a:pt x="1903" y="2758"/>
                  </a:lnTo>
                  <a:lnTo>
                    <a:pt x="1835" y="2729"/>
                  </a:lnTo>
                  <a:lnTo>
                    <a:pt x="1807" y="2720"/>
                  </a:lnTo>
                  <a:lnTo>
                    <a:pt x="1778" y="2715"/>
                  </a:lnTo>
                  <a:lnTo>
                    <a:pt x="1749" y="2715"/>
                  </a:lnTo>
                  <a:lnTo>
                    <a:pt x="1719" y="2721"/>
                  </a:lnTo>
                  <a:lnTo>
                    <a:pt x="1692" y="2729"/>
                  </a:lnTo>
                  <a:lnTo>
                    <a:pt x="1666" y="2742"/>
                  </a:lnTo>
                  <a:lnTo>
                    <a:pt x="1642" y="2759"/>
                  </a:lnTo>
                  <a:lnTo>
                    <a:pt x="1621" y="2780"/>
                  </a:lnTo>
                  <a:lnTo>
                    <a:pt x="1572" y="2837"/>
                  </a:lnTo>
                  <a:lnTo>
                    <a:pt x="1548" y="2859"/>
                  </a:lnTo>
                  <a:lnTo>
                    <a:pt x="1521" y="2878"/>
                  </a:lnTo>
                  <a:lnTo>
                    <a:pt x="1492" y="2891"/>
                  </a:lnTo>
                  <a:lnTo>
                    <a:pt x="1461" y="2898"/>
                  </a:lnTo>
                  <a:lnTo>
                    <a:pt x="1431" y="2901"/>
                  </a:lnTo>
                  <a:lnTo>
                    <a:pt x="1400" y="2898"/>
                  </a:lnTo>
                  <a:lnTo>
                    <a:pt x="1369" y="2891"/>
                  </a:lnTo>
                  <a:lnTo>
                    <a:pt x="1340" y="2879"/>
                  </a:lnTo>
                  <a:lnTo>
                    <a:pt x="1313" y="2862"/>
                  </a:lnTo>
                  <a:lnTo>
                    <a:pt x="1289" y="2839"/>
                  </a:lnTo>
                  <a:lnTo>
                    <a:pt x="1239" y="2782"/>
                  </a:lnTo>
                  <a:lnTo>
                    <a:pt x="1218" y="2762"/>
                  </a:lnTo>
                  <a:lnTo>
                    <a:pt x="1193" y="2746"/>
                  </a:lnTo>
                  <a:lnTo>
                    <a:pt x="1167" y="2733"/>
                  </a:lnTo>
                  <a:lnTo>
                    <a:pt x="1139" y="2725"/>
                  </a:lnTo>
                  <a:lnTo>
                    <a:pt x="1110" y="2721"/>
                  </a:lnTo>
                  <a:lnTo>
                    <a:pt x="1081" y="2721"/>
                  </a:lnTo>
                  <a:lnTo>
                    <a:pt x="1052" y="2726"/>
                  </a:lnTo>
                  <a:lnTo>
                    <a:pt x="1024" y="2736"/>
                  </a:lnTo>
                  <a:lnTo>
                    <a:pt x="956" y="2765"/>
                  </a:lnTo>
                  <a:lnTo>
                    <a:pt x="924" y="2775"/>
                  </a:lnTo>
                  <a:lnTo>
                    <a:pt x="892" y="2780"/>
                  </a:lnTo>
                  <a:lnTo>
                    <a:pt x="860" y="2779"/>
                  </a:lnTo>
                  <a:lnTo>
                    <a:pt x="829" y="2773"/>
                  </a:lnTo>
                  <a:lnTo>
                    <a:pt x="800" y="2762"/>
                  </a:lnTo>
                  <a:lnTo>
                    <a:pt x="772" y="2747"/>
                  </a:lnTo>
                  <a:lnTo>
                    <a:pt x="749" y="2727"/>
                  </a:lnTo>
                  <a:lnTo>
                    <a:pt x="728" y="2702"/>
                  </a:lnTo>
                  <a:lnTo>
                    <a:pt x="711" y="2675"/>
                  </a:lnTo>
                  <a:lnTo>
                    <a:pt x="699" y="2644"/>
                  </a:lnTo>
                  <a:lnTo>
                    <a:pt x="679" y="2572"/>
                  </a:lnTo>
                  <a:lnTo>
                    <a:pt x="666" y="2541"/>
                  </a:lnTo>
                  <a:lnTo>
                    <a:pt x="649" y="2513"/>
                  </a:lnTo>
                  <a:lnTo>
                    <a:pt x="626" y="2488"/>
                  </a:lnTo>
                  <a:lnTo>
                    <a:pt x="600" y="2467"/>
                  </a:lnTo>
                  <a:lnTo>
                    <a:pt x="571" y="2452"/>
                  </a:lnTo>
                  <a:lnTo>
                    <a:pt x="540" y="2441"/>
                  </a:lnTo>
                  <a:lnTo>
                    <a:pt x="506" y="2437"/>
                  </a:lnTo>
                  <a:lnTo>
                    <a:pt x="431" y="2434"/>
                  </a:lnTo>
                  <a:lnTo>
                    <a:pt x="399" y="2429"/>
                  </a:lnTo>
                  <a:lnTo>
                    <a:pt x="367" y="2419"/>
                  </a:lnTo>
                  <a:lnTo>
                    <a:pt x="339" y="2405"/>
                  </a:lnTo>
                  <a:lnTo>
                    <a:pt x="314" y="2387"/>
                  </a:lnTo>
                  <a:lnTo>
                    <a:pt x="293" y="2364"/>
                  </a:lnTo>
                  <a:lnTo>
                    <a:pt x="275" y="2338"/>
                  </a:lnTo>
                  <a:lnTo>
                    <a:pt x="262" y="2310"/>
                  </a:lnTo>
                  <a:lnTo>
                    <a:pt x="254" y="2280"/>
                  </a:lnTo>
                  <a:lnTo>
                    <a:pt x="250" y="2247"/>
                  </a:lnTo>
                  <a:lnTo>
                    <a:pt x="254" y="2214"/>
                  </a:lnTo>
                  <a:lnTo>
                    <a:pt x="265" y="2140"/>
                  </a:lnTo>
                  <a:lnTo>
                    <a:pt x="269" y="2111"/>
                  </a:lnTo>
                  <a:lnTo>
                    <a:pt x="267" y="2081"/>
                  </a:lnTo>
                  <a:lnTo>
                    <a:pt x="260" y="2052"/>
                  </a:lnTo>
                  <a:lnTo>
                    <a:pt x="249" y="2026"/>
                  </a:lnTo>
                  <a:lnTo>
                    <a:pt x="234" y="2001"/>
                  </a:lnTo>
                  <a:lnTo>
                    <a:pt x="216" y="1978"/>
                  </a:lnTo>
                  <a:lnTo>
                    <a:pt x="194" y="1959"/>
                  </a:lnTo>
                  <a:lnTo>
                    <a:pt x="169" y="1943"/>
                  </a:lnTo>
                  <a:lnTo>
                    <a:pt x="103" y="1907"/>
                  </a:lnTo>
                  <a:lnTo>
                    <a:pt x="78" y="1891"/>
                  </a:lnTo>
                  <a:lnTo>
                    <a:pt x="56" y="1871"/>
                  </a:lnTo>
                  <a:lnTo>
                    <a:pt x="38" y="1848"/>
                  </a:lnTo>
                  <a:lnTo>
                    <a:pt x="23" y="1823"/>
                  </a:lnTo>
                  <a:lnTo>
                    <a:pt x="13" y="1797"/>
                  </a:lnTo>
                  <a:lnTo>
                    <a:pt x="7" y="1770"/>
                  </a:lnTo>
                  <a:lnTo>
                    <a:pt x="3" y="1741"/>
                  </a:lnTo>
                  <a:lnTo>
                    <a:pt x="5" y="1713"/>
                  </a:lnTo>
                  <a:lnTo>
                    <a:pt x="12" y="1685"/>
                  </a:lnTo>
                  <a:lnTo>
                    <a:pt x="23" y="1658"/>
                  </a:lnTo>
                  <a:lnTo>
                    <a:pt x="38" y="1632"/>
                  </a:lnTo>
                  <a:lnTo>
                    <a:pt x="81" y="1571"/>
                  </a:lnTo>
                  <a:lnTo>
                    <a:pt x="99" y="1542"/>
                  </a:lnTo>
                  <a:lnTo>
                    <a:pt x="111" y="1510"/>
                  </a:lnTo>
                  <a:lnTo>
                    <a:pt x="116" y="1477"/>
                  </a:lnTo>
                  <a:lnTo>
                    <a:pt x="116" y="1444"/>
                  </a:lnTo>
                  <a:lnTo>
                    <a:pt x="109" y="1412"/>
                  </a:lnTo>
                  <a:lnTo>
                    <a:pt x="98" y="1380"/>
                  </a:lnTo>
                  <a:lnTo>
                    <a:pt x="80" y="1350"/>
                  </a:lnTo>
                  <a:lnTo>
                    <a:pt x="36" y="1290"/>
                  </a:lnTo>
                  <a:lnTo>
                    <a:pt x="21" y="1265"/>
                  </a:lnTo>
                  <a:lnTo>
                    <a:pt x="9" y="1237"/>
                  </a:lnTo>
                  <a:lnTo>
                    <a:pt x="2" y="1209"/>
                  </a:lnTo>
                  <a:lnTo>
                    <a:pt x="0" y="1181"/>
                  </a:lnTo>
                  <a:lnTo>
                    <a:pt x="2" y="1153"/>
                  </a:lnTo>
                  <a:lnTo>
                    <a:pt x="8" y="1126"/>
                  </a:lnTo>
                  <a:lnTo>
                    <a:pt x="18" y="1098"/>
                  </a:lnTo>
                  <a:lnTo>
                    <a:pt x="33" y="1074"/>
                  </a:lnTo>
                  <a:lnTo>
                    <a:pt x="50" y="1051"/>
                  </a:lnTo>
                  <a:lnTo>
                    <a:pt x="72" y="1031"/>
                  </a:lnTo>
                  <a:lnTo>
                    <a:pt x="98" y="1014"/>
                  </a:lnTo>
                  <a:lnTo>
                    <a:pt x="163" y="978"/>
                  </a:lnTo>
                  <a:lnTo>
                    <a:pt x="187" y="961"/>
                  </a:lnTo>
                  <a:lnTo>
                    <a:pt x="209" y="941"/>
                  </a:lnTo>
                  <a:lnTo>
                    <a:pt x="226" y="919"/>
                  </a:lnTo>
                  <a:lnTo>
                    <a:pt x="241" y="894"/>
                  </a:lnTo>
                  <a:lnTo>
                    <a:pt x="251" y="867"/>
                  </a:lnTo>
                  <a:lnTo>
                    <a:pt x="258" y="837"/>
                  </a:lnTo>
                  <a:lnTo>
                    <a:pt x="259" y="808"/>
                  </a:lnTo>
                  <a:lnTo>
                    <a:pt x="256" y="778"/>
                  </a:lnTo>
                  <a:lnTo>
                    <a:pt x="243" y="705"/>
                  </a:lnTo>
                  <a:lnTo>
                    <a:pt x="239" y="673"/>
                  </a:lnTo>
                  <a:lnTo>
                    <a:pt x="242" y="640"/>
                  </a:lnTo>
                  <a:lnTo>
                    <a:pt x="250" y="610"/>
                  </a:lnTo>
                  <a:lnTo>
                    <a:pt x="262" y="580"/>
                  </a:lnTo>
                  <a:lnTo>
                    <a:pt x="280" y="554"/>
                  </a:lnTo>
                  <a:lnTo>
                    <a:pt x="301" y="532"/>
                  </a:lnTo>
                  <a:lnTo>
                    <a:pt x="326" y="512"/>
                  </a:lnTo>
                  <a:lnTo>
                    <a:pt x="354" y="498"/>
                  </a:lnTo>
                  <a:lnTo>
                    <a:pt x="385" y="487"/>
                  </a:lnTo>
                  <a:lnTo>
                    <a:pt x="417" y="483"/>
                  </a:lnTo>
                  <a:lnTo>
                    <a:pt x="492" y="479"/>
                  </a:lnTo>
                  <a:lnTo>
                    <a:pt x="525" y="473"/>
                  </a:lnTo>
                  <a:lnTo>
                    <a:pt x="557" y="462"/>
                  </a:lnTo>
                  <a:lnTo>
                    <a:pt x="586" y="446"/>
                  </a:lnTo>
                  <a:lnTo>
                    <a:pt x="612" y="426"/>
                  </a:lnTo>
                  <a:lnTo>
                    <a:pt x="634" y="400"/>
                  </a:lnTo>
                  <a:lnTo>
                    <a:pt x="651" y="371"/>
                  </a:lnTo>
                  <a:lnTo>
                    <a:pt x="663" y="339"/>
                  </a:lnTo>
                  <a:lnTo>
                    <a:pt x="683" y="268"/>
                  </a:lnTo>
                  <a:lnTo>
                    <a:pt x="694" y="237"/>
                  </a:lnTo>
                  <a:lnTo>
                    <a:pt x="711" y="209"/>
                  </a:lnTo>
                  <a:lnTo>
                    <a:pt x="730" y="185"/>
                  </a:lnTo>
                  <a:lnTo>
                    <a:pt x="755" y="164"/>
                  </a:lnTo>
                  <a:lnTo>
                    <a:pt x="781" y="148"/>
                  </a:lnTo>
                  <a:lnTo>
                    <a:pt x="810" y="137"/>
                  </a:lnTo>
                  <a:lnTo>
                    <a:pt x="841" y="131"/>
                  </a:lnTo>
                  <a:lnTo>
                    <a:pt x="873" y="130"/>
                  </a:lnTo>
                  <a:lnTo>
                    <a:pt x="905" y="133"/>
                  </a:lnTo>
                  <a:lnTo>
                    <a:pt x="936" y="144"/>
                  </a:lnTo>
                  <a:lnTo>
                    <a:pt x="1005" y="172"/>
                  </a:lnTo>
                  <a:lnTo>
                    <a:pt x="1034" y="181"/>
                  </a:lnTo>
                  <a:lnTo>
                    <a:pt x="1063" y="185"/>
                  </a:lnTo>
                  <a:lnTo>
                    <a:pt x="1092" y="185"/>
                  </a:lnTo>
                  <a:lnTo>
                    <a:pt x="1120" y="181"/>
                  </a:lnTo>
                  <a:lnTo>
                    <a:pt x="1148" y="172"/>
                  </a:lnTo>
                  <a:lnTo>
                    <a:pt x="1174" y="159"/>
                  </a:lnTo>
                  <a:lnTo>
                    <a:pt x="1198" y="142"/>
                  </a:lnTo>
                  <a:lnTo>
                    <a:pt x="1220" y="121"/>
                  </a:lnTo>
                  <a:lnTo>
                    <a:pt x="1269" y="65"/>
                  </a:lnTo>
                  <a:lnTo>
                    <a:pt x="1292" y="42"/>
                  </a:lnTo>
                  <a:lnTo>
                    <a:pt x="1320" y="24"/>
                  </a:lnTo>
                  <a:lnTo>
                    <a:pt x="1348" y="11"/>
                  </a:lnTo>
                  <a:lnTo>
                    <a:pt x="1378" y="3"/>
                  </a:lnTo>
                  <a:lnTo>
                    <a:pt x="1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7937" y="2616302"/>
              <a:ext cx="576263" cy="552616"/>
              <a:chOff x="-423863" y="3963988"/>
              <a:chExt cx="1044576" cy="1001712"/>
            </a:xfrm>
            <a:grpFill/>
          </p:grpSpPr>
          <p:sp>
            <p:nvSpPr>
              <p:cNvPr id="167" name="Freeform 52"/>
              <p:cNvSpPr>
                <a:spLocks/>
              </p:cNvSpPr>
              <p:nvPr/>
            </p:nvSpPr>
            <p:spPr bwMode="auto">
              <a:xfrm>
                <a:off x="-423863" y="4283075"/>
                <a:ext cx="204788" cy="682625"/>
              </a:xfrm>
              <a:custGeom>
                <a:avLst/>
                <a:gdLst>
                  <a:gd name="T0" fmla="*/ 129 w 773"/>
                  <a:gd name="T1" fmla="*/ 0 h 2577"/>
                  <a:gd name="T2" fmla="*/ 645 w 773"/>
                  <a:gd name="T3" fmla="*/ 0 h 2577"/>
                  <a:gd name="T4" fmla="*/ 674 w 773"/>
                  <a:gd name="T5" fmla="*/ 4 h 2577"/>
                  <a:gd name="T6" fmla="*/ 701 w 773"/>
                  <a:gd name="T7" fmla="*/ 13 h 2577"/>
                  <a:gd name="T8" fmla="*/ 725 w 773"/>
                  <a:gd name="T9" fmla="*/ 27 h 2577"/>
                  <a:gd name="T10" fmla="*/ 745 w 773"/>
                  <a:gd name="T11" fmla="*/ 48 h 2577"/>
                  <a:gd name="T12" fmla="*/ 760 w 773"/>
                  <a:gd name="T13" fmla="*/ 72 h 2577"/>
                  <a:gd name="T14" fmla="*/ 770 w 773"/>
                  <a:gd name="T15" fmla="*/ 99 h 2577"/>
                  <a:gd name="T16" fmla="*/ 773 w 773"/>
                  <a:gd name="T17" fmla="*/ 129 h 2577"/>
                  <a:gd name="T18" fmla="*/ 773 w 773"/>
                  <a:gd name="T19" fmla="*/ 2448 h 2577"/>
                  <a:gd name="T20" fmla="*/ 770 w 773"/>
                  <a:gd name="T21" fmla="*/ 2478 h 2577"/>
                  <a:gd name="T22" fmla="*/ 760 w 773"/>
                  <a:gd name="T23" fmla="*/ 2504 h 2577"/>
                  <a:gd name="T24" fmla="*/ 745 w 773"/>
                  <a:gd name="T25" fmla="*/ 2528 h 2577"/>
                  <a:gd name="T26" fmla="*/ 725 w 773"/>
                  <a:gd name="T27" fmla="*/ 2548 h 2577"/>
                  <a:gd name="T28" fmla="*/ 701 w 773"/>
                  <a:gd name="T29" fmla="*/ 2564 h 2577"/>
                  <a:gd name="T30" fmla="*/ 674 w 773"/>
                  <a:gd name="T31" fmla="*/ 2573 h 2577"/>
                  <a:gd name="T32" fmla="*/ 645 w 773"/>
                  <a:gd name="T33" fmla="*/ 2577 h 2577"/>
                  <a:gd name="T34" fmla="*/ 129 w 773"/>
                  <a:gd name="T35" fmla="*/ 2577 h 2577"/>
                  <a:gd name="T36" fmla="*/ 99 w 773"/>
                  <a:gd name="T37" fmla="*/ 2573 h 2577"/>
                  <a:gd name="T38" fmla="*/ 72 w 773"/>
                  <a:gd name="T39" fmla="*/ 2564 h 2577"/>
                  <a:gd name="T40" fmla="*/ 48 w 773"/>
                  <a:gd name="T41" fmla="*/ 2548 h 2577"/>
                  <a:gd name="T42" fmla="*/ 29 w 773"/>
                  <a:gd name="T43" fmla="*/ 2528 h 2577"/>
                  <a:gd name="T44" fmla="*/ 13 w 773"/>
                  <a:gd name="T45" fmla="*/ 2504 h 2577"/>
                  <a:gd name="T46" fmla="*/ 4 w 773"/>
                  <a:gd name="T47" fmla="*/ 2478 h 2577"/>
                  <a:gd name="T48" fmla="*/ 0 w 773"/>
                  <a:gd name="T49" fmla="*/ 2448 h 2577"/>
                  <a:gd name="T50" fmla="*/ 0 w 773"/>
                  <a:gd name="T51" fmla="*/ 129 h 2577"/>
                  <a:gd name="T52" fmla="*/ 4 w 773"/>
                  <a:gd name="T53" fmla="*/ 99 h 2577"/>
                  <a:gd name="T54" fmla="*/ 13 w 773"/>
                  <a:gd name="T55" fmla="*/ 72 h 2577"/>
                  <a:gd name="T56" fmla="*/ 29 w 773"/>
                  <a:gd name="T57" fmla="*/ 48 h 2577"/>
                  <a:gd name="T58" fmla="*/ 48 w 773"/>
                  <a:gd name="T59" fmla="*/ 27 h 2577"/>
                  <a:gd name="T60" fmla="*/ 72 w 773"/>
                  <a:gd name="T61" fmla="*/ 13 h 2577"/>
                  <a:gd name="T62" fmla="*/ 99 w 773"/>
                  <a:gd name="T63" fmla="*/ 4 h 2577"/>
                  <a:gd name="T64" fmla="*/ 129 w 773"/>
                  <a:gd name="T65" fmla="*/ 0 h 2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73" h="2577">
                    <a:moveTo>
                      <a:pt x="129" y="0"/>
                    </a:moveTo>
                    <a:lnTo>
                      <a:pt x="645" y="0"/>
                    </a:lnTo>
                    <a:lnTo>
                      <a:pt x="674" y="4"/>
                    </a:lnTo>
                    <a:lnTo>
                      <a:pt x="701" y="13"/>
                    </a:lnTo>
                    <a:lnTo>
                      <a:pt x="725" y="27"/>
                    </a:lnTo>
                    <a:lnTo>
                      <a:pt x="745" y="48"/>
                    </a:lnTo>
                    <a:lnTo>
                      <a:pt x="760" y="72"/>
                    </a:lnTo>
                    <a:lnTo>
                      <a:pt x="770" y="99"/>
                    </a:lnTo>
                    <a:lnTo>
                      <a:pt x="773" y="129"/>
                    </a:lnTo>
                    <a:lnTo>
                      <a:pt x="773" y="2448"/>
                    </a:lnTo>
                    <a:lnTo>
                      <a:pt x="770" y="2478"/>
                    </a:lnTo>
                    <a:lnTo>
                      <a:pt x="760" y="2504"/>
                    </a:lnTo>
                    <a:lnTo>
                      <a:pt x="745" y="2528"/>
                    </a:lnTo>
                    <a:lnTo>
                      <a:pt x="725" y="2548"/>
                    </a:lnTo>
                    <a:lnTo>
                      <a:pt x="701" y="2564"/>
                    </a:lnTo>
                    <a:lnTo>
                      <a:pt x="674" y="2573"/>
                    </a:lnTo>
                    <a:lnTo>
                      <a:pt x="645" y="2577"/>
                    </a:lnTo>
                    <a:lnTo>
                      <a:pt x="129" y="2577"/>
                    </a:lnTo>
                    <a:lnTo>
                      <a:pt x="99" y="2573"/>
                    </a:lnTo>
                    <a:lnTo>
                      <a:pt x="72" y="2564"/>
                    </a:lnTo>
                    <a:lnTo>
                      <a:pt x="48" y="2548"/>
                    </a:lnTo>
                    <a:lnTo>
                      <a:pt x="29" y="2528"/>
                    </a:lnTo>
                    <a:lnTo>
                      <a:pt x="13" y="2504"/>
                    </a:lnTo>
                    <a:lnTo>
                      <a:pt x="4" y="2478"/>
                    </a:lnTo>
                    <a:lnTo>
                      <a:pt x="0" y="2448"/>
                    </a:lnTo>
                    <a:lnTo>
                      <a:pt x="0" y="129"/>
                    </a:lnTo>
                    <a:lnTo>
                      <a:pt x="4" y="99"/>
                    </a:lnTo>
                    <a:lnTo>
                      <a:pt x="13" y="72"/>
                    </a:lnTo>
                    <a:lnTo>
                      <a:pt x="29" y="48"/>
                    </a:lnTo>
                    <a:lnTo>
                      <a:pt x="48" y="27"/>
                    </a:lnTo>
                    <a:lnTo>
                      <a:pt x="72" y="13"/>
                    </a:lnTo>
                    <a:lnTo>
                      <a:pt x="99" y="4"/>
                    </a:lnTo>
                    <a:lnTo>
                      <a:pt x="1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3"/>
              <p:cNvSpPr>
                <a:spLocks/>
              </p:cNvSpPr>
              <p:nvPr/>
            </p:nvSpPr>
            <p:spPr bwMode="auto">
              <a:xfrm>
                <a:off x="-150813" y="3963988"/>
                <a:ext cx="771526" cy="933450"/>
              </a:xfrm>
              <a:custGeom>
                <a:avLst/>
                <a:gdLst>
                  <a:gd name="T0" fmla="*/ 1388 w 2917"/>
                  <a:gd name="T1" fmla="*/ 10 h 3528"/>
                  <a:gd name="T2" fmla="*/ 1511 w 2917"/>
                  <a:gd name="T3" fmla="*/ 54 h 3528"/>
                  <a:gd name="T4" fmla="*/ 1631 w 2917"/>
                  <a:gd name="T5" fmla="*/ 148 h 3528"/>
                  <a:gd name="T6" fmla="*/ 1715 w 2917"/>
                  <a:gd name="T7" fmla="*/ 277 h 3528"/>
                  <a:gd name="T8" fmla="*/ 1764 w 2917"/>
                  <a:gd name="T9" fmla="*/ 428 h 3528"/>
                  <a:gd name="T10" fmla="*/ 1779 w 2917"/>
                  <a:gd name="T11" fmla="*/ 588 h 3528"/>
                  <a:gd name="T12" fmla="*/ 1765 w 2917"/>
                  <a:gd name="T13" fmla="*/ 744 h 3528"/>
                  <a:gd name="T14" fmla="*/ 1602 w 2917"/>
                  <a:gd name="T15" fmla="*/ 1209 h 3528"/>
                  <a:gd name="T16" fmla="*/ 1642 w 2917"/>
                  <a:gd name="T17" fmla="*/ 1209 h 3528"/>
                  <a:gd name="T18" fmla="*/ 1743 w 2917"/>
                  <a:gd name="T19" fmla="*/ 1208 h 3528"/>
                  <a:gd name="T20" fmla="*/ 1891 w 2917"/>
                  <a:gd name="T21" fmla="*/ 1208 h 3528"/>
                  <a:gd name="T22" fmla="*/ 2062 w 2917"/>
                  <a:gd name="T23" fmla="*/ 1208 h 3528"/>
                  <a:gd name="T24" fmla="*/ 2236 w 2917"/>
                  <a:gd name="T25" fmla="*/ 1208 h 3528"/>
                  <a:gd name="T26" fmla="*/ 2397 w 2917"/>
                  <a:gd name="T27" fmla="*/ 1208 h 3528"/>
                  <a:gd name="T28" fmla="*/ 2520 w 2917"/>
                  <a:gd name="T29" fmla="*/ 1208 h 3528"/>
                  <a:gd name="T30" fmla="*/ 2588 w 2917"/>
                  <a:gd name="T31" fmla="*/ 1208 h 3528"/>
                  <a:gd name="T32" fmla="*/ 2686 w 2917"/>
                  <a:gd name="T33" fmla="*/ 1235 h 3528"/>
                  <a:gd name="T34" fmla="*/ 2797 w 2917"/>
                  <a:gd name="T35" fmla="*/ 1311 h 3528"/>
                  <a:gd name="T36" fmla="*/ 2873 w 2917"/>
                  <a:gd name="T37" fmla="*/ 1415 h 3528"/>
                  <a:gd name="T38" fmla="*/ 2912 w 2917"/>
                  <a:gd name="T39" fmla="*/ 1537 h 3528"/>
                  <a:gd name="T40" fmla="*/ 2912 w 2917"/>
                  <a:gd name="T41" fmla="*/ 1666 h 3528"/>
                  <a:gd name="T42" fmla="*/ 2869 w 2917"/>
                  <a:gd name="T43" fmla="*/ 1788 h 3528"/>
                  <a:gd name="T44" fmla="*/ 2782 w 2917"/>
                  <a:gd name="T45" fmla="*/ 1892 h 3528"/>
                  <a:gd name="T46" fmla="*/ 2778 w 2917"/>
                  <a:gd name="T47" fmla="*/ 2005 h 3528"/>
                  <a:gd name="T48" fmla="*/ 2790 w 2917"/>
                  <a:gd name="T49" fmla="*/ 2138 h 3528"/>
                  <a:gd name="T50" fmla="*/ 2758 w 2917"/>
                  <a:gd name="T51" fmla="*/ 2267 h 3528"/>
                  <a:gd name="T52" fmla="*/ 2685 w 2917"/>
                  <a:gd name="T53" fmla="*/ 2378 h 3528"/>
                  <a:gd name="T54" fmla="*/ 2635 w 2917"/>
                  <a:gd name="T55" fmla="*/ 2478 h 3528"/>
                  <a:gd name="T56" fmla="*/ 2662 w 2917"/>
                  <a:gd name="T57" fmla="*/ 2609 h 3528"/>
                  <a:gd name="T58" fmla="*/ 2645 w 2917"/>
                  <a:gd name="T59" fmla="*/ 2741 h 3528"/>
                  <a:gd name="T60" fmla="*/ 2584 w 2917"/>
                  <a:gd name="T61" fmla="*/ 2859 h 3528"/>
                  <a:gd name="T62" fmla="*/ 2485 w 2917"/>
                  <a:gd name="T63" fmla="*/ 2951 h 3528"/>
                  <a:gd name="T64" fmla="*/ 2531 w 2917"/>
                  <a:gd name="T65" fmla="*/ 3090 h 3528"/>
                  <a:gd name="T66" fmla="*/ 2522 w 2917"/>
                  <a:gd name="T67" fmla="*/ 3229 h 3528"/>
                  <a:gd name="T68" fmla="*/ 2467 w 2917"/>
                  <a:gd name="T69" fmla="*/ 3354 h 3528"/>
                  <a:gd name="T70" fmla="*/ 2373 w 2917"/>
                  <a:gd name="T71" fmla="*/ 3454 h 3528"/>
                  <a:gd name="T72" fmla="*/ 2246 w 2917"/>
                  <a:gd name="T73" fmla="*/ 3515 h 3528"/>
                  <a:gd name="T74" fmla="*/ 0 w 2917"/>
                  <a:gd name="T75" fmla="*/ 3528 h 3528"/>
                  <a:gd name="T76" fmla="*/ 10 w 2917"/>
                  <a:gd name="T77" fmla="*/ 1458 h 3528"/>
                  <a:gd name="T78" fmla="*/ 54 w 2917"/>
                  <a:gd name="T79" fmla="*/ 1418 h 3528"/>
                  <a:gd name="T80" fmla="*/ 128 w 2917"/>
                  <a:gd name="T81" fmla="*/ 1350 h 3528"/>
                  <a:gd name="T82" fmla="*/ 225 w 2917"/>
                  <a:gd name="T83" fmla="*/ 1263 h 3528"/>
                  <a:gd name="T84" fmla="*/ 336 w 2917"/>
                  <a:gd name="T85" fmla="*/ 1161 h 3528"/>
                  <a:gd name="T86" fmla="*/ 454 w 2917"/>
                  <a:gd name="T87" fmla="*/ 1052 h 3528"/>
                  <a:gd name="T88" fmla="*/ 571 w 2917"/>
                  <a:gd name="T89" fmla="*/ 945 h 3528"/>
                  <a:gd name="T90" fmla="*/ 680 w 2917"/>
                  <a:gd name="T91" fmla="*/ 843 h 3528"/>
                  <a:gd name="T92" fmla="*/ 773 w 2917"/>
                  <a:gd name="T93" fmla="*/ 756 h 3528"/>
                  <a:gd name="T94" fmla="*/ 869 w 2917"/>
                  <a:gd name="T95" fmla="*/ 659 h 3528"/>
                  <a:gd name="T96" fmla="*/ 978 w 2917"/>
                  <a:gd name="T97" fmla="*/ 485 h 3528"/>
                  <a:gd name="T98" fmla="*/ 1041 w 2917"/>
                  <a:gd name="T99" fmla="*/ 291 h 3528"/>
                  <a:gd name="T100" fmla="*/ 1053 w 2917"/>
                  <a:gd name="T101" fmla="*/ 197 h 3528"/>
                  <a:gd name="T102" fmla="*/ 1082 w 2917"/>
                  <a:gd name="T103" fmla="*/ 108 h 3528"/>
                  <a:gd name="T104" fmla="*/ 1151 w 2917"/>
                  <a:gd name="T105" fmla="*/ 36 h 3528"/>
                  <a:gd name="T106" fmla="*/ 1255 w 2917"/>
                  <a:gd name="T107" fmla="*/ 2 h 3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17" h="3528">
                    <a:moveTo>
                      <a:pt x="1300" y="0"/>
                    </a:moveTo>
                    <a:lnTo>
                      <a:pt x="1344" y="2"/>
                    </a:lnTo>
                    <a:lnTo>
                      <a:pt x="1388" y="10"/>
                    </a:lnTo>
                    <a:lnTo>
                      <a:pt x="1432" y="22"/>
                    </a:lnTo>
                    <a:lnTo>
                      <a:pt x="1473" y="36"/>
                    </a:lnTo>
                    <a:lnTo>
                      <a:pt x="1511" y="54"/>
                    </a:lnTo>
                    <a:lnTo>
                      <a:pt x="1556" y="80"/>
                    </a:lnTo>
                    <a:lnTo>
                      <a:pt x="1595" y="112"/>
                    </a:lnTo>
                    <a:lnTo>
                      <a:pt x="1631" y="148"/>
                    </a:lnTo>
                    <a:lnTo>
                      <a:pt x="1662" y="189"/>
                    </a:lnTo>
                    <a:lnTo>
                      <a:pt x="1690" y="232"/>
                    </a:lnTo>
                    <a:lnTo>
                      <a:pt x="1715" y="277"/>
                    </a:lnTo>
                    <a:lnTo>
                      <a:pt x="1734" y="326"/>
                    </a:lnTo>
                    <a:lnTo>
                      <a:pt x="1751" y="377"/>
                    </a:lnTo>
                    <a:lnTo>
                      <a:pt x="1764" y="428"/>
                    </a:lnTo>
                    <a:lnTo>
                      <a:pt x="1772" y="481"/>
                    </a:lnTo>
                    <a:lnTo>
                      <a:pt x="1778" y="535"/>
                    </a:lnTo>
                    <a:lnTo>
                      <a:pt x="1779" y="588"/>
                    </a:lnTo>
                    <a:lnTo>
                      <a:pt x="1778" y="641"/>
                    </a:lnTo>
                    <a:lnTo>
                      <a:pt x="1773" y="692"/>
                    </a:lnTo>
                    <a:lnTo>
                      <a:pt x="1765" y="744"/>
                    </a:lnTo>
                    <a:lnTo>
                      <a:pt x="1753" y="792"/>
                    </a:lnTo>
                    <a:lnTo>
                      <a:pt x="1739" y="838"/>
                    </a:lnTo>
                    <a:lnTo>
                      <a:pt x="1602" y="1209"/>
                    </a:lnTo>
                    <a:lnTo>
                      <a:pt x="1607" y="1209"/>
                    </a:lnTo>
                    <a:lnTo>
                      <a:pt x="1620" y="1209"/>
                    </a:lnTo>
                    <a:lnTo>
                      <a:pt x="1642" y="1209"/>
                    </a:lnTo>
                    <a:lnTo>
                      <a:pt x="1669" y="1209"/>
                    </a:lnTo>
                    <a:lnTo>
                      <a:pt x="1704" y="1209"/>
                    </a:lnTo>
                    <a:lnTo>
                      <a:pt x="1743" y="1208"/>
                    </a:lnTo>
                    <a:lnTo>
                      <a:pt x="1789" y="1208"/>
                    </a:lnTo>
                    <a:lnTo>
                      <a:pt x="1838" y="1208"/>
                    </a:lnTo>
                    <a:lnTo>
                      <a:pt x="1891" y="1208"/>
                    </a:lnTo>
                    <a:lnTo>
                      <a:pt x="1946" y="1208"/>
                    </a:lnTo>
                    <a:lnTo>
                      <a:pt x="2003" y="1208"/>
                    </a:lnTo>
                    <a:lnTo>
                      <a:pt x="2062" y="1208"/>
                    </a:lnTo>
                    <a:lnTo>
                      <a:pt x="2120" y="1208"/>
                    </a:lnTo>
                    <a:lnTo>
                      <a:pt x="2179" y="1208"/>
                    </a:lnTo>
                    <a:lnTo>
                      <a:pt x="2236" y="1208"/>
                    </a:lnTo>
                    <a:lnTo>
                      <a:pt x="2292" y="1208"/>
                    </a:lnTo>
                    <a:lnTo>
                      <a:pt x="2346" y="1208"/>
                    </a:lnTo>
                    <a:lnTo>
                      <a:pt x="2397" y="1208"/>
                    </a:lnTo>
                    <a:lnTo>
                      <a:pt x="2442" y="1208"/>
                    </a:lnTo>
                    <a:lnTo>
                      <a:pt x="2484" y="1208"/>
                    </a:lnTo>
                    <a:lnTo>
                      <a:pt x="2520" y="1208"/>
                    </a:lnTo>
                    <a:lnTo>
                      <a:pt x="2550" y="1208"/>
                    </a:lnTo>
                    <a:lnTo>
                      <a:pt x="2572" y="1208"/>
                    </a:lnTo>
                    <a:lnTo>
                      <a:pt x="2588" y="1208"/>
                    </a:lnTo>
                    <a:lnTo>
                      <a:pt x="2595" y="1209"/>
                    </a:lnTo>
                    <a:lnTo>
                      <a:pt x="2643" y="1220"/>
                    </a:lnTo>
                    <a:lnTo>
                      <a:pt x="2686" y="1235"/>
                    </a:lnTo>
                    <a:lnTo>
                      <a:pt x="2727" y="1257"/>
                    </a:lnTo>
                    <a:lnTo>
                      <a:pt x="2764" y="1282"/>
                    </a:lnTo>
                    <a:lnTo>
                      <a:pt x="2797" y="1311"/>
                    </a:lnTo>
                    <a:lnTo>
                      <a:pt x="2826" y="1343"/>
                    </a:lnTo>
                    <a:lnTo>
                      <a:pt x="2851" y="1378"/>
                    </a:lnTo>
                    <a:lnTo>
                      <a:pt x="2873" y="1415"/>
                    </a:lnTo>
                    <a:lnTo>
                      <a:pt x="2891" y="1454"/>
                    </a:lnTo>
                    <a:lnTo>
                      <a:pt x="2904" y="1495"/>
                    </a:lnTo>
                    <a:lnTo>
                      <a:pt x="2912" y="1537"/>
                    </a:lnTo>
                    <a:lnTo>
                      <a:pt x="2917" y="1580"/>
                    </a:lnTo>
                    <a:lnTo>
                      <a:pt x="2916" y="1623"/>
                    </a:lnTo>
                    <a:lnTo>
                      <a:pt x="2912" y="1666"/>
                    </a:lnTo>
                    <a:lnTo>
                      <a:pt x="2903" y="1708"/>
                    </a:lnTo>
                    <a:lnTo>
                      <a:pt x="2888" y="1748"/>
                    </a:lnTo>
                    <a:lnTo>
                      <a:pt x="2869" y="1788"/>
                    </a:lnTo>
                    <a:lnTo>
                      <a:pt x="2845" y="1825"/>
                    </a:lnTo>
                    <a:lnTo>
                      <a:pt x="2817" y="1861"/>
                    </a:lnTo>
                    <a:lnTo>
                      <a:pt x="2782" y="1892"/>
                    </a:lnTo>
                    <a:lnTo>
                      <a:pt x="2744" y="1920"/>
                    </a:lnTo>
                    <a:lnTo>
                      <a:pt x="2763" y="1962"/>
                    </a:lnTo>
                    <a:lnTo>
                      <a:pt x="2778" y="2005"/>
                    </a:lnTo>
                    <a:lnTo>
                      <a:pt x="2788" y="2050"/>
                    </a:lnTo>
                    <a:lnTo>
                      <a:pt x="2791" y="2094"/>
                    </a:lnTo>
                    <a:lnTo>
                      <a:pt x="2790" y="2138"/>
                    </a:lnTo>
                    <a:lnTo>
                      <a:pt x="2784" y="2182"/>
                    </a:lnTo>
                    <a:lnTo>
                      <a:pt x="2773" y="2225"/>
                    </a:lnTo>
                    <a:lnTo>
                      <a:pt x="2758" y="2267"/>
                    </a:lnTo>
                    <a:lnTo>
                      <a:pt x="2739" y="2307"/>
                    </a:lnTo>
                    <a:lnTo>
                      <a:pt x="2714" y="2344"/>
                    </a:lnTo>
                    <a:lnTo>
                      <a:pt x="2685" y="2378"/>
                    </a:lnTo>
                    <a:lnTo>
                      <a:pt x="2651" y="2410"/>
                    </a:lnTo>
                    <a:lnTo>
                      <a:pt x="2614" y="2436"/>
                    </a:lnTo>
                    <a:lnTo>
                      <a:pt x="2635" y="2478"/>
                    </a:lnTo>
                    <a:lnTo>
                      <a:pt x="2649" y="2521"/>
                    </a:lnTo>
                    <a:lnTo>
                      <a:pt x="2659" y="2565"/>
                    </a:lnTo>
                    <a:lnTo>
                      <a:pt x="2662" y="2609"/>
                    </a:lnTo>
                    <a:lnTo>
                      <a:pt x="2662" y="2654"/>
                    </a:lnTo>
                    <a:lnTo>
                      <a:pt x="2656" y="2698"/>
                    </a:lnTo>
                    <a:lnTo>
                      <a:pt x="2645" y="2741"/>
                    </a:lnTo>
                    <a:lnTo>
                      <a:pt x="2630" y="2783"/>
                    </a:lnTo>
                    <a:lnTo>
                      <a:pt x="2610" y="2822"/>
                    </a:lnTo>
                    <a:lnTo>
                      <a:pt x="2584" y="2859"/>
                    </a:lnTo>
                    <a:lnTo>
                      <a:pt x="2556" y="2894"/>
                    </a:lnTo>
                    <a:lnTo>
                      <a:pt x="2522" y="2925"/>
                    </a:lnTo>
                    <a:lnTo>
                      <a:pt x="2485" y="2951"/>
                    </a:lnTo>
                    <a:lnTo>
                      <a:pt x="2507" y="2997"/>
                    </a:lnTo>
                    <a:lnTo>
                      <a:pt x="2522" y="3043"/>
                    </a:lnTo>
                    <a:lnTo>
                      <a:pt x="2531" y="3090"/>
                    </a:lnTo>
                    <a:lnTo>
                      <a:pt x="2534" y="3137"/>
                    </a:lnTo>
                    <a:lnTo>
                      <a:pt x="2531" y="3183"/>
                    </a:lnTo>
                    <a:lnTo>
                      <a:pt x="2522" y="3229"/>
                    </a:lnTo>
                    <a:lnTo>
                      <a:pt x="2509" y="3272"/>
                    </a:lnTo>
                    <a:lnTo>
                      <a:pt x="2490" y="3315"/>
                    </a:lnTo>
                    <a:lnTo>
                      <a:pt x="2467" y="3354"/>
                    </a:lnTo>
                    <a:lnTo>
                      <a:pt x="2440" y="3391"/>
                    </a:lnTo>
                    <a:lnTo>
                      <a:pt x="2407" y="3425"/>
                    </a:lnTo>
                    <a:lnTo>
                      <a:pt x="2373" y="3454"/>
                    </a:lnTo>
                    <a:lnTo>
                      <a:pt x="2333" y="3480"/>
                    </a:lnTo>
                    <a:lnTo>
                      <a:pt x="2291" y="3500"/>
                    </a:lnTo>
                    <a:lnTo>
                      <a:pt x="2246" y="3515"/>
                    </a:lnTo>
                    <a:lnTo>
                      <a:pt x="2198" y="3524"/>
                    </a:lnTo>
                    <a:lnTo>
                      <a:pt x="2149" y="3528"/>
                    </a:lnTo>
                    <a:lnTo>
                      <a:pt x="0" y="3528"/>
                    </a:lnTo>
                    <a:lnTo>
                      <a:pt x="0" y="1466"/>
                    </a:lnTo>
                    <a:lnTo>
                      <a:pt x="3" y="1465"/>
                    </a:lnTo>
                    <a:lnTo>
                      <a:pt x="10" y="1458"/>
                    </a:lnTo>
                    <a:lnTo>
                      <a:pt x="21" y="1448"/>
                    </a:lnTo>
                    <a:lnTo>
                      <a:pt x="35" y="1435"/>
                    </a:lnTo>
                    <a:lnTo>
                      <a:pt x="54" y="1418"/>
                    </a:lnTo>
                    <a:lnTo>
                      <a:pt x="76" y="1398"/>
                    </a:lnTo>
                    <a:lnTo>
                      <a:pt x="101" y="1375"/>
                    </a:lnTo>
                    <a:lnTo>
                      <a:pt x="128" y="1350"/>
                    </a:lnTo>
                    <a:lnTo>
                      <a:pt x="158" y="1323"/>
                    </a:lnTo>
                    <a:lnTo>
                      <a:pt x="190" y="1294"/>
                    </a:lnTo>
                    <a:lnTo>
                      <a:pt x="225" y="1263"/>
                    </a:lnTo>
                    <a:lnTo>
                      <a:pt x="261" y="1229"/>
                    </a:lnTo>
                    <a:lnTo>
                      <a:pt x="298" y="1196"/>
                    </a:lnTo>
                    <a:lnTo>
                      <a:pt x="336" y="1161"/>
                    </a:lnTo>
                    <a:lnTo>
                      <a:pt x="375" y="1125"/>
                    </a:lnTo>
                    <a:lnTo>
                      <a:pt x="414" y="1088"/>
                    </a:lnTo>
                    <a:lnTo>
                      <a:pt x="454" y="1052"/>
                    </a:lnTo>
                    <a:lnTo>
                      <a:pt x="493" y="1016"/>
                    </a:lnTo>
                    <a:lnTo>
                      <a:pt x="533" y="979"/>
                    </a:lnTo>
                    <a:lnTo>
                      <a:pt x="571" y="945"/>
                    </a:lnTo>
                    <a:lnTo>
                      <a:pt x="609" y="909"/>
                    </a:lnTo>
                    <a:lnTo>
                      <a:pt x="645" y="875"/>
                    </a:lnTo>
                    <a:lnTo>
                      <a:pt x="680" y="843"/>
                    </a:lnTo>
                    <a:lnTo>
                      <a:pt x="713" y="812"/>
                    </a:lnTo>
                    <a:lnTo>
                      <a:pt x="744" y="783"/>
                    </a:lnTo>
                    <a:lnTo>
                      <a:pt x="773" y="756"/>
                    </a:lnTo>
                    <a:lnTo>
                      <a:pt x="799" y="731"/>
                    </a:lnTo>
                    <a:lnTo>
                      <a:pt x="822" y="709"/>
                    </a:lnTo>
                    <a:lnTo>
                      <a:pt x="869" y="659"/>
                    </a:lnTo>
                    <a:lnTo>
                      <a:pt x="911" y="604"/>
                    </a:lnTo>
                    <a:lnTo>
                      <a:pt x="947" y="546"/>
                    </a:lnTo>
                    <a:lnTo>
                      <a:pt x="978" y="485"/>
                    </a:lnTo>
                    <a:lnTo>
                      <a:pt x="1004" y="422"/>
                    </a:lnTo>
                    <a:lnTo>
                      <a:pt x="1026" y="358"/>
                    </a:lnTo>
                    <a:lnTo>
                      <a:pt x="1041" y="291"/>
                    </a:lnTo>
                    <a:lnTo>
                      <a:pt x="1046" y="259"/>
                    </a:lnTo>
                    <a:lnTo>
                      <a:pt x="1049" y="228"/>
                    </a:lnTo>
                    <a:lnTo>
                      <a:pt x="1053" y="197"/>
                    </a:lnTo>
                    <a:lnTo>
                      <a:pt x="1059" y="166"/>
                    </a:lnTo>
                    <a:lnTo>
                      <a:pt x="1069" y="136"/>
                    </a:lnTo>
                    <a:lnTo>
                      <a:pt x="1082" y="108"/>
                    </a:lnTo>
                    <a:lnTo>
                      <a:pt x="1101" y="80"/>
                    </a:lnTo>
                    <a:lnTo>
                      <a:pt x="1125" y="56"/>
                    </a:lnTo>
                    <a:lnTo>
                      <a:pt x="1151" y="36"/>
                    </a:lnTo>
                    <a:lnTo>
                      <a:pt x="1181" y="20"/>
                    </a:lnTo>
                    <a:lnTo>
                      <a:pt x="1213" y="10"/>
                    </a:lnTo>
                    <a:lnTo>
                      <a:pt x="1255" y="2"/>
                    </a:lnTo>
                    <a:lnTo>
                      <a:pt x="1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69" name="Freeform 58"/>
          <p:cNvSpPr>
            <a:spLocks noEditPoints="1"/>
          </p:cNvSpPr>
          <p:nvPr/>
        </p:nvSpPr>
        <p:spPr bwMode="auto">
          <a:xfrm>
            <a:off x="7602963" y="3868459"/>
            <a:ext cx="408266" cy="408266"/>
          </a:xfrm>
          <a:custGeom>
            <a:avLst/>
            <a:gdLst>
              <a:gd name="T0" fmla="*/ 957 w 4077"/>
              <a:gd name="T1" fmla="*/ 3120 h 4077"/>
              <a:gd name="T2" fmla="*/ 1184 w 4077"/>
              <a:gd name="T3" fmla="*/ 3306 h 4077"/>
              <a:gd name="T4" fmla="*/ 1443 w 4077"/>
              <a:gd name="T5" fmla="*/ 3448 h 4077"/>
              <a:gd name="T6" fmla="*/ 1730 w 4077"/>
              <a:gd name="T7" fmla="*/ 3537 h 4077"/>
              <a:gd name="T8" fmla="*/ 2038 w 4077"/>
              <a:gd name="T9" fmla="*/ 3568 h 4077"/>
              <a:gd name="T10" fmla="*/ 2357 w 4077"/>
              <a:gd name="T11" fmla="*/ 3534 h 4077"/>
              <a:gd name="T12" fmla="*/ 2653 w 4077"/>
              <a:gd name="T13" fmla="*/ 3439 h 4077"/>
              <a:gd name="T14" fmla="*/ 2918 w 4077"/>
              <a:gd name="T15" fmla="*/ 3289 h 4077"/>
              <a:gd name="T16" fmla="*/ 3147 w 4077"/>
              <a:gd name="T17" fmla="*/ 3090 h 4077"/>
              <a:gd name="T18" fmla="*/ 3335 w 4077"/>
              <a:gd name="T19" fmla="*/ 2850 h 4077"/>
              <a:gd name="T20" fmla="*/ 3470 w 4077"/>
              <a:gd name="T21" fmla="*/ 2576 h 4077"/>
              <a:gd name="T22" fmla="*/ 3853 w 4077"/>
              <a:gd name="T23" fmla="*/ 2969 h 4077"/>
              <a:gd name="T24" fmla="*/ 3667 w 4077"/>
              <a:gd name="T25" fmla="*/ 3264 h 4077"/>
              <a:gd name="T26" fmla="*/ 3436 w 4077"/>
              <a:gd name="T27" fmla="*/ 3523 h 4077"/>
              <a:gd name="T28" fmla="*/ 3164 w 4077"/>
              <a:gd name="T29" fmla="*/ 3739 h 4077"/>
              <a:gd name="T30" fmla="*/ 2857 w 4077"/>
              <a:gd name="T31" fmla="*/ 3906 h 4077"/>
              <a:gd name="T32" fmla="*/ 2521 w 4077"/>
              <a:gd name="T33" fmla="*/ 4020 h 4077"/>
              <a:gd name="T34" fmla="*/ 2162 w 4077"/>
              <a:gd name="T35" fmla="*/ 4074 h 4077"/>
              <a:gd name="T36" fmla="*/ 1801 w 4077"/>
              <a:gd name="T37" fmla="*/ 4064 h 4077"/>
              <a:gd name="T38" fmla="*/ 1460 w 4077"/>
              <a:gd name="T39" fmla="*/ 3994 h 4077"/>
              <a:gd name="T40" fmla="*/ 1142 w 4077"/>
              <a:gd name="T41" fmla="*/ 3870 h 4077"/>
              <a:gd name="T42" fmla="*/ 853 w 4077"/>
              <a:gd name="T43" fmla="*/ 3697 h 4077"/>
              <a:gd name="T44" fmla="*/ 597 w 4077"/>
              <a:gd name="T45" fmla="*/ 3480 h 4077"/>
              <a:gd name="T46" fmla="*/ 2038 w 4077"/>
              <a:gd name="T47" fmla="*/ 0 h 4077"/>
              <a:gd name="T48" fmla="*/ 2392 w 4077"/>
              <a:gd name="T49" fmla="*/ 31 h 4077"/>
              <a:gd name="T50" fmla="*/ 2726 w 4077"/>
              <a:gd name="T51" fmla="*/ 119 h 4077"/>
              <a:gd name="T52" fmla="*/ 3035 w 4077"/>
              <a:gd name="T53" fmla="*/ 260 h 4077"/>
              <a:gd name="T54" fmla="*/ 3314 w 4077"/>
              <a:gd name="T55" fmla="*/ 449 h 4077"/>
              <a:gd name="T56" fmla="*/ 4077 w 4077"/>
              <a:gd name="T57" fmla="*/ 0 h 4077"/>
              <a:gd name="T58" fmla="*/ 3119 w 4077"/>
              <a:gd name="T59" fmla="*/ 958 h 4077"/>
              <a:gd name="T60" fmla="*/ 2893 w 4077"/>
              <a:gd name="T61" fmla="*/ 771 h 4077"/>
              <a:gd name="T62" fmla="*/ 2633 w 4077"/>
              <a:gd name="T63" fmla="*/ 630 h 4077"/>
              <a:gd name="T64" fmla="*/ 2347 w 4077"/>
              <a:gd name="T65" fmla="*/ 540 h 4077"/>
              <a:gd name="T66" fmla="*/ 2038 w 4077"/>
              <a:gd name="T67" fmla="*/ 509 h 4077"/>
              <a:gd name="T68" fmla="*/ 1719 w 4077"/>
              <a:gd name="T69" fmla="*/ 543 h 4077"/>
              <a:gd name="T70" fmla="*/ 1424 w 4077"/>
              <a:gd name="T71" fmla="*/ 638 h 4077"/>
              <a:gd name="T72" fmla="*/ 1158 w 4077"/>
              <a:gd name="T73" fmla="*/ 788 h 4077"/>
              <a:gd name="T74" fmla="*/ 928 w 4077"/>
              <a:gd name="T75" fmla="*/ 987 h 4077"/>
              <a:gd name="T76" fmla="*/ 742 w 4077"/>
              <a:gd name="T77" fmla="*/ 1227 h 4077"/>
              <a:gd name="T78" fmla="*/ 606 w 4077"/>
              <a:gd name="T79" fmla="*/ 1501 h 4077"/>
              <a:gd name="T80" fmla="*/ 224 w 4077"/>
              <a:gd name="T81" fmla="*/ 1108 h 4077"/>
              <a:gd name="T82" fmla="*/ 409 w 4077"/>
              <a:gd name="T83" fmla="*/ 813 h 4077"/>
              <a:gd name="T84" fmla="*/ 641 w 4077"/>
              <a:gd name="T85" fmla="*/ 555 h 4077"/>
              <a:gd name="T86" fmla="*/ 912 w 4077"/>
              <a:gd name="T87" fmla="*/ 338 h 4077"/>
              <a:gd name="T88" fmla="*/ 1220 w 4077"/>
              <a:gd name="T89" fmla="*/ 171 h 4077"/>
              <a:gd name="T90" fmla="*/ 1556 w 4077"/>
              <a:gd name="T91" fmla="*/ 58 h 4077"/>
              <a:gd name="T92" fmla="*/ 1914 w 4077"/>
              <a:gd name="T93" fmla="*/ 3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77" h="4077">
                <a:moveTo>
                  <a:pt x="0" y="2549"/>
                </a:moveTo>
                <a:lnTo>
                  <a:pt x="1528" y="2549"/>
                </a:lnTo>
                <a:lnTo>
                  <a:pt x="957" y="3120"/>
                </a:lnTo>
                <a:lnTo>
                  <a:pt x="1029" y="3187"/>
                </a:lnTo>
                <a:lnTo>
                  <a:pt x="1104" y="3249"/>
                </a:lnTo>
                <a:lnTo>
                  <a:pt x="1184" y="3306"/>
                </a:lnTo>
                <a:lnTo>
                  <a:pt x="1267" y="3358"/>
                </a:lnTo>
                <a:lnTo>
                  <a:pt x="1354" y="3405"/>
                </a:lnTo>
                <a:lnTo>
                  <a:pt x="1443" y="3448"/>
                </a:lnTo>
                <a:lnTo>
                  <a:pt x="1536" y="3483"/>
                </a:lnTo>
                <a:lnTo>
                  <a:pt x="1633" y="3513"/>
                </a:lnTo>
                <a:lnTo>
                  <a:pt x="1730" y="3537"/>
                </a:lnTo>
                <a:lnTo>
                  <a:pt x="1831" y="3554"/>
                </a:lnTo>
                <a:lnTo>
                  <a:pt x="1934" y="3564"/>
                </a:lnTo>
                <a:lnTo>
                  <a:pt x="2038" y="3568"/>
                </a:lnTo>
                <a:lnTo>
                  <a:pt x="2147" y="3564"/>
                </a:lnTo>
                <a:lnTo>
                  <a:pt x="2252" y="3553"/>
                </a:lnTo>
                <a:lnTo>
                  <a:pt x="2357" y="3534"/>
                </a:lnTo>
                <a:lnTo>
                  <a:pt x="2458" y="3510"/>
                </a:lnTo>
                <a:lnTo>
                  <a:pt x="2557" y="3477"/>
                </a:lnTo>
                <a:lnTo>
                  <a:pt x="2653" y="3439"/>
                </a:lnTo>
                <a:lnTo>
                  <a:pt x="2745" y="3395"/>
                </a:lnTo>
                <a:lnTo>
                  <a:pt x="2834" y="3345"/>
                </a:lnTo>
                <a:lnTo>
                  <a:pt x="2918" y="3289"/>
                </a:lnTo>
                <a:lnTo>
                  <a:pt x="3000" y="3228"/>
                </a:lnTo>
                <a:lnTo>
                  <a:pt x="3076" y="3161"/>
                </a:lnTo>
                <a:lnTo>
                  <a:pt x="3147" y="3090"/>
                </a:lnTo>
                <a:lnTo>
                  <a:pt x="3216" y="3015"/>
                </a:lnTo>
                <a:lnTo>
                  <a:pt x="3278" y="2934"/>
                </a:lnTo>
                <a:lnTo>
                  <a:pt x="3335" y="2850"/>
                </a:lnTo>
                <a:lnTo>
                  <a:pt x="3386" y="2762"/>
                </a:lnTo>
                <a:lnTo>
                  <a:pt x="3431" y="2670"/>
                </a:lnTo>
                <a:lnTo>
                  <a:pt x="3470" y="2576"/>
                </a:lnTo>
                <a:lnTo>
                  <a:pt x="3947" y="2754"/>
                </a:lnTo>
                <a:lnTo>
                  <a:pt x="3904" y="2864"/>
                </a:lnTo>
                <a:lnTo>
                  <a:pt x="3853" y="2969"/>
                </a:lnTo>
                <a:lnTo>
                  <a:pt x="3796" y="3071"/>
                </a:lnTo>
                <a:lnTo>
                  <a:pt x="3735" y="3170"/>
                </a:lnTo>
                <a:lnTo>
                  <a:pt x="3667" y="3264"/>
                </a:lnTo>
                <a:lnTo>
                  <a:pt x="3595" y="3355"/>
                </a:lnTo>
                <a:lnTo>
                  <a:pt x="3518" y="3441"/>
                </a:lnTo>
                <a:lnTo>
                  <a:pt x="3436" y="3523"/>
                </a:lnTo>
                <a:lnTo>
                  <a:pt x="3350" y="3600"/>
                </a:lnTo>
                <a:lnTo>
                  <a:pt x="3259" y="3672"/>
                </a:lnTo>
                <a:lnTo>
                  <a:pt x="3164" y="3739"/>
                </a:lnTo>
                <a:lnTo>
                  <a:pt x="3066" y="3800"/>
                </a:lnTo>
                <a:lnTo>
                  <a:pt x="2963" y="3855"/>
                </a:lnTo>
                <a:lnTo>
                  <a:pt x="2857" y="3906"/>
                </a:lnTo>
                <a:lnTo>
                  <a:pt x="2748" y="3950"/>
                </a:lnTo>
                <a:lnTo>
                  <a:pt x="2637" y="3988"/>
                </a:lnTo>
                <a:lnTo>
                  <a:pt x="2521" y="4020"/>
                </a:lnTo>
                <a:lnTo>
                  <a:pt x="2404" y="4045"/>
                </a:lnTo>
                <a:lnTo>
                  <a:pt x="2285" y="4062"/>
                </a:lnTo>
                <a:lnTo>
                  <a:pt x="2162" y="4074"/>
                </a:lnTo>
                <a:lnTo>
                  <a:pt x="2038" y="4077"/>
                </a:lnTo>
                <a:lnTo>
                  <a:pt x="1919" y="4074"/>
                </a:lnTo>
                <a:lnTo>
                  <a:pt x="1801" y="4064"/>
                </a:lnTo>
                <a:lnTo>
                  <a:pt x="1685" y="4046"/>
                </a:lnTo>
                <a:lnTo>
                  <a:pt x="1571" y="4024"/>
                </a:lnTo>
                <a:lnTo>
                  <a:pt x="1460" y="3994"/>
                </a:lnTo>
                <a:lnTo>
                  <a:pt x="1351" y="3958"/>
                </a:lnTo>
                <a:lnTo>
                  <a:pt x="1244" y="3917"/>
                </a:lnTo>
                <a:lnTo>
                  <a:pt x="1142" y="3870"/>
                </a:lnTo>
                <a:lnTo>
                  <a:pt x="1042" y="3817"/>
                </a:lnTo>
                <a:lnTo>
                  <a:pt x="946" y="3760"/>
                </a:lnTo>
                <a:lnTo>
                  <a:pt x="853" y="3697"/>
                </a:lnTo>
                <a:lnTo>
                  <a:pt x="763" y="3630"/>
                </a:lnTo>
                <a:lnTo>
                  <a:pt x="678" y="3557"/>
                </a:lnTo>
                <a:lnTo>
                  <a:pt x="597" y="3480"/>
                </a:lnTo>
                <a:lnTo>
                  <a:pt x="0" y="4077"/>
                </a:lnTo>
                <a:lnTo>
                  <a:pt x="0" y="2549"/>
                </a:lnTo>
                <a:close/>
                <a:moveTo>
                  <a:pt x="2038" y="0"/>
                </a:moveTo>
                <a:lnTo>
                  <a:pt x="2158" y="3"/>
                </a:lnTo>
                <a:lnTo>
                  <a:pt x="2276" y="13"/>
                </a:lnTo>
                <a:lnTo>
                  <a:pt x="2392" y="31"/>
                </a:lnTo>
                <a:lnTo>
                  <a:pt x="2505" y="54"/>
                </a:lnTo>
                <a:lnTo>
                  <a:pt x="2617" y="83"/>
                </a:lnTo>
                <a:lnTo>
                  <a:pt x="2726" y="119"/>
                </a:lnTo>
                <a:lnTo>
                  <a:pt x="2831" y="160"/>
                </a:lnTo>
                <a:lnTo>
                  <a:pt x="2935" y="207"/>
                </a:lnTo>
                <a:lnTo>
                  <a:pt x="3035" y="260"/>
                </a:lnTo>
                <a:lnTo>
                  <a:pt x="3131" y="317"/>
                </a:lnTo>
                <a:lnTo>
                  <a:pt x="3224" y="380"/>
                </a:lnTo>
                <a:lnTo>
                  <a:pt x="3314" y="449"/>
                </a:lnTo>
                <a:lnTo>
                  <a:pt x="3399" y="520"/>
                </a:lnTo>
                <a:lnTo>
                  <a:pt x="3480" y="597"/>
                </a:lnTo>
                <a:lnTo>
                  <a:pt x="4077" y="0"/>
                </a:lnTo>
                <a:lnTo>
                  <a:pt x="4077" y="1530"/>
                </a:lnTo>
                <a:lnTo>
                  <a:pt x="2547" y="1530"/>
                </a:lnTo>
                <a:lnTo>
                  <a:pt x="3119" y="958"/>
                </a:lnTo>
                <a:lnTo>
                  <a:pt x="3048" y="891"/>
                </a:lnTo>
                <a:lnTo>
                  <a:pt x="2973" y="828"/>
                </a:lnTo>
                <a:lnTo>
                  <a:pt x="2893" y="771"/>
                </a:lnTo>
                <a:lnTo>
                  <a:pt x="2810" y="719"/>
                </a:lnTo>
                <a:lnTo>
                  <a:pt x="2723" y="672"/>
                </a:lnTo>
                <a:lnTo>
                  <a:pt x="2633" y="630"/>
                </a:lnTo>
                <a:lnTo>
                  <a:pt x="2540" y="594"/>
                </a:lnTo>
                <a:lnTo>
                  <a:pt x="2445" y="564"/>
                </a:lnTo>
                <a:lnTo>
                  <a:pt x="2347" y="540"/>
                </a:lnTo>
                <a:lnTo>
                  <a:pt x="2246" y="524"/>
                </a:lnTo>
                <a:lnTo>
                  <a:pt x="2143" y="513"/>
                </a:lnTo>
                <a:lnTo>
                  <a:pt x="2038" y="509"/>
                </a:lnTo>
                <a:lnTo>
                  <a:pt x="1930" y="513"/>
                </a:lnTo>
                <a:lnTo>
                  <a:pt x="1823" y="524"/>
                </a:lnTo>
                <a:lnTo>
                  <a:pt x="1719" y="543"/>
                </a:lnTo>
                <a:lnTo>
                  <a:pt x="1619" y="568"/>
                </a:lnTo>
                <a:lnTo>
                  <a:pt x="1520" y="600"/>
                </a:lnTo>
                <a:lnTo>
                  <a:pt x="1424" y="638"/>
                </a:lnTo>
                <a:lnTo>
                  <a:pt x="1332" y="683"/>
                </a:lnTo>
                <a:lnTo>
                  <a:pt x="1243" y="732"/>
                </a:lnTo>
                <a:lnTo>
                  <a:pt x="1158" y="788"/>
                </a:lnTo>
                <a:lnTo>
                  <a:pt x="1077" y="849"/>
                </a:lnTo>
                <a:lnTo>
                  <a:pt x="1000" y="916"/>
                </a:lnTo>
                <a:lnTo>
                  <a:pt x="928" y="987"/>
                </a:lnTo>
                <a:lnTo>
                  <a:pt x="861" y="1062"/>
                </a:lnTo>
                <a:lnTo>
                  <a:pt x="799" y="1143"/>
                </a:lnTo>
                <a:lnTo>
                  <a:pt x="742" y="1227"/>
                </a:lnTo>
                <a:lnTo>
                  <a:pt x="692" y="1315"/>
                </a:lnTo>
                <a:lnTo>
                  <a:pt x="646" y="1407"/>
                </a:lnTo>
                <a:lnTo>
                  <a:pt x="606" y="1501"/>
                </a:lnTo>
                <a:lnTo>
                  <a:pt x="129" y="1323"/>
                </a:lnTo>
                <a:lnTo>
                  <a:pt x="173" y="1213"/>
                </a:lnTo>
                <a:lnTo>
                  <a:pt x="224" y="1108"/>
                </a:lnTo>
                <a:lnTo>
                  <a:pt x="280" y="1006"/>
                </a:lnTo>
                <a:lnTo>
                  <a:pt x="342" y="907"/>
                </a:lnTo>
                <a:lnTo>
                  <a:pt x="409" y="813"/>
                </a:lnTo>
                <a:lnTo>
                  <a:pt x="482" y="723"/>
                </a:lnTo>
                <a:lnTo>
                  <a:pt x="559" y="636"/>
                </a:lnTo>
                <a:lnTo>
                  <a:pt x="641" y="555"/>
                </a:lnTo>
                <a:lnTo>
                  <a:pt x="727" y="478"/>
                </a:lnTo>
                <a:lnTo>
                  <a:pt x="818" y="405"/>
                </a:lnTo>
                <a:lnTo>
                  <a:pt x="912" y="338"/>
                </a:lnTo>
                <a:lnTo>
                  <a:pt x="1011" y="277"/>
                </a:lnTo>
                <a:lnTo>
                  <a:pt x="1113" y="222"/>
                </a:lnTo>
                <a:lnTo>
                  <a:pt x="1220" y="171"/>
                </a:lnTo>
                <a:lnTo>
                  <a:pt x="1329" y="127"/>
                </a:lnTo>
                <a:lnTo>
                  <a:pt x="1440" y="89"/>
                </a:lnTo>
                <a:lnTo>
                  <a:pt x="1556" y="58"/>
                </a:lnTo>
                <a:lnTo>
                  <a:pt x="1672" y="33"/>
                </a:lnTo>
                <a:lnTo>
                  <a:pt x="1792" y="15"/>
                </a:lnTo>
                <a:lnTo>
                  <a:pt x="1914" y="3"/>
                </a:lnTo>
                <a:lnTo>
                  <a:pt x="2038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7576396" y="1443716"/>
            <a:ext cx="461400" cy="545972"/>
            <a:chOff x="-1588" y="2914650"/>
            <a:chExt cx="779464" cy="922337"/>
          </a:xfrm>
          <a:solidFill>
            <a:schemeClr val="accent4"/>
          </a:solidFill>
        </p:grpSpPr>
        <p:sp>
          <p:nvSpPr>
            <p:cNvPr id="171" name="Freeform 63"/>
            <p:cNvSpPr>
              <a:spLocks noEditPoints="1"/>
            </p:cNvSpPr>
            <p:nvPr/>
          </p:nvSpPr>
          <p:spPr bwMode="auto">
            <a:xfrm>
              <a:off x="-1588" y="2914650"/>
              <a:ext cx="739776" cy="881062"/>
            </a:xfrm>
            <a:custGeom>
              <a:avLst/>
              <a:gdLst>
                <a:gd name="T0" fmla="*/ 2182 w 2795"/>
                <a:gd name="T1" fmla="*/ 262 h 3330"/>
                <a:gd name="T2" fmla="*/ 2142 w 2795"/>
                <a:gd name="T3" fmla="*/ 345 h 3330"/>
                <a:gd name="T4" fmla="*/ 2165 w 2795"/>
                <a:gd name="T5" fmla="*/ 816 h 3330"/>
                <a:gd name="T6" fmla="*/ 2247 w 2795"/>
                <a:gd name="T7" fmla="*/ 855 h 3330"/>
                <a:gd name="T8" fmla="*/ 2318 w 2795"/>
                <a:gd name="T9" fmla="*/ 832 h 3330"/>
                <a:gd name="T10" fmla="*/ 2357 w 2795"/>
                <a:gd name="T11" fmla="*/ 750 h 3330"/>
                <a:gd name="T12" fmla="*/ 2334 w 2795"/>
                <a:gd name="T13" fmla="*/ 279 h 3330"/>
                <a:gd name="T14" fmla="*/ 2252 w 2795"/>
                <a:gd name="T15" fmla="*/ 239 h 3330"/>
                <a:gd name="T16" fmla="*/ 1330 w 2795"/>
                <a:gd name="T17" fmla="*/ 262 h 3330"/>
                <a:gd name="T18" fmla="*/ 1290 w 2795"/>
                <a:gd name="T19" fmla="*/ 345 h 3330"/>
                <a:gd name="T20" fmla="*/ 1313 w 2795"/>
                <a:gd name="T21" fmla="*/ 816 h 3330"/>
                <a:gd name="T22" fmla="*/ 1395 w 2795"/>
                <a:gd name="T23" fmla="*/ 855 h 3330"/>
                <a:gd name="T24" fmla="*/ 1466 w 2795"/>
                <a:gd name="T25" fmla="*/ 832 h 3330"/>
                <a:gd name="T26" fmla="*/ 1505 w 2795"/>
                <a:gd name="T27" fmla="*/ 750 h 3330"/>
                <a:gd name="T28" fmla="*/ 1482 w 2795"/>
                <a:gd name="T29" fmla="*/ 279 h 3330"/>
                <a:gd name="T30" fmla="*/ 1400 w 2795"/>
                <a:gd name="T31" fmla="*/ 239 h 3330"/>
                <a:gd name="T32" fmla="*/ 478 w 2795"/>
                <a:gd name="T33" fmla="*/ 262 h 3330"/>
                <a:gd name="T34" fmla="*/ 438 w 2795"/>
                <a:gd name="T35" fmla="*/ 345 h 3330"/>
                <a:gd name="T36" fmla="*/ 461 w 2795"/>
                <a:gd name="T37" fmla="*/ 816 h 3330"/>
                <a:gd name="T38" fmla="*/ 543 w 2795"/>
                <a:gd name="T39" fmla="*/ 855 h 3330"/>
                <a:gd name="T40" fmla="*/ 614 w 2795"/>
                <a:gd name="T41" fmla="*/ 832 h 3330"/>
                <a:gd name="T42" fmla="*/ 653 w 2795"/>
                <a:gd name="T43" fmla="*/ 750 h 3330"/>
                <a:gd name="T44" fmla="*/ 630 w 2795"/>
                <a:gd name="T45" fmla="*/ 279 h 3330"/>
                <a:gd name="T46" fmla="*/ 548 w 2795"/>
                <a:gd name="T47" fmla="*/ 239 h 3330"/>
                <a:gd name="T48" fmla="*/ 636 w 2795"/>
                <a:gd name="T49" fmla="*/ 13 h 3330"/>
                <a:gd name="T50" fmla="*/ 791 w 2795"/>
                <a:gd name="T51" fmla="*/ 102 h 3330"/>
                <a:gd name="T52" fmla="*/ 880 w 2795"/>
                <a:gd name="T53" fmla="*/ 254 h 3330"/>
                <a:gd name="T54" fmla="*/ 1051 w 2795"/>
                <a:gd name="T55" fmla="*/ 425 h 3330"/>
                <a:gd name="T56" fmla="*/ 1079 w 2795"/>
                <a:gd name="T57" fmla="*/ 211 h 3330"/>
                <a:gd name="T58" fmla="*/ 1185 w 2795"/>
                <a:gd name="T59" fmla="*/ 72 h 3330"/>
                <a:gd name="T60" fmla="*/ 1348 w 2795"/>
                <a:gd name="T61" fmla="*/ 4 h 3330"/>
                <a:gd name="T62" fmla="*/ 1488 w 2795"/>
                <a:gd name="T63" fmla="*/ 13 h 3330"/>
                <a:gd name="T64" fmla="*/ 1643 w 2795"/>
                <a:gd name="T65" fmla="*/ 102 h 3330"/>
                <a:gd name="T66" fmla="*/ 1732 w 2795"/>
                <a:gd name="T67" fmla="*/ 254 h 3330"/>
                <a:gd name="T68" fmla="*/ 1904 w 2795"/>
                <a:gd name="T69" fmla="*/ 425 h 3330"/>
                <a:gd name="T70" fmla="*/ 1930 w 2795"/>
                <a:gd name="T71" fmla="*/ 211 h 3330"/>
                <a:gd name="T72" fmla="*/ 2037 w 2795"/>
                <a:gd name="T73" fmla="*/ 72 h 3330"/>
                <a:gd name="T74" fmla="*/ 2200 w 2795"/>
                <a:gd name="T75" fmla="*/ 4 h 3330"/>
                <a:gd name="T76" fmla="*/ 2340 w 2795"/>
                <a:gd name="T77" fmla="*/ 13 h 3330"/>
                <a:gd name="T78" fmla="*/ 2494 w 2795"/>
                <a:gd name="T79" fmla="*/ 102 h 3330"/>
                <a:gd name="T80" fmla="*/ 2584 w 2795"/>
                <a:gd name="T81" fmla="*/ 254 h 3330"/>
                <a:gd name="T82" fmla="*/ 2596 w 2795"/>
                <a:gd name="T83" fmla="*/ 425 h 3330"/>
                <a:gd name="T84" fmla="*/ 2722 w 2795"/>
                <a:gd name="T85" fmla="*/ 471 h 3330"/>
                <a:gd name="T86" fmla="*/ 2789 w 2795"/>
                <a:gd name="T87" fmla="*/ 585 h 3330"/>
                <a:gd name="T88" fmla="*/ 2681 w 2795"/>
                <a:gd name="T89" fmla="*/ 2141 h 3330"/>
                <a:gd name="T90" fmla="*/ 238 w 2795"/>
                <a:gd name="T91" fmla="*/ 1339 h 3330"/>
                <a:gd name="T92" fmla="*/ 264 w 2795"/>
                <a:gd name="T93" fmla="*/ 2892 h 3330"/>
                <a:gd name="T94" fmla="*/ 366 w 2795"/>
                <a:gd name="T95" fmla="*/ 3023 h 3330"/>
                <a:gd name="T96" fmla="*/ 520 w 2795"/>
                <a:gd name="T97" fmla="*/ 3088 h 3330"/>
                <a:gd name="T98" fmla="*/ 1604 w 2795"/>
                <a:gd name="T99" fmla="*/ 3215 h 3330"/>
                <a:gd name="T100" fmla="*/ 503 w 2795"/>
                <a:gd name="T101" fmla="*/ 3327 h 3330"/>
                <a:gd name="T102" fmla="*/ 280 w 2795"/>
                <a:gd name="T103" fmla="*/ 3252 h 3330"/>
                <a:gd name="T104" fmla="*/ 109 w 2795"/>
                <a:gd name="T105" fmla="*/ 3099 h 3330"/>
                <a:gd name="T106" fmla="*/ 13 w 2795"/>
                <a:gd name="T107" fmla="*/ 2886 h 3330"/>
                <a:gd name="T108" fmla="*/ 6 w 2795"/>
                <a:gd name="T109" fmla="*/ 585 h 3330"/>
                <a:gd name="T110" fmla="*/ 73 w 2795"/>
                <a:gd name="T111" fmla="*/ 471 h 3330"/>
                <a:gd name="T112" fmla="*/ 199 w 2795"/>
                <a:gd name="T113" fmla="*/ 425 h 3330"/>
                <a:gd name="T114" fmla="*/ 227 w 2795"/>
                <a:gd name="T115" fmla="*/ 211 h 3330"/>
                <a:gd name="T116" fmla="*/ 333 w 2795"/>
                <a:gd name="T117" fmla="*/ 72 h 3330"/>
                <a:gd name="T118" fmla="*/ 497 w 2795"/>
                <a:gd name="T119" fmla="*/ 4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95" h="3330">
                  <a:moveTo>
                    <a:pt x="2252" y="239"/>
                  </a:moveTo>
                  <a:lnTo>
                    <a:pt x="2226" y="242"/>
                  </a:lnTo>
                  <a:lnTo>
                    <a:pt x="2203" y="251"/>
                  </a:lnTo>
                  <a:lnTo>
                    <a:pt x="2182" y="262"/>
                  </a:lnTo>
                  <a:lnTo>
                    <a:pt x="2165" y="279"/>
                  </a:lnTo>
                  <a:lnTo>
                    <a:pt x="2153" y="298"/>
                  </a:lnTo>
                  <a:lnTo>
                    <a:pt x="2144" y="320"/>
                  </a:lnTo>
                  <a:lnTo>
                    <a:pt x="2142" y="345"/>
                  </a:lnTo>
                  <a:lnTo>
                    <a:pt x="2142" y="750"/>
                  </a:lnTo>
                  <a:lnTo>
                    <a:pt x="2144" y="774"/>
                  </a:lnTo>
                  <a:lnTo>
                    <a:pt x="2153" y="796"/>
                  </a:lnTo>
                  <a:lnTo>
                    <a:pt x="2165" y="816"/>
                  </a:lnTo>
                  <a:lnTo>
                    <a:pt x="2181" y="832"/>
                  </a:lnTo>
                  <a:lnTo>
                    <a:pt x="2201" y="844"/>
                  </a:lnTo>
                  <a:lnTo>
                    <a:pt x="2224" y="853"/>
                  </a:lnTo>
                  <a:lnTo>
                    <a:pt x="2247" y="855"/>
                  </a:lnTo>
                  <a:lnTo>
                    <a:pt x="2252" y="855"/>
                  </a:lnTo>
                  <a:lnTo>
                    <a:pt x="2276" y="853"/>
                  </a:lnTo>
                  <a:lnTo>
                    <a:pt x="2298" y="844"/>
                  </a:lnTo>
                  <a:lnTo>
                    <a:pt x="2318" y="832"/>
                  </a:lnTo>
                  <a:lnTo>
                    <a:pt x="2334" y="816"/>
                  </a:lnTo>
                  <a:lnTo>
                    <a:pt x="2347" y="796"/>
                  </a:lnTo>
                  <a:lnTo>
                    <a:pt x="2354" y="774"/>
                  </a:lnTo>
                  <a:lnTo>
                    <a:pt x="2357" y="750"/>
                  </a:lnTo>
                  <a:lnTo>
                    <a:pt x="2357" y="345"/>
                  </a:lnTo>
                  <a:lnTo>
                    <a:pt x="2354" y="320"/>
                  </a:lnTo>
                  <a:lnTo>
                    <a:pt x="2347" y="298"/>
                  </a:lnTo>
                  <a:lnTo>
                    <a:pt x="2334" y="279"/>
                  </a:lnTo>
                  <a:lnTo>
                    <a:pt x="2318" y="262"/>
                  </a:lnTo>
                  <a:lnTo>
                    <a:pt x="2298" y="251"/>
                  </a:lnTo>
                  <a:lnTo>
                    <a:pt x="2276" y="242"/>
                  </a:lnTo>
                  <a:lnTo>
                    <a:pt x="2252" y="239"/>
                  </a:lnTo>
                  <a:close/>
                  <a:moveTo>
                    <a:pt x="1400" y="239"/>
                  </a:moveTo>
                  <a:lnTo>
                    <a:pt x="1374" y="242"/>
                  </a:lnTo>
                  <a:lnTo>
                    <a:pt x="1350" y="251"/>
                  </a:lnTo>
                  <a:lnTo>
                    <a:pt x="1330" y="262"/>
                  </a:lnTo>
                  <a:lnTo>
                    <a:pt x="1313" y="279"/>
                  </a:lnTo>
                  <a:lnTo>
                    <a:pt x="1301" y="298"/>
                  </a:lnTo>
                  <a:lnTo>
                    <a:pt x="1293" y="320"/>
                  </a:lnTo>
                  <a:lnTo>
                    <a:pt x="1290" y="345"/>
                  </a:lnTo>
                  <a:lnTo>
                    <a:pt x="1290" y="750"/>
                  </a:lnTo>
                  <a:lnTo>
                    <a:pt x="1293" y="774"/>
                  </a:lnTo>
                  <a:lnTo>
                    <a:pt x="1301" y="796"/>
                  </a:lnTo>
                  <a:lnTo>
                    <a:pt x="1313" y="816"/>
                  </a:lnTo>
                  <a:lnTo>
                    <a:pt x="1329" y="832"/>
                  </a:lnTo>
                  <a:lnTo>
                    <a:pt x="1349" y="844"/>
                  </a:lnTo>
                  <a:lnTo>
                    <a:pt x="1372" y="853"/>
                  </a:lnTo>
                  <a:lnTo>
                    <a:pt x="1395" y="855"/>
                  </a:lnTo>
                  <a:lnTo>
                    <a:pt x="1400" y="855"/>
                  </a:lnTo>
                  <a:lnTo>
                    <a:pt x="1423" y="853"/>
                  </a:lnTo>
                  <a:lnTo>
                    <a:pt x="1446" y="844"/>
                  </a:lnTo>
                  <a:lnTo>
                    <a:pt x="1466" y="832"/>
                  </a:lnTo>
                  <a:lnTo>
                    <a:pt x="1482" y="816"/>
                  </a:lnTo>
                  <a:lnTo>
                    <a:pt x="1494" y="796"/>
                  </a:lnTo>
                  <a:lnTo>
                    <a:pt x="1503" y="774"/>
                  </a:lnTo>
                  <a:lnTo>
                    <a:pt x="1505" y="750"/>
                  </a:lnTo>
                  <a:lnTo>
                    <a:pt x="1505" y="345"/>
                  </a:lnTo>
                  <a:lnTo>
                    <a:pt x="1503" y="320"/>
                  </a:lnTo>
                  <a:lnTo>
                    <a:pt x="1494" y="298"/>
                  </a:lnTo>
                  <a:lnTo>
                    <a:pt x="1482" y="279"/>
                  </a:lnTo>
                  <a:lnTo>
                    <a:pt x="1466" y="262"/>
                  </a:lnTo>
                  <a:lnTo>
                    <a:pt x="1446" y="251"/>
                  </a:lnTo>
                  <a:lnTo>
                    <a:pt x="1423" y="242"/>
                  </a:lnTo>
                  <a:lnTo>
                    <a:pt x="1400" y="239"/>
                  </a:lnTo>
                  <a:close/>
                  <a:moveTo>
                    <a:pt x="548" y="239"/>
                  </a:moveTo>
                  <a:lnTo>
                    <a:pt x="521" y="242"/>
                  </a:lnTo>
                  <a:lnTo>
                    <a:pt x="498" y="251"/>
                  </a:lnTo>
                  <a:lnTo>
                    <a:pt x="478" y="262"/>
                  </a:lnTo>
                  <a:lnTo>
                    <a:pt x="461" y="279"/>
                  </a:lnTo>
                  <a:lnTo>
                    <a:pt x="448" y="298"/>
                  </a:lnTo>
                  <a:lnTo>
                    <a:pt x="441" y="320"/>
                  </a:lnTo>
                  <a:lnTo>
                    <a:pt x="438" y="345"/>
                  </a:lnTo>
                  <a:lnTo>
                    <a:pt x="438" y="750"/>
                  </a:lnTo>
                  <a:lnTo>
                    <a:pt x="441" y="774"/>
                  </a:lnTo>
                  <a:lnTo>
                    <a:pt x="448" y="796"/>
                  </a:lnTo>
                  <a:lnTo>
                    <a:pt x="461" y="816"/>
                  </a:lnTo>
                  <a:lnTo>
                    <a:pt x="477" y="832"/>
                  </a:lnTo>
                  <a:lnTo>
                    <a:pt x="497" y="844"/>
                  </a:lnTo>
                  <a:lnTo>
                    <a:pt x="519" y="853"/>
                  </a:lnTo>
                  <a:lnTo>
                    <a:pt x="543" y="855"/>
                  </a:lnTo>
                  <a:lnTo>
                    <a:pt x="548" y="855"/>
                  </a:lnTo>
                  <a:lnTo>
                    <a:pt x="572" y="853"/>
                  </a:lnTo>
                  <a:lnTo>
                    <a:pt x="595" y="844"/>
                  </a:lnTo>
                  <a:lnTo>
                    <a:pt x="614" y="832"/>
                  </a:lnTo>
                  <a:lnTo>
                    <a:pt x="630" y="816"/>
                  </a:lnTo>
                  <a:lnTo>
                    <a:pt x="642" y="796"/>
                  </a:lnTo>
                  <a:lnTo>
                    <a:pt x="651" y="774"/>
                  </a:lnTo>
                  <a:lnTo>
                    <a:pt x="653" y="750"/>
                  </a:lnTo>
                  <a:lnTo>
                    <a:pt x="653" y="345"/>
                  </a:lnTo>
                  <a:lnTo>
                    <a:pt x="651" y="320"/>
                  </a:lnTo>
                  <a:lnTo>
                    <a:pt x="642" y="298"/>
                  </a:lnTo>
                  <a:lnTo>
                    <a:pt x="630" y="279"/>
                  </a:lnTo>
                  <a:lnTo>
                    <a:pt x="614" y="262"/>
                  </a:lnTo>
                  <a:lnTo>
                    <a:pt x="595" y="251"/>
                  </a:lnTo>
                  <a:lnTo>
                    <a:pt x="572" y="242"/>
                  </a:lnTo>
                  <a:lnTo>
                    <a:pt x="548" y="239"/>
                  </a:lnTo>
                  <a:close/>
                  <a:moveTo>
                    <a:pt x="543" y="0"/>
                  </a:moveTo>
                  <a:lnTo>
                    <a:pt x="543" y="0"/>
                  </a:lnTo>
                  <a:lnTo>
                    <a:pt x="590" y="4"/>
                  </a:lnTo>
                  <a:lnTo>
                    <a:pt x="636" y="13"/>
                  </a:lnTo>
                  <a:lnTo>
                    <a:pt x="679" y="28"/>
                  </a:lnTo>
                  <a:lnTo>
                    <a:pt x="720" y="48"/>
                  </a:lnTo>
                  <a:lnTo>
                    <a:pt x="757" y="72"/>
                  </a:lnTo>
                  <a:lnTo>
                    <a:pt x="791" y="102"/>
                  </a:lnTo>
                  <a:lnTo>
                    <a:pt x="819" y="135"/>
                  </a:lnTo>
                  <a:lnTo>
                    <a:pt x="845" y="171"/>
                  </a:lnTo>
                  <a:lnTo>
                    <a:pt x="865" y="211"/>
                  </a:lnTo>
                  <a:lnTo>
                    <a:pt x="880" y="254"/>
                  </a:lnTo>
                  <a:lnTo>
                    <a:pt x="888" y="298"/>
                  </a:lnTo>
                  <a:lnTo>
                    <a:pt x="891" y="345"/>
                  </a:lnTo>
                  <a:lnTo>
                    <a:pt x="891" y="425"/>
                  </a:lnTo>
                  <a:lnTo>
                    <a:pt x="1051" y="425"/>
                  </a:lnTo>
                  <a:lnTo>
                    <a:pt x="1051" y="345"/>
                  </a:lnTo>
                  <a:lnTo>
                    <a:pt x="1055" y="298"/>
                  </a:lnTo>
                  <a:lnTo>
                    <a:pt x="1064" y="254"/>
                  </a:lnTo>
                  <a:lnTo>
                    <a:pt x="1079" y="211"/>
                  </a:lnTo>
                  <a:lnTo>
                    <a:pt x="1098" y="171"/>
                  </a:lnTo>
                  <a:lnTo>
                    <a:pt x="1124" y="135"/>
                  </a:lnTo>
                  <a:lnTo>
                    <a:pt x="1152" y="102"/>
                  </a:lnTo>
                  <a:lnTo>
                    <a:pt x="1185" y="72"/>
                  </a:lnTo>
                  <a:lnTo>
                    <a:pt x="1222" y="48"/>
                  </a:lnTo>
                  <a:lnTo>
                    <a:pt x="1261" y="28"/>
                  </a:lnTo>
                  <a:lnTo>
                    <a:pt x="1304" y="13"/>
                  </a:lnTo>
                  <a:lnTo>
                    <a:pt x="1348" y="4"/>
                  </a:lnTo>
                  <a:lnTo>
                    <a:pt x="1395" y="0"/>
                  </a:lnTo>
                  <a:lnTo>
                    <a:pt x="1395" y="0"/>
                  </a:lnTo>
                  <a:lnTo>
                    <a:pt x="1443" y="4"/>
                  </a:lnTo>
                  <a:lnTo>
                    <a:pt x="1488" y="13"/>
                  </a:lnTo>
                  <a:lnTo>
                    <a:pt x="1532" y="28"/>
                  </a:lnTo>
                  <a:lnTo>
                    <a:pt x="1572" y="48"/>
                  </a:lnTo>
                  <a:lnTo>
                    <a:pt x="1609" y="72"/>
                  </a:lnTo>
                  <a:lnTo>
                    <a:pt x="1643" y="102"/>
                  </a:lnTo>
                  <a:lnTo>
                    <a:pt x="1672" y="135"/>
                  </a:lnTo>
                  <a:lnTo>
                    <a:pt x="1697" y="171"/>
                  </a:lnTo>
                  <a:lnTo>
                    <a:pt x="1717" y="211"/>
                  </a:lnTo>
                  <a:lnTo>
                    <a:pt x="1732" y="254"/>
                  </a:lnTo>
                  <a:lnTo>
                    <a:pt x="1740" y="298"/>
                  </a:lnTo>
                  <a:lnTo>
                    <a:pt x="1744" y="345"/>
                  </a:lnTo>
                  <a:lnTo>
                    <a:pt x="1744" y="425"/>
                  </a:lnTo>
                  <a:lnTo>
                    <a:pt x="1904" y="425"/>
                  </a:lnTo>
                  <a:lnTo>
                    <a:pt x="1904" y="345"/>
                  </a:lnTo>
                  <a:lnTo>
                    <a:pt x="1907" y="298"/>
                  </a:lnTo>
                  <a:lnTo>
                    <a:pt x="1916" y="254"/>
                  </a:lnTo>
                  <a:lnTo>
                    <a:pt x="1930" y="211"/>
                  </a:lnTo>
                  <a:lnTo>
                    <a:pt x="1950" y="171"/>
                  </a:lnTo>
                  <a:lnTo>
                    <a:pt x="1976" y="135"/>
                  </a:lnTo>
                  <a:lnTo>
                    <a:pt x="2004" y="102"/>
                  </a:lnTo>
                  <a:lnTo>
                    <a:pt x="2037" y="72"/>
                  </a:lnTo>
                  <a:lnTo>
                    <a:pt x="2074" y="48"/>
                  </a:lnTo>
                  <a:lnTo>
                    <a:pt x="2114" y="28"/>
                  </a:lnTo>
                  <a:lnTo>
                    <a:pt x="2156" y="13"/>
                  </a:lnTo>
                  <a:lnTo>
                    <a:pt x="2200" y="4"/>
                  </a:lnTo>
                  <a:lnTo>
                    <a:pt x="2247" y="0"/>
                  </a:lnTo>
                  <a:lnTo>
                    <a:pt x="2247" y="0"/>
                  </a:lnTo>
                  <a:lnTo>
                    <a:pt x="2295" y="4"/>
                  </a:lnTo>
                  <a:lnTo>
                    <a:pt x="2340" y="13"/>
                  </a:lnTo>
                  <a:lnTo>
                    <a:pt x="2384" y="28"/>
                  </a:lnTo>
                  <a:lnTo>
                    <a:pt x="2424" y="48"/>
                  </a:lnTo>
                  <a:lnTo>
                    <a:pt x="2461" y="72"/>
                  </a:lnTo>
                  <a:lnTo>
                    <a:pt x="2494" y="102"/>
                  </a:lnTo>
                  <a:lnTo>
                    <a:pt x="2524" y="135"/>
                  </a:lnTo>
                  <a:lnTo>
                    <a:pt x="2549" y="171"/>
                  </a:lnTo>
                  <a:lnTo>
                    <a:pt x="2569" y="211"/>
                  </a:lnTo>
                  <a:lnTo>
                    <a:pt x="2584" y="254"/>
                  </a:lnTo>
                  <a:lnTo>
                    <a:pt x="2593" y="298"/>
                  </a:lnTo>
                  <a:lnTo>
                    <a:pt x="2596" y="345"/>
                  </a:lnTo>
                  <a:lnTo>
                    <a:pt x="2596" y="425"/>
                  </a:lnTo>
                  <a:lnTo>
                    <a:pt x="2596" y="425"/>
                  </a:lnTo>
                  <a:lnTo>
                    <a:pt x="2631" y="429"/>
                  </a:lnTo>
                  <a:lnTo>
                    <a:pt x="2665" y="437"/>
                  </a:lnTo>
                  <a:lnTo>
                    <a:pt x="2694" y="452"/>
                  </a:lnTo>
                  <a:lnTo>
                    <a:pt x="2722" y="471"/>
                  </a:lnTo>
                  <a:lnTo>
                    <a:pt x="2746" y="494"/>
                  </a:lnTo>
                  <a:lnTo>
                    <a:pt x="2765" y="522"/>
                  </a:lnTo>
                  <a:lnTo>
                    <a:pt x="2780" y="553"/>
                  </a:lnTo>
                  <a:lnTo>
                    <a:pt x="2789" y="585"/>
                  </a:lnTo>
                  <a:lnTo>
                    <a:pt x="2792" y="620"/>
                  </a:lnTo>
                  <a:lnTo>
                    <a:pt x="2795" y="2200"/>
                  </a:lnTo>
                  <a:lnTo>
                    <a:pt x="2739" y="2168"/>
                  </a:lnTo>
                  <a:lnTo>
                    <a:pt x="2681" y="2141"/>
                  </a:lnTo>
                  <a:lnTo>
                    <a:pt x="2620" y="2117"/>
                  </a:lnTo>
                  <a:lnTo>
                    <a:pt x="2557" y="2099"/>
                  </a:lnTo>
                  <a:lnTo>
                    <a:pt x="2557" y="1339"/>
                  </a:lnTo>
                  <a:lnTo>
                    <a:pt x="238" y="1339"/>
                  </a:lnTo>
                  <a:lnTo>
                    <a:pt x="238" y="2765"/>
                  </a:lnTo>
                  <a:lnTo>
                    <a:pt x="242" y="2809"/>
                  </a:lnTo>
                  <a:lnTo>
                    <a:pt x="250" y="2852"/>
                  </a:lnTo>
                  <a:lnTo>
                    <a:pt x="264" y="2892"/>
                  </a:lnTo>
                  <a:lnTo>
                    <a:pt x="283" y="2929"/>
                  </a:lnTo>
                  <a:lnTo>
                    <a:pt x="306" y="2964"/>
                  </a:lnTo>
                  <a:lnTo>
                    <a:pt x="334" y="2996"/>
                  </a:lnTo>
                  <a:lnTo>
                    <a:pt x="366" y="3023"/>
                  </a:lnTo>
                  <a:lnTo>
                    <a:pt x="401" y="3047"/>
                  </a:lnTo>
                  <a:lnTo>
                    <a:pt x="438" y="3066"/>
                  </a:lnTo>
                  <a:lnTo>
                    <a:pt x="478" y="3080"/>
                  </a:lnTo>
                  <a:lnTo>
                    <a:pt x="520" y="3088"/>
                  </a:lnTo>
                  <a:lnTo>
                    <a:pt x="565" y="3091"/>
                  </a:lnTo>
                  <a:lnTo>
                    <a:pt x="1563" y="3091"/>
                  </a:lnTo>
                  <a:lnTo>
                    <a:pt x="1581" y="3154"/>
                  </a:lnTo>
                  <a:lnTo>
                    <a:pt x="1604" y="3215"/>
                  </a:lnTo>
                  <a:lnTo>
                    <a:pt x="1631" y="3274"/>
                  </a:lnTo>
                  <a:lnTo>
                    <a:pt x="1663" y="3330"/>
                  </a:lnTo>
                  <a:lnTo>
                    <a:pt x="565" y="3330"/>
                  </a:lnTo>
                  <a:lnTo>
                    <a:pt x="503" y="3327"/>
                  </a:lnTo>
                  <a:lnTo>
                    <a:pt x="444" y="3317"/>
                  </a:lnTo>
                  <a:lnTo>
                    <a:pt x="387" y="3301"/>
                  </a:lnTo>
                  <a:lnTo>
                    <a:pt x="332" y="3279"/>
                  </a:lnTo>
                  <a:lnTo>
                    <a:pt x="280" y="3252"/>
                  </a:lnTo>
                  <a:lnTo>
                    <a:pt x="231" y="3221"/>
                  </a:lnTo>
                  <a:lnTo>
                    <a:pt x="186" y="3184"/>
                  </a:lnTo>
                  <a:lnTo>
                    <a:pt x="146" y="3143"/>
                  </a:lnTo>
                  <a:lnTo>
                    <a:pt x="109" y="3099"/>
                  </a:lnTo>
                  <a:lnTo>
                    <a:pt x="77" y="3050"/>
                  </a:lnTo>
                  <a:lnTo>
                    <a:pt x="51" y="2998"/>
                  </a:lnTo>
                  <a:lnTo>
                    <a:pt x="29" y="2943"/>
                  </a:lnTo>
                  <a:lnTo>
                    <a:pt x="13" y="2886"/>
                  </a:lnTo>
                  <a:lnTo>
                    <a:pt x="3" y="2826"/>
                  </a:lnTo>
                  <a:lnTo>
                    <a:pt x="0" y="2765"/>
                  </a:lnTo>
                  <a:lnTo>
                    <a:pt x="3" y="620"/>
                  </a:lnTo>
                  <a:lnTo>
                    <a:pt x="6" y="585"/>
                  </a:lnTo>
                  <a:lnTo>
                    <a:pt x="16" y="553"/>
                  </a:lnTo>
                  <a:lnTo>
                    <a:pt x="31" y="522"/>
                  </a:lnTo>
                  <a:lnTo>
                    <a:pt x="50" y="494"/>
                  </a:lnTo>
                  <a:lnTo>
                    <a:pt x="73" y="471"/>
                  </a:lnTo>
                  <a:lnTo>
                    <a:pt x="101" y="452"/>
                  </a:lnTo>
                  <a:lnTo>
                    <a:pt x="131" y="437"/>
                  </a:lnTo>
                  <a:lnTo>
                    <a:pt x="164" y="429"/>
                  </a:lnTo>
                  <a:lnTo>
                    <a:pt x="199" y="425"/>
                  </a:lnTo>
                  <a:lnTo>
                    <a:pt x="199" y="345"/>
                  </a:lnTo>
                  <a:lnTo>
                    <a:pt x="202" y="298"/>
                  </a:lnTo>
                  <a:lnTo>
                    <a:pt x="212" y="254"/>
                  </a:lnTo>
                  <a:lnTo>
                    <a:pt x="227" y="211"/>
                  </a:lnTo>
                  <a:lnTo>
                    <a:pt x="247" y="171"/>
                  </a:lnTo>
                  <a:lnTo>
                    <a:pt x="271" y="135"/>
                  </a:lnTo>
                  <a:lnTo>
                    <a:pt x="300" y="102"/>
                  </a:lnTo>
                  <a:lnTo>
                    <a:pt x="333" y="72"/>
                  </a:lnTo>
                  <a:lnTo>
                    <a:pt x="370" y="48"/>
                  </a:lnTo>
                  <a:lnTo>
                    <a:pt x="409" y="28"/>
                  </a:lnTo>
                  <a:lnTo>
                    <a:pt x="451" y="13"/>
                  </a:lnTo>
                  <a:lnTo>
                    <a:pt x="497" y="4"/>
                  </a:lnTo>
                  <a:lnTo>
                    <a:pt x="5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4"/>
            <p:cNvSpPr>
              <a:spLocks noEditPoints="1"/>
            </p:cNvSpPr>
            <p:nvPr/>
          </p:nvSpPr>
          <p:spPr bwMode="auto">
            <a:xfrm>
              <a:off x="468313" y="3527425"/>
              <a:ext cx="309563" cy="309562"/>
            </a:xfrm>
            <a:custGeom>
              <a:avLst/>
              <a:gdLst>
                <a:gd name="T0" fmla="*/ 567 w 1171"/>
                <a:gd name="T1" fmla="*/ 184 h 1171"/>
                <a:gd name="T2" fmla="*/ 537 w 1171"/>
                <a:gd name="T3" fmla="*/ 205 h 1171"/>
                <a:gd name="T4" fmla="*/ 525 w 1171"/>
                <a:gd name="T5" fmla="*/ 240 h 1171"/>
                <a:gd name="T6" fmla="*/ 527 w 1171"/>
                <a:gd name="T7" fmla="*/ 600 h 1171"/>
                <a:gd name="T8" fmla="*/ 542 w 1171"/>
                <a:gd name="T9" fmla="*/ 627 h 1171"/>
                <a:gd name="T10" fmla="*/ 731 w 1171"/>
                <a:gd name="T11" fmla="*/ 745 h 1171"/>
                <a:gd name="T12" fmla="*/ 762 w 1171"/>
                <a:gd name="T13" fmla="*/ 754 h 1171"/>
                <a:gd name="T14" fmla="*/ 790 w 1171"/>
                <a:gd name="T15" fmla="*/ 748 h 1171"/>
                <a:gd name="T16" fmla="*/ 812 w 1171"/>
                <a:gd name="T17" fmla="*/ 726 h 1171"/>
                <a:gd name="T18" fmla="*/ 822 w 1171"/>
                <a:gd name="T19" fmla="*/ 697 h 1171"/>
                <a:gd name="T20" fmla="*/ 815 w 1171"/>
                <a:gd name="T21" fmla="*/ 667 h 1171"/>
                <a:gd name="T22" fmla="*/ 793 w 1171"/>
                <a:gd name="T23" fmla="*/ 644 h 1171"/>
                <a:gd name="T24" fmla="*/ 645 w 1171"/>
                <a:gd name="T25" fmla="*/ 240 h 1171"/>
                <a:gd name="T26" fmla="*/ 633 w 1171"/>
                <a:gd name="T27" fmla="*/ 205 h 1171"/>
                <a:gd name="T28" fmla="*/ 605 w 1171"/>
                <a:gd name="T29" fmla="*/ 184 h 1171"/>
                <a:gd name="T30" fmla="*/ 586 w 1171"/>
                <a:gd name="T31" fmla="*/ 0 h 1171"/>
                <a:gd name="T32" fmla="*/ 703 w 1171"/>
                <a:gd name="T33" fmla="*/ 13 h 1171"/>
                <a:gd name="T34" fmla="*/ 813 w 1171"/>
                <a:gd name="T35" fmla="*/ 47 h 1171"/>
                <a:gd name="T36" fmla="*/ 912 w 1171"/>
                <a:gd name="T37" fmla="*/ 101 h 1171"/>
                <a:gd name="T38" fmla="*/ 999 w 1171"/>
                <a:gd name="T39" fmla="*/ 172 h 1171"/>
                <a:gd name="T40" fmla="*/ 1070 w 1171"/>
                <a:gd name="T41" fmla="*/ 259 h 1171"/>
                <a:gd name="T42" fmla="*/ 1124 w 1171"/>
                <a:gd name="T43" fmla="*/ 358 h 1171"/>
                <a:gd name="T44" fmla="*/ 1158 w 1171"/>
                <a:gd name="T45" fmla="*/ 468 h 1171"/>
                <a:gd name="T46" fmla="*/ 1171 w 1171"/>
                <a:gd name="T47" fmla="*/ 585 h 1171"/>
                <a:gd name="T48" fmla="*/ 1158 w 1171"/>
                <a:gd name="T49" fmla="*/ 703 h 1171"/>
                <a:gd name="T50" fmla="*/ 1124 w 1171"/>
                <a:gd name="T51" fmla="*/ 813 h 1171"/>
                <a:gd name="T52" fmla="*/ 1070 w 1171"/>
                <a:gd name="T53" fmla="*/ 912 h 1171"/>
                <a:gd name="T54" fmla="*/ 999 w 1171"/>
                <a:gd name="T55" fmla="*/ 999 h 1171"/>
                <a:gd name="T56" fmla="*/ 912 w 1171"/>
                <a:gd name="T57" fmla="*/ 1070 h 1171"/>
                <a:gd name="T58" fmla="*/ 813 w 1171"/>
                <a:gd name="T59" fmla="*/ 1124 h 1171"/>
                <a:gd name="T60" fmla="*/ 703 w 1171"/>
                <a:gd name="T61" fmla="*/ 1159 h 1171"/>
                <a:gd name="T62" fmla="*/ 586 w 1171"/>
                <a:gd name="T63" fmla="*/ 1171 h 1171"/>
                <a:gd name="T64" fmla="*/ 468 w 1171"/>
                <a:gd name="T65" fmla="*/ 1159 h 1171"/>
                <a:gd name="T66" fmla="*/ 358 w 1171"/>
                <a:gd name="T67" fmla="*/ 1124 h 1171"/>
                <a:gd name="T68" fmla="*/ 258 w 1171"/>
                <a:gd name="T69" fmla="*/ 1070 h 1171"/>
                <a:gd name="T70" fmla="*/ 172 w 1171"/>
                <a:gd name="T71" fmla="*/ 999 h 1171"/>
                <a:gd name="T72" fmla="*/ 100 w 1171"/>
                <a:gd name="T73" fmla="*/ 912 h 1171"/>
                <a:gd name="T74" fmla="*/ 46 w 1171"/>
                <a:gd name="T75" fmla="*/ 813 h 1171"/>
                <a:gd name="T76" fmla="*/ 12 w 1171"/>
                <a:gd name="T77" fmla="*/ 703 h 1171"/>
                <a:gd name="T78" fmla="*/ 0 w 1171"/>
                <a:gd name="T79" fmla="*/ 585 h 1171"/>
                <a:gd name="T80" fmla="*/ 12 w 1171"/>
                <a:gd name="T81" fmla="*/ 468 h 1171"/>
                <a:gd name="T82" fmla="*/ 46 w 1171"/>
                <a:gd name="T83" fmla="*/ 358 h 1171"/>
                <a:gd name="T84" fmla="*/ 100 w 1171"/>
                <a:gd name="T85" fmla="*/ 259 h 1171"/>
                <a:gd name="T86" fmla="*/ 172 w 1171"/>
                <a:gd name="T87" fmla="*/ 172 h 1171"/>
                <a:gd name="T88" fmla="*/ 258 w 1171"/>
                <a:gd name="T89" fmla="*/ 101 h 1171"/>
                <a:gd name="T90" fmla="*/ 358 w 1171"/>
                <a:gd name="T91" fmla="*/ 47 h 1171"/>
                <a:gd name="T92" fmla="*/ 468 w 1171"/>
                <a:gd name="T93" fmla="*/ 13 h 1171"/>
                <a:gd name="T94" fmla="*/ 586 w 1171"/>
                <a:gd name="T95" fmla="*/ 0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1" h="1171">
                  <a:moveTo>
                    <a:pt x="586" y="180"/>
                  </a:moveTo>
                  <a:lnTo>
                    <a:pt x="567" y="184"/>
                  </a:lnTo>
                  <a:lnTo>
                    <a:pt x="551" y="192"/>
                  </a:lnTo>
                  <a:lnTo>
                    <a:pt x="537" y="205"/>
                  </a:lnTo>
                  <a:lnTo>
                    <a:pt x="528" y="221"/>
                  </a:lnTo>
                  <a:lnTo>
                    <a:pt x="525" y="240"/>
                  </a:lnTo>
                  <a:lnTo>
                    <a:pt x="525" y="585"/>
                  </a:lnTo>
                  <a:lnTo>
                    <a:pt x="527" y="600"/>
                  </a:lnTo>
                  <a:lnTo>
                    <a:pt x="534" y="614"/>
                  </a:lnTo>
                  <a:lnTo>
                    <a:pt x="542" y="627"/>
                  </a:lnTo>
                  <a:lnTo>
                    <a:pt x="554" y="636"/>
                  </a:lnTo>
                  <a:lnTo>
                    <a:pt x="731" y="745"/>
                  </a:lnTo>
                  <a:lnTo>
                    <a:pt x="746" y="752"/>
                  </a:lnTo>
                  <a:lnTo>
                    <a:pt x="762" y="754"/>
                  </a:lnTo>
                  <a:lnTo>
                    <a:pt x="776" y="753"/>
                  </a:lnTo>
                  <a:lnTo>
                    <a:pt x="790" y="748"/>
                  </a:lnTo>
                  <a:lnTo>
                    <a:pt x="803" y="738"/>
                  </a:lnTo>
                  <a:lnTo>
                    <a:pt x="812" y="726"/>
                  </a:lnTo>
                  <a:lnTo>
                    <a:pt x="820" y="712"/>
                  </a:lnTo>
                  <a:lnTo>
                    <a:pt x="822" y="697"/>
                  </a:lnTo>
                  <a:lnTo>
                    <a:pt x="820" y="681"/>
                  </a:lnTo>
                  <a:lnTo>
                    <a:pt x="815" y="667"/>
                  </a:lnTo>
                  <a:lnTo>
                    <a:pt x="806" y="654"/>
                  </a:lnTo>
                  <a:lnTo>
                    <a:pt x="793" y="644"/>
                  </a:lnTo>
                  <a:lnTo>
                    <a:pt x="645" y="553"/>
                  </a:lnTo>
                  <a:lnTo>
                    <a:pt x="645" y="240"/>
                  </a:lnTo>
                  <a:lnTo>
                    <a:pt x="642" y="221"/>
                  </a:lnTo>
                  <a:lnTo>
                    <a:pt x="633" y="205"/>
                  </a:lnTo>
                  <a:lnTo>
                    <a:pt x="621" y="192"/>
                  </a:lnTo>
                  <a:lnTo>
                    <a:pt x="605" y="184"/>
                  </a:lnTo>
                  <a:lnTo>
                    <a:pt x="586" y="180"/>
                  </a:lnTo>
                  <a:close/>
                  <a:moveTo>
                    <a:pt x="586" y="0"/>
                  </a:moveTo>
                  <a:lnTo>
                    <a:pt x="645" y="3"/>
                  </a:lnTo>
                  <a:lnTo>
                    <a:pt x="703" y="13"/>
                  </a:lnTo>
                  <a:lnTo>
                    <a:pt x="759" y="27"/>
                  </a:lnTo>
                  <a:lnTo>
                    <a:pt x="813" y="47"/>
                  </a:lnTo>
                  <a:lnTo>
                    <a:pt x="864" y="71"/>
                  </a:lnTo>
                  <a:lnTo>
                    <a:pt x="912" y="101"/>
                  </a:lnTo>
                  <a:lnTo>
                    <a:pt x="958" y="134"/>
                  </a:lnTo>
                  <a:lnTo>
                    <a:pt x="999" y="172"/>
                  </a:lnTo>
                  <a:lnTo>
                    <a:pt x="1037" y="213"/>
                  </a:lnTo>
                  <a:lnTo>
                    <a:pt x="1070" y="259"/>
                  </a:lnTo>
                  <a:lnTo>
                    <a:pt x="1100" y="307"/>
                  </a:lnTo>
                  <a:lnTo>
                    <a:pt x="1124" y="358"/>
                  </a:lnTo>
                  <a:lnTo>
                    <a:pt x="1144" y="412"/>
                  </a:lnTo>
                  <a:lnTo>
                    <a:pt x="1158" y="468"/>
                  </a:lnTo>
                  <a:lnTo>
                    <a:pt x="1168" y="526"/>
                  </a:lnTo>
                  <a:lnTo>
                    <a:pt x="1171" y="585"/>
                  </a:lnTo>
                  <a:lnTo>
                    <a:pt x="1168" y="645"/>
                  </a:lnTo>
                  <a:lnTo>
                    <a:pt x="1158" y="703"/>
                  </a:lnTo>
                  <a:lnTo>
                    <a:pt x="1144" y="759"/>
                  </a:lnTo>
                  <a:lnTo>
                    <a:pt x="1124" y="813"/>
                  </a:lnTo>
                  <a:lnTo>
                    <a:pt x="1100" y="864"/>
                  </a:lnTo>
                  <a:lnTo>
                    <a:pt x="1070" y="912"/>
                  </a:lnTo>
                  <a:lnTo>
                    <a:pt x="1037" y="957"/>
                  </a:lnTo>
                  <a:lnTo>
                    <a:pt x="999" y="999"/>
                  </a:lnTo>
                  <a:lnTo>
                    <a:pt x="958" y="1037"/>
                  </a:lnTo>
                  <a:lnTo>
                    <a:pt x="912" y="1070"/>
                  </a:lnTo>
                  <a:lnTo>
                    <a:pt x="864" y="1100"/>
                  </a:lnTo>
                  <a:lnTo>
                    <a:pt x="813" y="1124"/>
                  </a:lnTo>
                  <a:lnTo>
                    <a:pt x="759" y="1144"/>
                  </a:lnTo>
                  <a:lnTo>
                    <a:pt x="703" y="1159"/>
                  </a:lnTo>
                  <a:lnTo>
                    <a:pt x="645" y="1167"/>
                  </a:lnTo>
                  <a:lnTo>
                    <a:pt x="586" y="1171"/>
                  </a:lnTo>
                  <a:lnTo>
                    <a:pt x="525" y="1167"/>
                  </a:lnTo>
                  <a:lnTo>
                    <a:pt x="468" y="1159"/>
                  </a:lnTo>
                  <a:lnTo>
                    <a:pt x="412" y="1144"/>
                  </a:lnTo>
                  <a:lnTo>
                    <a:pt x="358" y="1124"/>
                  </a:lnTo>
                  <a:lnTo>
                    <a:pt x="307" y="1100"/>
                  </a:lnTo>
                  <a:lnTo>
                    <a:pt x="258" y="1070"/>
                  </a:lnTo>
                  <a:lnTo>
                    <a:pt x="214" y="1037"/>
                  </a:lnTo>
                  <a:lnTo>
                    <a:pt x="172" y="999"/>
                  </a:lnTo>
                  <a:lnTo>
                    <a:pt x="134" y="957"/>
                  </a:lnTo>
                  <a:lnTo>
                    <a:pt x="100" y="912"/>
                  </a:lnTo>
                  <a:lnTo>
                    <a:pt x="72" y="864"/>
                  </a:lnTo>
                  <a:lnTo>
                    <a:pt x="46" y="813"/>
                  </a:lnTo>
                  <a:lnTo>
                    <a:pt x="27" y="759"/>
                  </a:lnTo>
                  <a:lnTo>
                    <a:pt x="12" y="703"/>
                  </a:lnTo>
                  <a:lnTo>
                    <a:pt x="4" y="645"/>
                  </a:lnTo>
                  <a:lnTo>
                    <a:pt x="0" y="585"/>
                  </a:lnTo>
                  <a:lnTo>
                    <a:pt x="4" y="526"/>
                  </a:lnTo>
                  <a:lnTo>
                    <a:pt x="12" y="468"/>
                  </a:lnTo>
                  <a:lnTo>
                    <a:pt x="27" y="412"/>
                  </a:lnTo>
                  <a:lnTo>
                    <a:pt x="46" y="358"/>
                  </a:lnTo>
                  <a:lnTo>
                    <a:pt x="72" y="307"/>
                  </a:lnTo>
                  <a:lnTo>
                    <a:pt x="100" y="259"/>
                  </a:lnTo>
                  <a:lnTo>
                    <a:pt x="134" y="213"/>
                  </a:lnTo>
                  <a:lnTo>
                    <a:pt x="172" y="172"/>
                  </a:lnTo>
                  <a:lnTo>
                    <a:pt x="214" y="134"/>
                  </a:lnTo>
                  <a:lnTo>
                    <a:pt x="258" y="101"/>
                  </a:lnTo>
                  <a:lnTo>
                    <a:pt x="307" y="71"/>
                  </a:lnTo>
                  <a:lnTo>
                    <a:pt x="358" y="47"/>
                  </a:lnTo>
                  <a:lnTo>
                    <a:pt x="412" y="27"/>
                  </a:lnTo>
                  <a:lnTo>
                    <a:pt x="468" y="13"/>
                  </a:lnTo>
                  <a:lnTo>
                    <a:pt x="525" y="3"/>
                  </a:lnTo>
                  <a:lnTo>
                    <a:pt x="5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260350" y="3338513"/>
              <a:ext cx="207963" cy="323850"/>
            </a:xfrm>
            <a:custGeom>
              <a:avLst/>
              <a:gdLst>
                <a:gd name="T0" fmla="*/ 493 w 785"/>
                <a:gd name="T1" fmla="*/ 8 h 1224"/>
                <a:gd name="T2" fmla="*/ 618 w 785"/>
                <a:gd name="T3" fmla="*/ 47 h 1224"/>
                <a:gd name="T4" fmla="*/ 709 w 785"/>
                <a:gd name="T5" fmla="*/ 111 h 1224"/>
                <a:gd name="T6" fmla="*/ 765 w 785"/>
                <a:gd name="T7" fmla="*/ 196 h 1224"/>
                <a:gd name="T8" fmla="*/ 784 w 785"/>
                <a:gd name="T9" fmla="*/ 295 h 1224"/>
                <a:gd name="T10" fmla="*/ 765 w 785"/>
                <a:gd name="T11" fmla="*/ 401 h 1224"/>
                <a:gd name="T12" fmla="*/ 707 w 785"/>
                <a:gd name="T13" fmla="*/ 488 h 1224"/>
                <a:gd name="T14" fmla="*/ 609 w 785"/>
                <a:gd name="T15" fmla="*/ 553 h 1224"/>
                <a:gd name="T16" fmla="*/ 606 w 785"/>
                <a:gd name="T17" fmla="*/ 583 h 1224"/>
                <a:gd name="T18" fmla="*/ 710 w 785"/>
                <a:gd name="T19" fmla="*/ 635 h 1224"/>
                <a:gd name="T20" fmla="*/ 785 w 785"/>
                <a:gd name="T21" fmla="*/ 718 h 1224"/>
                <a:gd name="T22" fmla="*/ 665 w 785"/>
                <a:gd name="T23" fmla="*/ 875 h 1224"/>
                <a:gd name="T24" fmla="*/ 584 w 785"/>
                <a:gd name="T25" fmla="*/ 1058 h 1224"/>
                <a:gd name="T26" fmla="*/ 507 w 785"/>
                <a:gd name="T27" fmla="*/ 1205 h 1224"/>
                <a:gd name="T28" fmla="*/ 340 w 785"/>
                <a:gd name="T29" fmla="*/ 1224 h 1224"/>
                <a:gd name="T30" fmla="*/ 171 w 785"/>
                <a:gd name="T31" fmla="*/ 1207 h 1224"/>
                <a:gd name="T32" fmla="*/ 37 w 785"/>
                <a:gd name="T33" fmla="*/ 1166 h 1224"/>
                <a:gd name="T34" fmla="*/ 2 w 785"/>
                <a:gd name="T35" fmla="*/ 1127 h 1224"/>
                <a:gd name="T36" fmla="*/ 25 w 785"/>
                <a:gd name="T37" fmla="*/ 1004 h 1224"/>
                <a:gd name="T38" fmla="*/ 58 w 785"/>
                <a:gd name="T39" fmla="*/ 965 h 1224"/>
                <a:gd name="T40" fmla="*/ 110 w 785"/>
                <a:gd name="T41" fmla="*/ 962 h 1224"/>
                <a:gd name="T42" fmla="*/ 263 w 785"/>
                <a:gd name="T43" fmla="*/ 1002 h 1224"/>
                <a:gd name="T44" fmla="*/ 397 w 785"/>
                <a:gd name="T45" fmla="*/ 998 h 1224"/>
                <a:gd name="T46" fmla="*/ 482 w 785"/>
                <a:gd name="T47" fmla="*/ 960 h 1224"/>
                <a:gd name="T48" fmla="*/ 528 w 785"/>
                <a:gd name="T49" fmla="*/ 898 h 1224"/>
                <a:gd name="T50" fmla="*/ 534 w 785"/>
                <a:gd name="T51" fmla="*/ 819 h 1224"/>
                <a:gd name="T52" fmla="*/ 502 w 785"/>
                <a:gd name="T53" fmla="*/ 752 h 1224"/>
                <a:gd name="T54" fmla="*/ 440 w 785"/>
                <a:gd name="T55" fmla="*/ 706 h 1224"/>
                <a:gd name="T56" fmla="*/ 358 w 785"/>
                <a:gd name="T57" fmla="*/ 683 h 1224"/>
                <a:gd name="T58" fmla="*/ 249 w 785"/>
                <a:gd name="T59" fmla="*/ 677 h 1224"/>
                <a:gd name="T60" fmla="*/ 197 w 785"/>
                <a:gd name="T61" fmla="*/ 652 h 1224"/>
                <a:gd name="T62" fmla="*/ 186 w 785"/>
                <a:gd name="T63" fmla="*/ 543 h 1224"/>
                <a:gd name="T64" fmla="*/ 211 w 785"/>
                <a:gd name="T65" fmla="*/ 492 h 1224"/>
                <a:gd name="T66" fmla="*/ 293 w 785"/>
                <a:gd name="T67" fmla="*/ 479 h 1224"/>
                <a:gd name="T68" fmla="*/ 365 w 785"/>
                <a:gd name="T69" fmla="*/ 472 h 1224"/>
                <a:gd name="T70" fmla="*/ 434 w 785"/>
                <a:gd name="T71" fmla="*/ 447 h 1224"/>
                <a:gd name="T72" fmla="*/ 484 w 785"/>
                <a:gd name="T73" fmla="*/ 406 h 1224"/>
                <a:gd name="T74" fmla="*/ 505 w 785"/>
                <a:gd name="T75" fmla="*/ 342 h 1224"/>
                <a:gd name="T76" fmla="*/ 484 w 785"/>
                <a:gd name="T77" fmla="*/ 279 h 1224"/>
                <a:gd name="T78" fmla="*/ 426 w 785"/>
                <a:gd name="T79" fmla="*/ 235 h 1224"/>
                <a:gd name="T80" fmla="*/ 330 w 785"/>
                <a:gd name="T81" fmla="*/ 218 h 1224"/>
                <a:gd name="T82" fmla="*/ 188 w 785"/>
                <a:gd name="T83" fmla="*/ 244 h 1224"/>
                <a:gd name="T84" fmla="*/ 111 w 785"/>
                <a:gd name="T85" fmla="*/ 262 h 1224"/>
                <a:gd name="T86" fmla="*/ 68 w 785"/>
                <a:gd name="T87" fmla="*/ 233 h 1224"/>
                <a:gd name="T88" fmla="*/ 36 w 785"/>
                <a:gd name="T89" fmla="*/ 120 h 1224"/>
                <a:gd name="T90" fmla="*/ 58 w 785"/>
                <a:gd name="T91" fmla="*/ 73 h 1224"/>
                <a:gd name="T92" fmla="*/ 163 w 785"/>
                <a:gd name="T93" fmla="*/ 32 h 1224"/>
                <a:gd name="T94" fmla="*/ 331 w 785"/>
                <a:gd name="T95" fmla="*/ 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85" h="1224">
                  <a:moveTo>
                    <a:pt x="391" y="0"/>
                  </a:moveTo>
                  <a:lnTo>
                    <a:pt x="444" y="2"/>
                  </a:lnTo>
                  <a:lnTo>
                    <a:pt x="493" y="8"/>
                  </a:lnTo>
                  <a:lnTo>
                    <a:pt x="538" y="17"/>
                  </a:lnTo>
                  <a:lnTo>
                    <a:pt x="580" y="31"/>
                  </a:lnTo>
                  <a:lnTo>
                    <a:pt x="618" y="47"/>
                  </a:lnTo>
                  <a:lnTo>
                    <a:pt x="652" y="65"/>
                  </a:lnTo>
                  <a:lnTo>
                    <a:pt x="683" y="87"/>
                  </a:lnTo>
                  <a:lnTo>
                    <a:pt x="709" y="111"/>
                  </a:lnTo>
                  <a:lnTo>
                    <a:pt x="732" y="138"/>
                  </a:lnTo>
                  <a:lnTo>
                    <a:pt x="750" y="165"/>
                  </a:lnTo>
                  <a:lnTo>
                    <a:pt x="765" y="196"/>
                  </a:lnTo>
                  <a:lnTo>
                    <a:pt x="776" y="228"/>
                  </a:lnTo>
                  <a:lnTo>
                    <a:pt x="782" y="261"/>
                  </a:lnTo>
                  <a:lnTo>
                    <a:pt x="784" y="295"/>
                  </a:lnTo>
                  <a:lnTo>
                    <a:pt x="782" y="332"/>
                  </a:lnTo>
                  <a:lnTo>
                    <a:pt x="776" y="367"/>
                  </a:lnTo>
                  <a:lnTo>
                    <a:pt x="765" y="401"/>
                  </a:lnTo>
                  <a:lnTo>
                    <a:pt x="750" y="432"/>
                  </a:lnTo>
                  <a:lnTo>
                    <a:pt x="731" y="461"/>
                  </a:lnTo>
                  <a:lnTo>
                    <a:pt x="707" y="488"/>
                  </a:lnTo>
                  <a:lnTo>
                    <a:pt x="678" y="512"/>
                  </a:lnTo>
                  <a:lnTo>
                    <a:pt x="647" y="534"/>
                  </a:lnTo>
                  <a:lnTo>
                    <a:pt x="609" y="553"/>
                  </a:lnTo>
                  <a:lnTo>
                    <a:pt x="568" y="570"/>
                  </a:lnTo>
                  <a:lnTo>
                    <a:pt x="568" y="574"/>
                  </a:lnTo>
                  <a:lnTo>
                    <a:pt x="606" y="583"/>
                  </a:lnTo>
                  <a:lnTo>
                    <a:pt x="643" y="597"/>
                  </a:lnTo>
                  <a:lnTo>
                    <a:pt x="678" y="614"/>
                  </a:lnTo>
                  <a:lnTo>
                    <a:pt x="710" y="635"/>
                  </a:lnTo>
                  <a:lnTo>
                    <a:pt x="739" y="659"/>
                  </a:lnTo>
                  <a:lnTo>
                    <a:pt x="764" y="687"/>
                  </a:lnTo>
                  <a:lnTo>
                    <a:pt x="785" y="718"/>
                  </a:lnTo>
                  <a:lnTo>
                    <a:pt x="741" y="768"/>
                  </a:lnTo>
                  <a:lnTo>
                    <a:pt x="701" y="819"/>
                  </a:lnTo>
                  <a:lnTo>
                    <a:pt x="665" y="875"/>
                  </a:lnTo>
                  <a:lnTo>
                    <a:pt x="633" y="934"/>
                  </a:lnTo>
                  <a:lnTo>
                    <a:pt x="606" y="994"/>
                  </a:lnTo>
                  <a:lnTo>
                    <a:pt x="584" y="1058"/>
                  </a:lnTo>
                  <a:lnTo>
                    <a:pt x="567" y="1125"/>
                  </a:lnTo>
                  <a:lnTo>
                    <a:pt x="555" y="1193"/>
                  </a:lnTo>
                  <a:lnTo>
                    <a:pt x="507" y="1205"/>
                  </a:lnTo>
                  <a:lnTo>
                    <a:pt x="455" y="1216"/>
                  </a:lnTo>
                  <a:lnTo>
                    <a:pt x="399" y="1222"/>
                  </a:lnTo>
                  <a:lnTo>
                    <a:pt x="340" y="1224"/>
                  </a:lnTo>
                  <a:lnTo>
                    <a:pt x="280" y="1222"/>
                  </a:lnTo>
                  <a:lnTo>
                    <a:pt x="224" y="1217"/>
                  </a:lnTo>
                  <a:lnTo>
                    <a:pt x="171" y="1207"/>
                  </a:lnTo>
                  <a:lnTo>
                    <a:pt x="121" y="1196"/>
                  </a:lnTo>
                  <a:lnTo>
                    <a:pt x="76" y="1182"/>
                  </a:lnTo>
                  <a:lnTo>
                    <a:pt x="37" y="1166"/>
                  </a:lnTo>
                  <a:lnTo>
                    <a:pt x="22" y="1157"/>
                  </a:lnTo>
                  <a:lnTo>
                    <a:pt x="11" y="1143"/>
                  </a:lnTo>
                  <a:lnTo>
                    <a:pt x="2" y="1127"/>
                  </a:lnTo>
                  <a:lnTo>
                    <a:pt x="0" y="1110"/>
                  </a:lnTo>
                  <a:lnTo>
                    <a:pt x="2" y="1092"/>
                  </a:lnTo>
                  <a:lnTo>
                    <a:pt x="25" y="1004"/>
                  </a:lnTo>
                  <a:lnTo>
                    <a:pt x="33" y="988"/>
                  </a:lnTo>
                  <a:lnTo>
                    <a:pt x="43" y="974"/>
                  </a:lnTo>
                  <a:lnTo>
                    <a:pt x="58" y="965"/>
                  </a:lnTo>
                  <a:lnTo>
                    <a:pt x="75" y="958"/>
                  </a:lnTo>
                  <a:lnTo>
                    <a:pt x="92" y="958"/>
                  </a:lnTo>
                  <a:lnTo>
                    <a:pt x="110" y="962"/>
                  </a:lnTo>
                  <a:lnTo>
                    <a:pt x="156" y="978"/>
                  </a:lnTo>
                  <a:lnTo>
                    <a:pt x="208" y="992"/>
                  </a:lnTo>
                  <a:lnTo>
                    <a:pt x="263" y="1002"/>
                  </a:lnTo>
                  <a:lnTo>
                    <a:pt x="320" y="1006"/>
                  </a:lnTo>
                  <a:lnTo>
                    <a:pt x="361" y="1004"/>
                  </a:lnTo>
                  <a:lnTo>
                    <a:pt x="397" y="998"/>
                  </a:lnTo>
                  <a:lnTo>
                    <a:pt x="430" y="988"/>
                  </a:lnTo>
                  <a:lnTo>
                    <a:pt x="459" y="975"/>
                  </a:lnTo>
                  <a:lnTo>
                    <a:pt x="482" y="960"/>
                  </a:lnTo>
                  <a:lnTo>
                    <a:pt x="502" y="941"/>
                  </a:lnTo>
                  <a:lnTo>
                    <a:pt x="517" y="921"/>
                  </a:lnTo>
                  <a:lnTo>
                    <a:pt x="528" y="898"/>
                  </a:lnTo>
                  <a:lnTo>
                    <a:pt x="534" y="874"/>
                  </a:lnTo>
                  <a:lnTo>
                    <a:pt x="537" y="847"/>
                  </a:lnTo>
                  <a:lnTo>
                    <a:pt x="534" y="819"/>
                  </a:lnTo>
                  <a:lnTo>
                    <a:pt x="528" y="794"/>
                  </a:lnTo>
                  <a:lnTo>
                    <a:pt x="517" y="772"/>
                  </a:lnTo>
                  <a:lnTo>
                    <a:pt x="502" y="752"/>
                  </a:lnTo>
                  <a:lnTo>
                    <a:pt x="484" y="734"/>
                  </a:lnTo>
                  <a:lnTo>
                    <a:pt x="463" y="719"/>
                  </a:lnTo>
                  <a:lnTo>
                    <a:pt x="440" y="706"/>
                  </a:lnTo>
                  <a:lnTo>
                    <a:pt x="414" y="695"/>
                  </a:lnTo>
                  <a:lnTo>
                    <a:pt x="387" y="688"/>
                  </a:lnTo>
                  <a:lnTo>
                    <a:pt x="358" y="683"/>
                  </a:lnTo>
                  <a:lnTo>
                    <a:pt x="329" y="678"/>
                  </a:lnTo>
                  <a:lnTo>
                    <a:pt x="298" y="677"/>
                  </a:lnTo>
                  <a:lnTo>
                    <a:pt x="249" y="677"/>
                  </a:lnTo>
                  <a:lnTo>
                    <a:pt x="229" y="674"/>
                  </a:lnTo>
                  <a:lnTo>
                    <a:pt x="211" y="666"/>
                  </a:lnTo>
                  <a:lnTo>
                    <a:pt x="197" y="652"/>
                  </a:lnTo>
                  <a:lnTo>
                    <a:pt x="189" y="635"/>
                  </a:lnTo>
                  <a:lnTo>
                    <a:pt x="186" y="615"/>
                  </a:lnTo>
                  <a:lnTo>
                    <a:pt x="186" y="543"/>
                  </a:lnTo>
                  <a:lnTo>
                    <a:pt x="189" y="523"/>
                  </a:lnTo>
                  <a:lnTo>
                    <a:pt x="197" y="506"/>
                  </a:lnTo>
                  <a:lnTo>
                    <a:pt x="211" y="492"/>
                  </a:lnTo>
                  <a:lnTo>
                    <a:pt x="229" y="482"/>
                  </a:lnTo>
                  <a:lnTo>
                    <a:pt x="249" y="479"/>
                  </a:lnTo>
                  <a:lnTo>
                    <a:pt x="293" y="479"/>
                  </a:lnTo>
                  <a:lnTo>
                    <a:pt x="316" y="478"/>
                  </a:lnTo>
                  <a:lnTo>
                    <a:pt x="340" y="476"/>
                  </a:lnTo>
                  <a:lnTo>
                    <a:pt x="365" y="472"/>
                  </a:lnTo>
                  <a:lnTo>
                    <a:pt x="389" y="465"/>
                  </a:lnTo>
                  <a:lnTo>
                    <a:pt x="411" y="458"/>
                  </a:lnTo>
                  <a:lnTo>
                    <a:pt x="434" y="447"/>
                  </a:lnTo>
                  <a:lnTo>
                    <a:pt x="453" y="436"/>
                  </a:lnTo>
                  <a:lnTo>
                    <a:pt x="470" y="422"/>
                  </a:lnTo>
                  <a:lnTo>
                    <a:pt x="484" y="406"/>
                  </a:lnTo>
                  <a:lnTo>
                    <a:pt x="495" y="387"/>
                  </a:lnTo>
                  <a:lnTo>
                    <a:pt x="501" y="367"/>
                  </a:lnTo>
                  <a:lnTo>
                    <a:pt x="505" y="342"/>
                  </a:lnTo>
                  <a:lnTo>
                    <a:pt x="502" y="320"/>
                  </a:lnTo>
                  <a:lnTo>
                    <a:pt x="495" y="298"/>
                  </a:lnTo>
                  <a:lnTo>
                    <a:pt x="484" y="279"/>
                  </a:lnTo>
                  <a:lnTo>
                    <a:pt x="470" y="262"/>
                  </a:lnTo>
                  <a:lnTo>
                    <a:pt x="450" y="247"/>
                  </a:lnTo>
                  <a:lnTo>
                    <a:pt x="426" y="235"/>
                  </a:lnTo>
                  <a:lnTo>
                    <a:pt x="399" y="226"/>
                  </a:lnTo>
                  <a:lnTo>
                    <a:pt x="366" y="221"/>
                  </a:lnTo>
                  <a:lnTo>
                    <a:pt x="330" y="218"/>
                  </a:lnTo>
                  <a:lnTo>
                    <a:pt x="281" y="222"/>
                  </a:lnTo>
                  <a:lnTo>
                    <a:pt x="233" y="231"/>
                  </a:lnTo>
                  <a:lnTo>
                    <a:pt x="188" y="244"/>
                  </a:lnTo>
                  <a:lnTo>
                    <a:pt x="146" y="259"/>
                  </a:lnTo>
                  <a:lnTo>
                    <a:pt x="128" y="263"/>
                  </a:lnTo>
                  <a:lnTo>
                    <a:pt x="111" y="262"/>
                  </a:lnTo>
                  <a:lnTo>
                    <a:pt x="94" y="257"/>
                  </a:lnTo>
                  <a:lnTo>
                    <a:pt x="80" y="247"/>
                  </a:lnTo>
                  <a:lnTo>
                    <a:pt x="68" y="233"/>
                  </a:lnTo>
                  <a:lnTo>
                    <a:pt x="61" y="217"/>
                  </a:lnTo>
                  <a:lnTo>
                    <a:pt x="39" y="138"/>
                  </a:lnTo>
                  <a:lnTo>
                    <a:pt x="36" y="120"/>
                  </a:lnTo>
                  <a:lnTo>
                    <a:pt x="39" y="103"/>
                  </a:lnTo>
                  <a:lnTo>
                    <a:pt x="47" y="87"/>
                  </a:lnTo>
                  <a:lnTo>
                    <a:pt x="58" y="73"/>
                  </a:lnTo>
                  <a:lnTo>
                    <a:pt x="74" y="64"/>
                  </a:lnTo>
                  <a:lnTo>
                    <a:pt x="116" y="47"/>
                  </a:lnTo>
                  <a:lnTo>
                    <a:pt x="163" y="32"/>
                  </a:lnTo>
                  <a:lnTo>
                    <a:pt x="215" y="19"/>
                  </a:lnTo>
                  <a:lnTo>
                    <a:pt x="271" y="9"/>
                  </a:lnTo>
                  <a:lnTo>
                    <a:pt x="331" y="2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189009" y="2716427"/>
            <a:ext cx="646844" cy="377294"/>
            <a:chOff x="-1370013" y="2714626"/>
            <a:chExt cx="2659063" cy="1550987"/>
          </a:xfrm>
          <a:solidFill>
            <a:schemeClr val="accent6"/>
          </a:solidFill>
        </p:grpSpPr>
        <p:sp>
          <p:nvSpPr>
            <p:cNvPr id="175" name="Freeform 70"/>
            <p:cNvSpPr>
              <a:spLocks/>
            </p:cNvSpPr>
            <p:nvPr/>
          </p:nvSpPr>
          <p:spPr bwMode="auto">
            <a:xfrm>
              <a:off x="-1370013" y="2714626"/>
              <a:ext cx="665163" cy="1108075"/>
            </a:xfrm>
            <a:custGeom>
              <a:avLst/>
              <a:gdLst>
                <a:gd name="T0" fmla="*/ 96 w 838"/>
                <a:gd name="T1" fmla="*/ 2 h 1396"/>
                <a:gd name="T2" fmla="*/ 163 w 838"/>
                <a:gd name="T3" fmla="*/ 7 h 1396"/>
                <a:gd name="T4" fmla="*/ 246 w 838"/>
                <a:gd name="T5" fmla="*/ 15 h 1396"/>
                <a:gd name="T6" fmla="*/ 336 w 838"/>
                <a:gd name="T7" fmla="*/ 24 h 1396"/>
                <a:gd name="T8" fmla="*/ 431 w 838"/>
                <a:gd name="T9" fmla="*/ 37 h 1396"/>
                <a:gd name="T10" fmla="*/ 527 w 838"/>
                <a:gd name="T11" fmla="*/ 52 h 1396"/>
                <a:gd name="T12" fmla="*/ 617 w 838"/>
                <a:gd name="T13" fmla="*/ 70 h 1396"/>
                <a:gd name="T14" fmla="*/ 697 w 838"/>
                <a:gd name="T15" fmla="*/ 93 h 1396"/>
                <a:gd name="T16" fmla="*/ 763 w 838"/>
                <a:gd name="T17" fmla="*/ 121 h 1396"/>
                <a:gd name="T18" fmla="*/ 809 w 838"/>
                <a:gd name="T19" fmla="*/ 153 h 1396"/>
                <a:gd name="T20" fmla="*/ 829 w 838"/>
                <a:gd name="T21" fmla="*/ 171 h 1396"/>
                <a:gd name="T22" fmla="*/ 836 w 838"/>
                <a:gd name="T23" fmla="*/ 192 h 1396"/>
                <a:gd name="T24" fmla="*/ 838 w 838"/>
                <a:gd name="T25" fmla="*/ 209 h 1396"/>
                <a:gd name="T26" fmla="*/ 827 w 838"/>
                <a:gd name="T27" fmla="*/ 295 h 1396"/>
                <a:gd name="T28" fmla="*/ 812 w 838"/>
                <a:gd name="T29" fmla="*/ 392 h 1396"/>
                <a:gd name="T30" fmla="*/ 791 w 838"/>
                <a:gd name="T31" fmla="*/ 495 h 1396"/>
                <a:gd name="T32" fmla="*/ 766 w 838"/>
                <a:gd name="T33" fmla="*/ 603 h 1396"/>
                <a:gd name="T34" fmla="*/ 739 w 838"/>
                <a:gd name="T35" fmla="*/ 713 h 1396"/>
                <a:gd name="T36" fmla="*/ 710 w 838"/>
                <a:gd name="T37" fmla="*/ 822 h 1396"/>
                <a:gd name="T38" fmla="*/ 680 w 838"/>
                <a:gd name="T39" fmla="*/ 928 h 1396"/>
                <a:gd name="T40" fmla="*/ 652 w 838"/>
                <a:gd name="T41" fmla="*/ 1027 h 1396"/>
                <a:gd name="T42" fmla="*/ 624 w 838"/>
                <a:gd name="T43" fmla="*/ 1119 h 1396"/>
                <a:gd name="T44" fmla="*/ 601 w 838"/>
                <a:gd name="T45" fmla="*/ 1199 h 1396"/>
                <a:gd name="T46" fmla="*/ 581 w 838"/>
                <a:gd name="T47" fmla="*/ 1265 h 1396"/>
                <a:gd name="T48" fmla="*/ 567 w 838"/>
                <a:gd name="T49" fmla="*/ 1316 h 1396"/>
                <a:gd name="T50" fmla="*/ 559 w 838"/>
                <a:gd name="T51" fmla="*/ 1346 h 1396"/>
                <a:gd name="T52" fmla="*/ 548 w 838"/>
                <a:gd name="T53" fmla="*/ 1368 h 1396"/>
                <a:gd name="T54" fmla="*/ 521 w 838"/>
                <a:gd name="T55" fmla="*/ 1389 h 1396"/>
                <a:gd name="T56" fmla="*/ 488 w 838"/>
                <a:gd name="T57" fmla="*/ 1396 h 1396"/>
                <a:gd name="T58" fmla="*/ 50 w 838"/>
                <a:gd name="T59" fmla="*/ 1393 h 1396"/>
                <a:gd name="T60" fmla="*/ 19 w 838"/>
                <a:gd name="T61" fmla="*/ 1376 h 1396"/>
                <a:gd name="T62" fmla="*/ 2 w 838"/>
                <a:gd name="T63" fmla="*/ 1345 h 1396"/>
                <a:gd name="T64" fmla="*/ 0 w 838"/>
                <a:gd name="T65" fmla="*/ 69 h 1396"/>
                <a:gd name="T66" fmla="*/ 6 w 838"/>
                <a:gd name="T67" fmla="*/ 48 h 1396"/>
                <a:gd name="T68" fmla="*/ 19 w 838"/>
                <a:gd name="T69" fmla="*/ 23 h 1396"/>
                <a:gd name="T70" fmla="*/ 39 w 838"/>
                <a:gd name="T71" fmla="*/ 5 h 1396"/>
                <a:gd name="T72" fmla="*/ 59 w 838"/>
                <a:gd name="T73" fmla="*/ 0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8" h="1396">
                  <a:moveTo>
                    <a:pt x="70" y="0"/>
                  </a:moveTo>
                  <a:lnTo>
                    <a:pt x="96" y="2"/>
                  </a:lnTo>
                  <a:lnTo>
                    <a:pt x="128" y="4"/>
                  </a:lnTo>
                  <a:lnTo>
                    <a:pt x="163" y="7"/>
                  </a:lnTo>
                  <a:lnTo>
                    <a:pt x="203" y="11"/>
                  </a:lnTo>
                  <a:lnTo>
                    <a:pt x="246" y="15"/>
                  </a:lnTo>
                  <a:lnTo>
                    <a:pt x="289" y="19"/>
                  </a:lnTo>
                  <a:lnTo>
                    <a:pt x="336" y="24"/>
                  </a:lnTo>
                  <a:lnTo>
                    <a:pt x="384" y="29"/>
                  </a:lnTo>
                  <a:lnTo>
                    <a:pt x="431" y="37"/>
                  </a:lnTo>
                  <a:lnTo>
                    <a:pt x="479" y="44"/>
                  </a:lnTo>
                  <a:lnTo>
                    <a:pt x="527" y="52"/>
                  </a:lnTo>
                  <a:lnTo>
                    <a:pt x="573" y="60"/>
                  </a:lnTo>
                  <a:lnTo>
                    <a:pt x="617" y="70"/>
                  </a:lnTo>
                  <a:lnTo>
                    <a:pt x="659" y="81"/>
                  </a:lnTo>
                  <a:lnTo>
                    <a:pt x="697" y="93"/>
                  </a:lnTo>
                  <a:lnTo>
                    <a:pt x="732" y="107"/>
                  </a:lnTo>
                  <a:lnTo>
                    <a:pt x="763" y="121"/>
                  </a:lnTo>
                  <a:lnTo>
                    <a:pt x="789" y="136"/>
                  </a:lnTo>
                  <a:lnTo>
                    <a:pt x="809" y="153"/>
                  </a:lnTo>
                  <a:lnTo>
                    <a:pt x="821" y="161"/>
                  </a:lnTo>
                  <a:lnTo>
                    <a:pt x="829" y="171"/>
                  </a:lnTo>
                  <a:lnTo>
                    <a:pt x="834" y="181"/>
                  </a:lnTo>
                  <a:lnTo>
                    <a:pt x="836" y="192"/>
                  </a:lnTo>
                  <a:lnTo>
                    <a:pt x="838" y="201"/>
                  </a:lnTo>
                  <a:lnTo>
                    <a:pt x="838" y="209"/>
                  </a:lnTo>
                  <a:lnTo>
                    <a:pt x="833" y="251"/>
                  </a:lnTo>
                  <a:lnTo>
                    <a:pt x="827" y="295"/>
                  </a:lnTo>
                  <a:lnTo>
                    <a:pt x="820" y="342"/>
                  </a:lnTo>
                  <a:lnTo>
                    <a:pt x="812" y="392"/>
                  </a:lnTo>
                  <a:lnTo>
                    <a:pt x="802" y="443"/>
                  </a:lnTo>
                  <a:lnTo>
                    <a:pt x="791" y="495"/>
                  </a:lnTo>
                  <a:lnTo>
                    <a:pt x="779" y="548"/>
                  </a:lnTo>
                  <a:lnTo>
                    <a:pt x="766" y="603"/>
                  </a:lnTo>
                  <a:lnTo>
                    <a:pt x="752" y="658"/>
                  </a:lnTo>
                  <a:lnTo>
                    <a:pt x="739" y="713"/>
                  </a:lnTo>
                  <a:lnTo>
                    <a:pt x="724" y="767"/>
                  </a:lnTo>
                  <a:lnTo>
                    <a:pt x="710" y="822"/>
                  </a:lnTo>
                  <a:lnTo>
                    <a:pt x="694" y="875"/>
                  </a:lnTo>
                  <a:lnTo>
                    <a:pt x="680" y="928"/>
                  </a:lnTo>
                  <a:lnTo>
                    <a:pt x="666" y="979"/>
                  </a:lnTo>
                  <a:lnTo>
                    <a:pt x="652" y="1027"/>
                  </a:lnTo>
                  <a:lnTo>
                    <a:pt x="638" y="1074"/>
                  </a:lnTo>
                  <a:lnTo>
                    <a:pt x="624" y="1119"/>
                  </a:lnTo>
                  <a:lnTo>
                    <a:pt x="612" y="1160"/>
                  </a:lnTo>
                  <a:lnTo>
                    <a:pt x="601" y="1199"/>
                  </a:lnTo>
                  <a:lnTo>
                    <a:pt x="591" y="1234"/>
                  </a:lnTo>
                  <a:lnTo>
                    <a:pt x="581" y="1265"/>
                  </a:lnTo>
                  <a:lnTo>
                    <a:pt x="574" y="1292"/>
                  </a:lnTo>
                  <a:lnTo>
                    <a:pt x="567" y="1316"/>
                  </a:lnTo>
                  <a:lnTo>
                    <a:pt x="562" y="1333"/>
                  </a:lnTo>
                  <a:lnTo>
                    <a:pt x="559" y="1346"/>
                  </a:lnTo>
                  <a:lnTo>
                    <a:pt x="558" y="1353"/>
                  </a:lnTo>
                  <a:lnTo>
                    <a:pt x="548" y="1368"/>
                  </a:lnTo>
                  <a:lnTo>
                    <a:pt x="536" y="1380"/>
                  </a:lnTo>
                  <a:lnTo>
                    <a:pt x="521" y="1389"/>
                  </a:lnTo>
                  <a:lnTo>
                    <a:pt x="506" y="1394"/>
                  </a:lnTo>
                  <a:lnTo>
                    <a:pt x="488" y="1396"/>
                  </a:lnTo>
                  <a:lnTo>
                    <a:pt x="70" y="1396"/>
                  </a:lnTo>
                  <a:lnTo>
                    <a:pt x="50" y="1393"/>
                  </a:lnTo>
                  <a:lnTo>
                    <a:pt x="34" y="1387"/>
                  </a:lnTo>
                  <a:lnTo>
                    <a:pt x="19" y="1376"/>
                  </a:lnTo>
                  <a:lnTo>
                    <a:pt x="9" y="1362"/>
                  </a:lnTo>
                  <a:lnTo>
                    <a:pt x="2" y="1345"/>
                  </a:lnTo>
                  <a:lnTo>
                    <a:pt x="0" y="1326"/>
                  </a:lnTo>
                  <a:lnTo>
                    <a:pt x="0" y="69"/>
                  </a:lnTo>
                  <a:lnTo>
                    <a:pt x="2" y="60"/>
                  </a:lnTo>
                  <a:lnTo>
                    <a:pt x="6" y="48"/>
                  </a:lnTo>
                  <a:lnTo>
                    <a:pt x="12" y="36"/>
                  </a:lnTo>
                  <a:lnTo>
                    <a:pt x="19" y="23"/>
                  </a:lnTo>
                  <a:lnTo>
                    <a:pt x="28" y="13"/>
                  </a:lnTo>
                  <a:lnTo>
                    <a:pt x="39" y="5"/>
                  </a:lnTo>
                  <a:lnTo>
                    <a:pt x="49" y="1"/>
                  </a:lnTo>
                  <a:lnTo>
                    <a:pt x="5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1"/>
            <p:cNvSpPr>
              <a:spLocks/>
            </p:cNvSpPr>
            <p:nvPr/>
          </p:nvSpPr>
          <p:spPr bwMode="auto">
            <a:xfrm>
              <a:off x="-430213" y="2947988"/>
              <a:ext cx="1154113" cy="852488"/>
            </a:xfrm>
            <a:custGeom>
              <a:avLst/>
              <a:gdLst>
                <a:gd name="T0" fmla="*/ 575 w 1453"/>
                <a:gd name="T1" fmla="*/ 3 h 1074"/>
                <a:gd name="T2" fmla="*/ 653 w 1453"/>
                <a:gd name="T3" fmla="*/ 22 h 1074"/>
                <a:gd name="T4" fmla="*/ 742 w 1453"/>
                <a:gd name="T5" fmla="*/ 55 h 1074"/>
                <a:gd name="T6" fmla="*/ 882 w 1453"/>
                <a:gd name="T7" fmla="*/ 111 h 1074"/>
                <a:gd name="T8" fmla="*/ 1036 w 1453"/>
                <a:gd name="T9" fmla="*/ 169 h 1074"/>
                <a:gd name="T10" fmla="*/ 1130 w 1453"/>
                <a:gd name="T11" fmla="*/ 218 h 1074"/>
                <a:gd name="T12" fmla="*/ 1158 w 1453"/>
                <a:gd name="T13" fmla="*/ 279 h 1074"/>
                <a:gd name="T14" fmla="*/ 1190 w 1453"/>
                <a:gd name="T15" fmla="*/ 357 h 1074"/>
                <a:gd name="T16" fmla="*/ 1227 w 1453"/>
                <a:gd name="T17" fmla="*/ 449 h 1074"/>
                <a:gd name="T18" fmla="*/ 1266 w 1453"/>
                <a:gd name="T19" fmla="*/ 551 h 1074"/>
                <a:gd name="T20" fmla="*/ 1305 w 1453"/>
                <a:gd name="T21" fmla="*/ 658 h 1074"/>
                <a:gd name="T22" fmla="*/ 1345 w 1453"/>
                <a:gd name="T23" fmla="*/ 769 h 1074"/>
                <a:gd name="T24" fmla="*/ 1383 w 1453"/>
                <a:gd name="T25" fmla="*/ 877 h 1074"/>
                <a:gd name="T26" fmla="*/ 1420 w 1453"/>
                <a:gd name="T27" fmla="*/ 980 h 1074"/>
                <a:gd name="T28" fmla="*/ 1453 w 1453"/>
                <a:gd name="T29" fmla="*/ 1074 h 1074"/>
                <a:gd name="T30" fmla="*/ 1410 w 1453"/>
                <a:gd name="T31" fmla="*/ 1039 h 1074"/>
                <a:gd name="T32" fmla="*/ 1340 w 1453"/>
                <a:gd name="T33" fmla="*/ 964 h 1074"/>
                <a:gd name="T34" fmla="*/ 1254 w 1453"/>
                <a:gd name="T35" fmla="*/ 882 h 1074"/>
                <a:gd name="T36" fmla="*/ 1159 w 1453"/>
                <a:gd name="T37" fmla="*/ 798 h 1074"/>
                <a:gd name="T38" fmla="*/ 1056 w 1453"/>
                <a:gd name="T39" fmla="*/ 713 h 1074"/>
                <a:gd name="T40" fmla="*/ 951 w 1453"/>
                <a:gd name="T41" fmla="*/ 628 h 1074"/>
                <a:gd name="T42" fmla="*/ 857 w 1453"/>
                <a:gd name="T43" fmla="*/ 546 h 1074"/>
                <a:gd name="T44" fmla="*/ 769 w 1453"/>
                <a:gd name="T45" fmla="*/ 472 h 1074"/>
                <a:gd name="T46" fmla="*/ 692 w 1453"/>
                <a:gd name="T47" fmla="*/ 406 h 1074"/>
                <a:gd name="T48" fmla="*/ 629 w 1453"/>
                <a:gd name="T49" fmla="*/ 349 h 1074"/>
                <a:gd name="T50" fmla="*/ 608 w 1453"/>
                <a:gd name="T51" fmla="*/ 343 h 1074"/>
                <a:gd name="T52" fmla="*/ 583 w 1453"/>
                <a:gd name="T53" fmla="*/ 336 h 1074"/>
                <a:gd name="T54" fmla="*/ 560 w 1453"/>
                <a:gd name="T55" fmla="*/ 334 h 1074"/>
                <a:gd name="T56" fmla="*/ 546 w 1453"/>
                <a:gd name="T57" fmla="*/ 334 h 1074"/>
                <a:gd name="T58" fmla="*/ 492 w 1453"/>
                <a:gd name="T59" fmla="*/ 356 h 1074"/>
                <a:gd name="T60" fmla="*/ 448 w 1453"/>
                <a:gd name="T61" fmla="*/ 377 h 1074"/>
                <a:gd name="T62" fmla="*/ 414 w 1453"/>
                <a:gd name="T63" fmla="*/ 390 h 1074"/>
                <a:gd name="T64" fmla="*/ 385 w 1453"/>
                <a:gd name="T65" fmla="*/ 400 h 1074"/>
                <a:gd name="T66" fmla="*/ 351 w 1453"/>
                <a:gd name="T67" fmla="*/ 404 h 1074"/>
                <a:gd name="T68" fmla="*/ 323 w 1453"/>
                <a:gd name="T69" fmla="*/ 410 h 1074"/>
                <a:gd name="T70" fmla="*/ 303 w 1453"/>
                <a:gd name="T71" fmla="*/ 424 h 1074"/>
                <a:gd name="T72" fmla="*/ 270 w 1453"/>
                <a:gd name="T73" fmla="*/ 467 h 1074"/>
                <a:gd name="T74" fmla="*/ 222 w 1453"/>
                <a:gd name="T75" fmla="*/ 518 h 1074"/>
                <a:gd name="T76" fmla="*/ 174 w 1453"/>
                <a:gd name="T77" fmla="*/ 549 h 1074"/>
                <a:gd name="T78" fmla="*/ 130 w 1453"/>
                <a:gd name="T79" fmla="*/ 561 h 1074"/>
                <a:gd name="T80" fmla="*/ 87 w 1453"/>
                <a:gd name="T81" fmla="*/ 560 h 1074"/>
                <a:gd name="T82" fmla="*/ 47 w 1453"/>
                <a:gd name="T83" fmla="*/ 551 h 1074"/>
                <a:gd name="T84" fmla="*/ 18 w 1453"/>
                <a:gd name="T85" fmla="*/ 538 h 1074"/>
                <a:gd name="T86" fmla="*/ 5 w 1453"/>
                <a:gd name="T87" fmla="*/ 530 h 1074"/>
                <a:gd name="T88" fmla="*/ 2 w 1453"/>
                <a:gd name="T89" fmla="*/ 522 h 1074"/>
                <a:gd name="T90" fmla="*/ 0 w 1453"/>
                <a:gd name="T91" fmla="*/ 501 h 1074"/>
                <a:gd name="T92" fmla="*/ 6 w 1453"/>
                <a:gd name="T93" fmla="*/ 460 h 1074"/>
                <a:gd name="T94" fmla="*/ 24 w 1453"/>
                <a:gd name="T95" fmla="*/ 411 h 1074"/>
                <a:gd name="T96" fmla="*/ 51 w 1453"/>
                <a:gd name="T97" fmla="*/ 358 h 1074"/>
                <a:gd name="T98" fmla="*/ 88 w 1453"/>
                <a:gd name="T99" fmla="*/ 302 h 1074"/>
                <a:gd name="T100" fmla="*/ 132 w 1453"/>
                <a:gd name="T101" fmla="*/ 248 h 1074"/>
                <a:gd name="T102" fmla="*/ 196 w 1453"/>
                <a:gd name="T103" fmla="*/ 183 h 1074"/>
                <a:gd name="T104" fmla="*/ 271 w 1453"/>
                <a:gd name="T105" fmla="*/ 115 h 1074"/>
                <a:gd name="T106" fmla="*/ 340 w 1453"/>
                <a:gd name="T107" fmla="*/ 62 h 1074"/>
                <a:gd name="T108" fmla="*/ 405 w 1453"/>
                <a:gd name="T109" fmla="*/ 26 h 1074"/>
                <a:gd name="T110" fmla="*/ 471 w 1453"/>
                <a:gd name="T111" fmla="*/ 5 h 1074"/>
                <a:gd name="T112" fmla="*/ 539 w 1453"/>
                <a:gd name="T113" fmla="*/ 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53" h="1074">
                  <a:moveTo>
                    <a:pt x="539" y="0"/>
                  </a:moveTo>
                  <a:lnTo>
                    <a:pt x="575" y="3"/>
                  </a:lnTo>
                  <a:lnTo>
                    <a:pt x="613" y="11"/>
                  </a:lnTo>
                  <a:lnTo>
                    <a:pt x="653" y="22"/>
                  </a:lnTo>
                  <a:lnTo>
                    <a:pt x="696" y="37"/>
                  </a:lnTo>
                  <a:lnTo>
                    <a:pt x="742" y="55"/>
                  </a:lnTo>
                  <a:lnTo>
                    <a:pt x="810" y="83"/>
                  </a:lnTo>
                  <a:lnTo>
                    <a:pt x="882" y="111"/>
                  </a:lnTo>
                  <a:lnTo>
                    <a:pt x="957" y="139"/>
                  </a:lnTo>
                  <a:lnTo>
                    <a:pt x="1036" y="169"/>
                  </a:lnTo>
                  <a:lnTo>
                    <a:pt x="1118" y="195"/>
                  </a:lnTo>
                  <a:lnTo>
                    <a:pt x="1130" y="218"/>
                  </a:lnTo>
                  <a:lnTo>
                    <a:pt x="1143" y="246"/>
                  </a:lnTo>
                  <a:lnTo>
                    <a:pt x="1158" y="279"/>
                  </a:lnTo>
                  <a:lnTo>
                    <a:pt x="1173" y="316"/>
                  </a:lnTo>
                  <a:lnTo>
                    <a:pt x="1190" y="357"/>
                  </a:lnTo>
                  <a:lnTo>
                    <a:pt x="1208" y="401"/>
                  </a:lnTo>
                  <a:lnTo>
                    <a:pt x="1227" y="449"/>
                  </a:lnTo>
                  <a:lnTo>
                    <a:pt x="1245" y="499"/>
                  </a:lnTo>
                  <a:lnTo>
                    <a:pt x="1266" y="551"/>
                  </a:lnTo>
                  <a:lnTo>
                    <a:pt x="1285" y="604"/>
                  </a:lnTo>
                  <a:lnTo>
                    <a:pt x="1305" y="658"/>
                  </a:lnTo>
                  <a:lnTo>
                    <a:pt x="1325" y="714"/>
                  </a:lnTo>
                  <a:lnTo>
                    <a:pt x="1345" y="769"/>
                  </a:lnTo>
                  <a:lnTo>
                    <a:pt x="1364" y="824"/>
                  </a:lnTo>
                  <a:lnTo>
                    <a:pt x="1383" y="877"/>
                  </a:lnTo>
                  <a:lnTo>
                    <a:pt x="1403" y="930"/>
                  </a:lnTo>
                  <a:lnTo>
                    <a:pt x="1420" y="980"/>
                  </a:lnTo>
                  <a:lnTo>
                    <a:pt x="1437" y="1029"/>
                  </a:lnTo>
                  <a:lnTo>
                    <a:pt x="1453" y="1074"/>
                  </a:lnTo>
                  <a:lnTo>
                    <a:pt x="1439" y="1074"/>
                  </a:lnTo>
                  <a:lnTo>
                    <a:pt x="1410" y="1039"/>
                  </a:lnTo>
                  <a:lnTo>
                    <a:pt x="1377" y="1002"/>
                  </a:lnTo>
                  <a:lnTo>
                    <a:pt x="1340" y="964"/>
                  </a:lnTo>
                  <a:lnTo>
                    <a:pt x="1298" y="923"/>
                  </a:lnTo>
                  <a:lnTo>
                    <a:pt x="1254" y="882"/>
                  </a:lnTo>
                  <a:lnTo>
                    <a:pt x="1208" y="841"/>
                  </a:lnTo>
                  <a:lnTo>
                    <a:pt x="1159" y="798"/>
                  </a:lnTo>
                  <a:lnTo>
                    <a:pt x="1108" y="756"/>
                  </a:lnTo>
                  <a:lnTo>
                    <a:pt x="1056" y="713"/>
                  </a:lnTo>
                  <a:lnTo>
                    <a:pt x="1004" y="670"/>
                  </a:lnTo>
                  <a:lnTo>
                    <a:pt x="951" y="628"/>
                  </a:lnTo>
                  <a:lnTo>
                    <a:pt x="903" y="586"/>
                  </a:lnTo>
                  <a:lnTo>
                    <a:pt x="857" y="546"/>
                  </a:lnTo>
                  <a:lnTo>
                    <a:pt x="812" y="509"/>
                  </a:lnTo>
                  <a:lnTo>
                    <a:pt x="769" y="472"/>
                  </a:lnTo>
                  <a:lnTo>
                    <a:pt x="729" y="438"/>
                  </a:lnTo>
                  <a:lnTo>
                    <a:pt x="692" y="406"/>
                  </a:lnTo>
                  <a:lnTo>
                    <a:pt x="659" y="376"/>
                  </a:lnTo>
                  <a:lnTo>
                    <a:pt x="629" y="349"/>
                  </a:lnTo>
                  <a:lnTo>
                    <a:pt x="620" y="348"/>
                  </a:lnTo>
                  <a:lnTo>
                    <a:pt x="608" y="343"/>
                  </a:lnTo>
                  <a:lnTo>
                    <a:pt x="596" y="339"/>
                  </a:lnTo>
                  <a:lnTo>
                    <a:pt x="583" y="336"/>
                  </a:lnTo>
                  <a:lnTo>
                    <a:pt x="573" y="334"/>
                  </a:lnTo>
                  <a:lnTo>
                    <a:pt x="560" y="334"/>
                  </a:lnTo>
                  <a:lnTo>
                    <a:pt x="554" y="334"/>
                  </a:lnTo>
                  <a:lnTo>
                    <a:pt x="546" y="334"/>
                  </a:lnTo>
                  <a:lnTo>
                    <a:pt x="516" y="345"/>
                  </a:lnTo>
                  <a:lnTo>
                    <a:pt x="492" y="356"/>
                  </a:lnTo>
                  <a:lnTo>
                    <a:pt x="470" y="366"/>
                  </a:lnTo>
                  <a:lnTo>
                    <a:pt x="448" y="377"/>
                  </a:lnTo>
                  <a:lnTo>
                    <a:pt x="429" y="383"/>
                  </a:lnTo>
                  <a:lnTo>
                    <a:pt x="414" y="390"/>
                  </a:lnTo>
                  <a:lnTo>
                    <a:pt x="400" y="395"/>
                  </a:lnTo>
                  <a:lnTo>
                    <a:pt x="385" y="400"/>
                  </a:lnTo>
                  <a:lnTo>
                    <a:pt x="369" y="403"/>
                  </a:lnTo>
                  <a:lnTo>
                    <a:pt x="351" y="404"/>
                  </a:lnTo>
                  <a:lnTo>
                    <a:pt x="336" y="406"/>
                  </a:lnTo>
                  <a:lnTo>
                    <a:pt x="323" y="410"/>
                  </a:lnTo>
                  <a:lnTo>
                    <a:pt x="312" y="417"/>
                  </a:lnTo>
                  <a:lnTo>
                    <a:pt x="303" y="424"/>
                  </a:lnTo>
                  <a:lnTo>
                    <a:pt x="294" y="433"/>
                  </a:lnTo>
                  <a:lnTo>
                    <a:pt x="270" y="467"/>
                  </a:lnTo>
                  <a:lnTo>
                    <a:pt x="246" y="496"/>
                  </a:lnTo>
                  <a:lnTo>
                    <a:pt x="222" y="518"/>
                  </a:lnTo>
                  <a:lnTo>
                    <a:pt x="198" y="535"/>
                  </a:lnTo>
                  <a:lnTo>
                    <a:pt x="174" y="549"/>
                  </a:lnTo>
                  <a:lnTo>
                    <a:pt x="152" y="557"/>
                  </a:lnTo>
                  <a:lnTo>
                    <a:pt x="130" y="561"/>
                  </a:lnTo>
                  <a:lnTo>
                    <a:pt x="107" y="562"/>
                  </a:lnTo>
                  <a:lnTo>
                    <a:pt x="87" y="560"/>
                  </a:lnTo>
                  <a:lnTo>
                    <a:pt x="67" y="556"/>
                  </a:lnTo>
                  <a:lnTo>
                    <a:pt x="47" y="551"/>
                  </a:lnTo>
                  <a:lnTo>
                    <a:pt x="29" y="544"/>
                  </a:lnTo>
                  <a:lnTo>
                    <a:pt x="18" y="538"/>
                  </a:lnTo>
                  <a:lnTo>
                    <a:pt x="10" y="533"/>
                  </a:lnTo>
                  <a:lnTo>
                    <a:pt x="5" y="530"/>
                  </a:lnTo>
                  <a:lnTo>
                    <a:pt x="3" y="526"/>
                  </a:lnTo>
                  <a:lnTo>
                    <a:pt x="2" y="522"/>
                  </a:lnTo>
                  <a:lnTo>
                    <a:pt x="2" y="516"/>
                  </a:lnTo>
                  <a:lnTo>
                    <a:pt x="0" y="501"/>
                  </a:lnTo>
                  <a:lnTo>
                    <a:pt x="1" y="482"/>
                  </a:lnTo>
                  <a:lnTo>
                    <a:pt x="6" y="460"/>
                  </a:lnTo>
                  <a:lnTo>
                    <a:pt x="13" y="437"/>
                  </a:lnTo>
                  <a:lnTo>
                    <a:pt x="24" y="411"/>
                  </a:lnTo>
                  <a:lnTo>
                    <a:pt x="36" y="385"/>
                  </a:lnTo>
                  <a:lnTo>
                    <a:pt x="51" y="358"/>
                  </a:lnTo>
                  <a:lnTo>
                    <a:pt x="69" y="330"/>
                  </a:lnTo>
                  <a:lnTo>
                    <a:pt x="88" y="302"/>
                  </a:lnTo>
                  <a:lnTo>
                    <a:pt x="108" y="274"/>
                  </a:lnTo>
                  <a:lnTo>
                    <a:pt x="132" y="248"/>
                  </a:lnTo>
                  <a:lnTo>
                    <a:pt x="155" y="223"/>
                  </a:lnTo>
                  <a:lnTo>
                    <a:pt x="196" y="183"/>
                  </a:lnTo>
                  <a:lnTo>
                    <a:pt x="234" y="148"/>
                  </a:lnTo>
                  <a:lnTo>
                    <a:pt x="271" y="115"/>
                  </a:lnTo>
                  <a:lnTo>
                    <a:pt x="305" y="87"/>
                  </a:lnTo>
                  <a:lnTo>
                    <a:pt x="340" y="62"/>
                  </a:lnTo>
                  <a:lnTo>
                    <a:pt x="372" y="42"/>
                  </a:lnTo>
                  <a:lnTo>
                    <a:pt x="405" y="26"/>
                  </a:lnTo>
                  <a:lnTo>
                    <a:pt x="437" y="14"/>
                  </a:lnTo>
                  <a:lnTo>
                    <a:pt x="471" y="5"/>
                  </a:lnTo>
                  <a:lnTo>
                    <a:pt x="504" y="0"/>
                  </a:lnTo>
                  <a:lnTo>
                    <a:pt x="5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2"/>
            <p:cNvSpPr>
              <a:spLocks/>
            </p:cNvSpPr>
            <p:nvPr/>
          </p:nvSpPr>
          <p:spPr bwMode="auto">
            <a:xfrm>
              <a:off x="514350" y="2825751"/>
              <a:ext cx="774700" cy="1106488"/>
            </a:xfrm>
            <a:custGeom>
              <a:avLst/>
              <a:gdLst>
                <a:gd name="T0" fmla="*/ 927 w 977"/>
                <a:gd name="T1" fmla="*/ 2 h 1396"/>
                <a:gd name="T2" fmla="*/ 958 w 977"/>
                <a:gd name="T3" fmla="*/ 19 h 1396"/>
                <a:gd name="T4" fmla="*/ 975 w 977"/>
                <a:gd name="T5" fmla="*/ 50 h 1396"/>
                <a:gd name="T6" fmla="*/ 977 w 977"/>
                <a:gd name="T7" fmla="*/ 1326 h 1396"/>
                <a:gd name="T8" fmla="*/ 968 w 977"/>
                <a:gd name="T9" fmla="*/ 1362 h 1396"/>
                <a:gd name="T10" fmla="*/ 944 w 977"/>
                <a:gd name="T11" fmla="*/ 1387 h 1396"/>
                <a:gd name="T12" fmla="*/ 907 w 977"/>
                <a:gd name="T13" fmla="*/ 1396 h 1396"/>
                <a:gd name="T14" fmla="*/ 471 w 977"/>
                <a:gd name="T15" fmla="*/ 1393 h 1396"/>
                <a:gd name="T16" fmla="*/ 441 w 977"/>
                <a:gd name="T17" fmla="*/ 1371 h 1396"/>
                <a:gd name="T18" fmla="*/ 419 w 977"/>
                <a:gd name="T19" fmla="*/ 1340 h 1396"/>
                <a:gd name="T20" fmla="*/ 404 w 977"/>
                <a:gd name="T21" fmla="*/ 1283 h 1396"/>
                <a:gd name="T22" fmla="*/ 382 w 977"/>
                <a:gd name="T23" fmla="*/ 1207 h 1396"/>
                <a:gd name="T24" fmla="*/ 354 w 977"/>
                <a:gd name="T25" fmla="*/ 1117 h 1396"/>
                <a:gd name="T26" fmla="*/ 320 w 977"/>
                <a:gd name="T27" fmla="*/ 1016 h 1396"/>
                <a:gd name="T28" fmla="*/ 283 w 977"/>
                <a:gd name="T29" fmla="*/ 908 h 1396"/>
                <a:gd name="T30" fmla="*/ 242 w 977"/>
                <a:gd name="T31" fmla="*/ 796 h 1396"/>
                <a:gd name="T32" fmla="*/ 201 w 977"/>
                <a:gd name="T33" fmla="*/ 684 h 1396"/>
                <a:gd name="T34" fmla="*/ 160 w 977"/>
                <a:gd name="T35" fmla="*/ 577 h 1396"/>
                <a:gd name="T36" fmla="*/ 120 w 977"/>
                <a:gd name="T37" fmla="*/ 476 h 1396"/>
                <a:gd name="T38" fmla="*/ 84 w 977"/>
                <a:gd name="T39" fmla="*/ 387 h 1396"/>
                <a:gd name="T40" fmla="*/ 52 w 977"/>
                <a:gd name="T41" fmla="*/ 313 h 1396"/>
                <a:gd name="T42" fmla="*/ 25 w 977"/>
                <a:gd name="T43" fmla="*/ 257 h 1396"/>
                <a:gd name="T44" fmla="*/ 8 w 977"/>
                <a:gd name="T45" fmla="*/ 227 h 1396"/>
                <a:gd name="T46" fmla="*/ 0 w 977"/>
                <a:gd name="T47" fmla="*/ 203 h 1396"/>
                <a:gd name="T48" fmla="*/ 0 w 977"/>
                <a:gd name="T49" fmla="*/ 182 h 1396"/>
                <a:gd name="T50" fmla="*/ 47 w 977"/>
                <a:gd name="T51" fmla="*/ 138 h 1396"/>
                <a:gd name="T52" fmla="*/ 73 w 977"/>
                <a:gd name="T53" fmla="*/ 129 h 1396"/>
                <a:gd name="T54" fmla="*/ 120 w 977"/>
                <a:gd name="T55" fmla="*/ 114 h 1396"/>
                <a:gd name="T56" fmla="*/ 188 w 977"/>
                <a:gd name="T57" fmla="*/ 92 h 1396"/>
                <a:gd name="T58" fmla="*/ 276 w 977"/>
                <a:gd name="T59" fmla="*/ 70 h 1396"/>
                <a:gd name="T60" fmla="*/ 383 w 977"/>
                <a:gd name="T61" fmla="*/ 47 h 1396"/>
                <a:gd name="T62" fmla="*/ 510 w 977"/>
                <a:gd name="T63" fmla="*/ 26 h 1396"/>
                <a:gd name="T64" fmla="*/ 655 w 977"/>
                <a:gd name="T65" fmla="*/ 10 h 1396"/>
                <a:gd name="T66" fmla="*/ 819 w 977"/>
                <a:gd name="T67" fmla="*/ 1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7" h="1396">
                  <a:moveTo>
                    <a:pt x="907" y="0"/>
                  </a:moveTo>
                  <a:lnTo>
                    <a:pt x="927" y="2"/>
                  </a:lnTo>
                  <a:lnTo>
                    <a:pt x="944" y="9"/>
                  </a:lnTo>
                  <a:lnTo>
                    <a:pt x="958" y="19"/>
                  </a:lnTo>
                  <a:lnTo>
                    <a:pt x="968" y="34"/>
                  </a:lnTo>
                  <a:lnTo>
                    <a:pt x="975" y="50"/>
                  </a:lnTo>
                  <a:lnTo>
                    <a:pt x="977" y="70"/>
                  </a:lnTo>
                  <a:lnTo>
                    <a:pt x="977" y="1326"/>
                  </a:lnTo>
                  <a:lnTo>
                    <a:pt x="975" y="1346"/>
                  </a:lnTo>
                  <a:lnTo>
                    <a:pt x="968" y="1362"/>
                  </a:lnTo>
                  <a:lnTo>
                    <a:pt x="958" y="1376"/>
                  </a:lnTo>
                  <a:lnTo>
                    <a:pt x="944" y="1387"/>
                  </a:lnTo>
                  <a:lnTo>
                    <a:pt x="927" y="1394"/>
                  </a:lnTo>
                  <a:lnTo>
                    <a:pt x="907" y="1396"/>
                  </a:lnTo>
                  <a:lnTo>
                    <a:pt x="489" y="1396"/>
                  </a:lnTo>
                  <a:lnTo>
                    <a:pt x="471" y="1393"/>
                  </a:lnTo>
                  <a:lnTo>
                    <a:pt x="456" y="1385"/>
                  </a:lnTo>
                  <a:lnTo>
                    <a:pt x="441" y="1371"/>
                  </a:lnTo>
                  <a:lnTo>
                    <a:pt x="429" y="1356"/>
                  </a:lnTo>
                  <a:lnTo>
                    <a:pt x="419" y="1340"/>
                  </a:lnTo>
                  <a:lnTo>
                    <a:pt x="413" y="1314"/>
                  </a:lnTo>
                  <a:lnTo>
                    <a:pt x="404" y="1283"/>
                  </a:lnTo>
                  <a:lnTo>
                    <a:pt x="394" y="1247"/>
                  </a:lnTo>
                  <a:lnTo>
                    <a:pt x="382" y="1207"/>
                  </a:lnTo>
                  <a:lnTo>
                    <a:pt x="369" y="1163"/>
                  </a:lnTo>
                  <a:lnTo>
                    <a:pt x="354" y="1117"/>
                  </a:lnTo>
                  <a:lnTo>
                    <a:pt x="337" y="1068"/>
                  </a:lnTo>
                  <a:lnTo>
                    <a:pt x="320" y="1016"/>
                  </a:lnTo>
                  <a:lnTo>
                    <a:pt x="301" y="962"/>
                  </a:lnTo>
                  <a:lnTo>
                    <a:pt x="283" y="908"/>
                  </a:lnTo>
                  <a:lnTo>
                    <a:pt x="262" y="852"/>
                  </a:lnTo>
                  <a:lnTo>
                    <a:pt x="242" y="796"/>
                  </a:lnTo>
                  <a:lnTo>
                    <a:pt x="222" y="740"/>
                  </a:lnTo>
                  <a:lnTo>
                    <a:pt x="201" y="684"/>
                  </a:lnTo>
                  <a:lnTo>
                    <a:pt x="180" y="629"/>
                  </a:lnTo>
                  <a:lnTo>
                    <a:pt x="160" y="577"/>
                  </a:lnTo>
                  <a:lnTo>
                    <a:pt x="141" y="525"/>
                  </a:lnTo>
                  <a:lnTo>
                    <a:pt x="120" y="476"/>
                  </a:lnTo>
                  <a:lnTo>
                    <a:pt x="102" y="429"/>
                  </a:lnTo>
                  <a:lnTo>
                    <a:pt x="84" y="387"/>
                  </a:lnTo>
                  <a:lnTo>
                    <a:pt x="67" y="347"/>
                  </a:lnTo>
                  <a:lnTo>
                    <a:pt x="52" y="313"/>
                  </a:lnTo>
                  <a:lnTo>
                    <a:pt x="38" y="282"/>
                  </a:lnTo>
                  <a:lnTo>
                    <a:pt x="25" y="257"/>
                  </a:lnTo>
                  <a:lnTo>
                    <a:pt x="14" y="238"/>
                  </a:lnTo>
                  <a:lnTo>
                    <a:pt x="8" y="227"/>
                  </a:lnTo>
                  <a:lnTo>
                    <a:pt x="2" y="215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0" y="182"/>
                  </a:lnTo>
                  <a:lnTo>
                    <a:pt x="42" y="140"/>
                  </a:lnTo>
                  <a:lnTo>
                    <a:pt x="47" y="138"/>
                  </a:lnTo>
                  <a:lnTo>
                    <a:pt x="57" y="135"/>
                  </a:lnTo>
                  <a:lnTo>
                    <a:pt x="73" y="129"/>
                  </a:lnTo>
                  <a:lnTo>
                    <a:pt x="94" y="122"/>
                  </a:lnTo>
                  <a:lnTo>
                    <a:pt x="120" y="114"/>
                  </a:lnTo>
                  <a:lnTo>
                    <a:pt x="152" y="104"/>
                  </a:lnTo>
                  <a:lnTo>
                    <a:pt x="188" y="92"/>
                  </a:lnTo>
                  <a:lnTo>
                    <a:pt x="229" y="81"/>
                  </a:lnTo>
                  <a:lnTo>
                    <a:pt x="276" y="70"/>
                  </a:lnTo>
                  <a:lnTo>
                    <a:pt x="327" y="58"/>
                  </a:lnTo>
                  <a:lnTo>
                    <a:pt x="383" y="47"/>
                  </a:lnTo>
                  <a:lnTo>
                    <a:pt x="444" y="37"/>
                  </a:lnTo>
                  <a:lnTo>
                    <a:pt x="510" y="26"/>
                  </a:lnTo>
                  <a:lnTo>
                    <a:pt x="580" y="17"/>
                  </a:lnTo>
                  <a:lnTo>
                    <a:pt x="655" y="10"/>
                  </a:lnTo>
                  <a:lnTo>
                    <a:pt x="734" y="5"/>
                  </a:lnTo>
                  <a:lnTo>
                    <a:pt x="819" y="1"/>
                  </a:lnTo>
                  <a:lnTo>
                    <a:pt x="9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73"/>
            <p:cNvSpPr>
              <a:spLocks/>
            </p:cNvSpPr>
            <p:nvPr/>
          </p:nvSpPr>
          <p:spPr bwMode="auto">
            <a:xfrm>
              <a:off x="-793750" y="3046413"/>
              <a:ext cx="1438275" cy="1219200"/>
            </a:xfrm>
            <a:custGeom>
              <a:avLst/>
              <a:gdLst>
                <a:gd name="T0" fmla="*/ 456 w 1812"/>
                <a:gd name="T1" fmla="*/ 52 h 1536"/>
                <a:gd name="T2" fmla="*/ 367 w 1812"/>
                <a:gd name="T3" fmla="*/ 183 h 1536"/>
                <a:gd name="T4" fmla="*/ 309 w 1812"/>
                <a:gd name="T5" fmla="*/ 329 h 1536"/>
                <a:gd name="T6" fmla="*/ 314 w 1812"/>
                <a:gd name="T7" fmla="*/ 454 h 1536"/>
                <a:gd name="T8" fmla="*/ 366 w 1812"/>
                <a:gd name="T9" fmla="*/ 527 h 1536"/>
                <a:gd name="T10" fmla="*/ 478 w 1812"/>
                <a:gd name="T11" fmla="*/ 572 h 1536"/>
                <a:gd name="T12" fmla="*/ 651 w 1812"/>
                <a:gd name="T13" fmla="*/ 563 h 1536"/>
                <a:gd name="T14" fmla="*/ 803 w 1812"/>
                <a:gd name="T15" fmla="*/ 458 h 1536"/>
                <a:gd name="T16" fmla="*/ 891 w 1812"/>
                <a:gd name="T17" fmla="*/ 412 h 1536"/>
                <a:gd name="T18" fmla="*/ 949 w 1812"/>
                <a:gd name="T19" fmla="*/ 391 h 1536"/>
                <a:gd name="T20" fmla="*/ 973 w 1812"/>
                <a:gd name="T21" fmla="*/ 374 h 1536"/>
                <a:gd name="T22" fmla="*/ 1083 w 1812"/>
                <a:gd name="T23" fmla="*/ 438 h 1536"/>
                <a:gd name="T24" fmla="*/ 1298 w 1812"/>
                <a:gd name="T25" fmla="*/ 614 h 1536"/>
                <a:gd name="T26" fmla="*/ 1479 w 1812"/>
                <a:gd name="T27" fmla="*/ 759 h 1536"/>
                <a:gd name="T28" fmla="*/ 1645 w 1812"/>
                <a:gd name="T29" fmla="*/ 903 h 1536"/>
                <a:gd name="T30" fmla="*/ 1766 w 1812"/>
                <a:gd name="T31" fmla="*/ 1032 h 1536"/>
                <a:gd name="T32" fmla="*/ 1812 w 1812"/>
                <a:gd name="T33" fmla="*/ 1128 h 1536"/>
                <a:gd name="T34" fmla="*/ 1799 w 1812"/>
                <a:gd name="T35" fmla="*/ 1185 h 1536"/>
                <a:gd name="T36" fmla="*/ 1753 w 1812"/>
                <a:gd name="T37" fmla="*/ 1215 h 1536"/>
                <a:gd name="T38" fmla="*/ 1298 w 1812"/>
                <a:gd name="T39" fmla="*/ 810 h 1536"/>
                <a:gd name="T40" fmla="*/ 1232 w 1812"/>
                <a:gd name="T41" fmla="*/ 791 h 1536"/>
                <a:gd name="T42" fmla="*/ 1181 w 1812"/>
                <a:gd name="T43" fmla="*/ 842 h 1536"/>
                <a:gd name="T44" fmla="*/ 1201 w 1812"/>
                <a:gd name="T45" fmla="*/ 908 h 1536"/>
                <a:gd name="T46" fmla="*/ 1557 w 1812"/>
                <a:gd name="T47" fmla="*/ 1336 h 1536"/>
                <a:gd name="T48" fmla="*/ 1497 w 1812"/>
                <a:gd name="T49" fmla="*/ 1362 h 1536"/>
                <a:gd name="T50" fmla="*/ 1432 w 1812"/>
                <a:gd name="T51" fmla="*/ 1359 h 1536"/>
                <a:gd name="T52" fmla="*/ 1043 w 1812"/>
                <a:gd name="T53" fmla="*/ 987 h 1536"/>
                <a:gd name="T54" fmla="*/ 977 w 1812"/>
                <a:gd name="T55" fmla="*/ 1005 h 1536"/>
                <a:gd name="T56" fmla="*/ 958 w 1812"/>
                <a:gd name="T57" fmla="*/ 1071 h 1536"/>
                <a:gd name="T58" fmla="*/ 1291 w 1812"/>
                <a:gd name="T59" fmla="*/ 1444 h 1536"/>
                <a:gd name="T60" fmla="*/ 1246 w 1812"/>
                <a:gd name="T61" fmla="*/ 1499 h 1536"/>
                <a:gd name="T62" fmla="*/ 1187 w 1812"/>
                <a:gd name="T63" fmla="*/ 1512 h 1536"/>
                <a:gd name="T64" fmla="*/ 866 w 1812"/>
                <a:gd name="T65" fmla="*/ 1214 h 1536"/>
                <a:gd name="T66" fmla="*/ 799 w 1812"/>
                <a:gd name="T67" fmla="*/ 1196 h 1536"/>
                <a:gd name="T68" fmla="*/ 749 w 1812"/>
                <a:gd name="T69" fmla="*/ 1246 h 1536"/>
                <a:gd name="T70" fmla="*/ 767 w 1812"/>
                <a:gd name="T71" fmla="*/ 1313 h 1536"/>
                <a:gd name="T72" fmla="*/ 911 w 1812"/>
                <a:gd name="T73" fmla="*/ 1531 h 1536"/>
                <a:gd name="T74" fmla="*/ 819 w 1812"/>
                <a:gd name="T75" fmla="*/ 1500 h 1536"/>
                <a:gd name="T76" fmla="*/ 754 w 1812"/>
                <a:gd name="T77" fmla="*/ 1459 h 1536"/>
                <a:gd name="T78" fmla="*/ 653 w 1812"/>
                <a:gd name="T79" fmla="*/ 1384 h 1536"/>
                <a:gd name="T80" fmla="*/ 506 w 1812"/>
                <a:gd name="T81" fmla="*/ 1273 h 1536"/>
                <a:gd name="T82" fmla="*/ 333 w 1812"/>
                <a:gd name="T83" fmla="*/ 1138 h 1536"/>
                <a:gd name="T84" fmla="*/ 153 w 1812"/>
                <a:gd name="T85" fmla="*/ 991 h 1536"/>
                <a:gd name="T86" fmla="*/ 71 w 1812"/>
                <a:gd name="T87" fmla="*/ 913 h 1536"/>
                <a:gd name="T88" fmla="*/ 16 w 1812"/>
                <a:gd name="T89" fmla="*/ 790 h 1536"/>
                <a:gd name="T90" fmla="*/ 89 w 1812"/>
                <a:gd name="T91" fmla="*/ 552 h 1536"/>
                <a:gd name="T92" fmla="*/ 162 w 1812"/>
                <a:gd name="T93" fmla="*/ 274 h 1536"/>
                <a:gd name="T94" fmla="*/ 223 w 1812"/>
                <a:gd name="T95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12" h="1536">
                  <a:moveTo>
                    <a:pt x="223" y="0"/>
                  </a:moveTo>
                  <a:lnTo>
                    <a:pt x="502" y="0"/>
                  </a:lnTo>
                  <a:lnTo>
                    <a:pt x="479" y="25"/>
                  </a:lnTo>
                  <a:lnTo>
                    <a:pt x="456" y="52"/>
                  </a:lnTo>
                  <a:lnTo>
                    <a:pt x="432" y="81"/>
                  </a:lnTo>
                  <a:lnTo>
                    <a:pt x="410" y="114"/>
                  </a:lnTo>
                  <a:lnTo>
                    <a:pt x="388" y="147"/>
                  </a:lnTo>
                  <a:lnTo>
                    <a:pt x="367" y="183"/>
                  </a:lnTo>
                  <a:lnTo>
                    <a:pt x="349" y="219"/>
                  </a:lnTo>
                  <a:lnTo>
                    <a:pt x="333" y="256"/>
                  </a:lnTo>
                  <a:lnTo>
                    <a:pt x="320" y="293"/>
                  </a:lnTo>
                  <a:lnTo>
                    <a:pt x="309" y="329"/>
                  </a:lnTo>
                  <a:lnTo>
                    <a:pt x="304" y="366"/>
                  </a:lnTo>
                  <a:lnTo>
                    <a:pt x="303" y="400"/>
                  </a:lnTo>
                  <a:lnTo>
                    <a:pt x="307" y="433"/>
                  </a:lnTo>
                  <a:lnTo>
                    <a:pt x="314" y="454"/>
                  </a:lnTo>
                  <a:lnTo>
                    <a:pt x="323" y="474"/>
                  </a:lnTo>
                  <a:lnTo>
                    <a:pt x="335" y="494"/>
                  </a:lnTo>
                  <a:lnTo>
                    <a:pt x="349" y="512"/>
                  </a:lnTo>
                  <a:lnTo>
                    <a:pt x="366" y="527"/>
                  </a:lnTo>
                  <a:lnTo>
                    <a:pt x="386" y="541"/>
                  </a:lnTo>
                  <a:lnTo>
                    <a:pt x="408" y="551"/>
                  </a:lnTo>
                  <a:lnTo>
                    <a:pt x="432" y="559"/>
                  </a:lnTo>
                  <a:lnTo>
                    <a:pt x="478" y="572"/>
                  </a:lnTo>
                  <a:lnTo>
                    <a:pt x="523" y="579"/>
                  </a:lnTo>
                  <a:lnTo>
                    <a:pt x="566" y="580"/>
                  </a:lnTo>
                  <a:lnTo>
                    <a:pt x="609" y="574"/>
                  </a:lnTo>
                  <a:lnTo>
                    <a:pt x="651" y="563"/>
                  </a:lnTo>
                  <a:lnTo>
                    <a:pt x="691" y="544"/>
                  </a:lnTo>
                  <a:lnTo>
                    <a:pt x="730" y="521"/>
                  </a:lnTo>
                  <a:lnTo>
                    <a:pt x="767" y="493"/>
                  </a:lnTo>
                  <a:lnTo>
                    <a:pt x="803" y="458"/>
                  </a:lnTo>
                  <a:lnTo>
                    <a:pt x="837" y="419"/>
                  </a:lnTo>
                  <a:lnTo>
                    <a:pt x="859" y="418"/>
                  </a:lnTo>
                  <a:lnTo>
                    <a:pt x="877" y="416"/>
                  </a:lnTo>
                  <a:lnTo>
                    <a:pt x="891" y="412"/>
                  </a:lnTo>
                  <a:lnTo>
                    <a:pt x="905" y="408"/>
                  </a:lnTo>
                  <a:lnTo>
                    <a:pt x="919" y="403"/>
                  </a:lnTo>
                  <a:lnTo>
                    <a:pt x="933" y="397"/>
                  </a:lnTo>
                  <a:lnTo>
                    <a:pt x="949" y="391"/>
                  </a:lnTo>
                  <a:lnTo>
                    <a:pt x="951" y="385"/>
                  </a:lnTo>
                  <a:lnTo>
                    <a:pt x="957" y="381"/>
                  </a:lnTo>
                  <a:lnTo>
                    <a:pt x="964" y="377"/>
                  </a:lnTo>
                  <a:lnTo>
                    <a:pt x="973" y="374"/>
                  </a:lnTo>
                  <a:lnTo>
                    <a:pt x="983" y="369"/>
                  </a:lnTo>
                  <a:lnTo>
                    <a:pt x="991" y="364"/>
                  </a:lnTo>
                  <a:lnTo>
                    <a:pt x="1035" y="399"/>
                  </a:lnTo>
                  <a:lnTo>
                    <a:pt x="1083" y="438"/>
                  </a:lnTo>
                  <a:lnTo>
                    <a:pt x="1134" y="478"/>
                  </a:lnTo>
                  <a:lnTo>
                    <a:pt x="1188" y="521"/>
                  </a:lnTo>
                  <a:lnTo>
                    <a:pt x="1242" y="567"/>
                  </a:lnTo>
                  <a:lnTo>
                    <a:pt x="1298" y="614"/>
                  </a:lnTo>
                  <a:lnTo>
                    <a:pt x="1343" y="651"/>
                  </a:lnTo>
                  <a:lnTo>
                    <a:pt x="1389" y="686"/>
                  </a:lnTo>
                  <a:lnTo>
                    <a:pt x="1434" y="723"/>
                  </a:lnTo>
                  <a:lnTo>
                    <a:pt x="1479" y="759"/>
                  </a:lnTo>
                  <a:lnTo>
                    <a:pt x="1524" y="796"/>
                  </a:lnTo>
                  <a:lnTo>
                    <a:pt x="1566" y="832"/>
                  </a:lnTo>
                  <a:lnTo>
                    <a:pt x="1607" y="867"/>
                  </a:lnTo>
                  <a:lnTo>
                    <a:pt x="1645" y="903"/>
                  </a:lnTo>
                  <a:lnTo>
                    <a:pt x="1681" y="936"/>
                  </a:lnTo>
                  <a:lnTo>
                    <a:pt x="1713" y="970"/>
                  </a:lnTo>
                  <a:lnTo>
                    <a:pt x="1742" y="1001"/>
                  </a:lnTo>
                  <a:lnTo>
                    <a:pt x="1766" y="1032"/>
                  </a:lnTo>
                  <a:lnTo>
                    <a:pt x="1785" y="1061"/>
                  </a:lnTo>
                  <a:lnTo>
                    <a:pt x="1801" y="1089"/>
                  </a:lnTo>
                  <a:lnTo>
                    <a:pt x="1809" y="1110"/>
                  </a:lnTo>
                  <a:lnTo>
                    <a:pt x="1812" y="1128"/>
                  </a:lnTo>
                  <a:lnTo>
                    <a:pt x="1812" y="1145"/>
                  </a:lnTo>
                  <a:lnTo>
                    <a:pt x="1809" y="1160"/>
                  </a:lnTo>
                  <a:lnTo>
                    <a:pt x="1805" y="1174"/>
                  </a:lnTo>
                  <a:lnTo>
                    <a:pt x="1799" y="1185"/>
                  </a:lnTo>
                  <a:lnTo>
                    <a:pt x="1793" y="1194"/>
                  </a:lnTo>
                  <a:lnTo>
                    <a:pt x="1787" y="1201"/>
                  </a:lnTo>
                  <a:lnTo>
                    <a:pt x="1769" y="1209"/>
                  </a:lnTo>
                  <a:lnTo>
                    <a:pt x="1753" y="1215"/>
                  </a:lnTo>
                  <a:lnTo>
                    <a:pt x="1737" y="1219"/>
                  </a:lnTo>
                  <a:lnTo>
                    <a:pt x="1720" y="1219"/>
                  </a:lnTo>
                  <a:lnTo>
                    <a:pt x="1703" y="1214"/>
                  </a:lnTo>
                  <a:lnTo>
                    <a:pt x="1298" y="810"/>
                  </a:lnTo>
                  <a:lnTo>
                    <a:pt x="1283" y="798"/>
                  </a:lnTo>
                  <a:lnTo>
                    <a:pt x="1267" y="791"/>
                  </a:lnTo>
                  <a:lnTo>
                    <a:pt x="1249" y="789"/>
                  </a:lnTo>
                  <a:lnTo>
                    <a:pt x="1232" y="791"/>
                  </a:lnTo>
                  <a:lnTo>
                    <a:pt x="1215" y="798"/>
                  </a:lnTo>
                  <a:lnTo>
                    <a:pt x="1201" y="810"/>
                  </a:lnTo>
                  <a:lnTo>
                    <a:pt x="1189" y="824"/>
                  </a:lnTo>
                  <a:lnTo>
                    <a:pt x="1181" y="842"/>
                  </a:lnTo>
                  <a:lnTo>
                    <a:pt x="1179" y="859"/>
                  </a:lnTo>
                  <a:lnTo>
                    <a:pt x="1181" y="876"/>
                  </a:lnTo>
                  <a:lnTo>
                    <a:pt x="1189" y="892"/>
                  </a:lnTo>
                  <a:lnTo>
                    <a:pt x="1201" y="908"/>
                  </a:lnTo>
                  <a:lnTo>
                    <a:pt x="1591" y="1298"/>
                  </a:lnTo>
                  <a:lnTo>
                    <a:pt x="1581" y="1314"/>
                  </a:lnTo>
                  <a:lnTo>
                    <a:pt x="1569" y="1326"/>
                  </a:lnTo>
                  <a:lnTo>
                    <a:pt x="1557" y="1336"/>
                  </a:lnTo>
                  <a:lnTo>
                    <a:pt x="1545" y="1345"/>
                  </a:lnTo>
                  <a:lnTo>
                    <a:pt x="1536" y="1354"/>
                  </a:lnTo>
                  <a:lnTo>
                    <a:pt x="1516" y="1359"/>
                  </a:lnTo>
                  <a:lnTo>
                    <a:pt x="1497" y="1362"/>
                  </a:lnTo>
                  <a:lnTo>
                    <a:pt x="1478" y="1364"/>
                  </a:lnTo>
                  <a:lnTo>
                    <a:pt x="1461" y="1364"/>
                  </a:lnTo>
                  <a:lnTo>
                    <a:pt x="1444" y="1362"/>
                  </a:lnTo>
                  <a:lnTo>
                    <a:pt x="1432" y="1359"/>
                  </a:lnTo>
                  <a:lnTo>
                    <a:pt x="1423" y="1354"/>
                  </a:lnTo>
                  <a:lnTo>
                    <a:pt x="1075" y="1005"/>
                  </a:lnTo>
                  <a:lnTo>
                    <a:pt x="1060" y="994"/>
                  </a:lnTo>
                  <a:lnTo>
                    <a:pt x="1043" y="987"/>
                  </a:lnTo>
                  <a:lnTo>
                    <a:pt x="1026" y="984"/>
                  </a:lnTo>
                  <a:lnTo>
                    <a:pt x="1009" y="987"/>
                  </a:lnTo>
                  <a:lnTo>
                    <a:pt x="992" y="994"/>
                  </a:lnTo>
                  <a:lnTo>
                    <a:pt x="977" y="1005"/>
                  </a:lnTo>
                  <a:lnTo>
                    <a:pt x="965" y="1020"/>
                  </a:lnTo>
                  <a:lnTo>
                    <a:pt x="958" y="1037"/>
                  </a:lnTo>
                  <a:lnTo>
                    <a:pt x="956" y="1054"/>
                  </a:lnTo>
                  <a:lnTo>
                    <a:pt x="958" y="1071"/>
                  </a:lnTo>
                  <a:lnTo>
                    <a:pt x="965" y="1088"/>
                  </a:lnTo>
                  <a:lnTo>
                    <a:pt x="977" y="1103"/>
                  </a:lnTo>
                  <a:lnTo>
                    <a:pt x="1298" y="1424"/>
                  </a:lnTo>
                  <a:lnTo>
                    <a:pt x="1291" y="1444"/>
                  </a:lnTo>
                  <a:lnTo>
                    <a:pt x="1283" y="1461"/>
                  </a:lnTo>
                  <a:lnTo>
                    <a:pt x="1274" y="1476"/>
                  </a:lnTo>
                  <a:lnTo>
                    <a:pt x="1262" y="1489"/>
                  </a:lnTo>
                  <a:lnTo>
                    <a:pt x="1246" y="1499"/>
                  </a:lnTo>
                  <a:lnTo>
                    <a:pt x="1228" y="1508"/>
                  </a:lnTo>
                  <a:lnTo>
                    <a:pt x="1214" y="1509"/>
                  </a:lnTo>
                  <a:lnTo>
                    <a:pt x="1201" y="1511"/>
                  </a:lnTo>
                  <a:lnTo>
                    <a:pt x="1187" y="1512"/>
                  </a:lnTo>
                  <a:lnTo>
                    <a:pt x="1172" y="1510"/>
                  </a:lnTo>
                  <a:lnTo>
                    <a:pt x="1158" y="1505"/>
                  </a:lnTo>
                  <a:lnTo>
                    <a:pt x="1145" y="1493"/>
                  </a:lnTo>
                  <a:lnTo>
                    <a:pt x="866" y="1214"/>
                  </a:lnTo>
                  <a:lnTo>
                    <a:pt x="851" y="1203"/>
                  </a:lnTo>
                  <a:lnTo>
                    <a:pt x="833" y="1196"/>
                  </a:lnTo>
                  <a:lnTo>
                    <a:pt x="816" y="1194"/>
                  </a:lnTo>
                  <a:lnTo>
                    <a:pt x="799" y="1196"/>
                  </a:lnTo>
                  <a:lnTo>
                    <a:pt x="783" y="1203"/>
                  </a:lnTo>
                  <a:lnTo>
                    <a:pt x="767" y="1214"/>
                  </a:lnTo>
                  <a:lnTo>
                    <a:pt x="756" y="1229"/>
                  </a:lnTo>
                  <a:lnTo>
                    <a:pt x="749" y="1246"/>
                  </a:lnTo>
                  <a:lnTo>
                    <a:pt x="747" y="1263"/>
                  </a:lnTo>
                  <a:lnTo>
                    <a:pt x="749" y="1281"/>
                  </a:lnTo>
                  <a:lnTo>
                    <a:pt x="756" y="1297"/>
                  </a:lnTo>
                  <a:lnTo>
                    <a:pt x="767" y="1313"/>
                  </a:lnTo>
                  <a:lnTo>
                    <a:pt x="991" y="1536"/>
                  </a:lnTo>
                  <a:lnTo>
                    <a:pt x="949" y="1536"/>
                  </a:lnTo>
                  <a:lnTo>
                    <a:pt x="932" y="1534"/>
                  </a:lnTo>
                  <a:lnTo>
                    <a:pt x="911" y="1531"/>
                  </a:lnTo>
                  <a:lnTo>
                    <a:pt x="889" y="1525"/>
                  </a:lnTo>
                  <a:lnTo>
                    <a:pt x="866" y="1518"/>
                  </a:lnTo>
                  <a:lnTo>
                    <a:pt x="841" y="1510"/>
                  </a:lnTo>
                  <a:lnTo>
                    <a:pt x="819" y="1500"/>
                  </a:lnTo>
                  <a:lnTo>
                    <a:pt x="799" y="1490"/>
                  </a:lnTo>
                  <a:lnTo>
                    <a:pt x="782" y="1480"/>
                  </a:lnTo>
                  <a:lnTo>
                    <a:pt x="770" y="1471"/>
                  </a:lnTo>
                  <a:lnTo>
                    <a:pt x="754" y="1459"/>
                  </a:lnTo>
                  <a:lnTo>
                    <a:pt x="734" y="1445"/>
                  </a:lnTo>
                  <a:lnTo>
                    <a:pt x="710" y="1427"/>
                  </a:lnTo>
                  <a:lnTo>
                    <a:pt x="683" y="1407"/>
                  </a:lnTo>
                  <a:lnTo>
                    <a:pt x="653" y="1384"/>
                  </a:lnTo>
                  <a:lnTo>
                    <a:pt x="620" y="1359"/>
                  </a:lnTo>
                  <a:lnTo>
                    <a:pt x="584" y="1332"/>
                  </a:lnTo>
                  <a:lnTo>
                    <a:pt x="546" y="1304"/>
                  </a:lnTo>
                  <a:lnTo>
                    <a:pt x="506" y="1273"/>
                  </a:lnTo>
                  <a:lnTo>
                    <a:pt x="465" y="1241"/>
                  </a:lnTo>
                  <a:lnTo>
                    <a:pt x="422" y="1208"/>
                  </a:lnTo>
                  <a:lnTo>
                    <a:pt x="377" y="1174"/>
                  </a:lnTo>
                  <a:lnTo>
                    <a:pt x="333" y="1138"/>
                  </a:lnTo>
                  <a:lnTo>
                    <a:pt x="288" y="1102"/>
                  </a:lnTo>
                  <a:lnTo>
                    <a:pt x="242" y="1065"/>
                  </a:lnTo>
                  <a:lnTo>
                    <a:pt x="198" y="1028"/>
                  </a:lnTo>
                  <a:lnTo>
                    <a:pt x="153" y="991"/>
                  </a:lnTo>
                  <a:lnTo>
                    <a:pt x="135" y="977"/>
                  </a:lnTo>
                  <a:lnTo>
                    <a:pt x="115" y="958"/>
                  </a:lnTo>
                  <a:lnTo>
                    <a:pt x="93" y="937"/>
                  </a:lnTo>
                  <a:lnTo>
                    <a:pt x="71" y="913"/>
                  </a:lnTo>
                  <a:lnTo>
                    <a:pt x="48" y="887"/>
                  </a:lnTo>
                  <a:lnTo>
                    <a:pt x="24" y="862"/>
                  </a:lnTo>
                  <a:lnTo>
                    <a:pt x="0" y="838"/>
                  </a:lnTo>
                  <a:lnTo>
                    <a:pt x="16" y="790"/>
                  </a:lnTo>
                  <a:lnTo>
                    <a:pt x="33" y="736"/>
                  </a:lnTo>
                  <a:lnTo>
                    <a:pt x="52" y="678"/>
                  </a:lnTo>
                  <a:lnTo>
                    <a:pt x="70" y="617"/>
                  </a:lnTo>
                  <a:lnTo>
                    <a:pt x="89" y="552"/>
                  </a:lnTo>
                  <a:lnTo>
                    <a:pt x="107" y="484"/>
                  </a:lnTo>
                  <a:lnTo>
                    <a:pt x="126" y="415"/>
                  </a:lnTo>
                  <a:lnTo>
                    <a:pt x="144" y="345"/>
                  </a:lnTo>
                  <a:lnTo>
                    <a:pt x="162" y="274"/>
                  </a:lnTo>
                  <a:lnTo>
                    <a:pt x="179" y="204"/>
                  </a:lnTo>
                  <a:lnTo>
                    <a:pt x="195" y="134"/>
                  </a:lnTo>
                  <a:lnTo>
                    <a:pt x="210" y="66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413892" y="2657371"/>
            <a:ext cx="504860" cy="495404"/>
            <a:chOff x="7772400" y="2752725"/>
            <a:chExt cx="423863" cy="415925"/>
          </a:xfrm>
          <a:solidFill>
            <a:schemeClr val="accent1"/>
          </a:solidFill>
        </p:grpSpPr>
        <p:sp>
          <p:nvSpPr>
            <p:cNvPr id="180" name="Freeform 78"/>
            <p:cNvSpPr>
              <a:spLocks/>
            </p:cNvSpPr>
            <p:nvPr/>
          </p:nvSpPr>
          <p:spPr bwMode="auto">
            <a:xfrm>
              <a:off x="7772400" y="2752725"/>
              <a:ext cx="423863" cy="196850"/>
            </a:xfrm>
            <a:custGeom>
              <a:avLst/>
              <a:gdLst>
                <a:gd name="T0" fmla="*/ 3364 w 3465"/>
                <a:gd name="T1" fmla="*/ 1 h 1616"/>
                <a:gd name="T2" fmla="*/ 3411 w 3465"/>
                <a:gd name="T3" fmla="*/ 19 h 1616"/>
                <a:gd name="T4" fmla="*/ 3447 w 3465"/>
                <a:gd name="T5" fmla="*/ 55 h 1616"/>
                <a:gd name="T6" fmla="*/ 3464 w 3465"/>
                <a:gd name="T7" fmla="*/ 102 h 1616"/>
                <a:gd name="T8" fmla="*/ 3421 w 3465"/>
                <a:gd name="T9" fmla="*/ 665 h 1616"/>
                <a:gd name="T10" fmla="*/ 3406 w 3465"/>
                <a:gd name="T11" fmla="*/ 714 h 1616"/>
                <a:gd name="T12" fmla="*/ 3373 w 3465"/>
                <a:gd name="T13" fmla="*/ 749 h 1616"/>
                <a:gd name="T14" fmla="*/ 3328 w 3465"/>
                <a:gd name="T15" fmla="*/ 771 h 1616"/>
                <a:gd name="T16" fmla="*/ 3293 w 3465"/>
                <a:gd name="T17" fmla="*/ 773 h 1616"/>
                <a:gd name="T18" fmla="*/ 3243 w 3465"/>
                <a:gd name="T19" fmla="*/ 757 h 1616"/>
                <a:gd name="T20" fmla="*/ 3205 w 3465"/>
                <a:gd name="T21" fmla="*/ 721 h 1616"/>
                <a:gd name="T22" fmla="*/ 3186 w 3465"/>
                <a:gd name="T23" fmla="*/ 673 h 1616"/>
                <a:gd name="T24" fmla="*/ 3203 w 3465"/>
                <a:gd name="T25" fmla="*/ 429 h 1616"/>
                <a:gd name="T26" fmla="*/ 2318 w 3465"/>
                <a:gd name="T27" fmla="*/ 1313 h 1616"/>
                <a:gd name="T28" fmla="*/ 2272 w 3465"/>
                <a:gd name="T29" fmla="*/ 1330 h 1616"/>
                <a:gd name="T30" fmla="*/ 2224 w 3465"/>
                <a:gd name="T31" fmla="*/ 1327 h 1616"/>
                <a:gd name="T32" fmla="*/ 2178 w 3465"/>
                <a:gd name="T33" fmla="*/ 1304 h 1616"/>
                <a:gd name="T34" fmla="*/ 201 w 3465"/>
                <a:gd name="T35" fmla="*/ 1581 h 1616"/>
                <a:gd name="T36" fmla="*/ 162 w 3465"/>
                <a:gd name="T37" fmla="*/ 1607 h 1616"/>
                <a:gd name="T38" fmla="*/ 118 w 3465"/>
                <a:gd name="T39" fmla="*/ 1616 h 1616"/>
                <a:gd name="T40" fmla="*/ 74 w 3465"/>
                <a:gd name="T41" fmla="*/ 1607 h 1616"/>
                <a:gd name="T42" fmla="*/ 35 w 3465"/>
                <a:gd name="T43" fmla="*/ 1581 h 1616"/>
                <a:gd name="T44" fmla="*/ 8 w 3465"/>
                <a:gd name="T45" fmla="*/ 1542 h 1616"/>
                <a:gd name="T46" fmla="*/ 0 w 3465"/>
                <a:gd name="T47" fmla="*/ 1498 h 1616"/>
                <a:gd name="T48" fmla="*/ 2 w 3465"/>
                <a:gd name="T49" fmla="*/ 1475 h 1616"/>
                <a:gd name="T50" fmla="*/ 19 w 3465"/>
                <a:gd name="T51" fmla="*/ 1432 h 1616"/>
                <a:gd name="T52" fmla="*/ 1168 w 3465"/>
                <a:gd name="T53" fmla="*/ 278 h 1616"/>
                <a:gd name="T54" fmla="*/ 1211 w 3465"/>
                <a:gd name="T55" fmla="*/ 251 h 1616"/>
                <a:gd name="T56" fmla="*/ 1258 w 3465"/>
                <a:gd name="T57" fmla="*/ 245 h 1616"/>
                <a:gd name="T58" fmla="*/ 1306 w 3465"/>
                <a:gd name="T59" fmla="*/ 257 h 1616"/>
                <a:gd name="T60" fmla="*/ 2248 w 3465"/>
                <a:gd name="T61" fmla="*/ 1053 h 1616"/>
                <a:gd name="T62" fmla="*/ 2815 w 3465"/>
                <a:gd name="T63" fmla="*/ 275 h 1616"/>
                <a:gd name="T64" fmla="*/ 2762 w 3465"/>
                <a:gd name="T65" fmla="*/ 267 h 1616"/>
                <a:gd name="T66" fmla="*/ 2720 w 3465"/>
                <a:gd name="T67" fmla="*/ 238 h 1616"/>
                <a:gd name="T68" fmla="*/ 2694 w 3465"/>
                <a:gd name="T69" fmla="*/ 193 h 1616"/>
                <a:gd name="T70" fmla="*/ 2689 w 3465"/>
                <a:gd name="T71" fmla="*/ 139 h 1616"/>
                <a:gd name="T72" fmla="*/ 2709 w 3465"/>
                <a:gd name="T73" fmla="*/ 91 h 1616"/>
                <a:gd name="T74" fmla="*/ 2747 w 3465"/>
                <a:gd name="T75" fmla="*/ 56 h 1616"/>
                <a:gd name="T76" fmla="*/ 2798 w 3465"/>
                <a:gd name="T77" fmla="*/ 40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65" h="1616">
                  <a:moveTo>
                    <a:pt x="3338" y="0"/>
                  </a:moveTo>
                  <a:lnTo>
                    <a:pt x="3364" y="1"/>
                  </a:lnTo>
                  <a:lnTo>
                    <a:pt x="3389" y="7"/>
                  </a:lnTo>
                  <a:lnTo>
                    <a:pt x="3411" y="19"/>
                  </a:lnTo>
                  <a:lnTo>
                    <a:pt x="3431" y="35"/>
                  </a:lnTo>
                  <a:lnTo>
                    <a:pt x="3447" y="55"/>
                  </a:lnTo>
                  <a:lnTo>
                    <a:pt x="3458" y="78"/>
                  </a:lnTo>
                  <a:lnTo>
                    <a:pt x="3464" y="102"/>
                  </a:lnTo>
                  <a:lnTo>
                    <a:pt x="3465" y="128"/>
                  </a:lnTo>
                  <a:lnTo>
                    <a:pt x="3421" y="665"/>
                  </a:lnTo>
                  <a:lnTo>
                    <a:pt x="3415" y="690"/>
                  </a:lnTo>
                  <a:lnTo>
                    <a:pt x="3406" y="714"/>
                  </a:lnTo>
                  <a:lnTo>
                    <a:pt x="3391" y="734"/>
                  </a:lnTo>
                  <a:lnTo>
                    <a:pt x="3373" y="749"/>
                  </a:lnTo>
                  <a:lnTo>
                    <a:pt x="3352" y="762"/>
                  </a:lnTo>
                  <a:lnTo>
                    <a:pt x="3328" y="771"/>
                  </a:lnTo>
                  <a:lnTo>
                    <a:pt x="3303" y="773"/>
                  </a:lnTo>
                  <a:lnTo>
                    <a:pt x="3293" y="773"/>
                  </a:lnTo>
                  <a:lnTo>
                    <a:pt x="3267" y="767"/>
                  </a:lnTo>
                  <a:lnTo>
                    <a:pt x="3243" y="757"/>
                  </a:lnTo>
                  <a:lnTo>
                    <a:pt x="3222" y="741"/>
                  </a:lnTo>
                  <a:lnTo>
                    <a:pt x="3205" y="721"/>
                  </a:lnTo>
                  <a:lnTo>
                    <a:pt x="3193" y="698"/>
                  </a:lnTo>
                  <a:lnTo>
                    <a:pt x="3186" y="673"/>
                  </a:lnTo>
                  <a:lnTo>
                    <a:pt x="3186" y="645"/>
                  </a:lnTo>
                  <a:lnTo>
                    <a:pt x="3203" y="429"/>
                  </a:lnTo>
                  <a:lnTo>
                    <a:pt x="2338" y="1298"/>
                  </a:lnTo>
                  <a:lnTo>
                    <a:pt x="2318" y="1313"/>
                  </a:lnTo>
                  <a:lnTo>
                    <a:pt x="2296" y="1325"/>
                  </a:lnTo>
                  <a:lnTo>
                    <a:pt x="2272" y="1330"/>
                  </a:lnTo>
                  <a:lnTo>
                    <a:pt x="2248" y="1331"/>
                  </a:lnTo>
                  <a:lnTo>
                    <a:pt x="2224" y="1327"/>
                  </a:lnTo>
                  <a:lnTo>
                    <a:pt x="2199" y="1319"/>
                  </a:lnTo>
                  <a:lnTo>
                    <a:pt x="2178" y="1304"/>
                  </a:lnTo>
                  <a:lnTo>
                    <a:pt x="1258" y="523"/>
                  </a:lnTo>
                  <a:lnTo>
                    <a:pt x="201" y="1581"/>
                  </a:lnTo>
                  <a:lnTo>
                    <a:pt x="183" y="1596"/>
                  </a:lnTo>
                  <a:lnTo>
                    <a:pt x="162" y="1607"/>
                  </a:lnTo>
                  <a:lnTo>
                    <a:pt x="140" y="1614"/>
                  </a:lnTo>
                  <a:lnTo>
                    <a:pt x="118" y="1616"/>
                  </a:lnTo>
                  <a:lnTo>
                    <a:pt x="96" y="1614"/>
                  </a:lnTo>
                  <a:lnTo>
                    <a:pt x="74" y="1607"/>
                  </a:lnTo>
                  <a:lnTo>
                    <a:pt x="53" y="1596"/>
                  </a:lnTo>
                  <a:lnTo>
                    <a:pt x="35" y="1581"/>
                  </a:lnTo>
                  <a:lnTo>
                    <a:pt x="19" y="1562"/>
                  </a:lnTo>
                  <a:lnTo>
                    <a:pt x="8" y="1542"/>
                  </a:lnTo>
                  <a:lnTo>
                    <a:pt x="2" y="1520"/>
                  </a:lnTo>
                  <a:lnTo>
                    <a:pt x="0" y="1498"/>
                  </a:lnTo>
                  <a:lnTo>
                    <a:pt x="0" y="1498"/>
                  </a:lnTo>
                  <a:lnTo>
                    <a:pt x="2" y="1475"/>
                  </a:lnTo>
                  <a:lnTo>
                    <a:pt x="8" y="1453"/>
                  </a:lnTo>
                  <a:lnTo>
                    <a:pt x="19" y="1432"/>
                  </a:lnTo>
                  <a:lnTo>
                    <a:pt x="35" y="1415"/>
                  </a:lnTo>
                  <a:lnTo>
                    <a:pt x="1168" y="278"/>
                  </a:lnTo>
                  <a:lnTo>
                    <a:pt x="1188" y="263"/>
                  </a:lnTo>
                  <a:lnTo>
                    <a:pt x="1211" y="251"/>
                  </a:lnTo>
                  <a:lnTo>
                    <a:pt x="1234" y="246"/>
                  </a:lnTo>
                  <a:lnTo>
                    <a:pt x="1258" y="245"/>
                  </a:lnTo>
                  <a:lnTo>
                    <a:pt x="1283" y="248"/>
                  </a:lnTo>
                  <a:lnTo>
                    <a:pt x="1306" y="257"/>
                  </a:lnTo>
                  <a:lnTo>
                    <a:pt x="1327" y="272"/>
                  </a:lnTo>
                  <a:lnTo>
                    <a:pt x="2248" y="1053"/>
                  </a:lnTo>
                  <a:lnTo>
                    <a:pt x="3040" y="259"/>
                  </a:lnTo>
                  <a:lnTo>
                    <a:pt x="2815" y="275"/>
                  </a:lnTo>
                  <a:lnTo>
                    <a:pt x="2787" y="274"/>
                  </a:lnTo>
                  <a:lnTo>
                    <a:pt x="2762" y="267"/>
                  </a:lnTo>
                  <a:lnTo>
                    <a:pt x="2740" y="255"/>
                  </a:lnTo>
                  <a:lnTo>
                    <a:pt x="2720" y="238"/>
                  </a:lnTo>
                  <a:lnTo>
                    <a:pt x="2704" y="217"/>
                  </a:lnTo>
                  <a:lnTo>
                    <a:pt x="2694" y="193"/>
                  </a:lnTo>
                  <a:lnTo>
                    <a:pt x="2688" y="167"/>
                  </a:lnTo>
                  <a:lnTo>
                    <a:pt x="2689" y="139"/>
                  </a:lnTo>
                  <a:lnTo>
                    <a:pt x="2697" y="114"/>
                  </a:lnTo>
                  <a:lnTo>
                    <a:pt x="2709" y="91"/>
                  </a:lnTo>
                  <a:lnTo>
                    <a:pt x="2726" y="71"/>
                  </a:lnTo>
                  <a:lnTo>
                    <a:pt x="2747" y="56"/>
                  </a:lnTo>
                  <a:lnTo>
                    <a:pt x="2772" y="44"/>
                  </a:lnTo>
                  <a:lnTo>
                    <a:pt x="2798" y="40"/>
                  </a:lnTo>
                  <a:lnTo>
                    <a:pt x="33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9"/>
            <p:cNvSpPr>
              <a:spLocks/>
            </p:cNvSpPr>
            <p:nvPr/>
          </p:nvSpPr>
          <p:spPr bwMode="auto">
            <a:xfrm>
              <a:off x="7821613" y="2921000"/>
              <a:ext cx="87313" cy="247650"/>
            </a:xfrm>
            <a:custGeom>
              <a:avLst/>
              <a:gdLst>
                <a:gd name="T0" fmla="*/ 607 w 725"/>
                <a:gd name="T1" fmla="*/ 0 h 2022"/>
                <a:gd name="T2" fmla="*/ 630 w 725"/>
                <a:gd name="T3" fmla="*/ 2 h 2022"/>
                <a:gd name="T4" fmla="*/ 653 w 725"/>
                <a:gd name="T5" fmla="*/ 8 h 2022"/>
                <a:gd name="T6" fmla="*/ 673 w 725"/>
                <a:gd name="T7" fmla="*/ 20 h 2022"/>
                <a:gd name="T8" fmla="*/ 691 w 725"/>
                <a:gd name="T9" fmla="*/ 35 h 2022"/>
                <a:gd name="T10" fmla="*/ 705 w 725"/>
                <a:gd name="T11" fmla="*/ 52 h 2022"/>
                <a:gd name="T12" fmla="*/ 716 w 725"/>
                <a:gd name="T13" fmla="*/ 72 h 2022"/>
                <a:gd name="T14" fmla="*/ 722 w 725"/>
                <a:gd name="T15" fmla="*/ 95 h 2022"/>
                <a:gd name="T16" fmla="*/ 725 w 725"/>
                <a:gd name="T17" fmla="*/ 118 h 2022"/>
                <a:gd name="T18" fmla="*/ 725 w 725"/>
                <a:gd name="T19" fmla="*/ 1904 h 2022"/>
                <a:gd name="T20" fmla="*/ 722 w 725"/>
                <a:gd name="T21" fmla="*/ 1932 h 2022"/>
                <a:gd name="T22" fmla="*/ 713 w 725"/>
                <a:gd name="T23" fmla="*/ 1957 h 2022"/>
                <a:gd name="T24" fmla="*/ 699 w 725"/>
                <a:gd name="T25" fmla="*/ 1978 h 2022"/>
                <a:gd name="T26" fmla="*/ 681 w 725"/>
                <a:gd name="T27" fmla="*/ 1997 h 2022"/>
                <a:gd name="T28" fmla="*/ 659 w 725"/>
                <a:gd name="T29" fmla="*/ 2011 h 2022"/>
                <a:gd name="T30" fmla="*/ 634 w 725"/>
                <a:gd name="T31" fmla="*/ 2019 h 2022"/>
                <a:gd name="T32" fmla="*/ 608 w 725"/>
                <a:gd name="T33" fmla="*/ 2022 h 2022"/>
                <a:gd name="T34" fmla="*/ 117 w 725"/>
                <a:gd name="T35" fmla="*/ 2022 h 2022"/>
                <a:gd name="T36" fmla="*/ 90 w 725"/>
                <a:gd name="T37" fmla="*/ 2019 h 2022"/>
                <a:gd name="T38" fmla="*/ 66 w 725"/>
                <a:gd name="T39" fmla="*/ 2011 h 2022"/>
                <a:gd name="T40" fmla="*/ 44 w 725"/>
                <a:gd name="T41" fmla="*/ 1997 h 2022"/>
                <a:gd name="T42" fmla="*/ 26 w 725"/>
                <a:gd name="T43" fmla="*/ 1978 h 2022"/>
                <a:gd name="T44" fmla="*/ 11 w 725"/>
                <a:gd name="T45" fmla="*/ 1957 h 2022"/>
                <a:gd name="T46" fmla="*/ 3 w 725"/>
                <a:gd name="T47" fmla="*/ 1932 h 2022"/>
                <a:gd name="T48" fmla="*/ 0 w 725"/>
                <a:gd name="T49" fmla="*/ 1904 h 2022"/>
                <a:gd name="T50" fmla="*/ 0 w 725"/>
                <a:gd name="T51" fmla="*/ 608 h 2022"/>
                <a:gd name="T52" fmla="*/ 2 w 725"/>
                <a:gd name="T53" fmla="*/ 585 h 2022"/>
                <a:gd name="T54" fmla="*/ 8 w 725"/>
                <a:gd name="T55" fmla="*/ 564 h 2022"/>
                <a:gd name="T56" fmla="*/ 20 w 725"/>
                <a:gd name="T57" fmla="*/ 543 h 2022"/>
                <a:gd name="T58" fmla="*/ 34 w 725"/>
                <a:gd name="T59" fmla="*/ 525 h 2022"/>
                <a:gd name="T60" fmla="*/ 523 w 725"/>
                <a:gd name="T61" fmla="*/ 35 h 2022"/>
                <a:gd name="T62" fmla="*/ 542 w 725"/>
                <a:gd name="T63" fmla="*/ 19 h 2022"/>
                <a:gd name="T64" fmla="*/ 562 w 725"/>
                <a:gd name="T65" fmla="*/ 8 h 2022"/>
                <a:gd name="T66" fmla="*/ 584 w 725"/>
                <a:gd name="T67" fmla="*/ 2 h 2022"/>
                <a:gd name="T68" fmla="*/ 607 w 725"/>
                <a:gd name="T69" fmla="*/ 0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5" h="2022">
                  <a:moveTo>
                    <a:pt x="607" y="0"/>
                  </a:moveTo>
                  <a:lnTo>
                    <a:pt x="630" y="2"/>
                  </a:lnTo>
                  <a:lnTo>
                    <a:pt x="653" y="8"/>
                  </a:lnTo>
                  <a:lnTo>
                    <a:pt x="673" y="20"/>
                  </a:lnTo>
                  <a:lnTo>
                    <a:pt x="691" y="35"/>
                  </a:lnTo>
                  <a:lnTo>
                    <a:pt x="705" y="52"/>
                  </a:lnTo>
                  <a:lnTo>
                    <a:pt x="716" y="72"/>
                  </a:lnTo>
                  <a:lnTo>
                    <a:pt x="722" y="95"/>
                  </a:lnTo>
                  <a:lnTo>
                    <a:pt x="725" y="118"/>
                  </a:lnTo>
                  <a:lnTo>
                    <a:pt x="725" y="1904"/>
                  </a:lnTo>
                  <a:lnTo>
                    <a:pt x="722" y="1932"/>
                  </a:lnTo>
                  <a:lnTo>
                    <a:pt x="713" y="1957"/>
                  </a:lnTo>
                  <a:lnTo>
                    <a:pt x="699" y="1978"/>
                  </a:lnTo>
                  <a:lnTo>
                    <a:pt x="681" y="1997"/>
                  </a:lnTo>
                  <a:lnTo>
                    <a:pt x="659" y="2011"/>
                  </a:lnTo>
                  <a:lnTo>
                    <a:pt x="634" y="2019"/>
                  </a:lnTo>
                  <a:lnTo>
                    <a:pt x="608" y="2022"/>
                  </a:lnTo>
                  <a:lnTo>
                    <a:pt x="117" y="2022"/>
                  </a:lnTo>
                  <a:lnTo>
                    <a:pt x="90" y="2019"/>
                  </a:lnTo>
                  <a:lnTo>
                    <a:pt x="66" y="2011"/>
                  </a:lnTo>
                  <a:lnTo>
                    <a:pt x="44" y="1997"/>
                  </a:lnTo>
                  <a:lnTo>
                    <a:pt x="26" y="1978"/>
                  </a:lnTo>
                  <a:lnTo>
                    <a:pt x="11" y="1957"/>
                  </a:lnTo>
                  <a:lnTo>
                    <a:pt x="3" y="1932"/>
                  </a:lnTo>
                  <a:lnTo>
                    <a:pt x="0" y="1904"/>
                  </a:lnTo>
                  <a:lnTo>
                    <a:pt x="0" y="608"/>
                  </a:lnTo>
                  <a:lnTo>
                    <a:pt x="2" y="585"/>
                  </a:lnTo>
                  <a:lnTo>
                    <a:pt x="8" y="564"/>
                  </a:lnTo>
                  <a:lnTo>
                    <a:pt x="20" y="543"/>
                  </a:lnTo>
                  <a:lnTo>
                    <a:pt x="34" y="525"/>
                  </a:lnTo>
                  <a:lnTo>
                    <a:pt x="523" y="35"/>
                  </a:lnTo>
                  <a:lnTo>
                    <a:pt x="542" y="19"/>
                  </a:lnTo>
                  <a:lnTo>
                    <a:pt x="562" y="8"/>
                  </a:lnTo>
                  <a:lnTo>
                    <a:pt x="584" y="2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0"/>
            <p:cNvSpPr>
              <a:spLocks/>
            </p:cNvSpPr>
            <p:nvPr/>
          </p:nvSpPr>
          <p:spPr bwMode="auto">
            <a:xfrm>
              <a:off x="7940675" y="2921000"/>
              <a:ext cx="88900" cy="247650"/>
            </a:xfrm>
            <a:custGeom>
              <a:avLst/>
              <a:gdLst>
                <a:gd name="T0" fmla="*/ 119 w 726"/>
                <a:gd name="T1" fmla="*/ 0 h 2022"/>
                <a:gd name="T2" fmla="*/ 141 w 726"/>
                <a:gd name="T3" fmla="*/ 2 h 2022"/>
                <a:gd name="T4" fmla="*/ 163 w 726"/>
                <a:gd name="T5" fmla="*/ 8 h 2022"/>
                <a:gd name="T6" fmla="*/ 183 w 726"/>
                <a:gd name="T7" fmla="*/ 19 h 2022"/>
                <a:gd name="T8" fmla="*/ 201 w 726"/>
                <a:gd name="T9" fmla="*/ 35 h 2022"/>
                <a:gd name="T10" fmla="*/ 691 w 726"/>
                <a:gd name="T11" fmla="*/ 525 h 2022"/>
                <a:gd name="T12" fmla="*/ 706 w 726"/>
                <a:gd name="T13" fmla="*/ 543 h 2022"/>
                <a:gd name="T14" fmla="*/ 716 w 726"/>
                <a:gd name="T15" fmla="*/ 564 h 2022"/>
                <a:gd name="T16" fmla="*/ 724 w 726"/>
                <a:gd name="T17" fmla="*/ 585 h 2022"/>
                <a:gd name="T18" fmla="*/ 726 w 726"/>
                <a:gd name="T19" fmla="*/ 608 h 2022"/>
                <a:gd name="T20" fmla="*/ 726 w 726"/>
                <a:gd name="T21" fmla="*/ 1904 h 2022"/>
                <a:gd name="T22" fmla="*/ 722 w 726"/>
                <a:gd name="T23" fmla="*/ 1932 h 2022"/>
                <a:gd name="T24" fmla="*/ 714 w 726"/>
                <a:gd name="T25" fmla="*/ 1957 h 2022"/>
                <a:gd name="T26" fmla="*/ 699 w 726"/>
                <a:gd name="T27" fmla="*/ 1978 h 2022"/>
                <a:gd name="T28" fmla="*/ 681 w 726"/>
                <a:gd name="T29" fmla="*/ 1997 h 2022"/>
                <a:gd name="T30" fmla="*/ 659 w 726"/>
                <a:gd name="T31" fmla="*/ 2011 h 2022"/>
                <a:gd name="T32" fmla="*/ 635 w 726"/>
                <a:gd name="T33" fmla="*/ 2019 h 2022"/>
                <a:gd name="T34" fmla="*/ 608 w 726"/>
                <a:gd name="T35" fmla="*/ 2022 h 2022"/>
                <a:gd name="T36" fmla="*/ 118 w 726"/>
                <a:gd name="T37" fmla="*/ 2022 h 2022"/>
                <a:gd name="T38" fmla="*/ 91 w 726"/>
                <a:gd name="T39" fmla="*/ 2019 h 2022"/>
                <a:gd name="T40" fmla="*/ 66 w 726"/>
                <a:gd name="T41" fmla="*/ 2011 h 2022"/>
                <a:gd name="T42" fmla="*/ 44 w 726"/>
                <a:gd name="T43" fmla="*/ 1997 h 2022"/>
                <a:gd name="T44" fmla="*/ 26 w 726"/>
                <a:gd name="T45" fmla="*/ 1978 h 2022"/>
                <a:gd name="T46" fmla="*/ 13 w 726"/>
                <a:gd name="T47" fmla="*/ 1957 h 2022"/>
                <a:gd name="T48" fmla="*/ 3 w 726"/>
                <a:gd name="T49" fmla="*/ 1932 h 2022"/>
                <a:gd name="T50" fmla="*/ 0 w 726"/>
                <a:gd name="T51" fmla="*/ 1904 h 2022"/>
                <a:gd name="T52" fmla="*/ 0 w 726"/>
                <a:gd name="T53" fmla="*/ 118 h 2022"/>
                <a:gd name="T54" fmla="*/ 2 w 726"/>
                <a:gd name="T55" fmla="*/ 95 h 2022"/>
                <a:gd name="T56" fmla="*/ 9 w 726"/>
                <a:gd name="T57" fmla="*/ 72 h 2022"/>
                <a:gd name="T58" fmla="*/ 20 w 726"/>
                <a:gd name="T59" fmla="*/ 52 h 2022"/>
                <a:gd name="T60" fmla="*/ 35 w 726"/>
                <a:gd name="T61" fmla="*/ 35 h 2022"/>
                <a:gd name="T62" fmla="*/ 52 w 726"/>
                <a:gd name="T63" fmla="*/ 20 h 2022"/>
                <a:gd name="T64" fmla="*/ 72 w 726"/>
                <a:gd name="T65" fmla="*/ 8 h 2022"/>
                <a:gd name="T66" fmla="*/ 96 w 726"/>
                <a:gd name="T67" fmla="*/ 2 h 2022"/>
                <a:gd name="T68" fmla="*/ 119 w 726"/>
                <a:gd name="T69" fmla="*/ 0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6" h="2022">
                  <a:moveTo>
                    <a:pt x="119" y="0"/>
                  </a:moveTo>
                  <a:lnTo>
                    <a:pt x="141" y="2"/>
                  </a:lnTo>
                  <a:lnTo>
                    <a:pt x="163" y="8"/>
                  </a:lnTo>
                  <a:lnTo>
                    <a:pt x="183" y="19"/>
                  </a:lnTo>
                  <a:lnTo>
                    <a:pt x="201" y="35"/>
                  </a:lnTo>
                  <a:lnTo>
                    <a:pt x="691" y="525"/>
                  </a:lnTo>
                  <a:lnTo>
                    <a:pt x="706" y="543"/>
                  </a:lnTo>
                  <a:lnTo>
                    <a:pt x="716" y="564"/>
                  </a:lnTo>
                  <a:lnTo>
                    <a:pt x="724" y="585"/>
                  </a:lnTo>
                  <a:lnTo>
                    <a:pt x="726" y="608"/>
                  </a:lnTo>
                  <a:lnTo>
                    <a:pt x="726" y="1904"/>
                  </a:lnTo>
                  <a:lnTo>
                    <a:pt x="722" y="1932"/>
                  </a:lnTo>
                  <a:lnTo>
                    <a:pt x="714" y="1957"/>
                  </a:lnTo>
                  <a:lnTo>
                    <a:pt x="699" y="1978"/>
                  </a:lnTo>
                  <a:lnTo>
                    <a:pt x="681" y="1997"/>
                  </a:lnTo>
                  <a:lnTo>
                    <a:pt x="659" y="2011"/>
                  </a:lnTo>
                  <a:lnTo>
                    <a:pt x="635" y="2019"/>
                  </a:lnTo>
                  <a:lnTo>
                    <a:pt x="608" y="2022"/>
                  </a:lnTo>
                  <a:lnTo>
                    <a:pt x="118" y="2022"/>
                  </a:lnTo>
                  <a:lnTo>
                    <a:pt x="91" y="2019"/>
                  </a:lnTo>
                  <a:lnTo>
                    <a:pt x="66" y="2011"/>
                  </a:lnTo>
                  <a:lnTo>
                    <a:pt x="44" y="1997"/>
                  </a:lnTo>
                  <a:lnTo>
                    <a:pt x="26" y="1978"/>
                  </a:lnTo>
                  <a:lnTo>
                    <a:pt x="13" y="1957"/>
                  </a:lnTo>
                  <a:lnTo>
                    <a:pt x="3" y="1932"/>
                  </a:lnTo>
                  <a:lnTo>
                    <a:pt x="0" y="1904"/>
                  </a:lnTo>
                  <a:lnTo>
                    <a:pt x="0" y="118"/>
                  </a:lnTo>
                  <a:lnTo>
                    <a:pt x="2" y="95"/>
                  </a:lnTo>
                  <a:lnTo>
                    <a:pt x="9" y="72"/>
                  </a:lnTo>
                  <a:lnTo>
                    <a:pt x="20" y="52"/>
                  </a:lnTo>
                  <a:lnTo>
                    <a:pt x="35" y="35"/>
                  </a:lnTo>
                  <a:lnTo>
                    <a:pt x="52" y="20"/>
                  </a:lnTo>
                  <a:lnTo>
                    <a:pt x="72" y="8"/>
                  </a:lnTo>
                  <a:lnTo>
                    <a:pt x="96" y="2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1"/>
            <p:cNvSpPr>
              <a:spLocks/>
            </p:cNvSpPr>
            <p:nvPr/>
          </p:nvSpPr>
          <p:spPr bwMode="auto">
            <a:xfrm>
              <a:off x="8059738" y="2921000"/>
              <a:ext cx="88900" cy="247650"/>
            </a:xfrm>
            <a:custGeom>
              <a:avLst/>
              <a:gdLst>
                <a:gd name="T0" fmla="*/ 608 w 726"/>
                <a:gd name="T1" fmla="*/ 0 h 2022"/>
                <a:gd name="T2" fmla="*/ 631 w 726"/>
                <a:gd name="T3" fmla="*/ 2 h 2022"/>
                <a:gd name="T4" fmla="*/ 653 w 726"/>
                <a:gd name="T5" fmla="*/ 8 h 2022"/>
                <a:gd name="T6" fmla="*/ 674 w 726"/>
                <a:gd name="T7" fmla="*/ 20 h 2022"/>
                <a:gd name="T8" fmla="*/ 692 w 726"/>
                <a:gd name="T9" fmla="*/ 35 h 2022"/>
                <a:gd name="T10" fmla="*/ 706 w 726"/>
                <a:gd name="T11" fmla="*/ 52 h 2022"/>
                <a:gd name="T12" fmla="*/ 717 w 726"/>
                <a:gd name="T13" fmla="*/ 72 h 2022"/>
                <a:gd name="T14" fmla="*/ 724 w 726"/>
                <a:gd name="T15" fmla="*/ 95 h 2022"/>
                <a:gd name="T16" fmla="*/ 726 w 726"/>
                <a:gd name="T17" fmla="*/ 118 h 2022"/>
                <a:gd name="T18" fmla="*/ 726 w 726"/>
                <a:gd name="T19" fmla="*/ 1904 h 2022"/>
                <a:gd name="T20" fmla="*/ 723 w 726"/>
                <a:gd name="T21" fmla="*/ 1932 h 2022"/>
                <a:gd name="T22" fmla="*/ 714 w 726"/>
                <a:gd name="T23" fmla="*/ 1957 h 2022"/>
                <a:gd name="T24" fmla="*/ 701 w 726"/>
                <a:gd name="T25" fmla="*/ 1978 h 2022"/>
                <a:gd name="T26" fmla="*/ 682 w 726"/>
                <a:gd name="T27" fmla="*/ 1997 h 2022"/>
                <a:gd name="T28" fmla="*/ 660 w 726"/>
                <a:gd name="T29" fmla="*/ 2011 h 2022"/>
                <a:gd name="T30" fmla="*/ 635 w 726"/>
                <a:gd name="T31" fmla="*/ 2019 h 2022"/>
                <a:gd name="T32" fmla="*/ 608 w 726"/>
                <a:gd name="T33" fmla="*/ 2022 h 2022"/>
                <a:gd name="T34" fmla="*/ 119 w 726"/>
                <a:gd name="T35" fmla="*/ 2022 h 2022"/>
                <a:gd name="T36" fmla="*/ 92 w 726"/>
                <a:gd name="T37" fmla="*/ 2019 h 2022"/>
                <a:gd name="T38" fmla="*/ 66 w 726"/>
                <a:gd name="T39" fmla="*/ 2011 h 2022"/>
                <a:gd name="T40" fmla="*/ 44 w 726"/>
                <a:gd name="T41" fmla="*/ 1997 h 2022"/>
                <a:gd name="T42" fmla="*/ 26 w 726"/>
                <a:gd name="T43" fmla="*/ 1978 h 2022"/>
                <a:gd name="T44" fmla="*/ 13 w 726"/>
                <a:gd name="T45" fmla="*/ 1957 h 2022"/>
                <a:gd name="T46" fmla="*/ 3 w 726"/>
                <a:gd name="T47" fmla="*/ 1932 h 2022"/>
                <a:gd name="T48" fmla="*/ 0 w 726"/>
                <a:gd name="T49" fmla="*/ 1904 h 2022"/>
                <a:gd name="T50" fmla="*/ 0 w 726"/>
                <a:gd name="T51" fmla="*/ 608 h 2022"/>
                <a:gd name="T52" fmla="*/ 3 w 726"/>
                <a:gd name="T53" fmla="*/ 585 h 2022"/>
                <a:gd name="T54" fmla="*/ 10 w 726"/>
                <a:gd name="T55" fmla="*/ 564 h 2022"/>
                <a:gd name="T56" fmla="*/ 20 w 726"/>
                <a:gd name="T57" fmla="*/ 543 h 2022"/>
                <a:gd name="T58" fmla="*/ 35 w 726"/>
                <a:gd name="T59" fmla="*/ 525 h 2022"/>
                <a:gd name="T60" fmla="*/ 525 w 726"/>
                <a:gd name="T61" fmla="*/ 35 h 2022"/>
                <a:gd name="T62" fmla="*/ 543 w 726"/>
                <a:gd name="T63" fmla="*/ 19 h 2022"/>
                <a:gd name="T64" fmla="*/ 563 w 726"/>
                <a:gd name="T65" fmla="*/ 8 h 2022"/>
                <a:gd name="T66" fmla="*/ 585 w 726"/>
                <a:gd name="T67" fmla="*/ 2 h 2022"/>
                <a:gd name="T68" fmla="*/ 608 w 726"/>
                <a:gd name="T69" fmla="*/ 0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6" h="2022">
                  <a:moveTo>
                    <a:pt x="608" y="0"/>
                  </a:moveTo>
                  <a:lnTo>
                    <a:pt x="631" y="2"/>
                  </a:lnTo>
                  <a:lnTo>
                    <a:pt x="653" y="8"/>
                  </a:lnTo>
                  <a:lnTo>
                    <a:pt x="674" y="20"/>
                  </a:lnTo>
                  <a:lnTo>
                    <a:pt x="692" y="35"/>
                  </a:lnTo>
                  <a:lnTo>
                    <a:pt x="706" y="52"/>
                  </a:lnTo>
                  <a:lnTo>
                    <a:pt x="717" y="72"/>
                  </a:lnTo>
                  <a:lnTo>
                    <a:pt x="724" y="95"/>
                  </a:lnTo>
                  <a:lnTo>
                    <a:pt x="726" y="118"/>
                  </a:lnTo>
                  <a:lnTo>
                    <a:pt x="726" y="1904"/>
                  </a:lnTo>
                  <a:lnTo>
                    <a:pt x="723" y="1932"/>
                  </a:lnTo>
                  <a:lnTo>
                    <a:pt x="714" y="1957"/>
                  </a:lnTo>
                  <a:lnTo>
                    <a:pt x="701" y="1978"/>
                  </a:lnTo>
                  <a:lnTo>
                    <a:pt x="682" y="1997"/>
                  </a:lnTo>
                  <a:lnTo>
                    <a:pt x="660" y="2011"/>
                  </a:lnTo>
                  <a:lnTo>
                    <a:pt x="635" y="2019"/>
                  </a:lnTo>
                  <a:lnTo>
                    <a:pt x="608" y="2022"/>
                  </a:lnTo>
                  <a:lnTo>
                    <a:pt x="119" y="2022"/>
                  </a:lnTo>
                  <a:lnTo>
                    <a:pt x="92" y="2019"/>
                  </a:lnTo>
                  <a:lnTo>
                    <a:pt x="66" y="2011"/>
                  </a:lnTo>
                  <a:lnTo>
                    <a:pt x="44" y="1997"/>
                  </a:lnTo>
                  <a:lnTo>
                    <a:pt x="26" y="1978"/>
                  </a:lnTo>
                  <a:lnTo>
                    <a:pt x="13" y="1957"/>
                  </a:lnTo>
                  <a:lnTo>
                    <a:pt x="3" y="1932"/>
                  </a:lnTo>
                  <a:lnTo>
                    <a:pt x="0" y="1904"/>
                  </a:lnTo>
                  <a:lnTo>
                    <a:pt x="0" y="608"/>
                  </a:lnTo>
                  <a:lnTo>
                    <a:pt x="3" y="585"/>
                  </a:lnTo>
                  <a:lnTo>
                    <a:pt x="10" y="564"/>
                  </a:lnTo>
                  <a:lnTo>
                    <a:pt x="20" y="543"/>
                  </a:lnTo>
                  <a:lnTo>
                    <a:pt x="35" y="525"/>
                  </a:lnTo>
                  <a:lnTo>
                    <a:pt x="525" y="35"/>
                  </a:lnTo>
                  <a:lnTo>
                    <a:pt x="543" y="19"/>
                  </a:lnTo>
                  <a:lnTo>
                    <a:pt x="563" y="8"/>
                  </a:lnTo>
                  <a:lnTo>
                    <a:pt x="585" y="2"/>
                  </a:lnTo>
                  <a:lnTo>
                    <a:pt x="6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576847" y="2647847"/>
            <a:ext cx="460500" cy="514454"/>
            <a:chOff x="85725" y="3452813"/>
            <a:chExt cx="582613" cy="650875"/>
          </a:xfrm>
          <a:solidFill>
            <a:schemeClr val="accent2"/>
          </a:solidFill>
        </p:grpSpPr>
        <p:sp>
          <p:nvSpPr>
            <p:cNvPr id="185" name="Freeform 86"/>
            <p:cNvSpPr>
              <a:spLocks/>
            </p:cNvSpPr>
            <p:nvPr/>
          </p:nvSpPr>
          <p:spPr bwMode="auto">
            <a:xfrm>
              <a:off x="331788" y="3643313"/>
              <a:ext cx="82550" cy="246063"/>
            </a:xfrm>
            <a:custGeom>
              <a:avLst/>
              <a:gdLst>
                <a:gd name="T0" fmla="*/ 132 w 419"/>
                <a:gd name="T1" fmla="*/ 0 h 1238"/>
                <a:gd name="T2" fmla="*/ 286 w 419"/>
                <a:gd name="T3" fmla="*/ 0 h 1238"/>
                <a:gd name="T4" fmla="*/ 286 w 419"/>
                <a:gd name="T5" fmla="*/ 681 h 1238"/>
                <a:gd name="T6" fmla="*/ 314 w 419"/>
                <a:gd name="T7" fmla="*/ 694 h 1238"/>
                <a:gd name="T8" fmla="*/ 340 w 419"/>
                <a:gd name="T9" fmla="*/ 712 h 1238"/>
                <a:gd name="T10" fmla="*/ 362 w 419"/>
                <a:gd name="T11" fmla="*/ 733 h 1238"/>
                <a:gd name="T12" fmla="*/ 382 w 419"/>
                <a:gd name="T13" fmla="*/ 757 h 1238"/>
                <a:gd name="T14" fmla="*/ 397 w 419"/>
                <a:gd name="T15" fmla="*/ 783 h 1238"/>
                <a:gd name="T16" fmla="*/ 409 w 419"/>
                <a:gd name="T17" fmla="*/ 812 h 1238"/>
                <a:gd name="T18" fmla="*/ 416 w 419"/>
                <a:gd name="T19" fmla="*/ 843 h 1238"/>
                <a:gd name="T20" fmla="*/ 419 w 419"/>
                <a:gd name="T21" fmla="*/ 876 h 1238"/>
                <a:gd name="T22" fmla="*/ 416 w 419"/>
                <a:gd name="T23" fmla="*/ 908 h 1238"/>
                <a:gd name="T24" fmla="*/ 409 w 419"/>
                <a:gd name="T25" fmla="*/ 939 h 1238"/>
                <a:gd name="T26" fmla="*/ 397 w 419"/>
                <a:gd name="T27" fmla="*/ 968 h 1238"/>
                <a:gd name="T28" fmla="*/ 382 w 419"/>
                <a:gd name="T29" fmla="*/ 995 h 1238"/>
                <a:gd name="T30" fmla="*/ 362 w 419"/>
                <a:gd name="T31" fmla="*/ 1019 h 1238"/>
                <a:gd name="T32" fmla="*/ 340 w 419"/>
                <a:gd name="T33" fmla="*/ 1040 h 1238"/>
                <a:gd name="T34" fmla="*/ 314 w 419"/>
                <a:gd name="T35" fmla="*/ 1057 h 1238"/>
                <a:gd name="T36" fmla="*/ 286 w 419"/>
                <a:gd name="T37" fmla="*/ 1071 h 1238"/>
                <a:gd name="T38" fmla="*/ 286 w 419"/>
                <a:gd name="T39" fmla="*/ 1238 h 1238"/>
                <a:gd name="T40" fmla="*/ 132 w 419"/>
                <a:gd name="T41" fmla="*/ 1238 h 1238"/>
                <a:gd name="T42" fmla="*/ 132 w 419"/>
                <a:gd name="T43" fmla="*/ 1071 h 1238"/>
                <a:gd name="T44" fmla="*/ 104 w 419"/>
                <a:gd name="T45" fmla="*/ 1057 h 1238"/>
                <a:gd name="T46" fmla="*/ 79 w 419"/>
                <a:gd name="T47" fmla="*/ 1040 h 1238"/>
                <a:gd name="T48" fmla="*/ 56 w 419"/>
                <a:gd name="T49" fmla="*/ 1019 h 1238"/>
                <a:gd name="T50" fmla="*/ 37 w 419"/>
                <a:gd name="T51" fmla="*/ 995 h 1238"/>
                <a:gd name="T52" fmla="*/ 21 w 419"/>
                <a:gd name="T53" fmla="*/ 968 h 1238"/>
                <a:gd name="T54" fmla="*/ 9 w 419"/>
                <a:gd name="T55" fmla="*/ 939 h 1238"/>
                <a:gd name="T56" fmla="*/ 2 w 419"/>
                <a:gd name="T57" fmla="*/ 908 h 1238"/>
                <a:gd name="T58" fmla="*/ 0 w 419"/>
                <a:gd name="T59" fmla="*/ 876 h 1238"/>
                <a:gd name="T60" fmla="*/ 2 w 419"/>
                <a:gd name="T61" fmla="*/ 843 h 1238"/>
                <a:gd name="T62" fmla="*/ 9 w 419"/>
                <a:gd name="T63" fmla="*/ 812 h 1238"/>
                <a:gd name="T64" fmla="*/ 21 w 419"/>
                <a:gd name="T65" fmla="*/ 783 h 1238"/>
                <a:gd name="T66" fmla="*/ 37 w 419"/>
                <a:gd name="T67" fmla="*/ 757 h 1238"/>
                <a:gd name="T68" fmla="*/ 56 w 419"/>
                <a:gd name="T69" fmla="*/ 733 h 1238"/>
                <a:gd name="T70" fmla="*/ 79 w 419"/>
                <a:gd name="T71" fmla="*/ 712 h 1238"/>
                <a:gd name="T72" fmla="*/ 104 w 419"/>
                <a:gd name="T73" fmla="*/ 694 h 1238"/>
                <a:gd name="T74" fmla="*/ 132 w 419"/>
                <a:gd name="T75" fmla="*/ 681 h 1238"/>
                <a:gd name="T76" fmla="*/ 132 w 419"/>
                <a:gd name="T77" fmla="*/ 0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9" h="1238">
                  <a:moveTo>
                    <a:pt x="132" y="0"/>
                  </a:moveTo>
                  <a:lnTo>
                    <a:pt x="286" y="0"/>
                  </a:lnTo>
                  <a:lnTo>
                    <a:pt x="286" y="681"/>
                  </a:lnTo>
                  <a:lnTo>
                    <a:pt x="314" y="694"/>
                  </a:lnTo>
                  <a:lnTo>
                    <a:pt x="340" y="712"/>
                  </a:lnTo>
                  <a:lnTo>
                    <a:pt x="362" y="733"/>
                  </a:lnTo>
                  <a:lnTo>
                    <a:pt x="382" y="757"/>
                  </a:lnTo>
                  <a:lnTo>
                    <a:pt x="397" y="783"/>
                  </a:lnTo>
                  <a:lnTo>
                    <a:pt x="409" y="812"/>
                  </a:lnTo>
                  <a:lnTo>
                    <a:pt x="416" y="843"/>
                  </a:lnTo>
                  <a:lnTo>
                    <a:pt x="419" y="876"/>
                  </a:lnTo>
                  <a:lnTo>
                    <a:pt x="416" y="908"/>
                  </a:lnTo>
                  <a:lnTo>
                    <a:pt x="409" y="939"/>
                  </a:lnTo>
                  <a:lnTo>
                    <a:pt x="397" y="968"/>
                  </a:lnTo>
                  <a:lnTo>
                    <a:pt x="382" y="995"/>
                  </a:lnTo>
                  <a:lnTo>
                    <a:pt x="362" y="1019"/>
                  </a:lnTo>
                  <a:lnTo>
                    <a:pt x="340" y="1040"/>
                  </a:lnTo>
                  <a:lnTo>
                    <a:pt x="314" y="1057"/>
                  </a:lnTo>
                  <a:lnTo>
                    <a:pt x="286" y="1071"/>
                  </a:lnTo>
                  <a:lnTo>
                    <a:pt x="286" y="1238"/>
                  </a:lnTo>
                  <a:lnTo>
                    <a:pt x="132" y="1238"/>
                  </a:lnTo>
                  <a:lnTo>
                    <a:pt x="132" y="1071"/>
                  </a:lnTo>
                  <a:lnTo>
                    <a:pt x="104" y="1057"/>
                  </a:lnTo>
                  <a:lnTo>
                    <a:pt x="79" y="1040"/>
                  </a:lnTo>
                  <a:lnTo>
                    <a:pt x="56" y="1019"/>
                  </a:lnTo>
                  <a:lnTo>
                    <a:pt x="37" y="995"/>
                  </a:lnTo>
                  <a:lnTo>
                    <a:pt x="21" y="968"/>
                  </a:lnTo>
                  <a:lnTo>
                    <a:pt x="9" y="939"/>
                  </a:lnTo>
                  <a:lnTo>
                    <a:pt x="2" y="908"/>
                  </a:lnTo>
                  <a:lnTo>
                    <a:pt x="0" y="876"/>
                  </a:lnTo>
                  <a:lnTo>
                    <a:pt x="2" y="843"/>
                  </a:lnTo>
                  <a:lnTo>
                    <a:pt x="9" y="812"/>
                  </a:lnTo>
                  <a:lnTo>
                    <a:pt x="21" y="783"/>
                  </a:lnTo>
                  <a:lnTo>
                    <a:pt x="37" y="757"/>
                  </a:lnTo>
                  <a:lnTo>
                    <a:pt x="56" y="733"/>
                  </a:lnTo>
                  <a:lnTo>
                    <a:pt x="79" y="712"/>
                  </a:lnTo>
                  <a:lnTo>
                    <a:pt x="104" y="694"/>
                  </a:lnTo>
                  <a:lnTo>
                    <a:pt x="132" y="681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7"/>
            <p:cNvSpPr>
              <a:spLocks noEditPoints="1"/>
            </p:cNvSpPr>
            <p:nvPr/>
          </p:nvSpPr>
          <p:spPr bwMode="auto">
            <a:xfrm>
              <a:off x="85725" y="3452813"/>
              <a:ext cx="582613" cy="650875"/>
            </a:xfrm>
            <a:custGeom>
              <a:avLst/>
              <a:gdLst>
                <a:gd name="T0" fmla="*/ 1207 w 2933"/>
                <a:gd name="T1" fmla="*/ 825 h 3288"/>
                <a:gd name="T2" fmla="*/ 920 w 2933"/>
                <a:gd name="T3" fmla="*/ 940 h 3288"/>
                <a:gd name="T4" fmla="*/ 681 w 2933"/>
                <a:gd name="T5" fmla="*/ 1131 h 3288"/>
                <a:gd name="T6" fmla="*/ 508 w 2933"/>
                <a:gd name="T7" fmla="*/ 1384 h 3288"/>
                <a:gd name="T8" fmla="*/ 415 w 2933"/>
                <a:gd name="T9" fmla="*/ 1681 h 3288"/>
                <a:gd name="T10" fmla="*/ 415 w 2933"/>
                <a:gd name="T11" fmla="*/ 2003 h 3288"/>
                <a:gd name="T12" fmla="*/ 508 w 2933"/>
                <a:gd name="T13" fmla="*/ 2301 h 3288"/>
                <a:gd name="T14" fmla="*/ 681 w 2933"/>
                <a:gd name="T15" fmla="*/ 2553 h 3288"/>
                <a:gd name="T16" fmla="*/ 920 w 2933"/>
                <a:gd name="T17" fmla="*/ 2743 h 3288"/>
                <a:gd name="T18" fmla="*/ 1207 w 2933"/>
                <a:gd name="T19" fmla="*/ 2858 h 3288"/>
                <a:gd name="T20" fmla="*/ 1529 w 2933"/>
                <a:gd name="T21" fmla="*/ 2883 h 3288"/>
                <a:gd name="T22" fmla="*/ 1836 w 2933"/>
                <a:gd name="T23" fmla="*/ 2811 h 3288"/>
                <a:gd name="T24" fmla="*/ 2100 w 2933"/>
                <a:gd name="T25" fmla="*/ 2657 h 3288"/>
                <a:gd name="T26" fmla="*/ 2308 w 2933"/>
                <a:gd name="T27" fmla="*/ 2434 h 3288"/>
                <a:gd name="T28" fmla="*/ 2444 w 2933"/>
                <a:gd name="T29" fmla="*/ 2157 h 3288"/>
                <a:gd name="T30" fmla="*/ 2492 w 2933"/>
                <a:gd name="T31" fmla="*/ 1842 h 3288"/>
                <a:gd name="T32" fmla="*/ 2444 w 2933"/>
                <a:gd name="T33" fmla="*/ 1527 h 3288"/>
                <a:gd name="T34" fmla="*/ 2308 w 2933"/>
                <a:gd name="T35" fmla="*/ 1251 h 3288"/>
                <a:gd name="T36" fmla="*/ 2100 w 2933"/>
                <a:gd name="T37" fmla="*/ 1027 h 3288"/>
                <a:gd name="T38" fmla="*/ 1836 w 2933"/>
                <a:gd name="T39" fmla="*/ 873 h 3288"/>
                <a:gd name="T40" fmla="*/ 1529 w 2933"/>
                <a:gd name="T41" fmla="*/ 801 h 3288"/>
                <a:gd name="T42" fmla="*/ 1698 w 2933"/>
                <a:gd name="T43" fmla="*/ 341 h 3288"/>
                <a:gd name="T44" fmla="*/ 1755 w 2933"/>
                <a:gd name="T45" fmla="*/ 429 h 3288"/>
                <a:gd name="T46" fmla="*/ 2084 w 2933"/>
                <a:gd name="T47" fmla="*/ 544 h 3288"/>
                <a:gd name="T48" fmla="*/ 2373 w 2933"/>
                <a:gd name="T49" fmla="*/ 731 h 3288"/>
                <a:gd name="T50" fmla="*/ 2933 w 2933"/>
                <a:gd name="T51" fmla="*/ 711 h 3288"/>
                <a:gd name="T52" fmla="*/ 2613 w 2933"/>
                <a:gd name="T53" fmla="*/ 986 h 3288"/>
                <a:gd name="T54" fmla="*/ 2789 w 2933"/>
                <a:gd name="T55" fmla="*/ 1299 h 3288"/>
                <a:gd name="T56" fmla="*/ 2883 w 2933"/>
                <a:gd name="T57" fmla="*/ 1653 h 3288"/>
                <a:gd name="T58" fmla="*/ 2883 w 2933"/>
                <a:gd name="T59" fmla="*/ 2030 h 3288"/>
                <a:gd name="T60" fmla="*/ 2790 w 2933"/>
                <a:gd name="T61" fmla="*/ 2384 h 3288"/>
                <a:gd name="T62" fmla="*/ 2615 w 2933"/>
                <a:gd name="T63" fmla="*/ 2695 h 3288"/>
                <a:gd name="T64" fmla="*/ 2372 w 2933"/>
                <a:gd name="T65" fmla="*/ 2955 h 3288"/>
                <a:gd name="T66" fmla="*/ 2071 w 2933"/>
                <a:gd name="T67" fmla="*/ 3147 h 3288"/>
                <a:gd name="T68" fmla="*/ 1728 w 2933"/>
                <a:gd name="T69" fmla="*/ 3261 h 3288"/>
                <a:gd name="T70" fmla="*/ 1352 w 2933"/>
                <a:gd name="T71" fmla="*/ 3285 h 3288"/>
                <a:gd name="T72" fmla="*/ 990 w 2933"/>
                <a:gd name="T73" fmla="*/ 3215 h 3288"/>
                <a:gd name="T74" fmla="*/ 666 w 2933"/>
                <a:gd name="T75" fmla="*/ 3060 h 3288"/>
                <a:gd name="T76" fmla="*/ 393 w 2933"/>
                <a:gd name="T77" fmla="*/ 2832 h 3288"/>
                <a:gd name="T78" fmla="*/ 182 w 2933"/>
                <a:gd name="T79" fmla="*/ 2546 h 3288"/>
                <a:gd name="T80" fmla="*/ 47 w 2933"/>
                <a:gd name="T81" fmla="*/ 2212 h 3288"/>
                <a:gd name="T82" fmla="*/ 0 w 2933"/>
                <a:gd name="T83" fmla="*/ 1842 h 3288"/>
                <a:gd name="T84" fmla="*/ 46 w 2933"/>
                <a:gd name="T85" fmla="*/ 1479 h 3288"/>
                <a:gd name="T86" fmla="*/ 177 w 2933"/>
                <a:gd name="T87" fmla="*/ 1148 h 3288"/>
                <a:gd name="T88" fmla="*/ 382 w 2933"/>
                <a:gd name="T89" fmla="*/ 864 h 3288"/>
                <a:gd name="T90" fmla="*/ 647 w 2933"/>
                <a:gd name="T91" fmla="*/ 637 h 3288"/>
                <a:gd name="T92" fmla="*/ 963 w 2933"/>
                <a:gd name="T93" fmla="*/ 480 h 3288"/>
                <a:gd name="T94" fmla="*/ 1317 w 2933"/>
                <a:gd name="T95" fmla="*/ 401 h 3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3" h="3288">
                  <a:moveTo>
                    <a:pt x="1447" y="798"/>
                  </a:moveTo>
                  <a:lnTo>
                    <a:pt x="1366" y="801"/>
                  </a:lnTo>
                  <a:lnTo>
                    <a:pt x="1286" y="810"/>
                  </a:lnTo>
                  <a:lnTo>
                    <a:pt x="1207" y="825"/>
                  </a:lnTo>
                  <a:lnTo>
                    <a:pt x="1132" y="846"/>
                  </a:lnTo>
                  <a:lnTo>
                    <a:pt x="1058" y="873"/>
                  </a:lnTo>
                  <a:lnTo>
                    <a:pt x="988" y="904"/>
                  </a:lnTo>
                  <a:lnTo>
                    <a:pt x="920" y="940"/>
                  </a:lnTo>
                  <a:lnTo>
                    <a:pt x="855" y="982"/>
                  </a:lnTo>
                  <a:lnTo>
                    <a:pt x="794" y="1027"/>
                  </a:lnTo>
                  <a:lnTo>
                    <a:pt x="736" y="1077"/>
                  </a:lnTo>
                  <a:lnTo>
                    <a:pt x="681" y="1131"/>
                  </a:lnTo>
                  <a:lnTo>
                    <a:pt x="632" y="1189"/>
                  </a:lnTo>
                  <a:lnTo>
                    <a:pt x="586" y="1251"/>
                  </a:lnTo>
                  <a:lnTo>
                    <a:pt x="545" y="1316"/>
                  </a:lnTo>
                  <a:lnTo>
                    <a:pt x="508" y="1384"/>
                  </a:lnTo>
                  <a:lnTo>
                    <a:pt x="477" y="1454"/>
                  </a:lnTo>
                  <a:lnTo>
                    <a:pt x="451" y="1527"/>
                  </a:lnTo>
                  <a:lnTo>
                    <a:pt x="430" y="1603"/>
                  </a:lnTo>
                  <a:lnTo>
                    <a:pt x="415" y="1681"/>
                  </a:lnTo>
                  <a:lnTo>
                    <a:pt x="405" y="1760"/>
                  </a:lnTo>
                  <a:lnTo>
                    <a:pt x="402" y="1842"/>
                  </a:lnTo>
                  <a:lnTo>
                    <a:pt x="405" y="1923"/>
                  </a:lnTo>
                  <a:lnTo>
                    <a:pt x="415" y="2003"/>
                  </a:lnTo>
                  <a:lnTo>
                    <a:pt x="430" y="2082"/>
                  </a:lnTo>
                  <a:lnTo>
                    <a:pt x="451" y="2157"/>
                  </a:lnTo>
                  <a:lnTo>
                    <a:pt x="477" y="2231"/>
                  </a:lnTo>
                  <a:lnTo>
                    <a:pt x="508" y="2301"/>
                  </a:lnTo>
                  <a:lnTo>
                    <a:pt x="545" y="2369"/>
                  </a:lnTo>
                  <a:lnTo>
                    <a:pt x="586" y="2434"/>
                  </a:lnTo>
                  <a:lnTo>
                    <a:pt x="632" y="2495"/>
                  </a:lnTo>
                  <a:lnTo>
                    <a:pt x="681" y="2553"/>
                  </a:lnTo>
                  <a:lnTo>
                    <a:pt x="736" y="2607"/>
                  </a:lnTo>
                  <a:lnTo>
                    <a:pt x="794" y="2657"/>
                  </a:lnTo>
                  <a:lnTo>
                    <a:pt x="855" y="2702"/>
                  </a:lnTo>
                  <a:lnTo>
                    <a:pt x="920" y="2743"/>
                  </a:lnTo>
                  <a:lnTo>
                    <a:pt x="988" y="2780"/>
                  </a:lnTo>
                  <a:lnTo>
                    <a:pt x="1058" y="2811"/>
                  </a:lnTo>
                  <a:lnTo>
                    <a:pt x="1132" y="2838"/>
                  </a:lnTo>
                  <a:lnTo>
                    <a:pt x="1207" y="2858"/>
                  </a:lnTo>
                  <a:lnTo>
                    <a:pt x="1286" y="2874"/>
                  </a:lnTo>
                  <a:lnTo>
                    <a:pt x="1366" y="2883"/>
                  </a:lnTo>
                  <a:lnTo>
                    <a:pt x="1447" y="2886"/>
                  </a:lnTo>
                  <a:lnTo>
                    <a:pt x="1529" y="2883"/>
                  </a:lnTo>
                  <a:lnTo>
                    <a:pt x="1608" y="2874"/>
                  </a:lnTo>
                  <a:lnTo>
                    <a:pt x="1686" y="2858"/>
                  </a:lnTo>
                  <a:lnTo>
                    <a:pt x="1763" y="2838"/>
                  </a:lnTo>
                  <a:lnTo>
                    <a:pt x="1836" y="2811"/>
                  </a:lnTo>
                  <a:lnTo>
                    <a:pt x="1906" y="2780"/>
                  </a:lnTo>
                  <a:lnTo>
                    <a:pt x="1974" y="2743"/>
                  </a:lnTo>
                  <a:lnTo>
                    <a:pt x="2039" y="2702"/>
                  </a:lnTo>
                  <a:lnTo>
                    <a:pt x="2100" y="2657"/>
                  </a:lnTo>
                  <a:lnTo>
                    <a:pt x="2158" y="2607"/>
                  </a:lnTo>
                  <a:lnTo>
                    <a:pt x="2213" y="2553"/>
                  </a:lnTo>
                  <a:lnTo>
                    <a:pt x="2263" y="2495"/>
                  </a:lnTo>
                  <a:lnTo>
                    <a:pt x="2308" y="2434"/>
                  </a:lnTo>
                  <a:lnTo>
                    <a:pt x="2350" y="2369"/>
                  </a:lnTo>
                  <a:lnTo>
                    <a:pt x="2386" y="2301"/>
                  </a:lnTo>
                  <a:lnTo>
                    <a:pt x="2417" y="2231"/>
                  </a:lnTo>
                  <a:lnTo>
                    <a:pt x="2444" y="2157"/>
                  </a:lnTo>
                  <a:lnTo>
                    <a:pt x="2465" y="2082"/>
                  </a:lnTo>
                  <a:lnTo>
                    <a:pt x="2480" y="2003"/>
                  </a:lnTo>
                  <a:lnTo>
                    <a:pt x="2489" y="1923"/>
                  </a:lnTo>
                  <a:lnTo>
                    <a:pt x="2492" y="1842"/>
                  </a:lnTo>
                  <a:lnTo>
                    <a:pt x="2489" y="1760"/>
                  </a:lnTo>
                  <a:lnTo>
                    <a:pt x="2480" y="1681"/>
                  </a:lnTo>
                  <a:lnTo>
                    <a:pt x="2465" y="1603"/>
                  </a:lnTo>
                  <a:lnTo>
                    <a:pt x="2444" y="1527"/>
                  </a:lnTo>
                  <a:lnTo>
                    <a:pt x="2417" y="1454"/>
                  </a:lnTo>
                  <a:lnTo>
                    <a:pt x="2386" y="1384"/>
                  </a:lnTo>
                  <a:lnTo>
                    <a:pt x="2350" y="1316"/>
                  </a:lnTo>
                  <a:lnTo>
                    <a:pt x="2308" y="1251"/>
                  </a:lnTo>
                  <a:lnTo>
                    <a:pt x="2263" y="1189"/>
                  </a:lnTo>
                  <a:lnTo>
                    <a:pt x="2213" y="1131"/>
                  </a:lnTo>
                  <a:lnTo>
                    <a:pt x="2158" y="1077"/>
                  </a:lnTo>
                  <a:lnTo>
                    <a:pt x="2100" y="1027"/>
                  </a:lnTo>
                  <a:lnTo>
                    <a:pt x="2039" y="982"/>
                  </a:lnTo>
                  <a:lnTo>
                    <a:pt x="1974" y="940"/>
                  </a:lnTo>
                  <a:lnTo>
                    <a:pt x="1906" y="904"/>
                  </a:lnTo>
                  <a:lnTo>
                    <a:pt x="1836" y="873"/>
                  </a:lnTo>
                  <a:lnTo>
                    <a:pt x="1763" y="846"/>
                  </a:lnTo>
                  <a:lnTo>
                    <a:pt x="1686" y="825"/>
                  </a:lnTo>
                  <a:lnTo>
                    <a:pt x="1608" y="810"/>
                  </a:lnTo>
                  <a:lnTo>
                    <a:pt x="1529" y="801"/>
                  </a:lnTo>
                  <a:lnTo>
                    <a:pt x="1447" y="798"/>
                  </a:lnTo>
                  <a:close/>
                  <a:moveTo>
                    <a:pt x="1195" y="0"/>
                  </a:moveTo>
                  <a:lnTo>
                    <a:pt x="1698" y="0"/>
                  </a:lnTo>
                  <a:lnTo>
                    <a:pt x="1698" y="341"/>
                  </a:lnTo>
                  <a:lnTo>
                    <a:pt x="1578" y="341"/>
                  </a:lnTo>
                  <a:lnTo>
                    <a:pt x="1578" y="401"/>
                  </a:lnTo>
                  <a:lnTo>
                    <a:pt x="1667" y="413"/>
                  </a:lnTo>
                  <a:lnTo>
                    <a:pt x="1755" y="429"/>
                  </a:lnTo>
                  <a:lnTo>
                    <a:pt x="1841" y="451"/>
                  </a:lnTo>
                  <a:lnTo>
                    <a:pt x="1924" y="477"/>
                  </a:lnTo>
                  <a:lnTo>
                    <a:pt x="2006" y="508"/>
                  </a:lnTo>
                  <a:lnTo>
                    <a:pt x="2084" y="544"/>
                  </a:lnTo>
                  <a:lnTo>
                    <a:pt x="2161" y="585"/>
                  </a:lnTo>
                  <a:lnTo>
                    <a:pt x="2235" y="629"/>
                  </a:lnTo>
                  <a:lnTo>
                    <a:pt x="2305" y="678"/>
                  </a:lnTo>
                  <a:lnTo>
                    <a:pt x="2373" y="731"/>
                  </a:lnTo>
                  <a:lnTo>
                    <a:pt x="2421" y="683"/>
                  </a:lnTo>
                  <a:lnTo>
                    <a:pt x="2336" y="598"/>
                  </a:lnTo>
                  <a:lnTo>
                    <a:pt x="2577" y="355"/>
                  </a:lnTo>
                  <a:lnTo>
                    <a:pt x="2933" y="711"/>
                  </a:lnTo>
                  <a:lnTo>
                    <a:pt x="2692" y="952"/>
                  </a:lnTo>
                  <a:lnTo>
                    <a:pt x="2606" y="867"/>
                  </a:lnTo>
                  <a:lnTo>
                    <a:pt x="2557" y="915"/>
                  </a:lnTo>
                  <a:lnTo>
                    <a:pt x="2613" y="986"/>
                  </a:lnTo>
                  <a:lnTo>
                    <a:pt x="2663" y="1059"/>
                  </a:lnTo>
                  <a:lnTo>
                    <a:pt x="2711" y="1136"/>
                  </a:lnTo>
                  <a:lnTo>
                    <a:pt x="2752" y="1216"/>
                  </a:lnTo>
                  <a:lnTo>
                    <a:pt x="2789" y="1299"/>
                  </a:lnTo>
                  <a:lnTo>
                    <a:pt x="2820" y="1384"/>
                  </a:lnTo>
                  <a:lnTo>
                    <a:pt x="2847" y="1472"/>
                  </a:lnTo>
                  <a:lnTo>
                    <a:pt x="2867" y="1561"/>
                  </a:lnTo>
                  <a:lnTo>
                    <a:pt x="2883" y="1653"/>
                  </a:lnTo>
                  <a:lnTo>
                    <a:pt x="2892" y="1747"/>
                  </a:lnTo>
                  <a:lnTo>
                    <a:pt x="2895" y="1842"/>
                  </a:lnTo>
                  <a:lnTo>
                    <a:pt x="2892" y="1937"/>
                  </a:lnTo>
                  <a:lnTo>
                    <a:pt x="2883" y="2030"/>
                  </a:lnTo>
                  <a:lnTo>
                    <a:pt x="2868" y="2122"/>
                  </a:lnTo>
                  <a:lnTo>
                    <a:pt x="2847" y="2212"/>
                  </a:lnTo>
                  <a:lnTo>
                    <a:pt x="2821" y="2299"/>
                  </a:lnTo>
                  <a:lnTo>
                    <a:pt x="2790" y="2384"/>
                  </a:lnTo>
                  <a:lnTo>
                    <a:pt x="2753" y="2466"/>
                  </a:lnTo>
                  <a:lnTo>
                    <a:pt x="2712" y="2546"/>
                  </a:lnTo>
                  <a:lnTo>
                    <a:pt x="2665" y="2622"/>
                  </a:lnTo>
                  <a:lnTo>
                    <a:pt x="2615" y="2695"/>
                  </a:lnTo>
                  <a:lnTo>
                    <a:pt x="2560" y="2766"/>
                  </a:lnTo>
                  <a:lnTo>
                    <a:pt x="2501" y="2832"/>
                  </a:lnTo>
                  <a:lnTo>
                    <a:pt x="2438" y="2896"/>
                  </a:lnTo>
                  <a:lnTo>
                    <a:pt x="2372" y="2955"/>
                  </a:lnTo>
                  <a:lnTo>
                    <a:pt x="2302" y="3009"/>
                  </a:lnTo>
                  <a:lnTo>
                    <a:pt x="2228" y="3060"/>
                  </a:lnTo>
                  <a:lnTo>
                    <a:pt x="2151" y="3106"/>
                  </a:lnTo>
                  <a:lnTo>
                    <a:pt x="2071" y="3147"/>
                  </a:lnTo>
                  <a:lnTo>
                    <a:pt x="1989" y="3183"/>
                  </a:lnTo>
                  <a:lnTo>
                    <a:pt x="1904" y="3215"/>
                  </a:lnTo>
                  <a:lnTo>
                    <a:pt x="1817" y="3241"/>
                  </a:lnTo>
                  <a:lnTo>
                    <a:pt x="1728" y="3261"/>
                  </a:lnTo>
                  <a:lnTo>
                    <a:pt x="1635" y="3276"/>
                  </a:lnTo>
                  <a:lnTo>
                    <a:pt x="1542" y="3285"/>
                  </a:lnTo>
                  <a:lnTo>
                    <a:pt x="1447" y="3288"/>
                  </a:lnTo>
                  <a:lnTo>
                    <a:pt x="1352" y="3285"/>
                  </a:lnTo>
                  <a:lnTo>
                    <a:pt x="1259" y="3276"/>
                  </a:lnTo>
                  <a:lnTo>
                    <a:pt x="1167" y="3261"/>
                  </a:lnTo>
                  <a:lnTo>
                    <a:pt x="1077" y="3241"/>
                  </a:lnTo>
                  <a:lnTo>
                    <a:pt x="990" y="3215"/>
                  </a:lnTo>
                  <a:lnTo>
                    <a:pt x="905" y="3183"/>
                  </a:lnTo>
                  <a:lnTo>
                    <a:pt x="823" y="3147"/>
                  </a:lnTo>
                  <a:lnTo>
                    <a:pt x="744" y="3106"/>
                  </a:lnTo>
                  <a:lnTo>
                    <a:pt x="666" y="3060"/>
                  </a:lnTo>
                  <a:lnTo>
                    <a:pt x="593" y="3009"/>
                  </a:lnTo>
                  <a:lnTo>
                    <a:pt x="523" y="2955"/>
                  </a:lnTo>
                  <a:lnTo>
                    <a:pt x="456" y="2896"/>
                  </a:lnTo>
                  <a:lnTo>
                    <a:pt x="393" y="2832"/>
                  </a:lnTo>
                  <a:lnTo>
                    <a:pt x="334" y="2766"/>
                  </a:lnTo>
                  <a:lnTo>
                    <a:pt x="280" y="2695"/>
                  </a:lnTo>
                  <a:lnTo>
                    <a:pt x="228" y="2622"/>
                  </a:lnTo>
                  <a:lnTo>
                    <a:pt x="182" y="2546"/>
                  </a:lnTo>
                  <a:lnTo>
                    <a:pt x="141" y="2466"/>
                  </a:lnTo>
                  <a:lnTo>
                    <a:pt x="105" y="2384"/>
                  </a:lnTo>
                  <a:lnTo>
                    <a:pt x="73" y="2299"/>
                  </a:lnTo>
                  <a:lnTo>
                    <a:pt x="47" y="2212"/>
                  </a:lnTo>
                  <a:lnTo>
                    <a:pt x="27" y="2122"/>
                  </a:lnTo>
                  <a:lnTo>
                    <a:pt x="12" y="2030"/>
                  </a:lnTo>
                  <a:lnTo>
                    <a:pt x="3" y="1937"/>
                  </a:lnTo>
                  <a:lnTo>
                    <a:pt x="0" y="1842"/>
                  </a:lnTo>
                  <a:lnTo>
                    <a:pt x="3" y="1749"/>
                  </a:lnTo>
                  <a:lnTo>
                    <a:pt x="11" y="1657"/>
                  </a:lnTo>
                  <a:lnTo>
                    <a:pt x="26" y="1567"/>
                  </a:lnTo>
                  <a:lnTo>
                    <a:pt x="46" y="1479"/>
                  </a:lnTo>
                  <a:lnTo>
                    <a:pt x="71" y="1393"/>
                  </a:lnTo>
                  <a:lnTo>
                    <a:pt x="101" y="1309"/>
                  </a:lnTo>
                  <a:lnTo>
                    <a:pt x="137" y="1227"/>
                  </a:lnTo>
                  <a:lnTo>
                    <a:pt x="177" y="1148"/>
                  </a:lnTo>
                  <a:lnTo>
                    <a:pt x="221" y="1072"/>
                  </a:lnTo>
                  <a:lnTo>
                    <a:pt x="271" y="1000"/>
                  </a:lnTo>
                  <a:lnTo>
                    <a:pt x="325" y="930"/>
                  </a:lnTo>
                  <a:lnTo>
                    <a:pt x="382" y="864"/>
                  </a:lnTo>
                  <a:lnTo>
                    <a:pt x="443" y="802"/>
                  </a:lnTo>
                  <a:lnTo>
                    <a:pt x="508" y="743"/>
                  </a:lnTo>
                  <a:lnTo>
                    <a:pt x="576" y="688"/>
                  </a:lnTo>
                  <a:lnTo>
                    <a:pt x="647" y="637"/>
                  </a:lnTo>
                  <a:lnTo>
                    <a:pt x="722" y="591"/>
                  </a:lnTo>
                  <a:lnTo>
                    <a:pt x="800" y="549"/>
                  </a:lnTo>
                  <a:lnTo>
                    <a:pt x="880" y="512"/>
                  </a:lnTo>
                  <a:lnTo>
                    <a:pt x="963" y="480"/>
                  </a:lnTo>
                  <a:lnTo>
                    <a:pt x="1048" y="452"/>
                  </a:lnTo>
                  <a:lnTo>
                    <a:pt x="1135" y="430"/>
                  </a:lnTo>
                  <a:lnTo>
                    <a:pt x="1226" y="413"/>
                  </a:lnTo>
                  <a:lnTo>
                    <a:pt x="1317" y="401"/>
                  </a:lnTo>
                  <a:lnTo>
                    <a:pt x="1317" y="341"/>
                  </a:lnTo>
                  <a:lnTo>
                    <a:pt x="1195" y="341"/>
                  </a:lnTo>
                  <a:lnTo>
                    <a:pt x="11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3270358" y="3830519"/>
            <a:ext cx="484147" cy="484147"/>
            <a:chOff x="-103188" y="3478213"/>
            <a:chExt cx="771525" cy="771525"/>
          </a:xfrm>
          <a:solidFill>
            <a:schemeClr val="accent4"/>
          </a:solidFill>
        </p:grpSpPr>
        <p:sp>
          <p:nvSpPr>
            <p:cNvPr id="188" name="Freeform 92"/>
            <p:cNvSpPr>
              <a:spLocks/>
            </p:cNvSpPr>
            <p:nvPr/>
          </p:nvSpPr>
          <p:spPr bwMode="auto">
            <a:xfrm>
              <a:off x="182562" y="3478213"/>
              <a:ext cx="485775" cy="485775"/>
            </a:xfrm>
            <a:custGeom>
              <a:avLst/>
              <a:gdLst>
                <a:gd name="T0" fmla="*/ 1751 w 2143"/>
                <a:gd name="T1" fmla="*/ 0 h 2142"/>
                <a:gd name="T2" fmla="*/ 1797 w 2143"/>
                <a:gd name="T3" fmla="*/ 346 h 2142"/>
                <a:gd name="T4" fmla="*/ 2143 w 2143"/>
                <a:gd name="T5" fmla="*/ 391 h 2142"/>
                <a:gd name="T6" fmla="*/ 1685 w 2143"/>
                <a:gd name="T7" fmla="*/ 848 h 2142"/>
                <a:gd name="T8" fmla="*/ 1539 w 2143"/>
                <a:gd name="T9" fmla="*/ 828 h 2142"/>
                <a:gd name="T10" fmla="*/ 636 w 2143"/>
                <a:gd name="T11" fmla="*/ 1731 h 2142"/>
                <a:gd name="T12" fmla="*/ 643 w 2143"/>
                <a:gd name="T13" fmla="*/ 1759 h 2142"/>
                <a:gd name="T14" fmla="*/ 647 w 2143"/>
                <a:gd name="T15" fmla="*/ 1788 h 2142"/>
                <a:gd name="T16" fmla="*/ 648 w 2143"/>
                <a:gd name="T17" fmla="*/ 1818 h 2142"/>
                <a:gd name="T18" fmla="*/ 645 w 2143"/>
                <a:gd name="T19" fmla="*/ 1861 h 2142"/>
                <a:gd name="T20" fmla="*/ 637 w 2143"/>
                <a:gd name="T21" fmla="*/ 1904 h 2142"/>
                <a:gd name="T22" fmla="*/ 622 w 2143"/>
                <a:gd name="T23" fmla="*/ 1943 h 2142"/>
                <a:gd name="T24" fmla="*/ 604 w 2143"/>
                <a:gd name="T25" fmla="*/ 1981 h 2142"/>
                <a:gd name="T26" fmla="*/ 581 w 2143"/>
                <a:gd name="T27" fmla="*/ 2016 h 2142"/>
                <a:gd name="T28" fmla="*/ 553 w 2143"/>
                <a:gd name="T29" fmla="*/ 2047 h 2142"/>
                <a:gd name="T30" fmla="*/ 522 w 2143"/>
                <a:gd name="T31" fmla="*/ 2074 h 2142"/>
                <a:gd name="T32" fmla="*/ 488 w 2143"/>
                <a:gd name="T33" fmla="*/ 2097 h 2142"/>
                <a:gd name="T34" fmla="*/ 450 w 2143"/>
                <a:gd name="T35" fmla="*/ 2116 h 2142"/>
                <a:gd name="T36" fmla="*/ 410 w 2143"/>
                <a:gd name="T37" fmla="*/ 2131 h 2142"/>
                <a:gd name="T38" fmla="*/ 367 w 2143"/>
                <a:gd name="T39" fmla="*/ 2139 h 2142"/>
                <a:gd name="T40" fmla="*/ 324 w 2143"/>
                <a:gd name="T41" fmla="*/ 2142 h 2142"/>
                <a:gd name="T42" fmla="*/ 279 w 2143"/>
                <a:gd name="T43" fmla="*/ 2139 h 2142"/>
                <a:gd name="T44" fmla="*/ 238 w 2143"/>
                <a:gd name="T45" fmla="*/ 2131 h 2142"/>
                <a:gd name="T46" fmla="*/ 197 w 2143"/>
                <a:gd name="T47" fmla="*/ 2116 h 2142"/>
                <a:gd name="T48" fmla="*/ 160 w 2143"/>
                <a:gd name="T49" fmla="*/ 2097 h 2142"/>
                <a:gd name="T50" fmla="*/ 126 w 2143"/>
                <a:gd name="T51" fmla="*/ 2074 h 2142"/>
                <a:gd name="T52" fmla="*/ 95 w 2143"/>
                <a:gd name="T53" fmla="*/ 2047 h 2142"/>
                <a:gd name="T54" fmla="*/ 67 w 2143"/>
                <a:gd name="T55" fmla="*/ 2016 h 2142"/>
                <a:gd name="T56" fmla="*/ 44 w 2143"/>
                <a:gd name="T57" fmla="*/ 1981 h 2142"/>
                <a:gd name="T58" fmla="*/ 24 w 2143"/>
                <a:gd name="T59" fmla="*/ 1943 h 2142"/>
                <a:gd name="T60" fmla="*/ 11 w 2143"/>
                <a:gd name="T61" fmla="*/ 1904 h 2142"/>
                <a:gd name="T62" fmla="*/ 3 w 2143"/>
                <a:gd name="T63" fmla="*/ 1861 h 2142"/>
                <a:gd name="T64" fmla="*/ 0 w 2143"/>
                <a:gd name="T65" fmla="*/ 1818 h 2142"/>
                <a:gd name="T66" fmla="*/ 3 w 2143"/>
                <a:gd name="T67" fmla="*/ 1773 h 2142"/>
                <a:gd name="T68" fmla="*/ 11 w 2143"/>
                <a:gd name="T69" fmla="*/ 1732 h 2142"/>
                <a:gd name="T70" fmla="*/ 24 w 2143"/>
                <a:gd name="T71" fmla="*/ 1692 h 2142"/>
                <a:gd name="T72" fmla="*/ 44 w 2143"/>
                <a:gd name="T73" fmla="*/ 1654 h 2142"/>
                <a:gd name="T74" fmla="*/ 67 w 2143"/>
                <a:gd name="T75" fmla="*/ 1619 h 2142"/>
                <a:gd name="T76" fmla="*/ 95 w 2143"/>
                <a:gd name="T77" fmla="*/ 1588 h 2142"/>
                <a:gd name="T78" fmla="*/ 126 w 2143"/>
                <a:gd name="T79" fmla="*/ 1561 h 2142"/>
                <a:gd name="T80" fmla="*/ 160 w 2143"/>
                <a:gd name="T81" fmla="*/ 1537 h 2142"/>
                <a:gd name="T82" fmla="*/ 197 w 2143"/>
                <a:gd name="T83" fmla="*/ 1519 h 2142"/>
                <a:gd name="T84" fmla="*/ 238 w 2143"/>
                <a:gd name="T85" fmla="*/ 1505 h 2142"/>
                <a:gd name="T86" fmla="*/ 279 w 2143"/>
                <a:gd name="T87" fmla="*/ 1497 h 2142"/>
                <a:gd name="T88" fmla="*/ 324 w 2143"/>
                <a:gd name="T89" fmla="*/ 1494 h 2142"/>
                <a:gd name="T90" fmla="*/ 353 w 2143"/>
                <a:gd name="T91" fmla="*/ 1495 h 2142"/>
                <a:gd name="T92" fmla="*/ 382 w 2143"/>
                <a:gd name="T93" fmla="*/ 1499 h 2142"/>
                <a:gd name="T94" fmla="*/ 410 w 2143"/>
                <a:gd name="T95" fmla="*/ 1505 h 2142"/>
                <a:gd name="T96" fmla="*/ 1313 w 2143"/>
                <a:gd name="T97" fmla="*/ 603 h 2142"/>
                <a:gd name="T98" fmla="*/ 1293 w 2143"/>
                <a:gd name="T99" fmla="*/ 457 h 2142"/>
                <a:gd name="T100" fmla="*/ 1751 w 2143"/>
                <a:gd name="T101" fmla="*/ 0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43" h="2142">
                  <a:moveTo>
                    <a:pt x="1751" y="0"/>
                  </a:moveTo>
                  <a:lnTo>
                    <a:pt x="1797" y="346"/>
                  </a:lnTo>
                  <a:lnTo>
                    <a:pt x="2143" y="391"/>
                  </a:lnTo>
                  <a:lnTo>
                    <a:pt x="1685" y="848"/>
                  </a:lnTo>
                  <a:lnTo>
                    <a:pt x="1539" y="828"/>
                  </a:lnTo>
                  <a:lnTo>
                    <a:pt x="636" y="1731"/>
                  </a:lnTo>
                  <a:lnTo>
                    <a:pt x="643" y="1759"/>
                  </a:lnTo>
                  <a:lnTo>
                    <a:pt x="647" y="1788"/>
                  </a:lnTo>
                  <a:lnTo>
                    <a:pt x="648" y="1818"/>
                  </a:lnTo>
                  <a:lnTo>
                    <a:pt x="645" y="1861"/>
                  </a:lnTo>
                  <a:lnTo>
                    <a:pt x="637" y="1904"/>
                  </a:lnTo>
                  <a:lnTo>
                    <a:pt x="622" y="1943"/>
                  </a:lnTo>
                  <a:lnTo>
                    <a:pt x="604" y="1981"/>
                  </a:lnTo>
                  <a:lnTo>
                    <a:pt x="581" y="2016"/>
                  </a:lnTo>
                  <a:lnTo>
                    <a:pt x="553" y="2047"/>
                  </a:lnTo>
                  <a:lnTo>
                    <a:pt x="522" y="2074"/>
                  </a:lnTo>
                  <a:lnTo>
                    <a:pt x="488" y="2097"/>
                  </a:lnTo>
                  <a:lnTo>
                    <a:pt x="450" y="2116"/>
                  </a:lnTo>
                  <a:lnTo>
                    <a:pt x="410" y="2131"/>
                  </a:lnTo>
                  <a:lnTo>
                    <a:pt x="367" y="2139"/>
                  </a:lnTo>
                  <a:lnTo>
                    <a:pt x="324" y="2142"/>
                  </a:lnTo>
                  <a:lnTo>
                    <a:pt x="279" y="2139"/>
                  </a:lnTo>
                  <a:lnTo>
                    <a:pt x="238" y="2131"/>
                  </a:lnTo>
                  <a:lnTo>
                    <a:pt x="197" y="2116"/>
                  </a:lnTo>
                  <a:lnTo>
                    <a:pt x="160" y="2097"/>
                  </a:lnTo>
                  <a:lnTo>
                    <a:pt x="126" y="2074"/>
                  </a:lnTo>
                  <a:lnTo>
                    <a:pt x="95" y="2047"/>
                  </a:lnTo>
                  <a:lnTo>
                    <a:pt x="67" y="2016"/>
                  </a:lnTo>
                  <a:lnTo>
                    <a:pt x="44" y="1981"/>
                  </a:lnTo>
                  <a:lnTo>
                    <a:pt x="24" y="1943"/>
                  </a:lnTo>
                  <a:lnTo>
                    <a:pt x="11" y="1904"/>
                  </a:lnTo>
                  <a:lnTo>
                    <a:pt x="3" y="1861"/>
                  </a:lnTo>
                  <a:lnTo>
                    <a:pt x="0" y="1818"/>
                  </a:lnTo>
                  <a:lnTo>
                    <a:pt x="3" y="1773"/>
                  </a:lnTo>
                  <a:lnTo>
                    <a:pt x="11" y="1732"/>
                  </a:lnTo>
                  <a:lnTo>
                    <a:pt x="24" y="1692"/>
                  </a:lnTo>
                  <a:lnTo>
                    <a:pt x="44" y="1654"/>
                  </a:lnTo>
                  <a:lnTo>
                    <a:pt x="67" y="1619"/>
                  </a:lnTo>
                  <a:lnTo>
                    <a:pt x="95" y="1588"/>
                  </a:lnTo>
                  <a:lnTo>
                    <a:pt x="126" y="1561"/>
                  </a:lnTo>
                  <a:lnTo>
                    <a:pt x="160" y="1537"/>
                  </a:lnTo>
                  <a:lnTo>
                    <a:pt x="197" y="1519"/>
                  </a:lnTo>
                  <a:lnTo>
                    <a:pt x="238" y="1505"/>
                  </a:lnTo>
                  <a:lnTo>
                    <a:pt x="279" y="1497"/>
                  </a:lnTo>
                  <a:lnTo>
                    <a:pt x="324" y="1494"/>
                  </a:lnTo>
                  <a:lnTo>
                    <a:pt x="353" y="1495"/>
                  </a:lnTo>
                  <a:lnTo>
                    <a:pt x="382" y="1499"/>
                  </a:lnTo>
                  <a:lnTo>
                    <a:pt x="410" y="1505"/>
                  </a:lnTo>
                  <a:lnTo>
                    <a:pt x="1313" y="603"/>
                  </a:lnTo>
                  <a:lnTo>
                    <a:pt x="1293" y="457"/>
                  </a:lnTo>
                  <a:lnTo>
                    <a:pt x="17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9" name="Freeform 93"/>
            <p:cNvSpPr>
              <a:spLocks/>
            </p:cNvSpPr>
            <p:nvPr/>
          </p:nvSpPr>
          <p:spPr bwMode="auto">
            <a:xfrm>
              <a:off x="42862" y="3676650"/>
              <a:ext cx="427038" cy="427038"/>
            </a:xfrm>
            <a:custGeom>
              <a:avLst/>
              <a:gdLst>
                <a:gd name="T0" fmla="*/ 1109 w 1879"/>
                <a:gd name="T1" fmla="*/ 15 h 1877"/>
                <a:gd name="T2" fmla="*/ 974 w 1879"/>
                <a:gd name="T3" fmla="*/ 316 h 1877"/>
                <a:gd name="T4" fmla="*/ 821 w 1879"/>
                <a:gd name="T5" fmla="*/ 326 h 1877"/>
                <a:gd name="T6" fmla="*/ 674 w 1879"/>
                <a:gd name="T7" fmla="*/ 375 h 1877"/>
                <a:gd name="T8" fmla="*/ 539 w 1879"/>
                <a:gd name="T9" fmla="*/ 461 h 1877"/>
                <a:gd name="T10" fmla="*/ 423 w 1879"/>
                <a:gd name="T11" fmla="*/ 589 h 1877"/>
                <a:gd name="T12" fmla="*/ 346 w 1879"/>
                <a:gd name="T13" fmla="*/ 744 h 1877"/>
                <a:gd name="T14" fmla="*/ 316 w 1879"/>
                <a:gd name="T15" fmla="*/ 910 h 1877"/>
                <a:gd name="T16" fmla="*/ 332 w 1879"/>
                <a:gd name="T17" fmla="*/ 1079 h 1877"/>
                <a:gd name="T18" fmla="*/ 392 w 1879"/>
                <a:gd name="T19" fmla="*/ 1238 h 1877"/>
                <a:gd name="T20" fmla="*/ 499 w 1879"/>
                <a:gd name="T21" fmla="*/ 1380 h 1877"/>
                <a:gd name="T22" fmla="*/ 639 w 1879"/>
                <a:gd name="T23" fmla="*/ 1485 h 1877"/>
                <a:gd name="T24" fmla="*/ 800 w 1879"/>
                <a:gd name="T25" fmla="*/ 1547 h 1877"/>
                <a:gd name="T26" fmla="*/ 968 w 1879"/>
                <a:gd name="T27" fmla="*/ 1561 h 1877"/>
                <a:gd name="T28" fmla="*/ 1135 w 1879"/>
                <a:gd name="T29" fmla="*/ 1531 h 1877"/>
                <a:gd name="T30" fmla="*/ 1289 w 1879"/>
                <a:gd name="T31" fmla="*/ 1455 h 1877"/>
                <a:gd name="T32" fmla="*/ 1418 w 1879"/>
                <a:gd name="T33" fmla="*/ 1339 h 1877"/>
                <a:gd name="T34" fmla="*/ 1504 w 1879"/>
                <a:gd name="T35" fmla="*/ 1205 h 1877"/>
                <a:gd name="T36" fmla="*/ 1552 w 1879"/>
                <a:gd name="T37" fmla="*/ 1057 h 1877"/>
                <a:gd name="T38" fmla="*/ 1562 w 1879"/>
                <a:gd name="T39" fmla="*/ 903 h 1877"/>
                <a:gd name="T40" fmla="*/ 1864 w 1879"/>
                <a:gd name="T41" fmla="*/ 769 h 1877"/>
                <a:gd name="T42" fmla="*/ 1878 w 1879"/>
                <a:gd name="T43" fmla="*/ 974 h 1877"/>
                <a:gd name="T44" fmla="*/ 1848 w 1879"/>
                <a:gd name="T45" fmla="*/ 1178 h 1877"/>
                <a:gd name="T46" fmla="*/ 1774 w 1879"/>
                <a:gd name="T47" fmla="*/ 1372 h 1877"/>
                <a:gd name="T48" fmla="*/ 1654 w 1879"/>
                <a:gd name="T49" fmla="*/ 1549 h 1877"/>
                <a:gd name="T50" fmla="*/ 1494 w 1879"/>
                <a:gd name="T51" fmla="*/ 1698 h 1877"/>
                <a:gd name="T52" fmla="*/ 1310 w 1879"/>
                <a:gd name="T53" fmla="*/ 1802 h 1877"/>
                <a:gd name="T54" fmla="*/ 1111 w 1879"/>
                <a:gd name="T55" fmla="*/ 1862 h 1877"/>
                <a:gd name="T56" fmla="*/ 906 w 1879"/>
                <a:gd name="T57" fmla="*/ 1877 h 1877"/>
                <a:gd name="T58" fmla="*/ 702 w 1879"/>
                <a:gd name="T59" fmla="*/ 1847 h 1877"/>
                <a:gd name="T60" fmla="*/ 507 w 1879"/>
                <a:gd name="T61" fmla="*/ 1772 h 1877"/>
                <a:gd name="T62" fmla="*/ 329 w 1879"/>
                <a:gd name="T63" fmla="*/ 1652 h 1877"/>
                <a:gd name="T64" fmla="*/ 181 w 1879"/>
                <a:gd name="T65" fmla="*/ 1492 h 1877"/>
                <a:gd name="T66" fmla="*/ 76 w 1879"/>
                <a:gd name="T67" fmla="*/ 1308 h 1877"/>
                <a:gd name="T68" fmla="*/ 16 w 1879"/>
                <a:gd name="T69" fmla="*/ 1110 h 1877"/>
                <a:gd name="T70" fmla="*/ 0 w 1879"/>
                <a:gd name="T71" fmla="*/ 904 h 1877"/>
                <a:gd name="T72" fmla="*/ 30 w 1879"/>
                <a:gd name="T73" fmla="*/ 700 h 1877"/>
                <a:gd name="T74" fmla="*/ 105 w 1879"/>
                <a:gd name="T75" fmla="*/ 505 h 1877"/>
                <a:gd name="T76" fmla="*/ 225 w 1879"/>
                <a:gd name="T77" fmla="*/ 328 h 1877"/>
                <a:gd name="T78" fmla="*/ 386 w 1879"/>
                <a:gd name="T79" fmla="*/ 180 h 1877"/>
                <a:gd name="T80" fmla="*/ 569 w 1879"/>
                <a:gd name="T81" fmla="*/ 76 h 1877"/>
                <a:gd name="T82" fmla="*/ 767 w 1879"/>
                <a:gd name="T83" fmla="*/ 16 h 1877"/>
                <a:gd name="T84" fmla="*/ 972 w 1879"/>
                <a:gd name="T85" fmla="*/ 0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79" h="1877">
                  <a:moveTo>
                    <a:pt x="972" y="0"/>
                  </a:moveTo>
                  <a:lnTo>
                    <a:pt x="1040" y="5"/>
                  </a:lnTo>
                  <a:lnTo>
                    <a:pt x="1109" y="15"/>
                  </a:lnTo>
                  <a:lnTo>
                    <a:pt x="1175" y="29"/>
                  </a:lnTo>
                  <a:lnTo>
                    <a:pt x="1241" y="50"/>
                  </a:lnTo>
                  <a:lnTo>
                    <a:pt x="974" y="316"/>
                  </a:lnTo>
                  <a:lnTo>
                    <a:pt x="923" y="316"/>
                  </a:lnTo>
                  <a:lnTo>
                    <a:pt x="871" y="319"/>
                  </a:lnTo>
                  <a:lnTo>
                    <a:pt x="821" y="326"/>
                  </a:lnTo>
                  <a:lnTo>
                    <a:pt x="771" y="339"/>
                  </a:lnTo>
                  <a:lnTo>
                    <a:pt x="721" y="354"/>
                  </a:lnTo>
                  <a:lnTo>
                    <a:pt x="674" y="375"/>
                  </a:lnTo>
                  <a:lnTo>
                    <a:pt x="627" y="399"/>
                  </a:lnTo>
                  <a:lnTo>
                    <a:pt x="581" y="428"/>
                  </a:lnTo>
                  <a:lnTo>
                    <a:pt x="539" y="461"/>
                  </a:lnTo>
                  <a:lnTo>
                    <a:pt x="499" y="498"/>
                  </a:lnTo>
                  <a:lnTo>
                    <a:pt x="458" y="542"/>
                  </a:lnTo>
                  <a:lnTo>
                    <a:pt x="423" y="589"/>
                  </a:lnTo>
                  <a:lnTo>
                    <a:pt x="392" y="639"/>
                  </a:lnTo>
                  <a:lnTo>
                    <a:pt x="367" y="691"/>
                  </a:lnTo>
                  <a:lnTo>
                    <a:pt x="346" y="744"/>
                  </a:lnTo>
                  <a:lnTo>
                    <a:pt x="332" y="799"/>
                  </a:lnTo>
                  <a:lnTo>
                    <a:pt x="321" y="854"/>
                  </a:lnTo>
                  <a:lnTo>
                    <a:pt x="316" y="910"/>
                  </a:lnTo>
                  <a:lnTo>
                    <a:pt x="316" y="967"/>
                  </a:lnTo>
                  <a:lnTo>
                    <a:pt x="321" y="1023"/>
                  </a:lnTo>
                  <a:lnTo>
                    <a:pt x="332" y="1079"/>
                  </a:lnTo>
                  <a:lnTo>
                    <a:pt x="346" y="1134"/>
                  </a:lnTo>
                  <a:lnTo>
                    <a:pt x="367" y="1186"/>
                  </a:lnTo>
                  <a:lnTo>
                    <a:pt x="392" y="1238"/>
                  </a:lnTo>
                  <a:lnTo>
                    <a:pt x="423" y="1288"/>
                  </a:lnTo>
                  <a:lnTo>
                    <a:pt x="458" y="1335"/>
                  </a:lnTo>
                  <a:lnTo>
                    <a:pt x="499" y="1380"/>
                  </a:lnTo>
                  <a:lnTo>
                    <a:pt x="543" y="1420"/>
                  </a:lnTo>
                  <a:lnTo>
                    <a:pt x="590" y="1455"/>
                  </a:lnTo>
                  <a:lnTo>
                    <a:pt x="639" y="1485"/>
                  </a:lnTo>
                  <a:lnTo>
                    <a:pt x="691" y="1510"/>
                  </a:lnTo>
                  <a:lnTo>
                    <a:pt x="745" y="1531"/>
                  </a:lnTo>
                  <a:lnTo>
                    <a:pt x="800" y="1547"/>
                  </a:lnTo>
                  <a:lnTo>
                    <a:pt x="855" y="1556"/>
                  </a:lnTo>
                  <a:lnTo>
                    <a:pt x="912" y="1561"/>
                  </a:lnTo>
                  <a:lnTo>
                    <a:pt x="968" y="1561"/>
                  </a:lnTo>
                  <a:lnTo>
                    <a:pt x="1024" y="1556"/>
                  </a:lnTo>
                  <a:lnTo>
                    <a:pt x="1080" y="1547"/>
                  </a:lnTo>
                  <a:lnTo>
                    <a:pt x="1135" y="1531"/>
                  </a:lnTo>
                  <a:lnTo>
                    <a:pt x="1187" y="1510"/>
                  </a:lnTo>
                  <a:lnTo>
                    <a:pt x="1239" y="1485"/>
                  </a:lnTo>
                  <a:lnTo>
                    <a:pt x="1289" y="1455"/>
                  </a:lnTo>
                  <a:lnTo>
                    <a:pt x="1337" y="1420"/>
                  </a:lnTo>
                  <a:lnTo>
                    <a:pt x="1381" y="1380"/>
                  </a:lnTo>
                  <a:lnTo>
                    <a:pt x="1418" y="1339"/>
                  </a:lnTo>
                  <a:lnTo>
                    <a:pt x="1451" y="1296"/>
                  </a:lnTo>
                  <a:lnTo>
                    <a:pt x="1480" y="1252"/>
                  </a:lnTo>
                  <a:lnTo>
                    <a:pt x="1504" y="1205"/>
                  </a:lnTo>
                  <a:lnTo>
                    <a:pt x="1524" y="1156"/>
                  </a:lnTo>
                  <a:lnTo>
                    <a:pt x="1541" y="1107"/>
                  </a:lnTo>
                  <a:lnTo>
                    <a:pt x="1552" y="1057"/>
                  </a:lnTo>
                  <a:lnTo>
                    <a:pt x="1560" y="1006"/>
                  </a:lnTo>
                  <a:lnTo>
                    <a:pt x="1563" y="954"/>
                  </a:lnTo>
                  <a:lnTo>
                    <a:pt x="1562" y="903"/>
                  </a:lnTo>
                  <a:lnTo>
                    <a:pt x="1830" y="636"/>
                  </a:lnTo>
                  <a:lnTo>
                    <a:pt x="1849" y="702"/>
                  </a:lnTo>
                  <a:lnTo>
                    <a:pt x="1864" y="769"/>
                  </a:lnTo>
                  <a:lnTo>
                    <a:pt x="1874" y="837"/>
                  </a:lnTo>
                  <a:lnTo>
                    <a:pt x="1879" y="906"/>
                  </a:lnTo>
                  <a:lnTo>
                    <a:pt x="1878" y="974"/>
                  </a:lnTo>
                  <a:lnTo>
                    <a:pt x="1874" y="1042"/>
                  </a:lnTo>
                  <a:lnTo>
                    <a:pt x="1864" y="1111"/>
                  </a:lnTo>
                  <a:lnTo>
                    <a:pt x="1848" y="1178"/>
                  </a:lnTo>
                  <a:lnTo>
                    <a:pt x="1829" y="1244"/>
                  </a:lnTo>
                  <a:lnTo>
                    <a:pt x="1804" y="1308"/>
                  </a:lnTo>
                  <a:lnTo>
                    <a:pt x="1774" y="1372"/>
                  </a:lnTo>
                  <a:lnTo>
                    <a:pt x="1739" y="1434"/>
                  </a:lnTo>
                  <a:lnTo>
                    <a:pt x="1699" y="1493"/>
                  </a:lnTo>
                  <a:lnTo>
                    <a:pt x="1654" y="1549"/>
                  </a:lnTo>
                  <a:lnTo>
                    <a:pt x="1604" y="1602"/>
                  </a:lnTo>
                  <a:lnTo>
                    <a:pt x="1550" y="1652"/>
                  </a:lnTo>
                  <a:lnTo>
                    <a:pt x="1494" y="1698"/>
                  </a:lnTo>
                  <a:lnTo>
                    <a:pt x="1434" y="1737"/>
                  </a:lnTo>
                  <a:lnTo>
                    <a:pt x="1373" y="1772"/>
                  </a:lnTo>
                  <a:lnTo>
                    <a:pt x="1310" y="1802"/>
                  </a:lnTo>
                  <a:lnTo>
                    <a:pt x="1244" y="1827"/>
                  </a:lnTo>
                  <a:lnTo>
                    <a:pt x="1178" y="1847"/>
                  </a:lnTo>
                  <a:lnTo>
                    <a:pt x="1111" y="1862"/>
                  </a:lnTo>
                  <a:lnTo>
                    <a:pt x="1042" y="1872"/>
                  </a:lnTo>
                  <a:lnTo>
                    <a:pt x="974" y="1877"/>
                  </a:lnTo>
                  <a:lnTo>
                    <a:pt x="906" y="1877"/>
                  </a:lnTo>
                  <a:lnTo>
                    <a:pt x="836" y="1872"/>
                  </a:lnTo>
                  <a:lnTo>
                    <a:pt x="769" y="1862"/>
                  </a:lnTo>
                  <a:lnTo>
                    <a:pt x="702" y="1847"/>
                  </a:lnTo>
                  <a:lnTo>
                    <a:pt x="635" y="1827"/>
                  </a:lnTo>
                  <a:lnTo>
                    <a:pt x="570" y="1802"/>
                  </a:lnTo>
                  <a:lnTo>
                    <a:pt x="507" y="1772"/>
                  </a:lnTo>
                  <a:lnTo>
                    <a:pt x="445" y="1737"/>
                  </a:lnTo>
                  <a:lnTo>
                    <a:pt x="386" y="1698"/>
                  </a:lnTo>
                  <a:lnTo>
                    <a:pt x="329" y="1652"/>
                  </a:lnTo>
                  <a:lnTo>
                    <a:pt x="275" y="1602"/>
                  </a:lnTo>
                  <a:lnTo>
                    <a:pt x="225" y="1549"/>
                  </a:lnTo>
                  <a:lnTo>
                    <a:pt x="181" y="1492"/>
                  </a:lnTo>
                  <a:lnTo>
                    <a:pt x="140" y="1433"/>
                  </a:lnTo>
                  <a:lnTo>
                    <a:pt x="105" y="1372"/>
                  </a:lnTo>
                  <a:lnTo>
                    <a:pt x="76" y="1308"/>
                  </a:lnTo>
                  <a:lnTo>
                    <a:pt x="51" y="1243"/>
                  </a:lnTo>
                  <a:lnTo>
                    <a:pt x="30" y="1177"/>
                  </a:lnTo>
                  <a:lnTo>
                    <a:pt x="16" y="1110"/>
                  </a:lnTo>
                  <a:lnTo>
                    <a:pt x="6" y="1041"/>
                  </a:lnTo>
                  <a:lnTo>
                    <a:pt x="0" y="973"/>
                  </a:lnTo>
                  <a:lnTo>
                    <a:pt x="0" y="904"/>
                  </a:lnTo>
                  <a:lnTo>
                    <a:pt x="6" y="835"/>
                  </a:lnTo>
                  <a:lnTo>
                    <a:pt x="16" y="768"/>
                  </a:lnTo>
                  <a:lnTo>
                    <a:pt x="30" y="700"/>
                  </a:lnTo>
                  <a:lnTo>
                    <a:pt x="51" y="634"/>
                  </a:lnTo>
                  <a:lnTo>
                    <a:pt x="76" y="569"/>
                  </a:lnTo>
                  <a:lnTo>
                    <a:pt x="105" y="505"/>
                  </a:lnTo>
                  <a:lnTo>
                    <a:pt x="140" y="444"/>
                  </a:lnTo>
                  <a:lnTo>
                    <a:pt x="181" y="385"/>
                  </a:lnTo>
                  <a:lnTo>
                    <a:pt x="225" y="328"/>
                  </a:lnTo>
                  <a:lnTo>
                    <a:pt x="275" y="274"/>
                  </a:lnTo>
                  <a:lnTo>
                    <a:pt x="329" y="225"/>
                  </a:lnTo>
                  <a:lnTo>
                    <a:pt x="386" y="180"/>
                  </a:lnTo>
                  <a:lnTo>
                    <a:pt x="445" y="140"/>
                  </a:lnTo>
                  <a:lnTo>
                    <a:pt x="506" y="105"/>
                  </a:lnTo>
                  <a:lnTo>
                    <a:pt x="569" y="76"/>
                  </a:lnTo>
                  <a:lnTo>
                    <a:pt x="633" y="50"/>
                  </a:lnTo>
                  <a:lnTo>
                    <a:pt x="700" y="30"/>
                  </a:lnTo>
                  <a:lnTo>
                    <a:pt x="767" y="16"/>
                  </a:lnTo>
                  <a:lnTo>
                    <a:pt x="835" y="5"/>
                  </a:lnTo>
                  <a:lnTo>
                    <a:pt x="904" y="0"/>
                  </a:lnTo>
                  <a:lnTo>
                    <a:pt x="9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0" name="Freeform 94"/>
            <p:cNvSpPr>
              <a:spLocks/>
            </p:cNvSpPr>
            <p:nvPr/>
          </p:nvSpPr>
          <p:spPr bwMode="auto">
            <a:xfrm>
              <a:off x="-103188" y="3530600"/>
              <a:ext cx="719138" cy="719138"/>
            </a:xfrm>
            <a:custGeom>
              <a:avLst/>
              <a:gdLst>
                <a:gd name="T0" fmla="*/ 1782 w 3169"/>
                <a:gd name="T1" fmla="*/ 12 h 3167"/>
                <a:gd name="T2" fmla="*/ 2043 w 3169"/>
                <a:gd name="T3" fmla="*/ 67 h 3167"/>
                <a:gd name="T4" fmla="*/ 2292 w 3169"/>
                <a:gd name="T5" fmla="*/ 166 h 3167"/>
                <a:gd name="T6" fmla="*/ 2044 w 3169"/>
                <a:gd name="T7" fmla="*/ 432 h 3167"/>
                <a:gd name="T8" fmla="*/ 1815 w 3169"/>
                <a:gd name="T9" fmla="*/ 366 h 3167"/>
                <a:gd name="T10" fmla="*/ 1579 w 3169"/>
                <a:gd name="T11" fmla="*/ 345 h 3167"/>
                <a:gd name="T12" fmla="*/ 1344 w 3169"/>
                <a:gd name="T13" fmla="*/ 368 h 3167"/>
                <a:gd name="T14" fmla="*/ 1116 w 3169"/>
                <a:gd name="T15" fmla="*/ 436 h 3167"/>
                <a:gd name="T16" fmla="*/ 901 w 3169"/>
                <a:gd name="T17" fmla="*/ 550 h 3167"/>
                <a:gd name="T18" fmla="*/ 707 w 3169"/>
                <a:gd name="T19" fmla="*/ 707 h 3167"/>
                <a:gd name="T20" fmla="*/ 549 w 3169"/>
                <a:gd name="T21" fmla="*/ 902 h 3167"/>
                <a:gd name="T22" fmla="*/ 435 w 3169"/>
                <a:gd name="T23" fmla="*/ 1117 h 3167"/>
                <a:gd name="T24" fmla="*/ 368 w 3169"/>
                <a:gd name="T25" fmla="*/ 1347 h 3167"/>
                <a:gd name="T26" fmla="*/ 345 w 3169"/>
                <a:gd name="T27" fmla="*/ 1584 h 3167"/>
                <a:gd name="T28" fmla="*/ 368 w 3169"/>
                <a:gd name="T29" fmla="*/ 1820 h 3167"/>
                <a:gd name="T30" fmla="*/ 435 w 3169"/>
                <a:gd name="T31" fmla="*/ 2050 h 3167"/>
                <a:gd name="T32" fmla="*/ 549 w 3169"/>
                <a:gd name="T33" fmla="*/ 2265 h 3167"/>
                <a:gd name="T34" fmla="*/ 707 w 3169"/>
                <a:gd name="T35" fmla="*/ 2460 h 3167"/>
                <a:gd name="T36" fmla="*/ 902 w 3169"/>
                <a:gd name="T37" fmla="*/ 2619 h 3167"/>
                <a:gd name="T38" fmla="*/ 1118 w 3169"/>
                <a:gd name="T39" fmla="*/ 2732 h 3167"/>
                <a:gd name="T40" fmla="*/ 1348 w 3169"/>
                <a:gd name="T41" fmla="*/ 2800 h 3167"/>
                <a:gd name="T42" fmla="*/ 1585 w 3169"/>
                <a:gd name="T43" fmla="*/ 2823 h 3167"/>
                <a:gd name="T44" fmla="*/ 1821 w 3169"/>
                <a:gd name="T45" fmla="*/ 2800 h 3167"/>
                <a:gd name="T46" fmla="*/ 2051 w 3169"/>
                <a:gd name="T47" fmla="*/ 2732 h 3167"/>
                <a:gd name="T48" fmla="*/ 2266 w 3169"/>
                <a:gd name="T49" fmla="*/ 2619 h 3167"/>
                <a:gd name="T50" fmla="*/ 2461 w 3169"/>
                <a:gd name="T51" fmla="*/ 2460 h 3167"/>
                <a:gd name="T52" fmla="*/ 2620 w 3169"/>
                <a:gd name="T53" fmla="*/ 2266 h 3167"/>
                <a:gd name="T54" fmla="*/ 2733 w 3169"/>
                <a:gd name="T55" fmla="*/ 2053 h 3167"/>
                <a:gd name="T56" fmla="*/ 2801 w 3169"/>
                <a:gd name="T57" fmla="*/ 1824 h 3167"/>
                <a:gd name="T58" fmla="*/ 2825 w 3169"/>
                <a:gd name="T59" fmla="*/ 1589 h 3167"/>
                <a:gd name="T60" fmla="*/ 2803 w 3169"/>
                <a:gd name="T61" fmla="*/ 1354 h 3167"/>
                <a:gd name="T62" fmla="*/ 2737 w 3169"/>
                <a:gd name="T63" fmla="*/ 1125 h 3167"/>
                <a:gd name="T64" fmla="*/ 3003 w 3169"/>
                <a:gd name="T65" fmla="*/ 876 h 3167"/>
                <a:gd name="T66" fmla="*/ 3101 w 3169"/>
                <a:gd name="T67" fmla="*/ 1125 h 3167"/>
                <a:gd name="T68" fmla="*/ 3156 w 3169"/>
                <a:gd name="T69" fmla="*/ 1385 h 3167"/>
                <a:gd name="T70" fmla="*/ 3168 w 3169"/>
                <a:gd name="T71" fmla="*/ 1650 h 3167"/>
                <a:gd name="T72" fmla="*/ 3134 w 3169"/>
                <a:gd name="T73" fmla="*/ 1913 h 3167"/>
                <a:gd name="T74" fmla="*/ 3057 w 3169"/>
                <a:gd name="T75" fmla="*/ 2170 h 3167"/>
                <a:gd name="T76" fmla="*/ 2936 w 3169"/>
                <a:gd name="T77" fmla="*/ 2412 h 3167"/>
                <a:gd name="T78" fmla="*/ 2770 w 3169"/>
                <a:gd name="T79" fmla="*/ 2635 h 3167"/>
                <a:gd name="T80" fmla="*/ 2562 w 3169"/>
                <a:gd name="T81" fmla="*/ 2830 h 3167"/>
                <a:gd name="T82" fmla="*/ 2327 w 3169"/>
                <a:gd name="T83" fmla="*/ 2983 h 3167"/>
                <a:gd name="T84" fmla="*/ 2074 w 3169"/>
                <a:gd name="T85" fmla="*/ 3090 h 3167"/>
                <a:gd name="T86" fmla="*/ 1810 w 3169"/>
                <a:gd name="T87" fmla="*/ 3151 h 3167"/>
                <a:gd name="T88" fmla="*/ 1539 w 3169"/>
                <a:gd name="T89" fmla="*/ 3167 h 3167"/>
                <a:gd name="T90" fmla="*/ 1271 w 3169"/>
                <a:gd name="T91" fmla="*/ 3136 h 3167"/>
                <a:gd name="T92" fmla="*/ 1009 w 3169"/>
                <a:gd name="T93" fmla="*/ 3060 h 3167"/>
                <a:gd name="T94" fmla="*/ 761 w 3169"/>
                <a:gd name="T95" fmla="*/ 2938 h 3167"/>
                <a:gd name="T96" fmla="*/ 533 w 3169"/>
                <a:gd name="T97" fmla="*/ 2769 h 3167"/>
                <a:gd name="T98" fmla="*/ 337 w 3169"/>
                <a:gd name="T99" fmla="*/ 2560 h 3167"/>
                <a:gd name="T100" fmla="*/ 183 w 3169"/>
                <a:gd name="T101" fmla="*/ 2325 h 3167"/>
                <a:gd name="T102" fmla="*/ 77 w 3169"/>
                <a:gd name="T103" fmla="*/ 2073 h 3167"/>
                <a:gd name="T104" fmla="*/ 16 w 3169"/>
                <a:gd name="T105" fmla="*/ 1809 h 3167"/>
                <a:gd name="T106" fmla="*/ 0 w 3169"/>
                <a:gd name="T107" fmla="*/ 1538 h 3167"/>
                <a:gd name="T108" fmla="*/ 30 w 3169"/>
                <a:gd name="T109" fmla="*/ 1270 h 3167"/>
                <a:gd name="T110" fmla="*/ 107 w 3169"/>
                <a:gd name="T111" fmla="*/ 1008 h 3167"/>
                <a:gd name="T112" fmla="*/ 229 w 3169"/>
                <a:gd name="T113" fmla="*/ 761 h 3167"/>
                <a:gd name="T114" fmla="*/ 398 w 3169"/>
                <a:gd name="T115" fmla="*/ 533 h 3167"/>
                <a:gd name="T116" fmla="*/ 604 w 3169"/>
                <a:gd name="T117" fmla="*/ 339 h 3167"/>
                <a:gd name="T118" fmla="*/ 834 w 3169"/>
                <a:gd name="T119" fmla="*/ 188 h 3167"/>
                <a:gd name="T120" fmla="*/ 1081 w 3169"/>
                <a:gd name="T121" fmla="*/ 81 h 3167"/>
                <a:gd name="T122" fmla="*/ 1341 w 3169"/>
                <a:gd name="T123" fmla="*/ 19 h 3167"/>
                <a:gd name="T124" fmla="*/ 1606 w 3169"/>
                <a:gd name="T125" fmla="*/ 0 h 3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69" h="3167">
                  <a:moveTo>
                    <a:pt x="1606" y="0"/>
                  </a:moveTo>
                  <a:lnTo>
                    <a:pt x="1694" y="3"/>
                  </a:lnTo>
                  <a:lnTo>
                    <a:pt x="1782" y="12"/>
                  </a:lnTo>
                  <a:lnTo>
                    <a:pt x="1870" y="25"/>
                  </a:lnTo>
                  <a:lnTo>
                    <a:pt x="1957" y="44"/>
                  </a:lnTo>
                  <a:lnTo>
                    <a:pt x="2043" y="67"/>
                  </a:lnTo>
                  <a:lnTo>
                    <a:pt x="2128" y="95"/>
                  </a:lnTo>
                  <a:lnTo>
                    <a:pt x="2211" y="129"/>
                  </a:lnTo>
                  <a:lnTo>
                    <a:pt x="2292" y="166"/>
                  </a:lnTo>
                  <a:lnTo>
                    <a:pt x="2372" y="209"/>
                  </a:lnTo>
                  <a:lnTo>
                    <a:pt x="2117" y="464"/>
                  </a:lnTo>
                  <a:lnTo>
                    <a:pt x="2044" y="432"/>
                  </a:lnTo>
                  <a:lnTo>
                    <a:pt x="1968" y="405"/>
                  </a:lnTo>
                  <a:lnTo>
                    <a:pt x="1891" y="383"/>
                  </a:lnTo>
                  <a:lnTo>
                    <a:pt x="1815" y="366"/>
                  </a:lnTo>
                  <a:lnTo>
                    <a:pt x="1736" y="354"/>
                  </a:lnTo>
                  <a:lnTo>
                    <a:pt x="1658" y="347"/>
                  </a:lnTo>
                  <a:lnTo>
                    <a:pt x="1579" y="345"/>
                  </a:lnTo>
                  <a:lnTo>
                    <a:pt x="1500" y="347"/>
                  </a:lnTo>
                  <a:lnTo>
                    <a:pt x="1422" y="355"/>
                  </a:lnTo>
                  <a:lnTo>
                    <a:pt x="1344" y="368"/>
                  </a:lnTo>
                  <a:lnTo>
                    <a:pt x="1267" y="386"/>
                  </a:lnTo>
                  <a:lnTo>
                    <a:pt x="1190" y="408"/>
                  </a:lnTo>
                  <a:lnTo>
                    <a:pt x="1116" y="436"/>
                  </a:lnTo>
                  <a:lnTo>
                    <a:pt x="1042" y="469"/>
                  </a:lnTo>
                  <a:lnTo>
                    <a:pt x="971" y="506"/>
                  </a:lnTo>
                  <a:lnTo>
                    <a:pt x="901" y="550"/>
                  </a:lnTo>
                  <a:lnTo>
                    <a:pt x="834" y="597"/>
                  </a:lnTo>
                  <a:lnTo>
                    <a:pt x="770" y="650"/>
                  </a:lnTo>
                  <a:lnTo>
                    <a:pt x="707" y="707"/>
                  </a:lnTo>
                  <a:lnTo>
                    <a:pt x="649" y="769"/>
                  </a:lnTo>
                  <a:lnTo>
                    <a:pt x="597" y="834"/>
                  </a:lnTo>
                  <a:lnTo>
                    <a:pt x="549" y="902"/>
                  </a:lnTo>
                  <a:lnTo>
                    <a:pt x="507" y="972"/>
                  </a:lnTo>
                  <a:lnTo>
                    <a:pt x="468" y="1044"/>
                  </a:lnTo>
                  <a:lnTo>
                    <a:pt x="435" y="1117"/>
                  </a:lnTo>
                  <a:lnTo>
                    <a:pt x="408" y="1193"/>
                  </a:lnTo>
                  <a:lnTo>
                    <a:pt x="385" y="1269"/>
                  </a:lnTo>
                  <a:lnTo>
                    <a:pt x="368" y="1347"/>
                  </a:lnTo>
                  <a:lnTo>
                    <a:pt x="354" y="1426"/>
                  </a:lnTo>
                  <a:lnTo>
                    <a:pt x="347" y="1504"/>
                  </a:lnTo>
                  <a:lnTo>
                    <a:pt x="345" y="1584"/>
                  </a:lnTo>
                  <a:lnTo>
                    <a:pt x="347" y="1663"/>
                  </a:lnTo>
                  <a:lnTo>
                    <a:pt x="354" y="1742"/>
                  </a:lnTo>
                  <a:lnTo>
                    <a:pt x="368" y="1820"/>
                  </a:lnTo>
                  <a:lnTo>
                    <a:pt x="385" y="1898"/>
                  </a:lnTo>
                  <a:lnTo>
                    <a:pt x="408" y="1974"/>
                  </a:lnTo>
                  <a:lnTo>
                    <a:pt x="435" y="2050"/>
                  </a:lnTo>
                  <a:lnTo>
                    <a:pt x="468" y="2123"/>
                  </a:lnTo>
                  <a:lnTo>
                    <a:pt x="507" y="2196"/>
                  </a:lnTo>
                  <a:lnTo>
                    <a:pt x="549" y="2265"/>
                  </a:lnTo>
                  <a:lnTo>
                    <a:pt x="597" y="2333"/>
                  </a:lnTo>
                  <a:lnTo>
                    <a:pt x="649" y="2398"/>
                  </a:lnTo>
                  <a:lnTo>
                    <a:pt x="707" y="2460"/>
                  </a:lnTo>
                  <a:lnTo>
                    <a:pt x="770" y="2518"/>
                  </a:lnTo>
                  <a:lnTo>
                    <a:pt x="835" y="2570"/>
                  </a:lnTo>
                  <a:lnTo>
                    <a:pt x="902" y="2619"/>
                  </a:lnTo>
                  <a:lnTo>
                    <a:pt x="973" y="2662"/>
                  </a:lnTo>
                  <a:lnTo>
                    <a:pt x="1044" y="2699"/>
                  </a:lnTo>
                  <a:lnTo>
                    <a:pt x="1118" y="2732"/>
                  </a:lnTo>
                  <a:lnTo>
                    <a:pt x="1193" y="2760"/>
                  </a:lnTo>
                  <a:lnTo>
                    <a:pt x="1270" y="2783"/>
                  </a:lnTo>
                  <a:lnTo>
                    <a:pt x="1348" y="2800"/>
                  </a:lnTo>
                  <a:lnTo>
                    <a:pt x="1426" y="2813"/>
                  </a:lnTo>
                  <a:lnTo>
                    <a:pt x="1505" y="2820"/>
                  </a:lnTo>
                  <a:lnTo>
                    <a:pt x="1585" y="2823"/>
                  </a:lnTo>
                  <a:lnTo>
                    <a:pt x="1664" y="2820"/>
                  </a:lnTo>
                  <a:lnTo>
                    <a:pt x="1743" y="2813"/>
                  </a:lnTo>
                  <a:lnTo>
                    <a:pt x="1821" y="2800"/>
                  </a:lnTo>
                  <a:lnTo>
                    <a:pt x="1899" y="2783"/>
                  </a:lnTo>
                  <a:lnTo>
                    <a:pt x="1975" y="2760"/>
                  </a:lnTo>
                  <a:lnTo>
                    <a:pt x="2051" y="2732"/>
                  </a:lnTo>
                  <a:lnTo>
                    <a:pt x="2125" y="2699"/>
                  </a:lnTo>
                  <a:lnTo>
                    <a:pt x="2197" y="2662"/>
                  </a:lnTo>
                  <a:lnTo>
                    <a:pt x="2266" y="2619"/>
                  </a:lnTo>
                  <a:lnTo>
                    <a:pt x="2335" y="2570"/>
                  </a:lnTo>
                  <a:lnTo>
                    <a:pt x="2399" y="2518"/>
                  </a:lnTo>
                  <a:lnTo>
                    <a:pt x="2461" y="2460"/>
                  </a:lnTo>
                  <a:lnTo>
                    <a:pt x="2519" y="2399"/>
                  </a:lnTo>
                  <a:lnTo>
                    <a:pt x="2572" y="2333"/>
                  </a:lnTo>
                  <a:lnTo>
                    <a:pt x="2620" y="2266"/>
                  </a:lnTo>
                  <a:lnTo>
                    <a:pt x="2662" y="2197"/>
                  </a:lnTo>
                  <a:lnTo>
                    <a:pt x="2700" y="2125"/>
                  </a:lnTo>
                  <a:lnTo>
                    <a:pt x="2733" y="2053"/>
                  </a:lnTo>
                  <a:lnTo>
                    <a:pt x="2761" y="1977"/>
                  </a:lnTo>
                  <a:lnTo>
                    <a:pt x="2783" y="1902"/>
                  </a:lnTo>
                  <a:lnTo>
                    <a:pt x="2801" y="1824"/>
                  </a:lnTo>
                  <a:lnTo>
                    <a:pt x="2814" y="1746"/>
                  </a:lnTo>
                  <a:lnTo>
                    <a:pt x="2822" y="1668"/>
                  </a:lnTo>
                  <a:lnTo>
                    <a:pt x="2825" y="1589"/>
                  </a:lnTo>
                  <a:lnTo>
                    <a:pt x="2823" y="1510"/>
                  </a:lnTo>
                  <a:lnTo>
                    <a:pt x="2815" y="1432"/>
                  </a:lnTo>
                  <a:lnTo>
                    <a:pt x="2803" y="1354"/>
                  </a:lnTo>
                  <a:lnTo>
                    <a:pt x="2786" y="1276"/>
                  </a:lnTo>
                  <a:lnTo>
                    <a:pt x="2764" y="1200"/>
                  </a:lnTo>
                  <a:lnTo>
                    <a:pt x="2737" y="1125"/>
                  </a:lnTo>
                  <a:lnTo>
                    <a:pt x="2705" y="1052"/>
                  </a:lnTo>
                  <a:lnTo>
                    <a:pt x="2959" y="796"/>
                  </a:lnTo>
                  <a:lnTo>
                    <a:pt x="3003" y="876"/>
                  </a:lnTo>
                  <a:lnTo>
                    <a:pt x="3040" y="958"/>
                  </a:lnTo>
                  <a:lnTo>
                    <a:pt x="3073" y="1040"/>
                  </a:lnTo>
                  <a:lnTo>
                    <a:pt x="3101" y="1125"/>
                  </a:lnTo>
                  <a:lnTo>
                    <a:pt x="3125" y="1211"/>
                  </a:lnTo>
                  <a:lnTo>
                    <a:pt x="3143" y="1298"/>
                  </a:lnTo>
                  <a:lnTo>
                    <a:pt x="3156" y="1385"/>
                  </a:lnTo>
                  <a:lnTo>
                    <a:pt x="3166" y="1474"/>
                  </a:lnTo>
                  <a:lnTo>
                    <a:pt x="3169" y="1562"/>
                  </a:lnTo>
                  <a:lnTo>
                    <a:pt x="3168" y="1650"/>
                  </a:lnTo>
                  <a:lnTo>
                    <a:pt x="3161" y="1738"/>
                  </a:lnTo>
                  <a:lnTo>
                    <a:pt x="3150" y="1826"/>
                  </a:lnTo>
                  <a:lnTo>
                    <a:pt x="3134" y="1913"/>
                  </a:lnTo>
                  <a:lnTo>
                    <a:pt x="3114" y="2000"/>
                  </a:lnTo>
                  <a:lnTo>
                    <a:pt x="3088" y="2085"/>
                  </a:lnTo>
                  <a:lnTo>
                    <a:pt x="3057" y="2170"/>
                  </a:lnTo>
                  <a:lnTo>
                    <a:pt x="3022" y="2252"/>
                  </a:lnTo>
                  <a:lnTo>
                    <a:pt x="2981" y="2332"/>
                  </a:lnTo>
                  <a:lnTo>
                    <a:pt x="2936" y="2412"/>
                  </a:lnTo>
                  <a:lnTo>
                    <a:pt x="2885" y="2489"/>
                  </a:lnTo>
                  <a:lnTo>
                    <a:pt x="2830" y="2562"/>
                  </a:lnTo>
                  <a:lnTo>
                    <a:pt x="2770" y="2635"/>
                  </a:lnTo>
                  <a:lnTo>
                    <a:pt x="2705" y="2703"/>
                  </a:lnTo>
                  <a:lnTo>
                    <a:pt x="2634" y="2769"/>
                  </a:lnTo>
                  <a:lnTo>
                    <a:pt x="2562" y="2830"/>
                  </a:lnTo>
                  <a:lnTo>
                    <a:pt x="2486" y="2886"/>
                  </a:lnTo>
                  <a:lnTo>
                    <a:pt x="2407" y="2938"/>
                  </a:lnTo>
                  <a:lnTo>
                    <a:pt x="2327" y="2983"/>
                  </a:lnTo>
                  <a:lnTo>
                    <a:pt x="2244" y="3024"/>
                  </a:lnTo>
                  <a:lnTo>
                    <a:pt x="2160" y="3060"/>
                  </a:lnTo>
                  <a:lnTo>
                    <a:pt x="2074" y="3090"/>
                  </a:lnTo>
                  <a:lnTo>
                    <a:pt x="1987" y="3116"/>
                  </a:lnTo>
                  <a:lnTo>
                    <a:pt x="1899" y="3136"/>
                  </a:lnTo>
                  <a:lnTo>
                    <a:pt x="1810" y="3151"/>
                  </a:lnTo>
                  <a:lnTo>
                    <a:pt x="1720" y="3162"/>
                  </a:lnTo>
                  <a:lnTo>
                    <a:pt x="1629" y="3167"/>
                  </a:lnTo>
                  <a:lnTo>
                    <a:pt x="1539" y="3167"/>
                  </a:lnTo>
                  <a:lnTo>
                    <a:pt x="1449" y="3162"/>
                  </a:lnTo>
                  <a:lnTo>
                    <a:pt x="1360" y="3151"/>
                  </a:lnTo>
                  <a:lnTo>
                    <a:pt x="1271" y="3136"/>
                  </a:lnTo>
                  <a:lnTo>
                    <a:pt x="1183" y="3116"/>
                  </a:lnTo>
                  <a:lnTo>
                    <a:pt x="1095" y="3090"/>
                  </a:lnTo>
                  <a:lnTo>
                    <a:pt x="1009" y="3060"/>
                  </a:lnTo>
                  <a:lnTo>
                    <a:pt x="925" y="3024"/>
                  </a:lnTo>
                  <a:lnTo>
                    <a:pt x="842" y="2983"/>
                  </a:lnTo>
                  <a:lnTo>
                    <a:pt x="761" y="2938"/>
                  </a:lnTo>
                  <a:lnTo>
                    <a:pt x="684" y="2886"/>
                  </a:lnTo>
                  <a:lnTo>
                    <a:pt x="607" y="2830"/>
                  </a:lnTo>
                  <a:lnTo>
                    <a:pt x="533" y="2769"/>
                  </a:lnTo>
                  <a:lnTo>
                    <a:pt x="464" y="2703"/>
                  </a:lnTo>
                  <a:lnTo>
                    <a:pt x="398" y="2633"/>
                  </a:lnTo>
                  <a:lnTo>
                    <a:pt x="337" y="2560"/>
                  </a:lnTo>
                  <a:lnTo>
                    <a:pt x="280" y="2483"/>
                  </a:lnTo>
                  <a:lnTo>
                    <a:pt x="229" y="2406"/>
                  </a:lnTo>
                  <a:lnTo>
                    <a:pt x="183" y="2325"/>
                  </a:lnTo>
                  <a:lnTo>
                    <a:pt x="143" y="2242"/>
                  </a:lnTo>
                  <a:lnTo>
                    <a:pt x="107" y="2158"/>
                  </a:lnTo>
                  <a:lnTo>
                    <a:pt x="77" y="2073"/>
                  </a:lnTo>
                  <a:lnTo>
                    <a:pt x="51" y="1986"/>
                  </a:lnTo>
                  <a:lnTo>
                    <a:pt x="30" y="1898"/>
                  </a:lnTo>
                  <a:lnTo>
                    <a:pt x="16" y="1809"/>
                  </a:lnTo>
                  <a:lnTo>
                    <a:pt x="5" y="1719"/>
                  </a:lnTo>
                  <a:lnTo>
                    <a:pt x="0" y="1628"/>
                  </a:lnTo>
                  <a:lnTo>
                    <a:pt x="0" y="1538"/>
                  </a:lnTo>
                  <a:lnTo>
                    <a:pt x="5" y="1448"/>
                  </a:lnTo>
                  <a:lnTo>
                    <a:pt x="16" y="1359"/>
                  </a:lnTo>
                  <a:lnTo>
                    <a:pt x="30" y="1270"/>
                  </a:lnTo>
                  <a:lnTo>
                    <a:pt x="51" y="1181"/>
                  </a:lnTo>
                  <a:lnTo>
                    <a:pt x="77" y="1094"/>
                  </a:lnTo>
                  <a:lnTo>
                    <a:pt x="107" y="1008"/>
                  </a:lnTo>
                  <a:lnTo>
                    <a:pt x="143" y="925"/>
                  </a:lnTo>
                  <a:lnTo>
                    <a:pt x="183" y="842"/>
                  </a:lnTo>
                  <a:lnTo>
                    <a:pt x="229" y="761"/>
                  </a:lnTo>
                  <a:lnTo>
                    <a:pt x="280" y="682"/>
                  </a:lnTo>
                  <a:lnTo>
                    <a:pt x="337" y="607"/>
                  </a:lnTo>
                  <a:lnTo>
                    <a:pt x="398" y="533"/>
                  </a:lnTo>
                  <a:lnTo>
                    <a:pt x="464" y="463"/>
                  </a:lnTo>
                  <a:lnTo>
                    <a:pt x="532" y="399"/>
                  </a:lnTo>
                  <a:lnTo>
                    <a:pt x="604" y="339"/>
                  </a:lnTo>
                  <a:lnTo>
                    <a:pt x="678" y="283"/>
                  </a:lnTo>
                  <a:lnTo>
                    <a:pt x="755" y="233"/>
                  </a:lnTo>
                  <a:lnTo>
                    <a:pt x="834" y="188"/>
                  </a:lnTo>
                  <a:lnTo>
                    <a:pt x="916" y="147"/>
                  </a:lnTo>
                  <a:lnTo>
                    <a:pt x="998" y="112"/>
                  </a:lnTo>
                  <a:lnTo>
                    <a:pt x="1081" y="81"/>
                  </a:lnTo>
                  <a:lnTo>
                    <a:pt x="1167" y="55"/>
                  </a:lnTo>
                  <a:lnTo>
                    <a:pt x="1253" y="34"/>
                  </a:lnTo>
                  <a:lnTo>
                    <a:pt x="1341" y="19"/>
                  </a:lnTo>
                  <a:lnTo>
                    <a:pt x="1428" y="7"/>
                  </a:lnTo>
                  <a:lnTo>
                    <a:pt x="1518" y="1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88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12 Principles Behind the Agile Manifesto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Agile Manifesto - 12 Principles</a:t>
            </a:r>
            <a:endParaRPr lang="en-US" dirty="0"/>
          </a:p>
        </p:txBody>
      </p:sp>
      <p:sp>
        <p:nvSpPr>
          <p:cNvPr id="18" name="Inhaltsplatzhalter 4"/>
          <p:cNvSpPr txBox="1">
            <a:spLocks/>
          </p:cNvSpPr>
          <p:nvPr/>
        </p:nvSpPr>
        <p:spPr>
          <a:xfrm>
            <a:off x="990600" y="1340773"/>
            <a:ext cx="3429000" cy="3801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Our highest priority is to satisfy the customer through early and continuous delivery of valuable software.</a:t>
            </a:r>
          </a:p>
        </p:txBody>
      </p:sp>
      <p:sp>
        <p:nvSpPr>
          <p:cNvPr id="19" name="Teardrop 18"/>
          <p:cNvSpPr/>
          <p:nvPr/>
        </p:nvSpPr>
        <p:spPr bwMode="auto">
          <a:xfrm>
            <a:off x="398090" y="1276350"/>
            <a:ext cx="508950" cy="508950"/>
          </a:xfrm>
          <a:prstGeom prst="teardrop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Inhaltsplatzhalter 4"/>
          <p:cNvSpPr txBox="1">
            <a:spLocks/>
          </p:cNvSpPr>
          <p:nvPr/>
        </p:nvSpPr>
        <p:spPr>
          <a:xfrm>
            <a:off x="990600" y="1867395"/>
            <a:ext cx="3429000" cy="5701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Welcome changing requirements, even late in development. Agile processes harness change for the customer's competitive advantage</a:t>
            </a:r>
          </a:p>
        </p:txBody>
      </p:sp>
      <p:sp>
        <p:nvSpPr>
          <p:cNvPr id="24" name="Teardrop 23"/>
          <p:cNvSpPr/>
          <p:nvPr/>
        </p:nvSpPr>
        <p:spPr bwMode="auto">
          <a:xfrm>
            <a:off x="398090" y="1902960"/>
            <a:ext cx="508950" cy="508950"/>
          </a:xfrm>
          <a:prstGeom prst="teardrop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Inhaltsplatzhalter 4"/>
          <p:cNvSpPr txBox="1">
            <a:spLocks/>
          </p:cNvSpPr>
          <p:nvPr/>
        </p:nvSpPr>
        <p:spPr>
          <a:xfrm>
            <a:off x="990600" y="2584068"/>
            <a:ext cx="3429000" cy="3801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Deliver working software frequently, from a couple of weeks to a couple of months, with a preference to the shorter timescale.</a:t>
            </a:r>
          </a:p>
        </p:txBody>
      </p:sp>
      <p:sp>
        <p:nvSpPr>
          <p:cNvPr id="27" name="Teardrop 26"/>
          <p:cNvSpPr/>
          <p:nvPr/>
        </p:nvSpPr>
        <p:spPr bwMode="auto">
          <a:xfrm>
            <a:off x="398090" y="2529570"/>
            <a:ext cx="508950" cy="508950"/>
          </a:xfrm>
          <a:prstGeom prst="teardrop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Inhaltsplatzhalter 4"/>
          <p:cNvSpPr txBox="1">
            <a:spLocks/>
          </p:cNvSpPr>
          <p:nvPr/>
        </p:nvSpPr>
        <p:spPr>
          <a:xfrm>
            <a:off x="990600" y="3115691"/>
            <a:ext cx="3429000" cy="3801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Business people and developers must work together daily throughout the project.</a:t>
            </a:r>
          </a:p>
        </p:txBody>
      </p:sp>
      <p:sp>
        <p:nvSpPr>
          <p:cNvPr id="29" name="Teardrop 28"/>
          <p:cNvSpPr/>
          <p:nvPr/>
        </p:nvSpPr>
        <p:spPr bwMode="auto">
          <a:xfrm>
            <a:off x="398090" y="3156180"/>
            <a:ext cx="508950" cy="508950"/>
          </a:xfrm>
          <a:prstGeom prst="teardrop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990600" y="3650584"/>
            <a:ext cx="3429000" cy="5701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Build projects around motivated individuals. Give them the environment and support they need, and trust them to get the job done.</a:t>
            </a:r>
          </a:p>
        </p:txBody>
      </p:sp>
      <p:sp>
        <p:nvSpPr>
          <p:cNvPr id="45" name="Teardrop 44"/>
          <p:cNvSpPr/>
          <p:nvPr/>
        </p:nvSpPr>
        <p:spPr bwMode="auto">
          <a:xfrm>
            <a:off x="398090" y="3782790"/>
            <a:ext cx="508950" cy="508950"/>
          </a:xfrm>
          <a:prstGeom prst="teardrop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" name="Inhaltsplatzhalter 4"/>
          <p:cNvSpPr txBox="1">
            <a:spLocks/>
          </p:cNvSpPr>
          <p:nvPr/>
        </p:nvSpPr>
        <p:spPr>
          <a:xfrm>
            <a:off x="990600" y="4378797"/>
            <a:ext cx="3429000" cy="5701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The most efficient and effective method of conveying information to and within a development team is face-to-face conversation.</a:t>
            </a:r>
          </a:p>
        </p:txBody>
      </p:sp>
      <p:sp>
        <p:nvSpPr>
          <p:cNvPr id="47" name="Teardrop 46"/>
          <p:cNvSpPr/>
          <p:nvPr/>
        </p:nvSpPr>
        <p:spPr bwMode="auto">
          <a:xfrm>
            <a:off x="398090" y="4409401"/>
            <a:ext cx="508950" cy="508950"/>
          </a:xfrm>
          <a:prstGeom prst="teardrop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" name="Inhaltsplatzhalter 4"/>
          <p:cNvSpPr txBox="1">
            <a:spLocks/>
          </p:cNvSpPr>
          <p:nvPr/>
        </p:nvSpPr>
        <p:spPr>
          <a:xfrm>
            <a:off x="5320364" y="1435799"/>
            <a:ext cx="3429000" cy="19005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Working software is the primary measure of progress.</a:t>
            </a:r>
          </a:p>
        </p:txBody>
      </p:sp>
      <p:sp>
        <p:nvSpPr>
          <p:cNvPr id="49" name="Teardrop 48"/>
          <p:cNvSpPr/>
          <p:nvPr/>
        </p:nvSpPr>
        <p:spPr bwMode="auto">
          <a:xfrm>
            <a:off x="4727854" y="1276350"/>
            <a:ext cx="508950" cy="508950"/>
          </a:xfrm>
          <a:prstGeom prst="teardrop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0" name="Inhaltsplatzhalter 4"/>
          <p:cNvSpPr txBox="1">
            <a:spLocks/>
          </p:cNvSpPr>
          <p:nvPr/>
        </p:nvSpPr>
        <p:spPr>
          <a:xfrm>
            <a:off x="5320364" y="1867395"/>
            <a:ext cx="3429000" cy="5701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Agile processes promote sustainable development. The sponsors, developers, and users should be able to maintain a constant pace indefinitely.</a:t>
            </a:r>
          </a:p>
        </p:txBody>
      </p:sp>
      <p:sp>
        <p:nvSpPr>
          <p:cNvPr id="51" name="Teardrop 50"/>
          <p:cNvSpPr/>
          <p:nvPr/>
        </p:nvSpPr>
        <p:spPr bwMode="auto">
          <a:xfrm>
            <a:off x="4727854" y="1902960"/>
            <a:ext cx="508950" cy="508950"/>
          </a:xfrm>
          <a:prstGeom prst="teardrop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2" name="Inhaltsplatzhalter 4"/>
          <p:cNvSpPr txBox="1">
            <a:spLocks/>
          </p:cNvSpPr>
          <p:nvPr/>
        </p:nvSpPr>
        <p:spPr>
          <a:xfrm>
            <a:off x="5320364" y="2584067"/>
            <a:ext cx="3429000" cy="3801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Continuous attention to technical excellence and good design enhances agility.</a:t>
            </a:r>
          </a:p>
        </p:txBody>
      </p:sp>
      <p:sp>
        <p:nvSpPr>
          <p:cNvPr id="53" name="Teardrop 52"/>
          <p:cNvSpPr/>
          <p:nvPr/>
        </p:nvSpPr>
        <p:spPr bwMode="auto">
          <a:xfrm>
            <a:off x="4727854" y="2529570"/>
            <a:ext cx="508950" cy="508950"/>
          </a:xfrm>
          <a:prstGeom prst="teardrop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4" name="Inhaltsplatzhalter 4"/>
          <p:cNvSpPr txBox="1">
            <a:spLocks/>
          </p:cNvSpPr>
          <p:nvPr/>
        </p:nvSpPr>
        <p:spPr>
          <a:xfrm>
            <a:off x="5320364" y="3115690"/>
            <a:ext cx="3429000" cy="3801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Simplicity--the art of maximizing the amount of work not done--is essential.</a:t>
            </a:r>
          </a:p>
        </p:txBody>
      </p:sp>
      <p:sp>
        <p:nvSpPr>
          <p:cNvPr id="55" name="Teardrop 54"/>
          <p:cNvSpPr/>
          <p:nvPr/>
        </p:nvSpPr>
        <p:spPr bwMode="auto">
          <a:xfrm>
            <a:off x="4727854" y="3156180"/>
            <a:ext cx="508950" cy="508950"/>
          </a:xfrm>
          <a:prstGeom prst="teardrop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6" name="Inhaltsplatzhalter 4"/>
          <p:cNvSpPr txBox="1">
            <a:spLocks/>
          </p:cNvSpPr>
          <p:nvPr/>
        </p:nvSpPr>
        <p:spPr>
          <a:xfrm>
            <a:off x="5320364" y="3745609"/>
            <a:ext cx="3429000" cy="3801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The best architectures, requirements, and designs emerge from self-organizing teams.</a:t>
            </a:r>
          </a:p>
        </p:txBody>
      </p:sp>
      <p:sp>
        <p:nvSpPr>
          <p:cNvPr id="57" name="Teardrop 56"/>
          <p:cNvSpPr/>
          <p:nvPr/>
        </p:nvSpPr>
        <p:spPr bwMode="auto">
          <a:xfrm>
            <a:off x="4727854" y="3782790"/>
            <a:ext cx="508950" cy="508950"/>
          </a:xfrm>
          <a:prstGeom prst="teardrop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5320364" y="4473822"/>
            <a:ext cx="3429000" cy="38010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9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At regular intervals, the team reflects on how to become more effective, then tunes and adjusts its behavior accordingly.</a:t>
            </a:r>
          </a:p>
        </p:txBody>
      </p:sp>
      <p:sp>
        <p:nvSpPr>
          <p:cNvPr id="59" name="Teardrop 58"/>
          <p:cNvSpPr/>
          <p:nvPr/>
        </p:nvSpPr>
        <p:spPr bwMode="auto">
          <a:xfrm>
            <a:off x="4727854" y="4409401"/>
            <a:ext cx="508950" cy="508950"/>
          </a:xfrm>
          <a:prstGeom prst="teardrop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787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2977290" y="1400880"/>
            <a:ext cx="5772074" cy="3380670"/>
          </a:xfrm>
          <a:prstGeom prst="roundRect">
            <a:avLst>
              <a:gd name="adj" fmla="val 3305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381000" y="1400880"/>
            <a:ext cx="2501710" cy="3380670"/>
          </a:xfrm>
          <a:prstGeom prst="roundRect">
            <a:avLst>
              <a:gd name="adj" fmla="val 33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Agile Process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Process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48776" y="3181350"/>
            <a:ext cx="657027" cy="264400"/>
          </a:xfrm>
          <a:prstGeom prst="rightArrow">
            <a:avLst>
              <a:gd name="adj1" fmla="val 59061"/>
              <a:gd name="adj2" fmla="val 508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grpSp>
        <p:nvGrpSpPr>
          <p:cNvPr id="41" name="Group 40"/>
          <p:cNvGrpSpPr/>
          <p:nvPr/>
        </p:nvGrpSpPr>
        <p:grpSpPr>
          <a:xfrm>
            <a:off x="3895351" y="2305050"/>
            <a:ext cx="1970813" cy="1146284"/>
            <a:chOff x="2590800" y="1962150"/>
            <a:chExt cx="2484938" cy="1445314"/>
          </a:xfrm>
          <a:solidFill>
            <a:schemeClr val="accent1"/>
          </a:solidFill>
        </p:grpSpPr>
        <p:sp>
          <p:nvSpPr>
            <p:cNvPr id="4" name="Freeform 3"/>
            <p:cNvSpPr/>
            <p:nvPr/>
          </p:nvSpPr>
          <p:spPr>
            <a:xfrm>
              <a:off x="3954272" y="3057539"/>
              <a:ext cx="1121466" cy="349925"/>
            </a:xfrm>
            <a:custGeom>
              <a:avLst/>
              <a:gdLst>
                <a:gd name="connsiteX0" fmla="*/ 1662892 w 1966151"/>
                <a:gd name="connsiteY0" fmla="*/ 0 h 613488"/>
                <a:gd name="connsiteX1" fmla="*/ 1966151 w 1966151"/>
                <a:gd name="connsiteY1" fmla="*/ 306744 h 613488"/>
                <a:gd name="connsiteX2" fmla="*/ 1662892 w 1966151"/>
                <a:gd name="connsiteY2" fmla="*/ 613488 h 613488"/>
                <a:gd name="connsiteX3" fmla="*/ 1662892 w 1966151"/>
                <a:gd name="connsiteY3" fmla="*/ 480226 h 613488"/>
                <a:gd name="connsiteX4" fmla="*/ 0 w 1966151"/>
                <a:gd name="connsiteY4" fmla="*/ 480226 h 613488"/>
                <a:gd name="connsiteX5" fmla="*/ 95544 w 1966151"/>
                <a:gd name="connsiteY5" fmla="*/ 436687 h 613488"/>
                <a:gd name="connsiteX6" fmla="*/ 455182 w 1966151"/>
                <a:gd name="connsiteY6" fmla="*/ 161282 h 613488"/>
                <a:gd name="connsiteX7" fmla="*/ 476393 w 1966151"/>
                <a:gd name="connsiteY7" fmla="*/ 133262 h 613488"/>
                <a:gd name="connsiteX8" fmla="*/ 1662892 w 1966151"/>
                <a:gd name="connsiteY8" fmla="*/ 133262 h 61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151" h="613488">
                  <a:moveTo>
                    <a:pt x="1662892" y="0"/>
                  </a:moveTo>
                  <a:lnTo>
                    <a:pt x="1966151" y="306744"/>
                  </a:lnTo>
                  <a:lnTo>
                    <a:pt x="1662892" y="613488"/>
                  </a:lnTo>
                  <a:lnTo>
                    <a:pt x="1662892" y="480226"/>
                  </a:lnTo>
                  <a:lnTo>
                    <a:pt x="0" y="480226"/>
                  </a:lnTo>
                  <a:lnTo>
                    <a:pt x="95544" y="436687"/>
                  </a:lnTo>
                  <a:cubicBezTo>
                    <a:pt x="231593" y="367003"/>
                    <a:pt x="353331" y="273343"/>
                    <a:pt x="455182" y="161282"/>
                  </a:cubicBezTo>
                  <a:lnTo>
                    <a:pt x="476393" y="133262"/>
                  </a:lnTo>
                  <a:lnTo>
                    <a:pt x="1662892" y="1332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5" name="Freeform 4"/>
            <p:cNvSpPr/>
            <p:nvPr/>
          </p:nvSpPr>
          <p:spPr>
            <a:xfrm rot="9339837">
              <a:off x="2590800" y="1962150"/>
              <a:ext cx="1789696" cy="1440050"/>
            </a:xfrm>
            <a:custGeom>
              <a:avLst/>
              <a:gdLst>
                <a:gd name="connsiteX0" fmla="*/ 742276 w 3137689"/>
                <a:gd name="connsiteY0" fmla="*/ 2412242 h 2524691"/>
                <a:gd name="connsiteX1" fmla="*/ 112449 w 3137689"/>
                <a:gd name="connsiteY1" fmla="*/ 742276 h 2524691"/>
                <a:gd name="connsiteX2" fmla="*/ 1662159 w 3137689"/>
                <a:gd name="connsiteY2" fmla="*/ 65212 h 2524691"/>
                <a:gd name="connsiteX3" fmla="*/ 1696871 w 3137689"/>
                <a:gd name="connsiteY3" fmla="*/ 78846 h 2524691"/>
                <a:gd name="connsiteX4" fmla="*/ 1699473 w 3137689"/>
                <a:gd name="connsiteY4" fmla="*/ 73092 h 2524691"/>
                <a:gd name="connsiteX5" fmla="*/ 3137689 w 3137689"/>
                <a:gd name="connsiteY5" fmla="*/ 723561 h 2524691"/>
                <a:gd name="connsiteX6" fmla="*/ 2994421 w 3137689"/>
                <a:gd name="connsiteY6" fmla="*/ 1040333 h 2524691"/>
                <a:gd name="connsiteX7" fmla="*/ 1614168 w 3137689"/>
                <a:gd name="connsiteY7" fmla="*/ 416079 h 2524691"/>
                <a:gd name="connsiteX8" fmla="*/ 1553003 w 3137689"/>
                <a:gd name="connsiteY8" fmla="*/ 392053 h 2524691"/>
                <a:gd name="connsiteX9" fmla="*/ 426394 w 3137689"/>
                <a:gd name="connsiteY9" fmla="*/ 884265 h 2524691"/>
                <a:gd name="connsiteX10" fmla="*/ 884265 w 3137689"/>
                <a:gd name="connsiteY10" fmla="*/ 2098297 h 2524691"/>
                <a:gd name="connsiteX11" fmla="*/ 890112 w 3137689"/>
                <a:gd name="connsiteY11" fmla="*/ 2100593 h 2524691"/>
                <a:gd name="connsiteX12" fmla="*/ 971689 w 3137689"/>
                <a:gd name="connsiteY12" fmla="*/ 2132638 h 2524691"/>
                <a:gd name="connsiteX13" fmla="*/ 2098298 w 3137689"/>
                <a:gd name="connsiteY13" fmla="*/ 1640425 h 2524691"/>
                <a:gd name="connsiteX14" fmla="*/ 2126689 w 3137689"/>
                <a:gd name="connsiteY14" fmla="*/ 1557674 h 2524691"/>
                <a:gd name="connsiteX15" fmla="*/ 1953336 w 3137689"/>
                <a:gd name="connsiteY15" fmla="*/ 1535276 h 2524691"/>
                <a:gd name="connsiteX16" fmla="*/ 2352528 w 3137689"/>
                <a:gd name="connsiteY16" fmla="*/ 1165201 h 2524691"/>
                <a:gd name="connsiteX17" fmla="*/ 2644550 w 3137689"/>
                <a:gd name="connsiteY17" fmla="*/ 1624584 h 2524691"/>
                <a:gd name="connsiteX18" fmla="*/ 2476649 w 3137689"/>
                <a:gd name="connsiteY18" fmla="*/ 1602890 h 2524691"/>
                <a:gd name="connsiteX19" fmla="*/ 2454458 w 3137689"/>
                <a:gd name="connsiteY19" fmla="*/ 1676834 h 2524691"/>
                <a:gd name="connsiteX20" fmla="*/ 2412242 w 3137689"/>
                <a:gd name="connsiteY20" fmla="*/ 1782414 h 2524691"/>
                <a:gd name="connsiteX21" fmla="*/ 862531 w 3137689"/>
                <a:gd name="connsiteY21" fmla="*/ 2459480 h 2524691"/>
                <a:gd name="connsiteX22" fmla="*/ 748122 w 3137689"/>
                <a:gd name="connsiteY22" fmla="*/ 2414538 h 25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37689" h="2524691">
                  <a:moveTo>
                    <a:pt x="742276" y="2412242"/>
                  </a:moveTo>
                  <a:cubicBezTo>
                    <a:pt x="107206" y="2125015"/>
                    <a:pt x="-174777" y="1377347"/>
                    <a:pt x="112449" y="742276"/>
                  </a:cubicBezTo>
                  <a:cubicBezTo>
                    <a:pt x="381723" y="146898"/>
                    <a:pt x="1055685" y="-138151"/>
                    <a:pt x="1662159" y="65212"/>
                  </a:cubicBezTo>
                  <a:lnTo>
                    <a:pt x="1696871" y="78846"/>
                  </a:lnTo>
                  <a:lnTo>
                    <a:pt x="1699473" y="73092"/>
                  </a:lnTo>
                  <a:lnTo>
                    <a:pt x="3137689" y="723561"/>
                  </a:lnTo>
                  <a:lnTo>
                    <a:pt x="2994421" y="1040333"/>
                  </a:lnTo>
                  <a:lnTo>
                    <a:pt x="1614168" y="416079"/>
                  </a:lnTo>
                  <a:lnTo>
                    <a:pt x="1553003" y="392053"/>
                  </a:lnTo>
                  <a:cubicBezTo>
                    <a:pt x="1112108" y="244213"/>
                    <a:pt x="622150" y="451437"/>
                    <a:pt x="426394" y="884265"/>
                  </a:cubicBezTo>
                  <a:cubicBezTo>
                    <a:pt x="217586" y="1345948"/>
                    <a:pt x="422582" y="1889489"/>
                    <a:pt x="884265" y="2098297"/>
                  </a:cubicBezTo>
                  <a:lnTo>
                    <a:pt x="890112" y="2100593"/>
                  </a:lnTo>
                  <a:lnTo>
                    <a:pt x="971689" y="2132638"/>
                  </a:lnTo>
                  <a:cubicBezTo>
                    <a:pt x="1412584" y="2280478"/>
                    <a:pt x="1902540" y="2073253"/>
                    <a:pt x="2098298" y="1640425"/>
                  </a:cubicBezTo>
                  <a:lnTo>
                    <a:pt x="2126689" y="1557674"/>
                  </a:lnTo>
                  <a:lnTo>
                    <a:pt x="1953336" y="1535276"/>
                  </a:lnTo>
                  <a:lnTo>
                    <a:pt x="2352528" y="1165201"/>
                  </a:lnTo>
                  <a:lnTo>
                    <a:pt x="2644550" y="1624584"/>
                  </a:lnTo>
                  <a:lnTo>
                    <a:pt x="2476649" y="1602890"/>
                  </a:lnTo>
                  <a:lnTo>
                    <a:pt x="2454458" y="1676834"/>
                  </a:lnTo>
                  <a:cubicBezTo>
                    <a:pt x="2442080" y="1712304"/>
                    <a:pt x="2428020" y="1747529"/>
                    <a:pt x="2412242" y="1782414"/>
                  </a:cubicBezTo>
                  <a:cubicBezTo>
                    <a:pt x="2142967" y="2377793"/>
                    <a:pt x="1469007" y="2662841"/>
                    <a:pt x="862531" y="2459480"/>
                  </a:cubicBezTo>
                  <a:lnTo>
                    <a:pt x="748122" y="24145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8" name="Inhaltsplatzhalter 4"/>
          <p:cNvSpPr txBox="1">
            <a:spLocks/>
          </p:cNvSpPr>
          <p:nvPr/>
        </p:nvSpPr>
        <p:spPr>
          <a:xfrm>
            <a:off x="4356164" y="2703762"/>
            <a:ext cx="784003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Increment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#1</a:t>
            </a: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64366" y="2835113"/>
            <a:ext cx="228613" cy="312410"/>
          </a:xfrm>
          <a:custGeom>
            <a:avLst/>
            <a:gdLst>
              <a:gd name="T0" fmla="*/ 92 w 2534"/>
              <a:gd name="T1" fmla="*/ 12 h 3456"/>
              <a:gd name="T2" fmla="*/ 116 w 2534"/>
              <a:gd name="T3" fmla="*/ 58 h 3456"/>
              <a:gd name="T4" fmla="*/ 178 w 2534"/>
              <a:gd name="T5" fmla="*/ 206 h 3456"/>
              <a:gd name="T6" fmla="*/ 315 w 2534"/>
              <a:gd name="T7" fmla="*/ 235 h 3456"/>
              <a:gd name="T8" fmla="*/ 490 w 2534"/>
              <a:gd name="T9" fmla="*/ 264 h 3456"/>
              <a:gd name="T10" fmla="*/ 690 w 2534"/>
              <a:gd name="T11" fmla="*/ 284 h 3456"/>
              <a:gd name="T12" fmla="*/ 910 w 2534"/>
              <a:gd name="T13" fmla="*/ 286 h 3456"/>
              <a:gd name="T14" fmla="*/ 1126 w 2534"/>
              <a:gd name="T15" fmla="*/ 262 h 3456"/>
              <a:gd name="T16" fmla="*/ 1305 w 2534"/>
              <a:gd name="T17" fmla="*/ 208 h 3456"/>
              <a:gd name="T18" fmla="*/ 1488 w 2534"/>
              <a:gd name="T19" fmla="*/ 127 h 3456"/>
              <a:gd name="T20" fmla="*/ 1712 w 2534"/>
              <a:gd name="T21" fmla="*/ 75 h 3456"/>
              <a:gd name="T22" fmla="*/ 1933 w 2534"/>
              <a:gd name="T23" fmla="*/ 67 h 3456"/>
              <a:gd name="T24" fmla="*/ 2099 w 2534"/>
              <a:gd name="T25" fmla="*/ 82 h 3456"/>
              <a:gd name="T26" fmla="*/ 2243 w 2534"/>
              <a:gd name="T27" fmla="*/ 107 h 3456"/>
              <a:gd name="T28" fmla="*/ 2363 w 2534"/>
              <a:gd name="T29" fmla="*/ 137 h 3456"/>
              <a:gd name="T30" fmla="*/ 2448 w 2534"/>
              <a:gd name="T31" fmla="*/ 163 h 3456"/>
              <a:gd name="T32" fmla="*/ 2494 w 2534"/>
              <a:gd name="T33" fmla="*/ 179 h 3456"/>
              <a:gd name="T34" fmla="*/ 2525 w 2534"/>
              <a:gd name="T35" fmla="*/ 202 h 3456"/>
              <a:gd name="T36" fmla="*/ 2534 w 2534"/>
              <a:gd name="T37" fmla="*/ 1963 h 3456"/>
              <a:gd name="T38" fmla="*/ 2520 w 2534"/>
              <a:gd name="T39" fmla="*/ 2001 h 3456"/>
              <a:gd name="T40" fmla="*/ 2475 w 2534"/>
              <a:gd name="T41" fmla="*/ 2020 h 3456"/>
              <a:gd name="T42" fmla="*/ 2444 w 2534"/>
              <a:gd name="T43" fmla="*/ 2012 h 3456"/>
              <a:gd name="T44" fmla="*/ 2390 w 2534"/>
              <a:gd name="T45" fmla="*/ 1993 h 3456"/>
              <a:gd name="T46" fmla="*/ 2299 w 2534"/>
              <a:gd name="T47" fmla="*/ 1967 h 3456"/>
              <a:gd name="T48" fmla="*/ 2177 w 2534"/>
              <a:gd name="T49" fmla="*/ 1940 h 3456"/>
              <a:gd name="T50" fmla="*/ 2034 w 2534"/>
              <a:gd name="T51" fmla="*/ 1919 h 3456"/>
              <a:gd name="T52" fmla="*/ 1876 w 2534"/>
              <a:gd name="T53" fmla="*/ 1909 h 3456"/>
              <a:gd name="T54" fmla="*/ 1659 w 2534"/>
              <a:gd name="T55" fmla="*/ 1929 h 3456"/>
              <a:gd name="T56" fmla="*/ 1467 w 2534"/>
              <a:gd name="T57" fmla="*/ 1986 h 3456"/>
              <a:gd name="T58" fmla="*/ 1290 w 2534"/>
              <a:gd name="T59" fmla="*/ 2065 h 3456"/>
              <a:gd name="T60" fmla="*/ 1080 w 2534"/>
              <a:gd name="T61" fmla="*/ 2114 h 3456"/>
              <a:gd name="T62" fmla="*/ 830 w 2534"/>
              <a:gd name="T63" fmla="*/ 2131 h 3456"/>
              <a:gd name="T64" fmla="*/ 612 w 2534"/>
              <a:gd name="T65" fmla="*/ 2121 h 3456"/>
              <a:gd name="T66" fmla="*/ 410 w 2534"/>
              <a:gd name="T67" fmla="*/ 2097 h 3456"/>
              <a:gd name="T68" fmla="*/ 241 w 2534"/>
              <a:gd name="T69" fmla="*/ 2066 h 3456"/>
              <a:gd name="T70" fmla="*/ 116 w 2534"/>
              <a:gd name="T71" fmla="*/ 2037 h 3456"/>
              <a:gd name="T72" fmla="*/ 105 w 2534"/>
              <a:gd name="T73" fmla="*/ 3432 h 3456"/>
              <a:gd name="T74" fmla="*/ 59 w 2534"/>
              <a:gd name="T75" fmla="*/ 3456 h 3456"/>
              <a:gd name="T76" fmla="*/ 11 w 2534"/>
              <a:gd name="T77" fmla="*/ 3432 h 3456"/>
              <a:gd name="T78" fmla="*/ 0 w 2534"/>
              <a:gd name="T79" fmla="*/ 235 h 3456"/>
              <a:gd name="T80" fmla="*/ 1 w 2534"/>
              <a:gd name="T81" fmla="*/ 231 h 3456"/>
              <a:gd name="T82" fmla="*/ 3 w 2534"/>
              <a:gd name="T83" fmla="*/ 40 h 3456"/>
              <a:gd name="T84" fmla="*/ 40 w 2534"/>
              <a:gd name="T85" fmla="*/ 3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34" h="3456">
                <a:moveTo>
                  <a:pt x="59" y="0"/>
                </a:moveTo>
                <a:lnTo>
                  <a:pt x="76" y="3"/>
                </a:lnTo>
                <a:lnTo>
                  <a:pt x="92" y="12"/>
                </a:lnTo>
                <a:lnTo>
                  <a:pt x="105" y="24"/>
                </a:lnTo>
                <a:lnTo>
                  <a:pt x="113" y="40"/>
                </a:lnTo>
                <a:lnTo>
                  <a:pt x="116" y="58"/>
                </a:lnTo>
                <a:lnTo>
                  <a:pt x="116" y="191"/>
                </a:lnTo>
                <a:lnTo>
                  <a:pt x="144" y="198"/>
                </a:lnTo>
                <a:lnTo>
                  <a:pt x="178" y="206"/>
                </a:lnTo>
                <a:lnTo>
                  <a:pt x="219" y="215"/>
                </a:lnTo>
                <a:lnTo>
                  <a:pt x="265" y="225"/>
                </a:lnTo>
                <a:lnTo>
                  <a:pt x="315" y="235"/>
                </a:lnTo>
                <a:lnTo>
                  <a:pt x="370" y="245"/>
                </a:lnTo>
                <a:lnTo>
                  <a:pt x="428" y="254"/>
                </a:lnTo>
                <a:lnTo>
                  <a:pt x="490" y="264"/>
                </a:lnTo>
                <a:lnTo>
                  <a:pt x="555" y="271"/>
                </a:lnTo>
                <a:lnTo>
                  <a:pt x="622" y="279"/>
                </a:lnTo>
                <a:lnTo>
                  <a:pt x="690" y="284"/>
                </a:lnTo>
                <a:lnTo>
                  <a:pt x="760" y="287"/>
                </a:lnTo>
                <a:lnTo>
                  <a:pt x="830" y="288"/>
                </a:lnTo>
                <a:lnTo>
                  <a:pt x="910" y="286"/>
                </a:lnTo>
                <a:lnTo>
                  <a:pt x="986" y="282"/>
                </a:lnTo>
                <a:lnTo>
                  <a:pt x="1059" y="273"/>
                </a:lnTo>
                <a:lnTo>
                  <a:pt x="1126" y="262"/>
                </a:lnTo>
                <a:lnTo>
                  <a:pt x="1190" y="247"/>
                </a:lnTo>
                <a:lnTo>
                  <a:pt x="1249" y="229"/>
                </a:lnTo>
                <a:lnTo>
                  <a:pt x="1305" y="208"/>
                </a:lnTo>
                <a:lnTo>
                  <a:pt x="1356" y="184"/>
                </a:lnTo>
                <a:lnTo>
                  <a:pt x="1420" y="153"/>
                </a:lnTo>
                <a:lnTo>
                  <a:pt x="1488" y="127"/>
                </a:lnTo>
                <a:lnTo>
                  <a:pt x="1560" y="105"/>
                </a:lnTo>
                <a:lnTo>
                  <a:pt x="1635" y="88"/>
                </a:lnTo>
                <a:lnTo>
                  <a:pt x="1712" y="75"/>
                </a:lnTo>
                <a:lnTo>
                  <a:pt x="1792" y="68"/>
                </a:lnTo>
                <a:lnTo>
                  <a:pt x="1876" y="66"/>
                </a:lnTo>
                <a:lnTo>
                  <a:pt x="1933" y="67"/>
                </a:lnTo>
                <a:lnTo>
                  <a:pt x="1990" y="70"/>
                </a:lnTo>
                <a:lnTo>
                  <a:pt x="2045" y="75"/>
                </a:lnTo>
                <a:lnTo>
                  <a:pt x="2099" y="82"/>
                </a:lnTo>
                <a:lnTo>
                  <a:pt x="2149" y="89"/>
                </a:lnTo>
                <a:lnTo>
                  <a:pt x="2198" y="97"/>
                </a:lnTo>
                <a:lnTo>
                  <a:pt x="2243" y="107"/>
                </a:lnTo>
                <a:lnTo>
                  <a:pt x="2287" y="117"/>
                </a:lnTo>
                <a:lnTo>
                  <a:pt x="2327" y="127"/>
                </a:lnTo>
                <a:lnTo>
                  <a:pt x="2363" y="137"/>
                </a:lnTo>
                <a:lnTo>
                  <a:pt x="2395" y="147"/>
                </a:lnTo>
                <a:lnTo>
                  <a:pt x="2424" y="155"/>
                </a:lnTo>
                <a:lnTo>
                  <a:pt x="2448" y="163"/>
                </a:lnTo>
                <a:lnTo>
                  <a:pt x="2468" y="170"/>
                </a:lnTo>
                <a:lnTo>
                  <a:pt x="2484" y="176"/>
                </a:lnTo>
                <a:lnTo>
                  <a:pt x="2494" y="179"/>
                </a:lnTo>
                <a:lnTo>
                  <a:pt x="2499" y="181"/>
                </a:lnTo>
                <a:lnTo>
                  <a:pt x="2513" y="190"/>
                </a:lnTo>
                <a:lnTo>
                  <a:pt x="2525" y="202"/>
                </a:lnTo>
                <a:lnTo>
                  <a:pt x="2532" y="218"/>
                </a:lnTo>
                <a:lnTo>
                  <a:pt x="2534" y="235"/>
                </a:lnTo>
                <a:lnTo>
                  <a:pt x="2534" y="1963"/>
                </a:lnTo>
                <a:lnTo>
                  <a:pt x="2533" y="1976"/>
                </a:lnTo>
                <a:lnTo>
                  <a:pt x="2528" y="1990"/>
                </a:lnTo>
                <a:lnTo>
                  <a:pt x="2520" y="2001"/>
                </a:lnTo>
                <a:lnTo>
                  <a:pt x="2509" y="2011"/>
                </a:lnTo>
                <a:lnTo>
                  <a:pt x="2492" y="2018"/>
                </a:lnTo>
                <a:lnTo>
                  <a:pt x="2475" y="2020"/>
                </a:lnTo>
                <a:lnTo>
                  <a:pt x="2456" y="2016"/>
                </a:lnTo>
                <a:lnTo>
                  <a:pt x="2453" y="2015"/>
                </a:lnTo>
                <a:lnTo>
                  <a:pt x="2444" y="2012"/>
                </a:lnTo>
                <a:lnTo>
                  <a:pt x="2431" y="2007"/>
                </a:lnTo>
                <a:lnTo>
                  <a:pt x="2413" y="2000"/>
                </a:lnTo>
                <a:lnTo>
                  <a:pt x="2390" y="1993"/>
                </a:lnTo>
                <a:lnTo>
                  <a:pt x="2364" y="1986"/>
                </a:lnTo>
                <a:lnTo>
                  <a:pt x="2333" y="1976"/>
                </a:lnTo>
                <a:lnTo>
                  <a:pt x="2299" y="1967"/>
                </a:lnTo>
                <a:lnTo>
                  <a:pt x="2261" y="1957"/>
                </a:lnTo>
                <a:lnTo>
                  <a:pt x="2221" y="1949"/>
                </a:lnTo>
                <a:lnTo>
                  <a:pt x="2177" y="1940"/>
                </a:lnTo>
                <a:lnTo>
                  <a:pt x="2132" y="1931"/>
                </a:lnTo>
                <a:lnTo>
                  <a:pt x="2084" y="1924"/>
                </a:lnTo>
                <a:lnTo>
                  <a:pt x="2034" y="1919"/>
                </a:lnTo>
                <a:lnTo>
                  <a:pt x="1982" y="1913"/>
                </a:lnTo>
                <a:lnTo>
                  <a:pt x="1930" y="1910"/>
                </a:lnTo>
                <a:lnTo>
                  <a:pt x="1876" y="1909"/>
                </a:lnTo>
                <a:lnTo>
                  <a:pt x="1800" y="1911"/>
                </a:lnTo>
                <a:lnTo>
                  <a:pt x="1728" y="1918"/>
                </a:lnTo>
                <a:lnTo>
                  <a:pt x="1659" y="1929"/>
                </a:lnTo>
                <a:lnTo>
                  <a:pt x="1592" y="1944"/>
                </a:lnTo>
                <a:lnTo>
                  <a:pt x="1528" y="1963"/>
                </a:lnTo>
                <a:lnTo>
                  <a:pt x="1467" y="1986"/>
                </a:lnTo>
                <a:lnTo>
                  <a:pt x="1410" y="2014"/>
                </a:lnTo>
                <a:lnTo>
                  <a:pt x="1352" y="2041"/>
                </a:lnTo>
                <a:lnTo>
                  <a:pt x="1290" y="2065"/>
                </a:lnTo>
                <a:lnTo>
                  <a:pt x="1224" y="2085"/>
                </a:lnTo>
                <a:lnTo>
                  <a:pt x="1154" y="2102"/>
                </a:lnTo>
                <a:lnTo>
                  <a:pt x="1080" y="2114"/>
                </a:lnTo>
                <a:lnTo>
                  <a:pt x="1000" y="2124"/>
                </a:lnTo>
                <a:lnTo>
                  <a:pt x="917" y="2129"/>
                </a:lnTo>
                <a:lnTo>
                  <a:pt x="830" y="2131"/>
                </a:lnTo>
                <a:lnTo>
                  <a:pt x="756" y="2130"/>
                </a:lnTo>
                <a:lnTo>
                  <a:pt x="683" y="2127"/>
                </a:lnTo>
                <a:lnTo>
                  <a:pt x="612" y="2121"/>
                </a:lnTo>
                <a:lnTo>
                  <a:pt x="542" y="2114"/>
                </a:lnTo>
                <a:lnTo>
                  <a:pt x="474" y="2106"/>
                </a:lnTo>
                <a:lnTo>
                  <a:pt x="410" y="2097"/>
                </a:lnTo>
                <a:lnTo>
                  <a:pt x="350" y="2086"/>
                </a:lnTo>
                <a:lnTo>
                  <a:pt x="293" y="2077"/>
                </a:lnTo>
                <a:lnTo>
                  <a:pt x="241" y="2066"/>
                </a:lnTo>
                <a:lnTo>
                  <a:pt x="194" y="2056"/>
                </a:lnTo>
                <a:lnTo>
                  <a:pt x="152" y="2046"/>
                </a:lnTo>
                <a:lnTo>
                  <a:pt x="116" y="2037"/>
                </a:lnTo>
                <a:lnTo>
                  <a:pt x="116" y="3398"/>
                </a:lnTo>
                <a:lnTo>
                  <a:pt x="113" y="3416"/>
                </a:lnTo>
                <a:lnTo>
                  <a:pt x="105" y="3432"/>
                </a:lnTo>
                <a:lnTo>
                  <a:pt x="92" y="3444"/>
                </a:lnTo>
                <a:lnTo>
                  <a:pt x="76" y="3453"/>
                </a:lnTo>
                <a:lnTo>
                  <a:pt x="59" y="3456"/>
                </a:lnTo>
                <a:lnTo>
                  <a:pt x="40" y="3453"/>
                </a:lnTo>
                <a:lnTo>
                  <a:pt x="24" y="3444"/>
                </a:lnTo>
                <a:lnTo>
                  <a:pt x="11" y="3432"/>
                </a:lnTo>
                <a:lnTo>
                  <a:pt x="3" y="3416"/>
                </a:lnTo>
                <a:lnTo>
                  <a:pt x="0" y="3398"/>
                </a:lnTo>
                <a:lnTo>
                  <a:pt x="0" y="235"/>
                </a:lnTo>
                <a:lnTo>
                  <a:pt x="1" y="234"/>
                </a:lnTo>
                <a:lnTo>
                  <a:pt x="1" y="232"/>
                </a:lnTo>
                <a:lnTo>
                  <a:pt x="1" y="231"/>
                </a:lnTo>
                <a:lnTo>
                  <a:pt x="0" y="230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grpSp>
        <p:nvGrpSpPr>
          <p:cNvPr id="24" name="Group 23"/>
          <p:cNvGrpSpPr/>
          <p:nvPr/>
        </p:nvGrpSpPr>
        <p:grpSpPr>
          <a:xfrm>
            <a:off x="5919906" y="3206531"/>
            <a:ext cx="251810" cy="207744"/>
            <a:chOff x="5181600" y="3079750"/>
            <a:chExt cx="317500" cy="261938"/>
          </a:xfrm>
          <a:solidFill>
            <a:schemeClr val="accent2"/>
          </a:solidFill>
        </p:grpSpPr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5181600" y="3079750"/>
              <a:ext cx="58738" cy="60325"/>
            </a:xfrm>
            <a:custGeom>
              <a:avLst/>
              <a:gdLst>
                <a:gd name="T0" fmla="*/ 318 w 637"/>
                <a:gd name="T1" fmla="*/ 0 h 611"/>
                <a:gd name="T2" fmla="*/ 361 w 637"/>
                <a:gd name="T3" fmla="*/ 4 h 611"/>
                <a:gd name="T4" fmla="*/ 401 w 637"/>
                <a:gd name="T5" fmla="*/ 12 h 611"/>
                <a:gd name="T6" fmla="*/ 440 w 637"/>
                <a:gd name="T7" fmla="*/ 26 h 611"/>
                <a:gd name="T8" fmla="*/ 477 w 637"/>
                <a:gd name="T9" fmla="*/ 44 h 611"/>
                <a:gd name="T10" fmla="*/ 510 w 637"/>
                <a:gd name="T11" fmla="*/ 66 h 611"/>
                <a:gd name="T12" fmla="*/ 542 w 637"/>
                <a:gd name="T13" fmla="*/ 92 h 611"/>
                <a:gd name="T14" fmla="*/ 569 w 637"/>
                <a:gd name="T15" fmla="*/ 122 h 611"/>
                <a:gd name="T16" fmla="*/ 592 w 637"/>
                <a:gd name="T17" fmla="*/ 154 h 611"/>
                <a:gd name="T18" fmla="*/ 611 w 637"/>
                <a:gd name="T19" fmla="*/ 189 h 611"/>
                <a:gd name="T20" fmla="*/ 624 w 637"/>
                <a:gd name="T21" fmla="*/ 227 h 611"/>
                <a:gd name="T22" fmla="*/ 634 w 637"/>
                <a:gd name="T23" fmla="*/ 265 h 611"/>
                <a:gd name="T24" fmla="*/ 637 w 637"/>
                <a:gd name="T25" fmla="*/ 307 h 611"/>
                <a:gd name="T26" fmla="*/ 634 w 637"/>
                <a:gd name="T27" fmla="*/ 347 h 611"/>
                <a:gd name="T28" fmla="*/ 624 w 637"/>
                <a:gd name="T29" fmla="*/ 386 h 611"/>
                <a:gd name="T30" fmla="*/ 611 w 637"/>
                <a:gd name="T31" fmla="*/ 423 h 611"/>
                <a:gd name="T32" fmla="*/ 592 w 637"/>
                <a:gd name="T33" fmla="*/ 458 h 611"/>
                <a:gd name="T34" fmla="*/ 569 w 637"/>
                <a:gd name="T35" fmla="*/ 490 h 611"/>
                <a:gd name="T36" fmla="*/ 542 w 637"/>
                <a:gd name="T37" fmla="*/ 520 h 611"/>
                <a:gd name="T38" fmla="*/ 510 w 637"/>
                <a:gd name="T39" fmla="*/ 546 h 611"/>
                <a:gd name="T40" fmla="*/ 477 w 637"/>
                <a:gd name="T41" fmla="*/ 568 h 611"/>
                <a:gd name="T42" fmla="*/ 440 w 637"/>
                <a:gd name="T43" fmla="*/ 586 h 611"/>
                <a:gd name="T44" fmla="*/ 401 w 637"/>
                <a:gd name="T45" fmla="*/ 600 h 611"/>
                <a:gd name="T46" fmla="*/ 361 w 637"/>
                <a:gd name="T47" fmla="*/ 608 h 611"/>
                <a:gd name="T48" fmla="*/ 318 w 637"/>
                <a:gd name="T49" fmla="*/ 611 h 611"/>
                <a:gd name="T50" fmla="*/ 276 w 637"/>
                <a:gd name="T51" fmla="*/ 608 h 611"/>
                <a:gd name="T52" fmla="*/ 235 w 637"/>
                <a:gd name="T53" fmla="*/ 600 h 611"/>
                <a:gd name="T54" fmla="*/ 197 w 637"/>
                <a:gd name="T55" fmla="*/ 586 h 611"/>
                <a:gd name="T56" fmla="*/ 160 w 637"/>
                <a:gd name="T57" fmla="*/ 568 h 611"/>
                <a:gd name="T58" fmla="*/ 127 w 637"/>
                <a:gd name="T59" fmla="*/ 546 h 611"/>
                <a:gd name="T60" fmla="*/ 95 w 637"/>
                <a:gd name="T61" fmla="*/ 520 h 611"/>
                <a:gd name="T62" fmla="*/ 68 w 637"/>
                <a:gd name="T63" fmla="*/ 490 h 611"/>
                <a:gd name="T64" fmla="*/ 45 w 637"/>
                <a:gd name="T65" fmla="*/ 458 h 611"/>
                <a:gd name="T66" fmla="*/ 26 w 637"/>
                <a:gd name="T67" fmla="*/ 423 h 611"/>
                <a:gd name="T68" fmla="*/ 12 w 637"/>
                <a:gd name="T69" fmla="*/ 386 h 611"/>
                <a:gd name="T70" fmla="*/ 3 w 637"/>
                <a:gd name="T71" fmla="*/ 347 h 611"/>
                <a:gd name="T72" fmla="*/ 0 w 637"/>
                <a:gd name="T73" fmla="*/ 307 h 611"/>
                <a:gd name="T74" fmla="*/ 3 w 637"/>
                <a:gd name="T75" fmla="*/ 265 h 611"/>
                <a:gd name="T76" fmla="*/ 12 w 637"/>
                <a:gd name="T77" fmla="*/ 227 h 611"/>
                <a:gd name="T78" fmla="*/ 26 w 637"/>
                <a:gd name="T79" fmla="*/ 189 h 611"/>
                <a:gd name="T80" fmla="*/ 45 w 637"/>
                <a:gd name="T81" fmla="*/ 154 h 611"/>
                <a:gd name="T82" fmla="*/ 68 w 637"/>
                <a:gd name="T83" fmla="*/ 122 h 611"/>
                <a:gd name="T84" fmla="*/ 95 w 637"/>
                <a:gd name="T85" fmla="*/ 92 h 611"/>
                <a:gd name="T86" fmla="*/ 127 w 637"/>
                <a:gd name="T87" fmla="*/ 66 h 611"/>
                <a:gd name="T88" fmla="*/ 160 w 637"/>
                <a:gd name="T89" fmla="*/ 44 h 611"/>
                <a:gd name="T90" fmla="*/ 197 w 637"/>
                <a:gd name="T91" fmla="*/ 26 h 611"/>
                <a:gd name="T92" fmla="*/ 235 w 637"/>
                <a:gd name="T93" fmla="*/ 12 h 611"/>
                <a:gd name="T94" fmla="*/ 276 w 637"/>
                <a:gd name="T95" fmla="*/ 4 h 611"/>
                <a:gd name="T96" fmla="*/ 318 w 637"/>
                <a:gd name="T9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1">
                  <a:moveTo>
                    <a:pt x="318" y="0"/>
                  </a:moveTo>
                  <a:lnTo>
                    <a:pt x="361" y="4"/>
                  </a:lnTo>
                  <a:lnTo>
                    <a:pt x="401" y="12"/>
                  </a:lnTo>
                  <a:lnTo>
                    <a:pt x="440" y="26"/>
                  </a:lnTo>
                  <a:lnTo>
                    <a:pt x="477" y="44"/>
                  </a:lnTo>
                  <a:lnTo>
                    <a:pt x="510" y="66"/>
                  </a:lnTo>
                  <a:lnTo>
                    <a:pt x="542" y="92"/>
                  </a:lnTo>
                  <a:lnTo>
                    <a:pt x="569" y="122"/>
                  </a:lnTo>
                  <a:lnTo>
                    <a:pt x="592" y="154"/>
                  </a:lnTo>
                  <a:lnTo>
                    <a:pt x="611" y="189"/>
                  </a:lnTo>
                  <a:lnTo>
                    <a:pt x="624" y="227"/>
                  </a:lnTo>
                  <a:lnTo>
                    <a:pt x="634" y="265"/>
                  </a:lnTo>
                  <a:lnTo>
                    <a:pt x="637" y="307"/>
                  </a:lnTo>
                  <a:lnTo>
                    <a:pt x="634" y="347"/>
                  </a:lnTo>
                  <a:lnTo>
                    <a:pt x="624" y="386"/>
                  </a:lnTo>
                  <a:lnTo>
                    <a:pt x="611" y="423"/>
                  </a:lnTo>
                  <a:lnTo>
                    <a:pt x="592" y="458"/>
                  </a:lnTo>
                  <a:lnTo>
                    <a:pt x="569" y="490"/>
                  </a:lnTo>
                  <a:lnTo>
                    <a:pt x="542" y="520"/>
                  </a:lnTo>
                  <a:lnTo>
                    <a:pt x="510" y="546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600"/>
                  </a:lnTo>
                  <a:lnTo>
                    <a:pt x="361" y="608"/>
                  </a:lnTo>
                  <a:lnTo>
                    <a:pt x="318" y="611"/>
                  </a:lnTo>
                  <a:lnTo>
                    <a:pt x="276" y="608"/>
                  </a:lnTo>
                  <a:lnTo>
                    <a:pt x="235" y="600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6"/>
                  </a:lnTo>
                  <a:lnTo>
                    <a:pt x="95" y="520"/>
                  </a:lnTo>
                  <a:lnTo>
                    <a:pt x="68" y="490"/>
                  </a:lnTo>
                  <a:lnTo>
                    <a:pt x="45" y="458"/>
                  </a:lnTo>
                  <a:lnTo>
                    <a:pt x="26" y="423"/>
                  </a:lnTo>
                  <a:lnTo>
                    <a:pt x="12" y="386"/>
                  </a:lnTo>
                  <a:lnTo>
                    <a:pt x="3" y="347"/>
                  </a:lnTo>
                  <a:lnTo>
                    <a:pt x="0" y="307"/>
                  </a:lnTo>
                  <a:lnTo>
                    <a:pt x="3" y="265"/>
                  </a:lnTo>
                  <a:lnTo>
                    <a:pt x="12" y="227"/>
                  </a:lnTo>
                  <a:lnTo>
                    <a:pt x="26" y="189"/>
                  </a:lnTo>
                  <a:lnTo>
                    <a:pt x="45" y="154"/>
                  </a:lnTo>
                  <a:lnTo>
                    <a:pt x="68" y="122"/>
                  </a:lnTo>
                  <a:lnTo>
                    <a:pt x="95" y="92"/>
                  </a:lnTo>
                  <a:lnTo>
                    <a:pt x="127" y="66"/>
                  </a:lnTo>
                  <a:lnTo>
                    <a:pt x="160" y="44"/>
                  </a:lnTo>
                  <a:lnTo>
                    <a:pt x="197" y="26"/>
                  </a:lnTo>
                  <a:lnTo>
                    <a:pt x="235" y="12"/>
                  </a:lnTo>
                  <a:lnTo>
                    <a:pt x="276" y="4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181600" y="3179763"/>
              <a:ext cx="58738" cy="60325"/>
            </a:xfrm>
            <a:custGeom>
              <a:avLst/>
              <a:gdLst>
                <a:gd name="T0" fmla="*/ 318 w 637"/>
                <a:gd name="T1" fmla="*/ 0 h 610"/>
                <a:gd name="T2" fmla="*/ 361 w 637"/>
                <a:gd name="T3" fmla="*/ 3 h 610"/>
                <a:gd name="T4" fmla="*/ 401 w 637"/>
                <a:gd name="T5" fmla="*/ 11 h 610"/>
                <a:gd name="T6" fmla="*/ 440 w 637"/>
                <a:gd name="T7" fmla="*/ 24 h 610"/>
                <a:gd name="T8" fmla="*/ 477 w 637"/>
                <a:gd name="T9" fmla="*/ 42 h 610"/>
                <a:gd name="T10" fmla="*/ 510 w 637"/>
                <a:gd name="T11" fmla="*/ 65 h 610"/>
                <a:gd name="T12" fmla="*/ 542 w 637"/>
                <a:gd name="T13" fmla="*/ 91 h 610"/>
                <a:gd name="T14" fmla="*/ 569 w 637"/>
                <a:gd name="T15" fmla="*/ 120 h 610"/>
                <a:gd name="T16" fmla="*/ 592 w 637"/>
                <a:gd name="T17" fmla="*/ 153 h 610"/>
                <a:gd name="T18" fmla="*/ 611 w 637"/>
                <a:gd name="T19" fmla="*/ 188 h 610"/>
                <a:gd name="T20" fmla="*/ 624 w 637"/>
                <a:gd name="T21" fmla="*/ 226 h 610"/>
                <a:gd name="T22" fmla="*/ 634 w 637"/>
                <a:gd name="T23" fmla="*/ 265 h 610"/>
                <a:gd name="T24" fmla="*/ 637 w 637"/>
                <a:gd name="T25" fmla="*/ 305 h 610"/>
                <a:gd name="T26" fmla="*/ 634 w 637"/>
                <a:gd name="T27" fmla="*/ 345 h 610"/>
                <a:gd name="T28" fmla="*/ 624 w 637"/>
                <a:gd name="T29" fmla="*/ 384 h 610"/>
                <a:gd name="T30" fmla="*/ 611 w 637"/>
                <a:gd name="T31" fmla="*/ 421 h 610"/>
                <a:gd name="T32" fmla="*/ 592 w 637"/>
                <a:gd name="T33" fmla="*/ 456 h 610"/>
                <a:gd name="T34" fmla="*/ 569 w 637"/>
                <a:gd name="T35" fmla="*/ 489 h 610"/>
                <a:gd name="T36" fmla="*/ 542 w 637"/>
                <a:gd name="T37" fmla="*/ 519 h 610"/>
                <a:gd name="T38" fmla="*/ 510 w 637"/>
                <a:gd name="T39" fmla="*/ 545 h 610"/>
                <a:gd name="T40" fmla="*/ 477 w 637"/>
                <a:gd name="T41" fmla="*/ 568 h 610"/>
                <a:gd name="T42" fmla="*/ 440 w 637"/>
                <a:gd name="T43" fmla="*/ 586 h 610"/>
                <a:gd name="T44" fmla="*/ 401 w 637"/>
                <a:gd name="T45" fmla="*/ 599 h 610"/>
                <a:gd name="T46" fmla="*/ 361 w 637"/>
                <a:gd name="T47" fmla="*/ 607 h 610"/>
                <a:gd name="T48" fmla="*/ 318 w 637"/>
                <a:gd name="T49" fmla="*/ 610 h 610"/>
                <a:gd name="T50" fmla="*/ 276 w 637"/>
                <a:gd name="T51" fmla="*/ 607 h 610"/>
                <a:gd name="T52" fmla="*/ 235 w 637"/>
                <a:gd name="T53" fmla="*/ 599 h 610"/>
                <a:gd name="T54" fmla="*/ 197 w 637"/>
                <a:gd name="T55" fmla="*/ 586 h 610"/>
                <a:gd name="T56" fmla="*/ 160 w 637"/>
                <a:gd name="T57" fmla="*/ 568 h 610"/>
                <a:gd name="T58" fmla="*/ 127 w 637"/>
                <a:gd name="T59" fmla="*/ 545 h 610"/>
                <a:gd name="T60" fmla="*/ 95 w 637"/>
                <a:gd name="T61" fmla="*/ 519 h 610"/>
                <a:gd name="T62" fmla="*/ 68 w 637"/>
                <a:gd name="T63" fmla="*/ 489 h 610"/>
                <a:gd name="T64" fmla="*/ 45 w 637"/>
                <a:gd name="T65" fmla="*/ 456 h 610"/>
                <a:gd name="T66" fmla="*/ 26 w 637"/>
                <a:gd name="T67" fmla="*/ 421 h 610"/>
                <a:gd name="T68" fmla="*/ 12 w 637"/>
                <a:gd name="T69" fmla="*/ 384 h 610"/>
                <a:gd name="T70" fmla="*/ 3 w 637"/>
                <a:gd name="T71" fmla="*/ 345 h 610"/>
                <a:gd name="T72" fmla="*/ 0 w 637"/>
                <a:gd name="T73" fmla="*/ 305 h 610"/>
                <a:gd name="T74" fmla="*/ 3 w 637"/>
                <a:gd name="T75" fmla="*/ 265 h 610"/>
                <a:gd name="T76" fmla="*/ 12 w 637"/>
                <a:gd name="T77" fmla="*/ 226 h 610"/>
                <a:gd name="T78" fmla="*/ 26 w 637"/>
                <a:gd name="T79" fmla="*/ 188 h 610"/>
                <a:gd name="T80" fmla="*/ 45 w 637"/>
                <a:gd name="T81" fmla="*/ 153 h 610"/>
                <a:gd name="T82" fmla="*/ 68 w 637"/>
                <a:gd name="T83" fmla="*/ 120 h 610"/>
                <a:gd name="T84" fmla="*/ 95 w 637"/>
                <a:gd name="T85" fmla="*/ 91 h 610"/>
                <a:gd name="T86" fmla="*/ 127 w 637"/>
                <a:gd name="T87" fmla="*/ 65 h 610"/>
                <a:gd name="T88" fmla="*/ 160 w 637"/>
                <a:gd name="T89" fmla="*/ 42 h 610"/>
                <a:gd name="T90" fmla="*/ 197 w 637"/>
                <a:gd name="T91" fmla="*/ 24 h 610"/>
                <a:gd name="T92" fmla="*/ 235 w 637"/>
                <a:gd name="T93" fmla="*/ 11 h 610"/>
                <a:gd name="T94" fmla="*/ 276 w 637"/>
                <a:gd name="T95" fmla="*/ 3 h 610"/>
                <a:gd name="T96" fmla="*/ 318 w 637"/>
                <a:gd name="T9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0">
                  <a:moveTo>
                    <a:pt x="318" y="0"/>
                  </a:moveTo>
                  <a:lnTo>
                    <a:pt x="361" y="3"/>
                  </a:lnTo>
                  <a:lnTo>
                    <a:pt x="401" y="11"/>
                  </a:lnTo>
                  <a:lnTo>
                    <a:pt x="440" y="24"/>
                  </a:lnTo>
                  <a:lnTo>
                    <a:pt x="477" y="42"/>
                  </a:lnTo>
                  <a:lnTo>
                    <a:pt x="510" y="65"/>
                  </a:lnTo>
                  <a:lnTo>
                    <a:pt x="542" y="91"/>
                  </a:lnTo>
                  <a:lnTo>
                    <a:pt x="569" y="120"/>
                  </a:lnTo>
                  <a:lnTo>
                    <a:pt x="592" y="153"/>
                  </a:lnTo>
                  <a:lnTo>
                    <a:pt x="611" y="188"/>
                  </a:lnTo>
                  <a:lnTo>
                    <a:pt x="624" y="226"/>
                  </a:lnTo>
                  <a:lnTo>
                    <a:pt x="634" y="265"/>
                  </a:lnTo>
                  <a:lnTo>
                    <a:pt x="637" y="305"/>
                  </a:lnTo>
                  <a:lnTo>
                    <a:pt x="634" y="345"/>
                  </a:lnTo>
                  <a:lnTo>
                    <a:pt x="624" y="384"/>
                  </a:lnTo>
                  <a:lnTo>
                    <a:pt x="611" y="421"/>
                  </a:lnTo>
                  <a:lnTo>
                    <a:pt x="592" y="456"/>
                  </a:lnTo>
                  <a:lnTo>
                    <a:pt x="569" y="489"/>
                  </a:lnTo>
                  <a:lnTo>
                    <a:pt x="542" y="519"/>
                  </a:lnTo>
                  <a:lnTo>
                    <a:pt x="510" y="545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599"/>
                  </a:lnTo>
                  <a:lnTo>
                    <a:pt x="361" y="607"/>
                  </a:lnTo>
                  <a:lnTo>
                    <a:pt x="318" y="610"/>
                  </a:lnTo>
                  <a:lnTo>
                    <a:pt x="276" y="607"/>
                  </a:lnTo>
                  <a:lnTo>
                    <a:pt x="235" y="599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5"/>
                  </a:lnTo>
                  <a:lnTo>
                    <a:pt x="95" y="519"/>
                  </a:lnTo>
                  <a:lnTo>
                    <a:pt x="68" y="489"/>
                  </a:lnTo>
                  <a:lnTo>
                    <a:pt x="45" y="456"/>
                  </a:lnTo>
                  <a:lnTo>
                    <a:pt x="26" y="421"/>
                  </a:lnTo>
                  <a:lnTo>
                    <a:pt x="12" y="384"/>
                  </a:lnTo>
                  <a:lnTo>
                    <a:pt x="3" y="345"/>
                  </a:lnTo>
                  <a:lnTo>
                    <a:pt x="0" y="305"/>
                  </a:lnTo>
                  <a:lnTo>
                    <a:pt x="3" y="265"/>
                  </a:lnTo>
                  <a:lnTo>
                    <a:pt x="12" y="226"/>
                  </a:lnTo>
                  <a:lnTo>
                    <a:pt x="26" y="188"/>
                  </a:lnTo>
                  <a:lnTo>
                    <a:pt x="45" y="153"/>
                  </a:lnTo>
                  <a:lnTo>
                    <a:pt x="68" y="120"/>
                  </a:lnTo>
                  <a:lnTo>
                    <a:pt x="95" y="91"/>
                  </a:lnTo>
                  <a:lnTo>
                    <a:pt x="127" y="65"/>
                  </a:lnTo>
                  <a:lnTo>
                    <a:pt x="160" y="42"/>
                  </a:lnTo>
                  <a:lnTo>
                    <a:pt x="197" y="24"/>
                  </a:lnTo>
                  <a:lnTo>
                    <a:pt x="235" y="11"/>
                  </a:lnTo>
                  <a:lnTo>
                    <a:pt x="276" y="3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5181600" y="3281363"/>
              <a:ext cx="58738" cy="60325"/>
            </a:xfrm>
            <a:custGeom>
              <a:avLst/>
              <a:gdLst>
                <a:gd name="T0" fmla="*/ 318 w 637"/>
                <a:gd name="T1" fmla="*/ 0 h 611"/>
                <a:gd name="T2" fmla="*/ 361 w 637"/>
                <a:gd name="T3" fmla="*/ 3 h 611"/>
                <a:gd name="T4" fmla="*/ 401 w 637"/>
                <a:gd name="T5" fmla="*/ 11 h 611"/>
                <a:gd name="T6" fmla="*/ 440 w 637"/>
                <a:gd name="T7" fmla="*/ 25 h 611"/>
                <a:gd name="T8" fmla="*/ 477 w 637"/>
                <a:gd name="T9" fmla="*/ 43 h 611"/>
                <a:gd name="T10" fmla="*/ 510 w 637"/>
                <a:gd name="T11" fmla="*/ 65 h 611"/>
                <a:gd name="T12" fmla="*/ 542 w 637"/>
                <a:gd name="T13" fmla="*/ 91 h 611"/>
                <a:gd name="T14" fmla="*/ 569 w 637"/>
                <a:gd name="T15" fmla="*/ 122 h 611"/>
                <a:gd name="T16" fmla="*/ 592 w 637"/>
                <a:gd name="T17" fmla="*/ 154 h 611"/>
                <a:gd name="T18" fmla="*/ 611 w 637"/>
                <a:gd name="T19" fmla="*/ 189 h 611"/>
                <a:gd name="T20" fmla="*/ 624 w 637"/>
                <a:gd name="T21" fmla="*/ 226 h 611"/>
                <a:gd name="T22" fmla="*/ 634 w 637"/>
                <a:gd name="T23" fmla="*/ 265 h 611"/>
                <a:gd name="T24" fmla="*/ 637 w 637"/>
                <a:gd name="T25" fmla="*/ 305 h 611"/>
                <a:gd name="T26" fmla="*/ 634 w 637"/>
                <a:gd name="T27" fmla="*/ 346 h 611"/>
                <a:gd name="T28" fmla="*/ 624 w 637"/>
                <a:gd name="T29" fmla="*/ 384 h 611"/>
                <a:gd name="T30" fmla="*/ 611 w 637"/>
                <a:gd name="T31" fmla="*/ 423 h 611"/>
                <a:gd name="T32" fmla="*/ 592 w 637"/>
                <a:gd name="T33" fmla="*/ 458 h 611"/>
                <a:gd name="T34" fmla="*/ 569 w 637"/>
                <a:gd name="T35" fmla="*/ 490 h 611"/>
                <a:gd name="T36" fmla="*/ 542 w 637"/>
                <a:gd name="T37" fmla="*/ 520 h 611"/>
                <a:gd name="T38" fmla="*/ 510 w 637"/>
                <a:gd name="T39" fmla="*/ 546 h 611"/>
                <a:gd name="T40" fmla="*/ 477 w 637"/>
                <a:gd name="T41" fmla="*/ 568 h 611"/>
                <a:gd name="T42" fmla="*/ 440 w 637"/>
                <a:gd name="T43" fmla="*/ 586 h 611"/>
                <a:gd name="T44" fmla="*/ 401 w 637"/>
                <a:gd name="T45" fmla="*/ 599 h 611"/>
                <a:gd name="T46" fmla="*/ 361 w 637"/>
                <a:gd name="T47" fmla="*/ 608 h 611"/>
                <a:gd name="T48" fmla="*/ 318 w 637"/>
                <a:gd name="T49" fmla="*/ 611 h 611"/>
                <a:gd name="T50" fmla="*/ 276 w 637"/>
                <a:gd name="T51" fmla="*/ 608 h 611"/>
                <a:gd name="T52" fmla="*/ 235 w 637"/>
                <a:gd name="T53" fmla="*/ 599 h 611"/>
                <a:gd name="T54" fmla="*/ 197 w 637"/>
                <a:gd name="T55" fmla="*/ 586 h 611"/>
                <a:gd name="T56" fmla="*/ 160 w 637"/>
                <a:gd name="T57" fmla="*/ 568 h 611"/>
                <a:gd name="T58" fmla="*/ 127 w 637"/>
                <a:gd name="T59" fmla="*/ 546 h 611"/>
                <a:gd name="T60" fmla="*/ 95 w 637"/>
                <a:gd name="T61" fmla="*/ 520 h 611"/>
                <a:gd name="T62" fmla="*/ 68 w 637"/>
                <a:gd name="T63" fmla="*/ 490 h 611"/>
                <a:gd name="T64" fmla="*/ 45 w 637"/>
                <a:gd name="T65" fmla="*/ 458 h 611"/>
                <a:gd name="T66" fmla="*/ 26 w 637"/>
                <a:gd name="T67" fmla="*/ 423 h 611"/>
                <a:gd name="T68" fmla="*/ 12 w 637"/>
                <a:gd name="T69" fmla="*/ 384 h 611"/>
                <a:gd name="T70" fmla="*/ 3 w 637"/>
                <a:gd name="T71" fmla="*/ 346 h 611"/>
                <a:gd name="T72" fmla="*/ 0 w 637"/>
                <a:gd name="T73" fmla="*/ 305 h 611"/>
                <a:gd name="T74" fmla="*/ 3 w 637"/>
                <a:gd name="T75" fmla="*/ 265 h 611"/>
                <a:gd name="T76" fmla="*/ 12 w 637"/>
                <a:gd name="T77" fmla="*/ 226 h 611"/>
                <a:gd name="T78" fmla="*/ 26 w 637"/>
                <a:gd name="T79" fmla="*/ 189 h 611"/>
                <a:gd name="T80" fmla="*/ 45 w 637"/>
                <a:gd name="T81" fmla="*/ 154 h 611"/>
                <a:gd name="T82" fmla="*/ 68 w 637"/>
                <a:gd name="T83" fmla="*/ 122 h 611"/>
                <a:gd name="T84" fmla="*/ 95 w 637"/>
                <a:gd name="T85" fmla="*/ 91 h 611"/>
                <a:gd name="T86" fmla="*/ 127 w 637"/>
                <a:gd name="T87" fmla="*/ 65 h 611"/>
                <a:gd name="T88" fmla="*/ 160 w 637"/>
                <a:gd name="T89" fmla="*/ 43 h 611"/>
                <a:gd name="T90" fmla="*/ 197 w 637"/>
                <a:gd name="T91" fmla="*/ 25 h 611"/>
                <a:gd name="T92" fmla="*/ 235 w 637"/>
                <a:gd name="T93" fmla="*/ 11 h 611"/>
                <a:gd name="T94" fmla="*/ 276 w 637"/>
                <a:gd name="T95" fmla="*/ 3 h 611"/>
                <a:gd name="T96" fmla="*/ 318 w 637"/>
                <a:gd name="T9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1">
                  <a:moveTo>
                    <a:pt x="318" y="0"/>
                  </a:moveTo>
                  <a:lnTo>
                    <a:pt x="361" y="3"/>
                  </a:lnTo>
                  <a:lnTo>
                    <a:pt x="401" y="11"/>
                  </a:lnTo>
                  <a:lnTo>
                    <a:pt x="440" y="25"/>
                  </a:lnTo>
                  <a:lnTo>
                    <a:pt x="477" y="43"/>
                  </a:lnTo>
                  <a:lnTo>
                    <a:pt x="510" y="65"/>
                  </a:lnTo>
                  <a:lnTo>
                    <a:pt x="542" y="91"/>
                  </a:lnTo>
                  <a:lnTo>
                    <a:pt x="569" y="122"/>
                  </a:lnTo>
                  <a:lnTo>
                    <a:pt x="592" y="154"/>
                  </a:lnTo>
                  <a:lnTo>
                    <a:pt x="611" y="189"/>
                  </a:lnTo>
                  <a:lnTo>
                    <a:pt x="624" y="226"/>
                  </a:lnTo>
                  <a:lnTo>
                    <a:pt x="634" y="265"/>
                  </a:lnTo>
                  <a:lnTo>
                    <a:pt x="637" y="305"/>
                  </a:lnTo>
                  <a:lnTo>
                    <a:pt x="634" y="346"/>
                  </a:lnTo>
                  <a:lnTo>
                    <a:pt x="624" y="384"/>
                  </a:lnTo>
                  <a:lnTo>
                    <a:pt x="611" y="423"/>
                  </a:lnTo>
                  <a:lnTo>
                    <a:pt x="592" y="458"/>
                  </a:lnTo>
                  <a:lnTo>
                    <a:pt x="569" y="490"/>
                  </a:lnTo>
                  <a:lnTo>
                    <a:pt x="542" y="520"/>
                  </a:lnTo>
                  <a:lnTo>
                    <a:pt x="510" y="546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599"/>
                  </a:lnTo>
                  <a:lnTo>
                    <a:pt x="361" y="608"/>
                  </a:lnTo>
                  <a:lnTo>
                    <a:pt x="318" y="611"/>
                  </a:lnTo>
                  <a:lnTo>
                    <a:pt x="276" y="608"/>
                  </a:lnTo>
                  <a:lnTo>
                    <a:pt x="235" y="599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6"/>
                  </a:lnTo>
                  <a:lnTo>
                    <a:pt x="95" y="520"/>
                  </a:lnTo>
                  <a:lnTo>
                    <a:pt x="68" y="490"/>
                  </a:lnTo>
                  <a:lnTo>
                    <a:pt x="45" y="458"/>
                  </a:lnTo>
                  <a:lnTo>
                    <a:pt x="26" y="423"/>
                  </a:lnTo>
                  <a:lnTo>
                    <a:pt x="12" y="384"/>
                  </a:lnTo>
                  <a:lnTo>
                    <a:pt x="3" y="346"/>
                  </a:lnTo>
                  <a:lnTo>
                    <a:pt x="0" y="305"/>
                  </a:lnTo>
                  <a:lnTo>
                    <a:pt x="3" y="265"/>
                  </a:lnTo>
                  <a:lnTo>
                    <a:pt x="12" y="226"/>
                  </a:lnTo>
                  <a:lnTo>
                    <a:pt x="26" y="189"/>
                  </a:lnTo>
                  <a:lnTo>
                    <a:pt x="45" y="154"/>
                  </a:lnTo>
                  <a:lnTo>
                    <a:pt x="68" y="122"/>
                  </a:lnTo>
                  <a:lnTo>
                    <a:pt x="95" y="91"/>
                  </a:lnTo>
                  <a:lnTo>
                    <a:pt x="127" y="65"/>
                  </a:lnTo>
                  <a:lnTo>
                    <a:pt x="160" y="43"/>
                  </a:lnTo>
                  <a:lnTo>
                    <a:pt x="197" y="25"/>
                  </a:lnTo>
                  <a:lnTo>
                    <a:pt x="235" y="11"/>
                  </a:lnTo>
                  <a:lnTo>
                    <a:pt x="276" y="3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280025" y="3079750"/>
              <a:ext cx="219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280025" y="3179763"/>
              <a:ext cx="219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5280025" y="3281363"/>
              <a:ext cx="219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29" name="Freeform 21"/>
          <p:cNvSpPr>
            <a:spLocks noEditPoints="1"/>
          </p:cNvSpPr>
          <p:nvPr/>
        </p:nvSpPr>
        <p:spPr bwMode="auto">
          <a:xfrm>
            <a:off x="5940051" y="2918209"/>
            <a:ext cx="211521" cy="211521"/>
          </a:xfrm>
          <a:custGeom>
            <a:avLst/>
            <a:gdLst>
              <a:gd name="T0" fmla="*/ 2892 w 3402"/>
              <a:gd name="T1" fmla="*/ 680 h 3402"/>
              <a:gd name="T2" fmla="*/ 3232 w 3402"/>
              <a:gd name="T3" fmla="*/ 680 h 3402"/>
              <a:gd name="T4" fmla="*/ 3265 w 3402"/>
              <a:gd name="T5" fmla="*/ 682 h 3402"/>
              <a:gd name="T6" fmla="*/ 3295 w 3402"/>
              <a:gd name="T7" fmla="*/ 690 h 3402"/>
              <a:gd name="T8" fmla="*/ 3322 w 3402"/>
              <a:gd name="T9" fmla="*/ 702 h 3402"/>
              <a:gd name="T10" fmla="*/ 3345 w 3402"/>
              <a:gd name="T11" fmla="*/ 718 h 3402"/>
              <a:gd name="T12" fmla="*/ 3365 w 3402"/>
              <a:gd name="T13" fmla="*/ 737 h 3402"/>
              <a:gd name="T14" fmla="*/ 3380 w 3402"/>
              <a:gd name="T15" fmla="*/ 761 h 3402"/>
              <a:gd name="T16" fmla="*/ 3393 w 3402"/>
              <a:gd name="T17" fmla="*/ 788 h 3402"/>
              <a:gd name="T18" fmla="*/ 3400 w 3402"/>
              <a:gd name="T19" fmla="*/ 818 h 3402"/>
              <a:gd name="T20" fmla="*/ 3402 w 3402"/>
              <a:gd name="T21" fmla="*/ 851 h 3402"/>
              <a:gd name="T22" fmla="*/ 3402 w 3402"/>
              <a:gd name="T23" fmla="*/ 3402 h 3402"/>
              <a:gd name="T24" fmla="*/ 2722 w 3402"/>
              <a:gd name="T25" fmla="*/ 2722 h 3402"/>
              <a:gd name="T26" fmla="*/ 851 w 3402"/>
              <a:gd name="T27" fmla="*/ 2722 h 3402"/>
              <a:gd name="T28" fmla="*/ 818 w 3402"/>
              <a:gd name="T29" fmla="*/ 2720 h 3402"/>
              <a:gd name="T30" fmla="*/ 788 w 3402"/>
              <a:gd name="T31" fmla="*/ 2712 h 3402"/>
              <a:gd name="T32" fmla="*/ 761 w 3402"/>
              <a:gd name="T33" fmla="*/ 2700 h 3402"/>
              <a:gd name="T34" fmla="*/ 737 w 3402"/>
              <a:gd name="T35" fmla="*/ 2684 h 3402"/>
              <a:gd name="T36" fmla="*/ 718 w 3402"/>
              <a:gd name="T37" fmla="*/ 2665 h 3402"/>
              <a:gd name="T38" fmla="*/ 702 w 3402"/>
              <a:gd name="T39" fmla="*/ 2641 h 3402"/>
              <a:gd name="T40" fmla="*/ 690 w 3402"/>
              <a:gd name="T41" fmla="*/ 2614 h 3402"/>
              <a:gd name="T42" fmla="*/ 682 w 3402"/>
              <a:gd name="T43" fmla="*/ 2584 h 3402"/>
              <a:gd name="T44" fmla="*/ 680 w 3402"/>
              <a:gd name="T45" fmla="*/ 2552 h 3402"/>
              <a:gd name="T46" fmla="*/ 680 w 3402"/>
              <a:gd name="T47" fmla="*/ 2211 h 3402"/>
              <a:gd name="T48" fmla="*/ 2892 w 3402"/>
              <a:gd name="T49" fmla="*/ 2211 h 3402"/>
              <a:gd name="T50" fmla="*/ 2892 w 3402"/>
              <a:gd name="T51" fmla="*/ 680 h 3402"/>
              <a:gd name="T52" fmla="*/ 170 w 3402"/>
              <a:gd name="T53" fmla="*/ 0 h 3402"/>
              <a:gd name="T54" fmla="*/ 2381 w 3402"/>
              <a:gd name="T55" fmla="*/ 0 h 3402"/>
              <a:gd name="T56" fmla="*/ 2414 w 3402"/>
              <a:gd name="T57" fmla="*/ 2 h 3402"/>
              <a:gd name="T58" fmla="*/ 2444 w 3402"/>
              <a:gd name="T59" fmla="*/ 9 h 3402"/>
              <a:gd name="T60" fmla="*/ 2471 w 3402"/>
              <a:gd name="T61" fmla="*/ 22 h 3402"/>
              <a:gd name="T62" fmla="*/ 2495 w 3402"/>
              <a:gd name="T63" fmla="*/ 37 h 3402"/>
              <a:gd name="T64" fmla="*/ 2514 w 3402"/>
              <a:gd name="T65" fmla="*/ 57 h 3402"/>
              <a:gd name="T66" fmla="*/ 2530 w 3402"/>
              <a:gd name="T67" fmla="*/ 80 h 3402"/>
              <a:gd name="T68" fmla="*/ 2542 w 3402"/>
              <a:gd name="T69" fmla="*/ 107 h 3402"/>
              <a:gd name="T70" fmla="*/ 2549 w 3402"/>
              <a:gd name="T71" fmla="*/ 137 h 3402"/>
              <a:gd name="T72" fmla="*/ 2552 w 3402"/>
              <a:gd name="T73" fmla="*/ 170 h 3402"/>
              <a:gd name="T74" fmla="*/ 2552 w 3402"/>
              <a:gd name="T75" fmla="*/ 1701 h 3402"/>
              <a:gd name="T76" fmla="*/ 2549 w 3402"/>
              <a:gd name="T77" fmla="*/ 1734 h 3402"/>
              <a:gd name="T78" fmla="*/ 2542 w 3402"/>
              <a:gd name="T79" fmla="*/ 1764 h 3402"/>
              <a:gd name="T80" fmla="*/ 2530 w 3402"/>
              <a:gd name="T81" fmla="*/ 1791 h 3402"/>
              <a:gd name="T82" fmla="*/ 2514 w 3402"/>
              <a:gd name="T83" fmla="*/ 1814 h 3402"/>
              <a:gd name="T84" fmla="*/ 2495 w 3402"/>
              <a:gd name="T85" fmla="*/ 1834 h 3402"/>
              <a:gd name="T86" fmla="*/ 2471 w 3402"/>
              <a:gd name="T87" fmla="*/ 1849 h 3402"/>
              <a:gd name="T88" fmla="*/ 2444 w 3402"/>
              <a:gd name="T89" fmla="*/ 1862 h 3402"/>
              <a:gd name="T90" fmla="*/ 2414 w 3402"/>
              <a:gd name="T91" fmla="*/ 1869 h 3402"/>
              <a:gd name="T92" fmla="*/ 2381 w 3402"/>
              <a:gd name="T93" fmla="*/ 1871 h 3402"/>
              <a:gd name="T94" fmla="*/ 680 w 3402"/>
              <a:gd name="T95" fmla="*/ 1871 h 3402"/>
              <a:gd name="T96" fmla="*/ 0 w 3402"/>
              <a:gd name="T97" fmla="*/ 2552 h 3402"/>
              <a:gd name="T98" fmla="*/ 0 w 3402"/>
              <a:gd name="T99" fmla="*/ 170 h 3402"/>
              <a:gd name="T100" fmla="*/ 2 w 3402"/>
              <a:gd name="T101" fmla="*/ 137 h 3402"/>
              <a:gd name="T102" fmla="*/ 9 w 3402"/>
              <a:gd name="T103" fmla="*/ 107 h 3402"/>
              <a:gd name="T104" fmla="*/ 22 w 3402"/>
              <a:gd name="T105" fmla="*/ 80 h 3402"/>
              <a:gd name="T106" fmla="*/ 37 w 3402"/>
              <a:gd name="T107" fmla="*/ 57 h 3402"/>
              <a:gd name="T108" fmla="*/ 57 w 3402"/>
              <a:gd name="T109" fmla="*/ 37 h 3402"/>
              <a:gd name="T110" fmla="*/ 80 w 3402"/>
              <a:gd name="T111" fmla="*/ 22 h 3402"/>
              <a:gd name="T112" fmla="*/ 107 w 3402"/>
              <a:gd name="T113" fmla="*/ 9 h 3402"/>
              <a:gd name="T114" fmla="*/ 137 w 3402"/>
              <a:gd name="T115" fmla="*/ 2 h 3402"/>
              <a:gd name="T116" fmla="*/ 170 w 3402"/>
              <a:gd name="T1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2" h="3402">
                <a:moveTo>
                  <a:pt x="2892" y="680"/>
                </a:moveTo>
                <a:lnTo>
                  <a:pt x="3232" y="680"/>
                </a:lnTo>
                <a:lnTo>
                  <a:pt x="3265" y="682"/>
                </a:lnTo>
                <a:lnTo>
                  <a:pt x="3295" y="690"/>
                </a:lnTo>
                <a:lnTo>
                  <a:pt x="3322" y="702"/>
                </a:lnTo>
                <a:lnTo>
                  <a:pt x="3345" y="718"/>
                </a:lnTo>
                <a:lnTo>
                  <a:pt x="3365" y="737"/>
                </a:lnTo>
                <a:lnTo>
                  <a:pt x="3380" y="761"/>
                </a:lnTo>
                <a:lnTo>
                  <a:pt x="3393" y="788"/>
                </a:lnTo>
                <a:lnTo>
                  <a:pt x="3400" y="818"/>
                </a:lnTo>
                <a:lnTo>
                  <a:pt x="3402" y="851"/>
                </a:lnTo>
                <a:lnTo>
                  <a:pt x="3402" y="3402"/>
                </a:lnTo>
                <a:lnTo>
                  <a:pt x="2722" y="2722"/>
                </a:lnTo>
                <a:lnTo>
                  <a:pt x="851" y="2722"/>
                </a:lnTo>
                <a:lnTo>
                  <a:pt x="818" y="2720"/>
                </a:lnTo>
                <a:lnTo>
                  <a:pt x="788" y="2712"/>
                </a:lnTo>
                <a:lnTo>
                  <a:pt x="761" y="2700"/>
                </a:lnTo>
                <a:lnTo>
                  <a:pt x="737" y="2684"/>
                </a:lnTo>
                <a:lnTo>
                  <a:pt x="718" y="2665"/>
                </a:lnTo>
                <a:lnTo>
                  <a:pt x="702" y="2641"/>
                </a:lnTo>
                <a:lnTo>
                  <a:pt x="690" y="2614"/>
                </a:lnTo>
                <a:lnTo>
                  <a:pt x="682" y="2584"/>
                </a:lnTo>
                <a:lnTo>
                  <a:pt x="680" y="2552"/>
                </a:lnTo>
                <a:lnTo>
                  <a:pt x="680" y="2211"/>
                </a:lnTo>
                <a:lnTo>
                  <a:pt x="2892" y="2211"/>
                </a:lnTo>
                <a:lnTo>
                  <a:pt x="2892" y="680"/>
                </a:lnTo>
                <a:close/>
                <a:moveTo>
                  <a:pt x="170" y="0"/>
                </a:moveTo>
                <a:lnTo>
                  <a:pt x="2381" y="0"/>
                </a:lnTo>
                <a:lnTo>
                  <a:pt x="2414" y="2"/>
                </a:lnTo>
                <a:lnTo>
                  <a:pt x="2444" y="9"/>
                </a:lnTo>
                <a:lnTo>
                  <a:pt x="2471" y="22"/>
                </a:lnTo>
                <a:lnTo>
                  <a:pt x="2495" y="37"/>
                </a:lnTo>
                <a:lnTo>
                  <a:pt x="2514" y="57"/>
                </a:lnTo>
                <a:lnTo>
                  <a:pt x="2530" y="80"/>
                </a:lnTo>
                <a:lnTo>
                  <a:pt x="2542" y="107"/>
                </a:lnTo>
                <a:lnTo>
                  <a:pt x="2549" y="137"/>
                </a:lnTo>
                <a:lnTo>
                  <a:pt x="2552" y="170"/>
                </a:lnTo>
                <a:lnTo>
                  <a:pt x="2552" y="1701"/>
                </a:lnTo>
                <a:lnTo>
                  <a:pt x="2549" y="1734"/>
                </a:lnTo>
                <a:lnTo>
                  <a:pt x="2542" y="1764"/>
                </a:lnTo>
                <a:lnTo>
                  <a:pt x="2530" y="1791"/>
                </a:lnTo>
                <a:lnTo>
                  <a:pt x="2514" y="1814"/>
                </a:lnTo>
                <a:lnTo>
                  <a:pt x="2495" y="1834"/>
                </a:lnTo>
                <a:lnTo>
                  <a:pt x="2471" y="1849"/>
                </a:lnTo>
                <a:lnTo>
                  <a:pt x="2444" y="1862"/>
                </a:lnTo>
                <a:lnTo>
                  <a:pt x="2414" y="1869"/>
                </a:lnTo>
                <a:lnTo>
                  <a:pt x="2381" y="1871"/>
                </a:lnTo>
                <a:lnTo>
                  <a:pt x="680" y="1871"/>
                </a:lnTo>
                <a:lnTo>
                  <a:pt x="0" y="2552"/>
                </a:lnTo>
                <a:lnTo>
                  <a:pt x="0" y="170"/>
                </a:lnTo>
                <a:lnTo>
                  <a:pt x="2" y="137"/>
                </a:lnTo>
                <a:lnTo>
                  <a:pt x="9" y="107"/>
                </a:lnTo>
                <a:lnTo>
                  <a:pt x="22" y="80"/>
                </a:lnTo>
                <a:lnTo>
                  <a:pt x="37" y="57"/>
                </a:lnTo>
                <a:lnTo>
                  <a:pt x="57" y="37"/>
                </a:lnTo>
                <a:lnTo>
                  <a:pt x="80" y="22"/>
                </a:lnTo>
                <a:lnTo>
                  <a:pt x="107" y="9"/>
                </a:lnTo>
                <a:lnTo>
                  <a:pt x="137" y="2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grpSp>
        <p:nvGrpSpPr>
          <p:cNvPr id="30" name="Group 29"/>
          <p:cNvGrpSpPr/>
          <p:nvPr/>
        </p:nvGrpSpPr>
        <p:grpSpPr>
          <a:xfrm>
            <a:off x="3753077" y="3206531"/>
            <a:ext cx="251810" cy="207744"/>
            <a:chOff x="5181600" y="3079750"/>
            <a:chExt cx="317500" cy="261938"/>
          </a:xfrm>
          <a:solidFill>
            <a:schemeClr val="accent1"/>
          </a:solidFill>
        </p:grpSpPr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5181600" y="3079750"/>
              <a:ext cx="58738" cy="60325"/>
            </a:xfrm>
            <a:custGeom>
              <a:avLst/>
              <a:gdLst>
                <a:gd name="T0" fmla="*/ 318 w 637"/>
                <a:gd name="T1" fmla="*/ 0 h 611"/>
                <a:gd name="T2" fmla="*/ 361 w 637"/>
                <a:gd name="T3" fmla="*/ 4 h 611"/>
                <a:gd name="T4" fmla="*/ 401 w 637"/>
                <a:gd name="T5" fmla="*/ 12 h 611"/>
                <a:gd name="T6" fmla="*/ 440 w 637"/>
                <a:gd name="T7" fmla="*/ 26 h 611"/>
                <a:gd name="T8" fmla="*/ 477 w 637"/>
                <a:gd name="T9" fmla="*/ 44 h 611"/>
                <a:gd name="T10" fmla="*/ 510 w 637"/>
                <a:gd name="T11" fmla="*/ 66 h 611"/>
                <a:gd name="T12" fmla="*/ 542 w 637"/>
                <a:gd name="T13" fmla="*/ 92 h 611"/>
                <a:gd name="T14" fmla="*/ 569 w 637"/>
                <a:gd name="T15" fmla="*/ 122 h 611"/>
                <a:gd name="T16" fmla="*/ 592 w 637"/>
                <a:gd name="T17" fmla="*/ 154 h 611"/>
                <a:gd name="T18" fmla="*/ 611 w 637"/>
                <a:gd name="T19" fmla="*/ 189 h 611"/>
                <a:gd name="T20" fmla="*/ 624 w 637"/>
                <a:gd name="T21" fmla="*/ 227 h 611"/>
                <a:gd name="T22" fmla="*/ 634 w 637"/>
                <a:gd name="T23" fmla="*/ 265 h 611"/>
                <a:gd name="T24" fmla="*/ 637 w 637"/>
                <a:gd name="T25" fmla="*/ 307 h 611"/>
                <a:gd name="T26" fmla="*/ 634 w 637"/>
                <a:gd name="T27" fmla="*/ 347 h 611"/>
                <a:gd name="T28" fmla="*/ 624 w 637"/>
                <a:gd name="T29" fmla="*/ 386 h 611"/>
                <a:gd name="T30" fmla="*/ 611 w 637"/>
                <a:gd name="T31" fmla="*/ 423 h 611"/>
                <a:gd name="T32" fmla="*/ 592 w 637"/>
                <a:gd name="T33" fmla="*/ 458 h 611"/>
                <a:gd name="T34" fmla="*/ 569 w 637"/>
                <a:gd name="T35" fmla="*/ 490 h 611"/>
                <a:gd name="T36" fmla="*/ 542 w 637"/>
                <a:gd name="T37" fmla="*/ 520 h 611"/>
                <a:gd name="T38" fmla="*/ 510 w 637"/>
                <a:gd name="T39" fmla="*/ 546 h 611"/>
                <a:gd name="T40" fmla="*/ 477 w 637"/>
                <a:gd name="T41" fmla="*/ 568 h 611"/>
                <a:gd name="T42" fmla="*/ 440 w 637"/>
                <a:gd name="T43" fmla="*/ 586 h 611"/>
                <a:gd name="T44" fmla="*/ 401 w 637"/>
                <a:gd name="T45" fmla="*/ 600 h 611"/>
                <a:gd name="T46" fmla="*/ 361 w 637"/>
                <a:gd name="T47" fmla="*/ 608 h 611"/>
                <a:gd name="T48" fmla="*/ 318 w 637"/>
                <a:gd name="T49" fmla="*/ 611 h 611"/>
                <a:gd name="T50" fmla="*/ 276 w 637"/>
                <a:gd name="T51" fmla="*/ 608 h 611"/>
                <a:gd name="T52" fmla="*/ 235 w 637"/>
                <a:gd name="T53" fmla="*/ 600 h 611"/>
                <a:gd name="T54" fmla="*/ 197 w 637"/>
                <a:gd name="T55" fmla="*/ 586 h 611"/>
                <a:gd name="T56" fmla="*/ 160 w 637"/>
                <a:gd name="T57" fmla="*/ 568 h 611"/>
                <a:gd name="T58" fmla="*/ 127 w 637"/>
                <a:gd name="T59" fmla="*/ 546 h 611"/>
                <a:gd name="T60" fmla="*/ 95 w 637"/>
                <a:gd name="T61" fmla="*/ 520 h 611"/>
                <a:gd name="T62" fmla="*/ 68 w 637"/>
                <a:gd name="T63" fmla="*/ 490 h 611"/>
                <a:gd name="T64" fmla="*/ 45 w 637"/>
                <a:gd name="T65" fmla="*/ 458 h 611"/>
                <a:gd name="T66" fmla="*/ 26 w 637"/>
                <a:gd name="T67" fmla="*/ 423 h 611"/>
                <a:gd name="T68" fmla="*/ 12 w 637"/>
                <a:gd name="T69" fmla="*/ 386 h 611"/>
                <a:gd name="T70" fmla="*/ 3 w 637"/>
                <a:gd name="T71" fmla="*/ 347 h 611"/>
                <a:gd name="T72" fmla="*/ 0 w 637"/>
                <a:gd name="T73" fmla="*/ 307 h 611"/>
                <a:gd name="T74" fmla="*/ 3 w 637"/>
                <a:gd name="T75" fmla="*/ 265 h 611"/>
                <a:gd name="T76" fmla="*/ 12 w 637"/>
                <a:gd name="T77" fmla="*/ 227 h 611"/>
                <a:gd name="T78" fmla="*/ 26 w 637"/>
                <a:gd name="T79" fmla="*/ 189 h 611"/>
                <a:gd name="T80" fmla="*/ 45 w 637"/>
                <a:gd name="T81" fmla="*/ 154 h 611"/>
                <a:gd name="T82" fmla="*/ 68 w 637"/>
                <a:gd name="T83" fmla="*/ 122 h 611"/>
                <a:gd name="T84" fmla="*/ 95 w 637"/>
                <a:gd name="T85" fmla="*/ 92 h 611"/>
                <a:gd name="T86" fmla="*/ 127 w 637"/>
                <a:gd name="T87" fmla="*/ 66 h 611"/>
                <a:gd name="T88" fmla="*/ 160 w 637"/>
                <a:gd name="T89" fmla="*/ 44 h 611"/>
                <a:gd name="T90" fmla="*/ 197 w 637"/>
                <a:gd name="T91" fmla="*/ 26 h 611"/>
                <a:gd name="T92" fmla="*/ 235 w 637"/>
                <a:gd name="T93" fmla="*/ 12 h 611"/>
                <a:gd name="T94" fmla="*/ 276 w 637"/>
                <a:gd name="T95" fmla="*/ 4 h 611"/>
                <a:gd name="T96" fmla="*/ 318 w 637"/>
                <a:gd name="T9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1">
                  <a:moveTo>
                    <a:pt x="318" y="0"/>
                  </a:moveTo>
                  <a:lnTo>
                    <a:pt x="361" y="4"/>
                  </a:lnTo>
                  <a:lnTo>
                    <a:pt x="401" y="12"/>
                  </a:lnTo>
                  <a:lnTo>
                    <a:pt x="440" y="26"/>
                  </a:lnTo>
                  <a:lnTo>
                    <a:pt x="477" y="44"/>
                  </a:lnTo>
                  <a:lnTo>
                    <a:pt x="510" y="66"/>
                  </a:lnTo>
                  <a:lnTo>
                    <a:pt x="542" y="92"/>
                  </a:lnTo>
                  <a:lnTo>
                    <a:pt x="569" y="122"/>
                  </a:lnTo>
                  <a:lnTo>
                    <a:pt x="592" y="154"/>
                  </a:lnTo>
                  <a:lnTo>
                    <a:pt x="611" y="189"/>
                  </a:lnTo>
                  <a:lnTo>
                    <a:pt x="624" y="227"/>
                  </a:lnTo>
                  <a:lnTo>
                    <a:pt x="634" y="265"/>
                  </a:lnTo>
                  <a:lnTo>
                    <a:pt x="637" y="307"/>
                  </a:lnTo>
                  <a:lnTo>
                    <a:pt x="634" y="347"/>
                  </a:lnTo>
                  <a:lnTo>
                    <a:pt x="624" y="386"/>
                  </a:lnTo>
                  <a:lnTo>
                    <a:pt x="611" y="423"/>
                  </a:lnTo>
                  <a:lnTo>
                    <a:pt x="592" y="458"/>
                  </a:lnTo>
                  <a:lnTo>
                    <a:pt x="569" y="490"/>
                  </a:lnTo>
                  <a:lnTo>
                    <a:pt x="542" y="520"/>
                  </a:lnTo>
                  <a:lnTo>
                    <a:pt x="510" y="546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600"/>
                  </a:lnTo>
                  <a:lnTo>
                    <a:pt x="361" y="608"/>
                  </a:lnTo>
                  <a:lnTo>
                    <a:pt x="318" y="611"/>
                  </a:lnTo>
                  <a:lnTo>
                    <a:pt x="276" y="608"/>
                  </a:lnTo>
                  <a:lnTo>
                    <a:pt x="235" y="600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6"/>
                  </a:lnTo>
                  <a:lnTo>
                    <a:pt x="95" y="520"/>
                  </a:lnTo>
                  <a:lnTo>
                    <a:pt x="68" y="490"/>
                  </a:lnTo>
                  <a:lnTo>
                    <a:pt x="45" y="458"/>
                  </a:lnTo>
                  <a:lnTo>
                    <a:pt x="26" y="423"/>
                  </a:lnTo>
                  <a:lnTo>
                    <a:pt x="12" y="386"/>
                  </a:lnTo>
                  <a:lnTo>
                    <a:pt x="3" y="347"/>
                  </a:lnTo>
                  <a:lnTo>
                    <a:pt x="0" y="307"/>
                  </a:lnTo>
                  <a:lnTo>
                    <a:pt x="3" y="265"/>
                  </a:lnTo>
                  <a:lnTo>
                    <a:pt x="12" y="227"/>
                  </a:lnTo>
                  <a:lnTo>
                    <a:pt x="26" y="189"/>
                  </a:lnTo>
                  <a:lnTo>
                    <a:pt x="45" y="154"/>
                  </a:lnTo>
                  <a:lnTo>
                    <a:pt x="68" y="122"/>
                  </a:lnTo>
                  <a:lnTo>
                    <a:pt x="95" y="92"/>
                  </a:lnTo>
                  <a:lnTo>
                    <a:pt x="127" y="66"/>
                  </a:lnTo>
                  <a:lnTo>
                    <a:pt x="160" y="44"/>
                  </a:lnTo>
                  <a:lnTo>
                    <a:pt x="197" y="26"/>
                  </a:lnTo>
                  <a:lnTo>
                    <a:pt x="235" y="12"/>
                  </a:lnTo>
                  <a:lnTo>
                    <a:pt x="276" y="4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5181600" y="3179763"/>
              <a:ext cx="58738" cy="60325"/>
            </a:xfrm>
            <a:custGeom>
              <a:avLst/>
              <a:gdLst>
                <a:gd name="T0" fmla="*/ 318 w 637"/>
                <a:gd name="T1" fmla="*/ 0 h 610"/>
                <a:gd name="T2" fmla="*/ 361 w 637"/>
                <a:gd name="T3" fmla="*/ 3 h 610"/>
                <a:gd name="T4" fmla="*/ 401 w 637"/>
                <a:gd name="T5" fmla="*/ 11 h 610"/>
                <a:gd name="T6" fmla="*/ 440 w 637"/>
                <a:gd name="T7" fmla="*/ 24 h 610"/>
                <a:gd name="T8" fmla="*/ 477 w 637"/>
                <a:gd name="T9" fmla="*/ 42 h 610"/>
                <a:gd name="T10" fmla="*/ 510 w 637"/>
                <a:gd name="T11" fmla="*/ 65 h 610"/>
                <a:gd name="T12" fmla="*/ 542 w 637"/>
                <a:gd name="T13" fmla="*/ 91 h 610"/>
                <a:gd name="T14" fmla="*/ 569 w 637"/>
                <a:gd name="T15" fmla="*/ 120 h 610"/>
                <a:gd name="T16" fmla="*/ 592 w 637"/>
                <a:gd name="T17" fmla="*/ 153 h 610"/>
                <a:gd name="T18" fmla="*/ 611 w 637"/>
                <a:gd name="T19" fmla="*/ 188 h 610"/>
                <a:gd name="T20" fmla="*/ 624 w 637"/>
                <a:gd name="T21" fmla="*/ 226 h 610"/>
                <a:gd name="T22" fmla="*/ 634 w 637"/>
                <a:gd name="T23" fmla="*/ 265 h 610"/>
                <a:gd name="T24" fmla="*/ 637 w 637"/>
                <a:gd name="T25" fmla="*/ 305 h 610"/>
                <a:gd name="T26" fmla="*/ 634 w 637"/>
                <a:gd name="T27" fmla="*/ 345 h 610"/>
                <a:gd name="T28" fmla="*/ 624 w 637"/>
                <a:gd name="T29" fmla="*/ 384 h 610"/>
                <a:gd name="T30" fmla="*/ 611 w 637"/>
                <a:gd name="T31" fmla="*/ 421 h 610"/>
                <a:gd name="T32" fmla="*/ 592 w 637"/>
                <a:gd name="T33" fmla="*/ 456 h 610"/>
                <a:gd name="T34" fmla="*/ 569 w 637"/>
                <a:gd name="T35" fmla="*/ 489 h 610"/>
                <a:gd name="T36" fmla="*/ 542 w 637"/>
                <a:gd name="T37" fmla="*/ 519 h 610"/>
                <a:gd name="T38" fmla="*/ 510 w 637"/>
                <a:gd name="T39" fmla="*/ 545 h 610"/>
                <a:gd name="T40" fmla="*/ 477 w 637"/>
                <a:gd name="T41" fmla="*/ 568 h 610"/>
                <a:gd name="T42" fmla="*/ 440 w 637"/>
                <a:gd name="T43" fmla="*/ 586 h 610"/>
                <a:gd name="T44" fmla="*/ 401 w 637"/>
                <a:gd name="T45" fmla="*/ 599 h 610"/>
                <a:gd name="T46" fmla="*/ 361 w 637"/>
                <a:gd name="T47" fmla="*/ 607 h 610"/>
                <a:gd name="T48" fmla="*/ 318 w 637"/>
                <a:gd name="T49" fmla="*/ 610 h 610"/>
                <a:gd name="T50" fmla="*/ 276 w 637"/>
                <a:gd name="T51" fmla="*/ 607 h 610"/>
                <a:gd name="T52" fmla="*/ 235 w 637"/>
                <a:gd name="T53" fmla="*/ 599 h 610"/>
                <a:gd name="T54" fmla="*/ 197 w 637"/>
                <a:gd name="T55" fmla="*/ 586 h 610"/>
                <a:gd name="T56" fmla="*/ 160 w 637"/>
                <a:gd name="T57" fmla="*/ 568 h 610"/>
                <a:gd name="T58" fmla="*/ 127 w 637"/>
                <a:gd name="T59" fmla="*/ 545 h 610"/>
                <a:gd name="T60" fmla="*/ 95 w 637"/>
                <a:gd name="T61" fmla="*/ 519 h 610"/>
                <a:gd name="T62" fmla="*/ 68 w 637"/>
                <a:gd name="T63" fmla="*/ 489 h 610"/>
                <a:gd name="T64" fmla="*/ 45 w 637"/>
                <a:gd name="T65" fmla="*/ 456 h 610"/>
                <a:gd name="T66" fmla="*/ 26 w 637"/>
                <a:gd name="T67" fmla="*/ 421 h 610"/>
                <a:gd name="T68" fmla="*/ 12 w 637"/>
                <a:gd name="T69" fmla="*/ 384 h 610"/>
                <a:gd name="T70" fmla="*/ 3 w 637"/>
                <a:gd name="T71" fmla="*/ 345 h 610"/>
                <a:gd name="T72" fmla="*/ 0 w 637"/>
                <a:gd name="T73" fmla="*/ 305 h 610"/>
                <a:gd name="T74" fmla="*/ 3 w 637"/>
                <a:gd name="T75" fmla="*/ 265 h 610"/>
                <a:gd name="T76" fmla="*/ 12 w 637"/>
                <a:gd name="T77" fmla="*/ 226 h 610"/>
                <a:gd name="T78" fmla="*/ 26 w 637"/>
                <a:gd name="T79" fmla="*/ 188 h 610"/>
                <a:gd name="T80" fmla="*/ 45 w 637"/>
                <a:gd name="T81" fmla="*/ 153 h 610"/>
                <a:gd name="T82" fmla="*/ 68 w 637"/>
                <a:gd name="T83" fmla="*/ 120 h 610"/>
                <a:gd name="T84" fmla="*/ 95 w 637"/>
                <a:gd name="T85" fmla="*/ 91 h 610"/>
                <a:gd name="T86" fmla="*/ 127 w 637"/>
                <a:gd name="T87" fmla="*/ 65 h 610"/>
                <a:gd name="T88" fmla="*/ 160 w 637"/>
                <a:gd name="T89" fmla="*/ 42 h 610"/>
                <a:gd name="T90" fmla="*/ 197 w 637"/>
                <a:gd name="T91" fmla="*/ 24 h 610"/>
                <a:gd name="T92" fmla="*/ 235 w 637"/>
                <a:gd name="T93" fmla="*/ 11 h 610"/>
                <a:gd name="T94" fmla="*/ 276 w 637"/>
                <a:gd name="T95" fmla="*/ 3 h 610"/>
                <a:gd name="T96" fmla="*/ 318 w 637"/>
                <a:gd name="T9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0">
                  <a:moveTo>
                    <a:pt x="318" y="0"/>
                  </a:moveTo>
                  <a:lnTo>
                    <a:pt x="361" y="3"/>
                  </a:lnTo>
                  <a:lnTo>
                    <a:pt x="401" y="11"/>
                  </a:lnTo>
                  <a:lnTo>
                    <a:pt x="440" y="24"/>
                  </a:lnTo>
                  <a:lnTo>
                    <a:pt x="477" y="42"/>
                  </a:lnTo>
                  <a:lnTo>
                    <a:pt x="510" y="65"/>
                  </a:lnTo>
                  <a:lnTo>
                    <a:pt x="542" y="91"/>
                  </a:lnTo>
                  <a:lnTo>
                    <a:pt x="569" y="120"/>
                  </a:lnTo>
                  <a:lnTo>
                    <a:pt x="592" y="153"/>
                  </a:lnTo>
                  <a:lnTo>
                    <a:pt x="611" y="188"/>
                  </a:lnTo>
                  <a:lnTo>
                    <a:pt x="624" y="226"/>
                  </a:lnTo>
                  <a:lnTo>
                    <a:pt x="634" y="265"/>
                  </a:lnTo>
                  <a:lnTo>
                    <a:pt x="637" y="305"/>
                  </a:lnTo>
                  <a:lnTo>
                    <a:pt x="634" y="345"/>
                  </a:lnTo>
                  <a:lnTo>
                    <a:pt x="624" y="384"/>
                  </a:lnTo>
                  <a:lnTo>
                    <a:pt x="611" y="421"/>
                  </a:lnTo>
                  <a:lnTo>
                    <a:pt x="592" y="456"/>
                  </a:lnTo>
                  <a:lnTo>
                    <a:pt x="569" y="489"/>
                  </a:lnTo>
                  <a:lnTo>
                    <a:pt x="542" y="519"/>
                  </a:lnTo>
                  <a:lnTo>
                    <a:pt x="510" y="545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599"/>
                  </a:lnTo>
                  <a:lnTo>
                    <a:pt x="361" y="607"/>
                  </a:lnTo>
                  <a:lnTo>
                    <a:pt x="318" y="610"/>
                  </a:lnTo>
                  <a:lnTo>
                    <a:pt x="276" y="607"/>
                  </a:lnTo>
                  <a:lnTo>
                    <a:pt x="235" y="599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5"/>
                  </a:lnTo>
                  <a:lnTo>
                    <a:pt x="95" y="519"/>
                  </a:lnTo>
                  <a:lnTo>
                    <a:pt x="68" y="489"/>
                  </a:lnTo>
                  <a:lnTo>
                    <a:pt x="45" y="456"/>
                  </a:lnTo>
                  <a:lnTo>
                    <a:pt x="26" y="421"/>
                  </a:lnTo>
                  <a:lnTo>
                    <a:pt x="12" y="384"/>
                  </a:lnTo>
                  <a:lnTo>
                    <a:pt x="3" y="345"/>
                  </a:lnTo>
                  <a:lnTo>
                    <a:pt x="0" y="305"/>
                  </a:lnTo>
                  <a:lnTo>
                    <a:pt x="3" y="265"/>
                  </a:lnTo>
                  <a:lnTo>
                    <a:pt x="12" y="226"/>
                  </a:lnTo>
                  <a:lnTo>
                    <a:pt x="26" y="188"/>
                  </a:lnTo>
                  <a:lnTo>
                    <a:pt x="45" y="153"/>
                  </a:lnTo>
                  <a:lnTo>
                    <a:pt x="68" y="120"/>
                  </a:lnTo>
                  <a:lnTo>
                    <a:pt x="95" y="91"/>
                  </a:lnTo>
                  <a:lnTo>
                    <a:pt x="127" y="65"/>
                  </a:lnTo>
                  <a:lnTo>
                    <a:pt x="160" y="42"/>
                  </a:lnTo>
                  <a:lnTo>
                    <a:pt x="197" y="24"/>
                  </a:lnTo>
                  <a:lnTo>
                    <a:pt x="235" y="11"/>
                  </a:lnTo>
                  <a:lnTo>
                    <a:pt x="276" y="3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181600" y="3281363"/>
              <a:ext cx="58738" cy="60325"/>
            </a:xfrm>
            <a:custGeom>
              <a:avLst/>
              <a:gdLst>
                <a:gd name="T0" fmla="*/ 318 w 637"/>
                <a:gd name="T1" fmla="*/ 0 h 611"/>
                <a:gd name="T2" fmla="*/ 361 w 637"/>
                <a:gd name="T3" fmla="*/ 3 h 611"/>
                <a:gd name="T4" fmla="*/ 401 w 637"/>
                <a:gd name="T5" fmla="*/ 11 h 611"/>
                <a:gd name="T6" fmla="*/ 440 w 637"/>
                <a:gd name="T7" fmla="*/ 25 h 611"/>
                <a:gd name="T8" fmla="*/ 477 w 637"/>
                <a:gd name="T9" fmla="*/ 43 h 611"/>
                <a:gd name="T10" fmla="*/ 510 w 637"/>
                <a:gd name="T11" fmla="*/ 65 h 611"/>
                <a:gd name="T12" fmla="*/ 542 w 637"/>
                <a:gd name="T13" fmla="*/ 91 h 611"/>
                <a:gd name="T14" fmla="*/ 569 w 637"/>
                <a:gd name="T15" fmla="*/ 122 h 611"/>
                <a:gd name="T16" fmla="*/ 592 w 637"/>
                <a:gd name="T17" fmla="*/ 154 h 611"/>
                <a:gd name="T18" fmla="*/ 611 w 637"/>
                <a:gd name="T19" fmla="*/ 189 h 611"/>
                <a:gd name="T20" fmla="*/ 624 w 637"/>
                <a:gd name="T21" fmla="*/ 226 h 611"/>
                <a:gd name="T22" fmla="*/ 634 w 637"/>
                <a:gd name="T23" fmla="*/ 265 h 611"/>
                <a:gd name="T24" fmla="*/ 637 w 637"/>
                <a:gd name="T25" fmla="*/ 305 h 611"/>
                <a:gd name="T26" fmla="*/ 634 w 637"/>
                <a:gd name="T27" fmla="*/ 346 h 611"/>
                <a:gd name="T28" fmla="*/ 624 w 637"/>
                <a:gd name="T29" fmla="*/ 384 h 611"/>
                <a:gd name="T30" fmla="*/ 611 w 637"/>
                <a:gd name="T31" fmla="*/ 423 h 611"/>
                <a:gd name="T32" fmla="*/ 592 w 637"/>
                <a:gd name="T33" fmla="*/ 458 h 611"/>
                <a:gd name="T34" fmla="*/ 569 w 637"/>
                <a:gd name="T35" fmla="*/ 490 h 611"/>
                <a:gd name="T36" fmla="*/ 542 w 637"/>
                <a:gd name="T37" fmla="*/ 520 h 611"/>
                <a:gd name="T38" fmla="*/ 510 w 637"/>
                <a:gd name="T39" fmla="*/ 546 h 611"/>
                <a:gd name="T40" fmla="*/ 477 w 637"/>
                <a:gd name="T41" fmla="*/ 568 h 611"/>
                <a:gd name="T42" fmla="*/ 440 w 637"/>
                <a:gd name="T43" fmla="*/ 586 h 611"/>
                <a:gd name="T44" fmla="*/ 401 w 637"/>
                <a:gd name="T45" fmla="*/ 599 h 611"/>
                <a:gd name="T46" fmla="*/ 361 w 637"/>
                <a:gd name="T47" fmla="*/ 608 h 611"/>
                <a:gd name="T48" fmla="*/ 318 w 637"/>
                <a:gd name="T49" fmla="*/ 611 h 611"/>
                <a:gd name="T50" fmla="*/ 276 w 637"/>
                <a:gd name="T51" fmla="*/ 608 h 611"/>
                <a:gd name="T52" fmla="*/ 235 w 637"/>
                <a:gd name="T53" fmla="*/ 599 h 611"/>
                <a:gd name="T54" fmla="*/ 197 w 637"/>
                <a:gd name="T55" fmla="*/ 586 h 611"/>
                <a:gd name="T56" fmla="*/ 160 w 637"/>
                <a:gd name="T57" fmla="*/ 568 h 611"/>
                <a:gd name="T58" fmla="*/ 127 w 637"/>
                <a:gd name="T59" fmla="*/ 546 h 611"/>
                <a:gd name="T60" fmla="*/ 95 w 637"/>
                <a:gd name="T61" fmla="*/ 520 h 611"/>
                <a:gd name="T62" fmla="*/ 68 w 637"/>
                <a:gd name="T63" fmla="*/ 490 h 611"/>
                <a:gd name="T64" fmla="*/ 45 w 637"/>
                <a:gd name="T65" fmla="*/ 458 h 611"/>
                <a:gd name="T66" fmla="*/ 26 w 637"/>
                <a:gd name="T67" fmla="*/ 423 h 611"/>
                <a:gd name="T68" fmla="*/ 12 w 637"/>
                <a:gd name="T69" fmla="*/ 384 h 611"/>
                <a:gd name="T70" fmla="*/ 3 w 637"/>
                <a:gd name="T71" fmla="*/ 346 h 611"/>
                <a:gd name="T72" fmla="*/ 0 w 637"/>
                <a:gd name="T73" fmla="*/ 305 h 611"/>
                <a:gd name="T74" fmla="*/ 3 w 637"/>
                <a:gd name="T75" fmla="*/ 265 h 611"/>
                <a:gd name="T76" fmla="*/ 12 w 637"/>
                <a:gd name="T77" fmla="*/ 226 h 611"/>
                <a:gd name="T78" fmla="*/ 26 w 637"/>
                <a:gd name="T79" fmla="*/ 189 h 611"/>
                <a:gd name="T80" fmla="*/ 45 w 637"/>
                <a:gd name="T81" fmla="*/ 154 h 611"/>
                <a:gd name="T82" fmla="*/ 68 w 637"/>
                <a:gd name="T83" fmla="*/ 122 h 611"/>
                <a:gd name="T84" fmla="*/ 95 w 637"/>
                <a:gd name="T85" fmla="*/ 91 h 611"/>
                <a:gd name="T86" fmla="*/ 127 w 637"/>
                <a:gd name="T87" fmla="*/ 65 h 611"/>
                <a:gd name="T88" fmla="*/ 160 w 637"/>
                <a:gd name="T89" fmla="*/ 43 h 611"/>
                <a:gd name="T90" fmla="*/ 197 w 637"/>
                <a:gd name="T91" fmla="*/ 25 h 611"/>
                <a:gd name="T92" fmla="*/ 235 w 637"/>
                <a:gd name="T93" fmla="*/ 11 h 611"/>
                <a:gd name="T94" fmla="*/ 276 w 637"/>
                <a:gd name="T95" fmla="*/ 3 h 611"/>
                <a:gd name="T96" fmla="*/ 318 w 637"/>
                <a:gd name="T9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1">
                  <a:moveTo>
                    <a:pt x="318" y="0"/>
                  </a:moveTo>
                  <a:lnTo>
                    <a:pt x="361" y="3"/>
                  </a:lnTo>
                  <a:lnTo>
                    <a:pt x="401" y="11"/>
                  </a:lnTo>
                  <a:lnTo>
                    <a:pt x="440" y="25"/>
                  </a:lnTo>
                  <a:lnTo>
                    <a:pt x="477" y="43"/>
                  </a:lnTo>
                  <a:lnTo>
                    <a:pt x="510" y="65"/>
                  </a:lnTo>
                  <a:lnTo>
                    <a:pt x="542" y="91"/>
                  </a:lnTo>
                  <a:lnTo>
                    <a:pt x="569" y="122"/>
                  </a:lnTo>
                  <a:lnTo>
                    <a:pt x="592" y="154"/>
                  </a:lnTo>
                  <a:lnTo>
                    <a:pt x="611" y="189"/>
                  </a:lnTo>
                  <a:lnTo>
                    <a:pt x="624" y="226"/>
                  </a:lnTo>
                  <a:lnTo>
                    <a:pt x="634" y="265"/>
                  </a:lnTo>
                  <a:lnTo>
                    <a:pt x="637" y="305"/>
                  </a:lnTo>
                  <a:lnTo>
                    <a:pt x="634" y="346"/>
                  </a:lnTo>
                  <a:lnTo>
                    <a:pt x="624" y="384"/>
                  </a:lnTo>
                  <a:lnTo>
                    <a:pt x="611" y="423"/>
                  </a:lnTo>
                  <a:lnTo>
                    <a:pt x="592" y="458"/>
                  </a:lnTo>
                  <a:lnTo>
                    <a:pt x="569" y="490"/>
                  </a:lnTo>
                  <a:lnTo>
                    <a:pt x="542" y="520"/>
                  </a:lnTo>
                  <a:lnTo>
                    <a:pt x="510" y="546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599"/>
                  </a:lnTo>
                  <a:lnTo>
                    <a:pt x="361" y="608"/>
                  </a:lnTo>
                  <a:lnTo>
                    <a:pt x="318" y="611"/>
                  </a:lnTo>
                  <a:lnTo>
                    <a:pt x="276" y="608"/>
                  </a:lnTo>
                  <a:lnTo>
                    <a:pt x="235" y="599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6"/>
                  </a:lnTo>
                  <a:lnTo>
                    <a:pt x="95" y="520"/>
                  </a:lnTo>
                  <a:lnTo>
                    <a:pt x="68" y="490"/>
                  </a:lnTo>
                  <a:lnTo>
                    <a:pt x="45" y="458"/>
                  </a:lnTo>
                  <a:lnTo>
                    <a:pt x="26" y="423"/>
                  </a:lnTo>
                  <a:lnTo>
                    <a:pt x="12" y="384"/>
                  </a:lnTo>
                  <a:lnTo>
                    <a:pt x="3" y="346"/>
                  </a:lnTo>
                  <a:lnTo>
                    <a:pt x="0" y="305"/>
                  </a:lnTo>
                  <a:lnTo>
                    <a:pt x="3" y="265"/>
                  </a:lnTo>
                  <a:lnTo>
                    <a:pt x="12" y="226"/>
                  </a:lnTo>
                  <a:lnTo>
                    <a:pt x="26" y="189"/>
                  </a:lnTo>
                  <a:lnTo>
                    <a:pt x="45" y="154"/>
                  </a:lnTo>
                  <a:lnTo>
                    <a:pt x="68" y="122"/>
                  </a:lnTo>
                  <a:lnTo>
                    <a:pt x="95" y="91"/>
                  </a:lnTo>
                  <a:lnTo>
                    <a:pt x="127" y="65"/>
                  </a:lnTo>
                  <a:lnTo>
                    <a:pt x="160" y="43"/>
                  </a:lnTo>
                  <a:lnTo>
                    <a:pt x="197" y="25"/>
                  </a:lnTo>
                  <a:lnTo>
                    <a:pt x="235" y="11"/>
                  </a:lnTo>
                  <a:lnTo>
                    <a:pt x="276" y="3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5280025" y="3079750"/>
              <a:ext cx="219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5280025" y="3179763"/>
              <a:ext cx="219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5280025" y="3281363"/>
              <a:ext cx="219075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39" name="Freeform 38"/>
          <p:cNvSpPr/>
          <p:nvPr/>
        </p:nvSpPr>
        <p:spPr>
          <a:xfrm flipH="1">
            <a:off x="3181350" y="3478129"/>
            <a:ext cx="1016174" cy="579521"/>
          </a:xfrm>
          <a:custGeom>
            <a:avLst/>
            <a:gdLst>
              <a:gd name="connsiteX0" fmla="*/ 403379 w 1382998"/>
              <a:gd name="connsiteY0" fmla="*/ 0 h 1011672"/>
              <a:gd name="connsiteX1" fmla="*/ 576249 w 1382998"/>
              <a:gd name="connsiteY1" fmla="*/ 200459 h 1011672"/>
              <a:gd name="connsiteX2" fmla="*/ 1382998 w 1382998"/>
              <a:gd name="connsiteY2" fmla="*/ 200459 h 1011672"/>
              <a:gd name="connsiteX3" fmla="*/ 1382998 w 1382998"/>
              <a:gd name="connsiteY3" fmla="*/ 335661 h 1011672"/>
              <a:gd name="connsiteX4" fmla="*/ 1382998 w 1382998"/>
              <a:gd name="connsiteY4" fmla="*/ 538464 h 1011672"/>
              <a:gd name="connsiteX5" fmla="*/ 1382998 w 1382998"/>
              <a:gd name="connsiteY5" fmla="*/ 1011672 h 1011672"/>
              <a:gd name="connsiteX6" fmla="*/ 576249 w 1382998"/>
              <a:gd name="connsiteY6" fmla="*/ 1011672 h 1011672"/>
              <a:gd name="connsiteX7" fmla="*/ 230500 w 1382998"/>
              <a:gd name="connsiteY7" fmla="*/ 1011672 h 1011672"/>
              <a:gd name="connsiteX8" fmla="*/ 0 w 1382998"/>
              <a:gd name="connsiteY8" fmla="*/ 1011672 h 1011672"/>
              <a:gd name="connsiteX9" fmla="*/ 0 w 1382998"/>
              <a:gd name="connsiteY9" fmla="*/ 538464 h 1011672"/>
              <a:gd name="connsiteX10" fmla="*/ 0 w 1382998"/>
              <a:gd name="connsiteY10" fmla="*/ 335661 h 1011672"/>
              <a:gd name="connsiteX11" fmla="*/ 0 w 1382998"/>
              <a:gd name="connsiteY11" fmla="*/ 200459 h 1011672"/>
              <a:gd name="connsiteX12" fmla="*/ 230500 w 1382998"/>
              <a:gd name="connsiteY12" fmla="*/ 200459 h 10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2998" h="1011672">
                <a:moveTo>
                  <a:pt x="403379" y="0"/>
                </a:moveTo>
                <a:lnTo>
                  <a:pt x="576249" y="200459"/>
                </a:lnTo>
                <a:lnTo>
                  <a:pt x="1382998" y="200459"/>
                </a:lnTo>
                <a:lnTo>
                  <a:pt x="1382998" y="335661"/>
                </a:lnTo>
                <a:lnTo>
                  <a:pt x="1382998" y="538464"/>
                </a:lnTo>
                <a:lnTo>
                  <a:pt x="1382998" y="1011672"/>
                </a:lnTo>
                <a:lnTo>
                  <a:pt x="576249" y="1011672"/>
                </a:lnTo>
                <a:lnTo>
                  <a:pt x="230500" y="1011672"/>
                </a:lnTo>
                <a:lnTo>
                  <a:pt x="0" y="1011672"/>
                </a:lnTo>
                <a:lnTo>
                  <a:pt x="0" y="538464"/>
                </a:lnTo>
                <a:lnTo>
                  <a:pt x="0" y="335661"/>
                </a:lnTo>
                <a:lnTo>
                  <a:pt x="0" y="200459"/>
                </a:lnTo>
                <a:lnTo>
                  <a:pt x="230500" y="2004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/>
              <a:t>Features List #1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070993" y="2305050"/>
            <a:ext cx="1970813" cy="1146284"/>
            <a:chOff x="2590800" y="1962150"/>
            <a:chExt cx="2484938" cy="1445314"/>
          </a:xfrm>
          <a:solidFill>
            <a:schemeClr val="accent2"/>
          </a:solidFill>
        </p:grpSpPr>
        <p:sp>
          <p:nvSpPr>
            <p:cNvPr id="43" name="Freeform 42"/>
            <p:cNvSpPr/>
            <p:nvPr/>
          </p:nvSpPr>
          <p:spPr>
            <a:xfrm>
              <a:off x="3954272" y="3057539"/>
              <a:ext cx="1121466" cy="349925"/>
            </a:xfrm>
            <a:custGeom>
              <a:avLst/>
              <a:gdLst>
                <a:gd name="connsiteX0" fmla="*/ 1662892 w 1966151"/>
                <a:gd name="connsiteY0" fmla="*/ 0 h 613488"/>
                <a:gd name="connsiteX1" fmla="*/ 1966151 w 1966151"/>
                <a:gd name="connsiteY1" fmla="*/ 306744 h 613488"/>
                <a:gd name="connsiteX2" fmla="*/ 1662892 w 1966151"/>
                <a:gd name="connsiteY2" fmla="*/ 613488 h 613488"/>
                <a:gd name="connsiteX3" fmla="*/ 1662892 w 1966151"/>
                <a:gd name="connsiteY3" fmla="*/ 480226 h 613488"/>
                <a:gd name="connsiteX4" fmla="*/ 0 w 1966151"/>
                <a:gd name="connsiteY4" fmla="*/ 480226 h 613488"/>
                <a:gd name="connsiteX5" fmla="*/ 95544 w 1966151"/>
                <a:gd name="connsiteY5" fmla="*/ 436687 h 613488"/>
                <a:gd name="connsiteX6" fmla="*/ 455182 w 1966151"/>
                <a:gd name="connsiteY6" fmla="*/ 161282 h 613488"/>
                <a:gd name="connsiteX7" fmla="*/ 476393 w 1966151"/>
                <a:gd name="connsiteY7" fmla="*/ 133262 h 613488"/>
                <a:gd name="connsiteX8" fmla="*/ 1662892 w 1966151"/>
                <a:gd name="connsiteY8" fmla="*/ 133262 h 61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151" h="613488">
                  <a:moveTo>
                    <a:pt x="1662892" y="0"/>
                  </a:moveTo>
                  <a:lnTo>
                    <a:pt x="1966151" y="306744"/>
                  </a:lnTo>
                  <a:lnTo>
                    <a:pt x="1662892" y="613488"/>
                  </a:lnTo>
                  <a:lnTo>
                    <a:pt x="1662892" y="480226"/>
                  </a:lnTo>
                  <a:lnTo>
                    <a:pt x="0" y="480226"/>
                  </a:lnTo>
                  <a:lnTo>
                    <a:pt x="95544" y="436687"/>
                  </a:lnTo>
                  <a:cubicBezTo>
                    <a:pt x="231593" y="367003"/>
                    <a:pt x="353331" y="273343"/>
                    <a:pt x="455182" y="161282"/>
                  </a:cubicBezTo>
                  <a:lnTo>
                    <a:pt x="476393" y="133262"/>
                  </a:lnTo>
                  <a:lnTo>
                    <a:pt x="1662892" y="1332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44" name="Freeform 43"/>
            <p:cNvSpPr/>
            <p:nvPr/>
          </p:nvSpPr>
          <p:spPr>
            <a:xfrm rot="9339837">
              <a:off x="2590800" y="1962150"/>
              <a:ext cx="1789696" cy="1440050"/>
            </a:xfrm>
            <a:custGeom>
              <a:avLst/>
              <a:gdLst>
                <a:gd name="connsiteX0" fmla="*/ 742276 w 3137689"/>
                <a:gd name="connsiteY0" fmla="*/ 2412242 h 2524691"/>
                <a:gd name="connsiteX1" fmla="*/ 112449 w 3137689"/>
                <a:gd name="connsiteY1" fmla="*/ 742276 h 2524691"/>
                <a:gd name="connsiteX2" fmla="*/ 1662159 w 3137689"/>
                <a:gd name="connsiteY2" fmla="*/ 65212 h 2524691"/>
                <a:gd name="connsiteX3" fmla="*/ 1696871 w 3137689"/>
                <a:gd name="connsiteY3" fmla="*/ 78846 h 2524691"/>
                <a:gd name="connsiteX4" fmla="*/ 1699473 w 3137689"/>
                <a:gd name="connsiteY4" fmla="*/ 73092 h 2524691"/>
                <a:gd name="connsiteX5" fmla="*/ 3137689 w 3137689"/>
                <a:gd name="connsiteY5" fmla="*/ 723561 h 2524691"/>
                <a:gd name="connsiteX6" fmla="*/ 2994421 w 3137689"/>
                <a:gd name="connsiteY6" fmla="*/ 1040333 h 2524691"/>
                <a:gd name="connsiteX7" fmla="*/ 1614168 w 3137689"/>
                <a:gd name="connsiteY7" fmla="*/ 416079 h 2524691"/>
                <a:gd name="connsiteX8" fmla="*/ 1553003 w 3137689"/>
                <a:gd name="connsiteY8" fmla="*/ 392053 h 2524691"/>
                <a:gd name="connsiteX9" fmla="*/ 426394 w 3137689"/>
                <a:gd name="connsiteY9" fmla="*/ 884265 h 2524691"/>
                <a:gd name="connsiteX10" fmla="*/ 884265 w 3137689"/>
                <a:gd name="connsiteY10" fmla="*/ 2098297 h 2524691"/>
                <a:gd name="connsiteX11" fmla="*/ 890112 w 3137689"/>
                <a:gd name="connsiteY11" fmla="*/ 2100593 h 2524691"/>
                <a:gd name="connsiteX12" fmla="*/ 971689 w 3137689"/>
                <a:gd name="connsiteY12" fmla="*/ 2132638 h 2524691"/>
                <a:gd name="connsiteX13" fmla="*/ 2098298 w 3137689"/>
                <a:gd name="connsiteY13" fmla="*/ 1640425 h 2524691"/>
                <a:gd name="connsiteX14" fmla="*/ 2126689 w 3137689"/>
                <a:gd name="connsiteY14" fmla="*/ 1557674 h 2524691"/>
                <a:gd name="connsiteX15" fmla="*/ 1953336 w 3137689"/>
                <a:gd name="connsiteY15" fmla="*/ 1535276 h 2524691"/>
                <a:gd name="connsiteX16" fmla="*/ 2352528 w 3137689"/>
                <a:gd name="connsiteY16" fmla="*/ 1165201 h 2524691"/>
                <a:gd name="connsiteX17" fmla="*/ 2644550 w 3137689"/>
                <a:gd name="connsiteY17" fmla="*/ 1624584 h 2524691"/>
                <a:gd name="connsiteX18" fmla="*/ 2476649 w 3137689"/>
                <a:gd name="connsiteY18" fmla="*/ 1602890 h 2524691"/>
                <a:gd name="connsiteX19" fmla="*/ 2454458 w 3137689"/>
                <a:gd name="connsiteY19" fmla="*/ 1676834 h 2524691"/>
                <a:gd name="connsiteX20" fmla="*/ 2412242 w 3137689"/>
                <a:gd name="connsiteY20" fmla="*/ 1782414 h 2524691"/>
                <a:gd name="connsiteX21" fmla="*/ 862531 w 3137689"/>
                <a:gd name="connsiteY21" fmla="*/ 2459480 h 2524691"/>
                <a:gd name="connsiteX22" fmla="*/ 748122 w 3137689"/>
                <a:gd name="connsiteY22" fmla="*/ 2414538 h 25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37689" h="2524691">
                  <a:moveTo>
                    <a:pt x="742276" y="2412242"/>
                  </a:moveTo>
                  <a:cubicBezTo>
                    <a:pt x="107206" y="2125015"/>
                    <a:pt x="-174777" y="1377347"/>
                    <a:pt x="112449" y="742276"/>
                  </a:cubicBezTo>
                  <a:cubicBezTo>
                    <a:pt x="381723" y="146898"/>
                    <a:pt x="1055685" y="-138151"/>
                    <a:pt x="1662159" y="65212"/>
                  </a:cubicBezTo>
                  <a:lnTo>
                    <a:pt x="1696871" y="78846"/>
                  </a:lnTo>
                  <a:lnTo>
                    <a:pt x="1699473" y="73092"/>
                  </a:lnTo>
                  <a:lnTo>
                    <a:pt x="3137689" y="723561"/>
                  </a:lnTo>
                  <a:lnTo>
                    <a:pt x="2994421" y="1040333"/>
                  </a:lnTo>
                  <a:lnTo>
                    <a:pt x="1614168" y="416079"/>
                  </a:lnTo>
                  <a:lnTo>
                    <a:pt x="1553003" y="392053"/>
                  </a:lnTo>
                  <a:cubicBezTo>
                    <a:pt x="1112108" y="244213"/>
                    <a:pt x="622150" y="451437"/>
                    <a:pt x="426394" y="884265"/>
                  </a:cubicBezTo>
                  <a:cubicBezTo>
                    <a:pt x="217586" y="1345948"/>
                    <a:pt x="422582" y="1889489"/>
                    <a:pt x="884265" y="2098297"/>
                  </a:cubicBezTo>
                  <a:lnTo>
                    <a:pt x="890112" y="2100593"/>
                  </a:lnTo>
                  <a:lnTo>
                    <a:pt x="971689" y="2132638"/>
                  </a:lnTo>
                  <a:cubicBezTo>
                    <a:pt x="1412584" y="2280478"/>
                    <a:pt x="1902540" y="2073253"/>
                    <a:pt x="2098298" y="1640425"/>
                  </a:cubicBezTo>
                  <a:lnTo>
                    <a:pt x="2126689" y="1557674"/>
                  </a:lnTo>
                  <a:lnTo>
                    <a:pt x="1953336" y="1535276"/>
                  </a:lnTo>
                  <a:lnTo>
                    <a:pt x="2352528" y="1165201"/>
                  </a:lnTo>
                  <a:lnTo>
                    <a:pt x="2644550" y="1624584"/>
                  </a:lnTo>
                  <a:lnTo>
                    <a:pt x="2476649" y="1602890"/>
                  </a:lnTo>
                  <a:lnTo>
                    <a:pt x="2454458" y="1676834"/>
                  </a:lnTo>
                  <a:cubicBezTo>
                    <a:pt x="2442080" y="1712304"/>
                    <a:pt x="2428020" y="1747529"/>
                    <a:pt x="2412242" y="1782414"/>
                  </a:cubicBezTo>
                  <a:cubicBezTo>
                    <a:pt x="2142967" y="2377793"/>
                    <a:pt x="1469007" y="2662841"/>
                    <a:pt x="862531" y="2459480"/>
                  </a:cubicBezTo>
                  <a:lnTo>
                    <a:pt x="748122" y="24145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</p:grpSp>
      <p:sp>
        <p:nvSpPr>
          <p:cNvPr id="45" name="Inhaltsplatzhalter 4"/>
          <p:cNvSpPr txBox="1">
            <a:spLocks/>
          </p:cNvSpPr>
          <p:nvPr/>
        </p:nvSpPr>
        <p:spPr>
          <a:xfrm>
            <a:off x="6531806" y="2703762"/>
            <a:ext cx="784003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Increment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#2</a:t>
            </a: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7640007" y="2835113"/>
            <a:ext cx="228613" cy="312410"/>
          </a:xfrm>
          <a:custGeom>
            <a:avLst/>
            <a:gdLst>
              <a:gd name="T0" fmla="*/ 92 w 2534"/>
              <a:gd name="T1" fmla="*/ 12 h 3456"/>
              <a:gd name="T2" fmla="*/ 116 w 2534"/>
              <a:gd name="T3" fmla="*/ 58 h 3456"/>
              <a:gd name="T4" fmla="*/ 178 w 2534"/>
              <a:gd name="T5" fmla="*/ 206 h 3456"/>
              <a:gd name="T6" fmla="*/ 315 w 2534"/>
              <a:gd name="T7" fmla="*/ 235 h 3456"/>
              <a:gd name="T8" fmla="*/ 490 w 2534"/>
              <a:gd name="T9" fmla="*/ 264 h 3456"/>
              <a:gd name="T10" fmla="*/ 690 w 2534"/>
              <a:gd name="T11" fmla="*/ 284 h 3456"/>
              <a:gd name="T12" fmla="*/ 910 w 2534"/>
              <a:gd name="T13" fmla="*/ 286 h 3456"/>
              <a:gd name="T14" fmla="*/ 1126 w 2534"/>
              <a:gd name="T15" fmla="*/ 262 h 3456"/>
              <a:gd name="T16" fmla="*/ 1305 w 2534"/>
              <a:gd name="T17" fmla="*/ 208 h 3456"/>
              <a:gd name="T18" fmla="*/ 1488 w 2534"/>
              <a:gd name="T19" fmla="*/ 127 h 3456"/>
              <a:gd name="T20" fmla="*/ 1712 w 2534"/>
              <a:gd name="T21" fmla="*/ 75 h 3456"/>
              <a:gd name="T22" fmla="*/ 1933 w 2534"/>
              <a:gd name="T23" fmla="*/ 67 h 3456"/>
              <a:gd name="T24" fmla="*/ 2099 w 2534"/>
              <a:gd name="T25" fmla="*/ 82 h 3456"/>
              <a:gd name="T26" fmla="*/ 2243 w 2534"/>
              <a:gd name="T27" fmla="*/ 107 h 3456"/>
              <a:gd name="T28" fmla="*/ 2363 w 2534"/>
              <a:gd name="T29" fmla="*/ 137 h 3456"/>
              <a:gd name="T30" fmla="*/ 2448 w 2534"/>
              <a:gd name="T31" fmla="*/ 163 h 3456"/>
              <a:gd name="T32" fmla="*/ 2494 w 2534"/>
              <a:gd name="T33" fmla="*/ 179 h 3456"/>
              <a:gd name="T34" fmla="*/ 2525 w 2534"/>
              <a:gd name="T35" fmla="*/ 202 h 3456"/>
              <a:gd name="T36" fmla="*/ 2534 w 2534"/>
              <a:gd name="T37" fmla="*/ 1963 h 3456"/>
              <a:gd name="T38" fmla="*/ 2520 w 2534"/>
              <a:gd name="T39" fmla="*/ 2001 h 3456"/>
              <a:gd name="T40" fmla="*/ 2475 w 2534"/>
              <a:gd name="T41" fmla="*/ 2020 h 3456"/>
              <a:gd name="T42" fmla="*/ 2444 w 2534"/>
              <a:gd name="T43" fmla="*/ 2012 h 3456"/>
              <a:gd name="T44" fmla="*/ 2390 w 2534"/>
              <a:gd name="T45" fmla="*/ 1993 h 3456"/>
              <a:gd name="T46" fmla="*/ 2299 w 2534"/>
              <a:gd name="T47" fmla="*/ 1967 h 3456"/>
              <a:gd name="T48" fmla="*/ 2177 w 2534"/>
              <a:gd name="T49" fmla="*/ 1940 h 3456"/>
              <a:gd name="T50" fmla="*/ 2034 w 2534"/>
              <a:gd name="T51" fmla="*/ 1919 h 3456"/>
              <a:gd name="T52" fmla="*/ 1876 w 2534"/>
              <a:gd name="T53" fmla="*/ 1909 h 3456"/>
              <a:gd name="T54" fmla="*/ 1659 w 2534"/>
              <a:gd name="T55" fmla="*/ 1929 h 3456"/>
              <a:gd name="T56" fmla="*/ 1467 w 2534"/>
              <a:gd name="T57" fmla="*/ 1986 h 3456"/>
              <a:gd name="T58" fmla="*/ 1290 w 2534"/>
              <a:gd name="T59" fmla="*/ 2065 h 3456"/>
              <a:gd name="T60" fmla="*/ 1080 w 2534"/>
              <a:gd name="T61" fmla="*/ 2114 h 3456"/>
              <a:gd name="T62" fmla="*/ 830 w 2534"/>
              <a:gd name="T63" fmla="*/ 2131 h 3456"/>
              <a:gd name="T64" fmla="*/ 612 w 2534"/>
              <a:gd name="T65" fmla="*/ 2121 h 3456"/>
              <a:gd name="T66" fmla="*/ 410 w 2534"/>
              <a:gd name="T67" fmla="*/ 2097 h 3456"/>
              <a:gd name="T68" fmla="*/ 241 w 2534"/>
              <a:gd name="T69" fmla="*/ 2066 h 3456"/>
              <a:gd name="T70" fmla="*/ 116 w 2534"/>
              <a:gd name="T71" fmla="*/ 2037 h 3456"/>
              <a:gd name="T72" fmla="*/ 105 w 2534"/>
              <a:gd name="T73" fmla="*/ 3432 h 3456"/>
              <a:gd name="T74" fmla="*/ 59 w 2534"/>
              <a:gd name="T75" fmla="*/ 3456 h 3456"/>
              <a:gd name="T76" fmla="*/ 11 w 2534"/>
              <a:gd name="T77" fmla="*/ 3432 h 3456"/>
              <a:gd name="T78" fmla="*/ 0 w 2534"/>
              <a:gd name="T79" fmla="*/ 235 h 3456"/>
              <a:gd name="T80" fmla="*/ 1 w 2534"/>
              <a:gd name="T81" fmla="*/ 231 h 3456"/>
              <a:gd name="T82" fmla="*/ 3 w 2534"/>
              <a:gd name="T83" fmla="*/ 40 h 3456"/>
              <a:gd name="T84" fmla="*/ 40 w 2534"/>
              <a:gd name="T85" fmla="*/ 3 h 3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34" h="3456">
                <a:moveTo>
                  <a:pt x="59" y="0"/>
                </a:moveTo>
                <a:lnTo>
                  <a:pt x="76" y="3"/>
                </a:lnTo>
                <a:lnTo>
                  <a:pt x="92" y="12"/>
                </a:lnTo>
                <a:lnTo>
                  <a:pt x="105" y="24"/>
                </a:lnTo>
                <a:lnTo>
                  <a:pt x="113" y="40"/>
                </a:lnTo>
                <a:lnTo>
                  <a:pt x="116" y="58"/>
                </a:lnTo>
                <a:lnTo>
                  <a:pt x="116" y="191"/>
                </a:lnTo>
                <a:lnTo>
                  <a:pt x="144" y="198"/>
                </a:lnTo>
                <a:lnTo>
                  <a:pt x="178" y="206"/>
                </a:lnTo>
                <a:lnTo>
                  <a:pt x="219" y="215"/>
                </a:lnTo>
                <a:lnTo>
                  <a:pt x="265" y="225"/>
                </a:lnTo>
                <a:lnTo>
                  <a:pt x="315" y="235"/>
                </a:lnTo>
                <a:lnTo>
                  <a:pt x="370" y="245"/>
                </a:lnTo>
                <a:lnTo>
                  <a:pt x="428" y="254"/>
                </a:lnTo>
                <a:lnTo>
                  <a:pt x="490" y="264"/>
                </a:lnTo>
                <a:lnTo>
                  <a:pt x="555" y="271"/>
                </a:lnTo>
                <a:lnTo>
                  <a:pt x="622" y="279"/>
                </a:lnTo>
                <a:lnTo>
                  <a:pt x="690" y="284"/>
                </a:lnTo>
                <a:lnTo>
                  <a:pt x="760" y="287"/>
                </a:lnTo>
                <a:lnTo>
                  <a:pt x="830" y="288"/>
                </a:lnTo>
                <a:lnTo>
                  <a:pt x="910" y="286"/>
                </a:lnTo>
                <a:lnTo>
                  <a:pt x="986" y="282"/>
                </a:lnTo>
                <a:lnTo>
                  <a:pt x="1059" y="273"/>
                </a:lnTo>
                <a:lnTo>
                  <a:pt x="1126" y="262"/>
                </a:lnTo>
                <a:lnTo>
                  <a:pt x="1190" y="247"/>
                </a:lnTo>
                <a:lnTo>
                  <a:pt x="1249" y="229"/>
                </a:lnTo>
                <a:lnTo>
                  <a:pt x="1305" y="208"/>
                </a:lnTo>
                <a:lnTo>
                  <a:pt x="1356" y="184"/>
                </a:lnTo>
                <a:lnTo>
                  <a:pt x="1420" y="153"/>
                </a:lnTo>
                <a:lnTo>
                  <a:pt x="1488" y="127"/>
                </a:lnTo>
                <a:lnTo>
                  <a:pt x="1560" y="105"/>
                </a:lnTo>
                <a:lnTo>
                  <a:pt x="1635" y="88"/>
                </a:lnTo>
                <a:lnTo>
                  <a:pt x="1712" y="75"/>
                </a:lnTo>
                <a:lnTo>
                  <a:pt x="1792" y="68"/>
                </a:lnTo>
                <a:lnTo>
                  <a:pt x="1876" y="66"/>
                </a:lnTo>
                <a:lnTo>
                  <a:pt x="1933" y="67"/>
                </a:lnTo>
                <a:lnTo>
                  <a:pt x="1990" y="70"/>
                </a:lnTo>
                <a:lnTo>
                  <a:pt x="2045" y="75"/>
                </a:lnTo>
                <a:lnTo>
                  <a:pt x="2099" y="82"/>
                </a:lnTo>
                <a:lnTo>
                  <a:pt x="2149" y="89"/>
                </a:lnTo>
                <a:lnTo>
                  <a:pt x="2198" y="97"/>
                </a:lnTo>
                <a:lnTo>
                  <a:pt x="2243" y="107"/>
                </a:lnTo>
                <a:lnTo>
                  <a:pt x="2287" y="117"/>
                </a:lnTo>
                <a:lnTo>
                  <a:pt x="2327" y="127"/>
                </a:lnTo>
                <a:lnTo>
                  <a:pt x="2363" y="137"/>
                </a:lnTo>
                <a:lnTo>
                  <a:pt x="2395" y="147"/>
                </a:lnTo>
                <a:lnTo>
                  <a:pt x="2424" y="155"/>
                </a:lnTo>
                <a:lnTo>
                  <a:pt x="2448" y="163"/>
                </a:lnTo>
                <a:lnTo>
                  <a:pt x="2468" y="170"/>
                </a:lnTo>
                <a:lnTo>
                  <a:pt x="2484" y="176"/>
                </a:lnTo>
                <a:lnTo>
                  <a:pt x="2494" y="179"/>
                </a:lnTo>
                <a:lnTo>
                  <a:pt x="2499" y="181"/>
                </a:lnTo>
                <a:lnTo>
                  <a:pt x="2513" y="190"/>
                </a:lnTo>
                <a:lnTo>
                  <a:pt x="2525" y="202"/>
                </a:lnTo>
                <a:lnTo>
                  <a:pt x="2532" y="218"/>
                </a:lnTo>
                <a:lnTo>
                  <a:pt x="2534" y="235"/>
                </a:lnTo>
                <a:lnTo>
                  <a:pt x="2534" y="1963"/>
                </a:lnTo>
                <a:lnTo>
                  <a:pt x="2533" y="1976"/>
                </a:lnTo>
                <a:lnTo>
                  <a:pt x="2528" y="1990"/>
                </a:lnTo>
                <a:lnTo>
                  <a:pt x="2520" y="2001"/>
                </a:lnTo>
                <a:lnTo>
                  <a:pt x="2509" y="2011"/>
                </a:lnTo>
                <a:lnTo>
                  <a:pt x="2492" y="2018"/>
                </a:lnTo>
                <a:lnTo>
                  <a:pt x="2475" y="2020"/>
                </a:lnTo>
                <a:lnTo>
                  <a:pt x="2456" y="2016"/>
                </a:lnTo>
                <a:lnTo>
                  <a:pt x="2453" y="2015"/>
                </a:lnTo>
                <a:lnTo>
                  <a:pt x="2444" y="2012"/>
                </a:lnTo>
                <a:lnTo>
                  <a:pt x="2431" y="2007"/>
                </a:lnTo>
                <a:lnTo>
                  <a:pt x="2413" y="2000"/>
                </a:lnTo>
                <a:lnTo>
                  <a:pt x="2390" y="1993"/>
                </a:lnTo>
                <a:lnTo>
                  <a:pt x="2364" y="1986"/>
                </a:lnTo>
                <a:lnTo>
                  <a:pt x="2333" y="1976"/>
                </a:lnTo>
                <a:lnTo>
                  <a:pt x="2299" y="1967"/>
                </a:lnTo>
                <a:lnTo>
                  <a:pt x="2261" y="1957"/>
                </a:lnTo>
                <a:lnTo>
                  <a:pt x="2221" y="1949"/>
                </a:lnTo>
                <a:lnTo>
                  <a:pt x="2177" y="1940"/>
                </a:lnTo>
                <a:lnTo>
                  <a:pt x="2132" y="1931"/>
                </a:lnTo>
                <a:lnTo>
                  <a:pt x="2084" y="1924"/>
                </a:lnTo>
                <a:lnTo>
                  <a:pt x="2034" y="1919"/>
                </a:lnTo>
                <a:lnTo>
                  <a:pt x="1982" y="1913"/>
                </a:lnTo>
                <a:lnTo>
                  <a:pt x="1930" y="1910"/>
                </a:lnTo>
                <a:lnTo>
                  <a:pt x="1876" y="1909"/>
                </a:lnTo>
                <a:lnTo>
                  <a:pt x="1800" y="1911"/>
                </a:lnTo>
                <a:lnTo>
                  <a:pt x="1728" y="1918"/>
                </a:lnTo>
                <a:lnTo>
                  <a:pt x="1659" y="1929"/>
                </a:lnTo>
                <a:lnTo>
                  <a:pt x="1592" y="1944"/>
                </a:lnTo>
                <a:lnTo>
                  <a:pt x="1528" y="1963"/>
                </a:lnTo>
                <a:lnTo>
                  <a:pt x="1467" y="1986"/>
                </a:lnTo>
                <a:lnTo>
                  <a:pt x="1410" y="2014"/>
                </a:lnTo>
                <a:lnTo>
                  <a:pt x="1352" y="2041"/>
                </a:lnTo>
                <a:lnTo>
                  <a:pt x="1290" y="2065"/>
                </a:lnTo>
                <a:lnTo>
                  <a:pt x="1224" y="2085"/>
                </a:lnTo>
                <a:lnTo>
                  <a:pt x="1154" y="2102"/>
                </a:lnTo>
                <a:lnTo>
                  <a:pt x="1080" y="2114"/>
                </a:lnTo>
                <a:lnTo>
                  <a:pt x="1000" y="2124"/>
                </a:lnTo>
                <a:lnTo>
                  <a:pt x="917" y="2129"/>
                </a:lnTo>
                <a:lnTo>
                  <a:pt x="830" y="2131"/>
                </a:lnTo>
                <a:lnTo>
                  <a:pt x="756" y="2130"/>
                </a:lnTo>
                <a:lnTo>
                  <a:pt x="683" y="2127"/>
                </a:lnTo>
                <a:lnTo>
                  <a:pt x="612" y="2121"/>
                </a:lnTo>
                <a:lnTo>
                  <a:pt x="542" y="2114"/>
                </a:lnTo>
                <a:lnTo>
                  <a:pt x="474" y="2106"/>
                </a:lnTo>
                <a:lnTo>
                  <a:pt x="410" y="2097"/>
                </a:lnTo>
                <a:lnTo>
                  <a:pt x="350" y="2086"/>
                </a:lnTo>
                <a:lnTo>
                  <a:pt x="293" y="2077"/>
                </a:lnTo>
                <a:lnTo>
                  <a:pt x="241" y="2066"/>
                </a:lnTo>
                <a:lnTo>
                  <a:pt x="194" y="2056"/>
                </a:lnTo>
                <a:lnTo>
                  <a:pt x="152" y="2046"/>
                </a:lnTo>
                <a:lnTo>
                  <a:pt x="116" y="2037"/>
                </a:lnTo>
                <a:lnTo>
                  <a:pt x="116" y="3398"/>
                </a:lnTo>
                <a:lnTo>
                  <a:pt x="113" y="3416"/>
                </a:lnTo>
                <a:lnTo>
                  <a:pt x="105" y="3432"/>
                </a:lnTo>
                <a:lnTo>
                  <a:pt x="92" y="3444"/>
                </a:lnTo>
                <a:lnTo>
                  <a:pt x="76" y="3453"/>
                </a:lnTo>
                <a:lnTo>
                  <a:pt x="59" y="3456"/>
                </a:lnTo>
                <a:lnTo>
                  <a:pt x="40" y="3453"/>
                </a:lnTo>
                <a:lnTo>
                  <a:pt x="24" y="3444"/>
                </a:lnTo>
                <a:lnTo>
                  <a:pt x="11" y="3432"/>
                </a:lnTo>
                <a:lnTo>
                  <a:pt x="3" y="3416"/>
                </a:lnTo>
                <a:lnTo>
                  <a:pt x="0" y="3398"/>
                </a:lnTo>
                <a:lnTo>
                  <a:pt x="0" y="235"/>
                </a:lnTo>
                <a:lnTo>
                  <a:pt x="1" y="234"/>
                </a:lnTo>
                <a:lnTo>
                  <a:pt x="1" y="232"/>
                </a:lnTo>
                <a:lnTo>
                  <a:pt x="1" y="231"/>
                </a:lnTo>
                <a:lnTo>
                  <a:pt x="0" y="230"/>
                </a:lnTo>
                <a:lnTo>
                  <a:pt x="0" y="58"/>
                </a:lnTo>
                <a:lnTo>
                  <a:pt x="3" y="40"/>
                </a:lnTo>
                <a:lnTo>
                  <a:pt x="11" y="24"/>
                </a:lnTo>
                <a:lnTo>
                  <a:pt x="24" y="12"/>
                </a:lnTo>
                <a:lnTo>
                  <a:pt x="40" y="3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62" name="Freeform 61"/>
          <p:cNvSpPr/>
          <p:nvPr/>
        </p:nvSpPr>
        <p:spPr>
          <a:xfrm flipH="1">
            <a:off x="5356991" y="3478129"/>
            <a:ext cx="1016174" cy="579521"/>
          </a:xfrm>
          <a:custGeom>
            <a:avLst/>
            <a:gdLst>
              <a:gd name="connsiteX0" fmla="*/ 403379 w 1382998"/>
              <a:gd name="connsiteY0" fmla="*/ 0 h 1011672"/>
              <a:gd name="connsiteX1" fmla="*/ 576249 w 1382998"/>
              <a:gd name="connsiteY1" fmla="*/ 200459 h 1011672"/>
              <a:gd name="connsiteX2" fmla="*/ 1382998 w 1382998"/>
              <a:gd name="connsiteY2" fmla="*/ 200459 h 1011672"/>
              <a:gd name="connsiteX3" fmla="*/ 1382998 w 1382998"/>
              <a:gd name="connsiteY3" fmla="*/ 335661 h 1011672"/>
              <a:gd name="connsiteX4" fmla="*/ 1382998 w 1382998"/>
              <a:gd name="connsiteY4" fmla="*/ 538464 h 1011672"/>
              <a:gd name="connsiteX5" fmla="*/ 1382998 w 1382998"/>
              <a:gd name="connsiteY5" fmla="*/ 1011672 h 1011672"/>
              <a:gd name="connsiteX6" fmla="*/ 576249 w 1382998"/>
              <a:gd name="connsiteY6" fmla="*/ 1011672 h 1011672"/>
              <a:gd name="connsiteX7" fmla="*/ 230500 w 1382998"/>
              <a:gd name="connsiteY7" fmla="*/ 1011672 h 1011672"/>
              <a:gd name="connsiteX8" fmla="*/ 0 w 1382998"/>
              <a:gd name="connsiteY8" fmla="*/ 1011672 h 1011672"/>
              <a:gd name="connsiteX9" fmla="*/ 0 w 1382998"/>
              <a:gd name="connsiteY9" fmla="*/ 538464 h 1011672"/>
              <a:gd name="connsiteX10" fmla="*/ 0 w 1382998"/>
              <a:gd name="connsiteY10" fmla="*/ 335661 h 1011672"/>
              <a:gd name="connsiteX11" fmla="*/ 0 w 1382998"/>
              <a:gd name="connsiteY11" fmla="*/ 200459 h 1011672"/>
              <a:gd name="connsiteX12" fmla="*/ 230500 w 1382998"/>
              <a:gd name="connsiteY12" fmla="*/ 200459 h 10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2998" h="1011672">
                <a:moveTo>
                  <a:pt x="403379" y="0"/>
                </a:moveTo>
                <a:lnTo>
                  <a:pt x="576249" y="200459"/>
                </a:lnTo>
                <a:lnTo>
                  <a:pt x="1382998" y="200459"/>
                </a:lnTo>
                <a:lnTo>
                  <a:pt x="1382998" y="335661"/>
                </a:lnTo>
                <a:lnTo>
                  <a:pt x="1382998" y="538464"/>
                </a:lnTo>
                <a:lnTo>
                  <a:pt x="1382998" y="1011672"/>
                </a:lnTo>
                <a:lnTo>
                  <a:pt x="576249" y="1011672"/>
                </a:lnTo>
                <a:lnTo>
                  <a:pt x="230500" y="1011672"/>
                </a:lnTo>
                <a:lnTo>
                  <a:pt x="0" y="1011672"/>
                </a:lnTo>
                <a:lnTo>
                  <a:pt x="0" y="538464"/>
                </a:lnTo>
                <a:lnTo>
                  <a:pt x="0" y="335661"/>
                </a:lnTo>
                <a:lnTo>
                  <a:pt x="0" y="200459"/>
                </a:lnTo>
                <a:lnTo>
                  <a:pt x="230500" y="2004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/>
              <a:t>User Feedback + Features List #2</a:t>
            </a:r>
          </a:p>
        </p:txBody>
      </p:sp>
      <p:sp>
        <p:nvSpPr>
          <p:cNvPr id="93" name="Freeform 21"/>
          <p:cNvSpPr>
            <a:spLocks noEditPoints="1"/>
          </p:cNvSpPr>
          <p:nvPr/>
        </p:nvSpPr>
        <p:spPr bwMode="auto">
          <a:xfrm>
            <a:off x="8121659" y="2918209"/>
            <a:ext cx="211521" cy="211521"/>
          </a:xfrm>
          <a:custGeom>
            <a:avLst/>
            <a:gdLst>
              <a:gd name="T0" fmla="*/ 2892 w 3402"/>
              <a:gd name="T1" fmla="*/ 680 h 3402"/>
              <a:gd name="T2" fmla="*/ 3232 w 3402"/>
              <a:gd name="T3" fmla="*/ 680 h 3402"/>
              <a:gd name="T4" fmla="*/ 3265 w 3402"/>
              <a:gd name="T5" fmla="*/ 682 h 3402"/>
              <a:gd name="T6" fmla="*/ 3295 w 3402"/>
              <a:gd name="T7" fmla="*/ 690 h 3402"/>
              <a:gd name="T8" fmla="*/ 3322 w 3402"/>
              <a:gd name="T9" fmla="*/ 702 h 3402"/>
              <a:gd name="T10" fmla="*/ 3345 w 3402"/>
              <a:gd name="T11" fmla="*/ 718 h 3402"/>
              <a:gd name="T12" fmla="*/ 3365 w 3402"/>
              <a:gd name="T13" fmla="*/ 737 h 3402"/>
              <a:gd name="T14" fmla="*/ 3380 w 3402"/>
              <a:gd name="T15" fmla="*/ 761 h 3402"/>
              <a:gd name="T16" fmla="*/ 3393 w 3402"/>
              <a:gd name="T17" fmla="*/ 788 h 3402"/>
              <a:gd name="T18" fmla="*/ 3400 w 3402"/>
              <a:gd name="T19" fmla="*/ 818 h 3402"/>
              <a:gd name="T20" fmla="*/ 3402 w 3402"/>
              <a:gd name="T21" fmla="*/ 851 h 3402"/>
              <a:gd name="T22" fmla="*/ 3402 w 3402"/>
              <a:gd name="T23" fmla="*/ 3402 h 3402"/>
              <a:gd name="T24" fmla="*/ 2722 w 3402"/>
              <a:gd name="T25" fmla="*/ 2722 h 3402"/>
              <a:gd name="T26" fmla="*/ 851 w 3402"/>
              <a:gd name="T27" fmla="*/ 2722 h 3402"/>
              <a:gd name="T28" fmla="*/ 818 w 3402"/>
              <a:gd name="T29" fmla="*/ 2720 h 3402"/>
              <a:gd name="T30" fmla="*/ 788 w 3402"/>
              <a:gd name="T31" fmla="*/ 2712 h 3402"/>
              <a:gd name="T32" fmla="*/ 761 w 3402"/>
              <a:gd name="T33" fmla="*/ 2700 h 3402"/>
              <a:gd name="T34" fmla="*/ 737 w 3402"/>
              <a:gd name="T35" fmla="*/ 2684 h 3402"/>
              <a:gd name="T36" fmla="*/ 718 w 3402"/>
              <a:gd name="T37" fmla="*/ 2665 h 3402"/>
              <a:gd name="T38" fmla="*/ 702 w 3402"/>
              <a:gd name="T39" fmla="*/ 2641 h 3402"/>
              <a:gd name="T40" fmla="*/ 690 w 3402"/>
              <a:gd name="T41" fmla="*/ 2614 h 3402"/>
              <a:gd name="T42" fmla="*/ 682 w 3402"/>
              <a:gd name="T43" fmla="*/ 2584 h 3402"/>
              <a:gd name="T44" fmla="*/ 680 w 3402"/>
              <a:gd name="T45" fmla="*/ 2552 h 3402"/>
              <a:gd name="T46" fmla="*/ 680 w 3402"/>
              <a:gd name="T47" fmla="*/ 2211 h 3402"/>
              <a:gd name="T48" fmla="*/ 2892 w 3402"/>
              <a:gd name="T49" fmla="*/ 2211 h 3402"/>
              <a:gd name="T50" fmla="*/ 2892 w 3402"/>
              <a:gd name="T51" fmla="*/ 680 h 3402"/>
              <a:gd name="T52" fmla="*/ 170 w 3402"/>
              <a:gd name="T53" fmla="*/ 0 h 3402"/>
              <a:gd name="T54" fmla="*/ 2381 w 3402"/>
              <a:gd name="T55" fmla="*/ 0 h 3402"/>
              <a:gd name="T56" fmla="*/ 2414 w 3402"/>
              <a:gd name="T57" fmla="*/ 2 h 3402"/>
              <a:gd name="T58" fmla="*/ 2444 w 3402"/>
              <a:gd name="T59" fmla="*/ 9 h 3402"/>
              <a:gd name="T60" fmla="*/ 2471 w 3402"/>
              <a:gd name="T61" fmla="*/ 22 h 3402"/>
              <a:gd name="T62" fmla="*/ 2495 w 3402"/>
              <a:gd name="T63" fmla="*/ 37 h 3402"/>
              <a:gd name="T64" fmla="*/ 2514 w 3402"/>
              <a:gd name="T65" fmla="*/ 57 h 3402"/>
              <a:gd name="T66" fmla="*/ 2530 w 3402"/>
              <a:gd name="T67" fmla="*/ 80 h 3402"/>
              <a:gd name="T68" fmla="*/ 2542 w 3402"/>
              <a:gd name="T69" fmla="*/ 107 h 3402"/>
              <a:gd name="T70" fmla="*/ 2549 w 3402"/>
              <a:gd name="T71" fmla="*/ 137 h 3402"/>
              <a:gd name="T72" fmla="*/ 2552 w 3402"/>
              <a:gd name="T73" fmla="*/ 170 h 3402"/>
              <a:gd name="T74" fmla="*/ 2552 w 3402"/>
              <a:gd name="T75" fmla="*/ 1701 h 3402"/>
              <a:gd name="T76" fmla="*/ 2549 w 3402"/>
              <a:gd name="T77" fmla="*/ 1734 h 3402"/>
              <a:gd name="T78" fmla="*/ 2542 w 3402"/>
              <a:gd name="T79" fmla="*/ 1764 h 3402"/>
              <a:gd name="T80" fmla="*/ 2530 w 3402"/>
              <a:gd name="T81" fmla="*/ 1791 h 3402"/>
              <a:gd name="T82" fmla="*/ 2514 w 3402"/>
              <a:gd name="T83" fmla="*/ 1814 h 3402"/>
              <a:gd name="T84" fmla="*/ 2495 w 3402"/>
              <a:gd name="T85" fmla="*/ 1834 h 3402"/>
              <a:gd name="T86" fmla="*/ 2471 w 3402"/>
              <a:gd name="T87" fmla="*/ 1849 h 3402"/>
              <a:gd name="T88" fmla="*/ 2444 w 3402"/>
              <a:gd name="T89" fmla="*/ 1862 h 3402"/>
              <a:gd name="T90" fmla="*/ 2414 w 3402"/>
              <a:gd name="T91" fmla="*/ 1869 h 3402"/>
              <a:gd name="T92" fmla="*/ 2381 w 3402"/>
              <a:gd name="T93" fmla="*/ 1871 h 3402"/>
              <a:gd name="T94" fmla="*/ 680 w 3402"/>
              <a:gd name="T95" fmla="*/ 1871 h 3402"/>
              <a:gd name="T96" fmla="*/ 0 w 3402"/>
              <a:gd name="T97" fmla="*/ 2552 h 3402"/>
              <a:gd name="T98" fmla="*/ 0 w 3402"/>
              <a:gd name="T99" fmla="*/ 170 h 3402"/>
              <a:gd name="T100" fmla="*/ 2 w 3402"/>
              <a:gd name="T101" fmla="*/ 137 h 3402"/>
              <a:gd name="T102" fmla="*/ 9 w 3402"/>
              <a:gd name="T103" fmla="*/ 107 h 3402"/>
              <a:gd name="T104" fmla="*/ 22 w 3402"/>
              <a:gd name="T105" fmla="*/ 80 h 3402"/>
              <a:gd name="T106" fmla="*/ 37 w 3402"/>
              <a:gd name="T107" fmla="*/ 57 h 3402"/>
              <a:gd name="T108" fmla="*/ 57 w 3402"/>
              <a:gd name="T109" fmla="*/ 37 h 3402"/>
              <a:gd name="T110" fmla="*/ 80 w 3402"/>
              <a:gd name="T111" fmla="*/ 22 h 3402"/>
              <a:gd name="T112" fmla="*/ 107 w 3402"/>
              <a:gd name="T113" fmla="*/ 9 h 3402"/>
              <a:gd name="T114" fmla="*/ 137 w 3402"/>
              <a:gd name="T115" fmla="*/ 2 h 3402"/>
              <a:gd name="T116" fmla="*/ 170 w 3402"/>
              <a:gd name="T117" fmla="*/ 0 h 3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2" h="3402">
                <a:moveTo>
                  <a:pt x="2892" y="680"/>
                </a:moveTo>
                <a:lnTo>
                  <a:pt x="3232" y="680"/>
                </a:lnTo>
                <a:lnTo>
                  <a:pt x="3265" y="682"/>
                </a:lnTo>
                <a:lnTo>
                  <a:pt x="3295" y="690"/>
                </a:lnTo>
                <a:lnTo>
                  <a:pt x="3322" y="702"/>
                </a:lnTo>
                <a:lnTo>
                  <a:pt x="3345" y="718"/>
                </a:lnTo>
                <a:lnTo>
                  <a:pt x="3365" y="737"/>
                </a:lnTo>
                <a:lnTo>
                  <a:pt x="3380" y="761"/>
                </a:lnTo>
                <a:lnTo>
                  <a:pt x="3393" y="788"/>
                </a:lnTo>
                <a:lnTo>
                  <a:pt x="3400" y="818"/>
                </a:lnTo>
                <a:lnTo>
                  <a:pt x="3402" y="851"/>
                </a:lnTo>
                <a:lnTo>
                  <a:pt x="3402" y="3402"/>
                </a:lnTo>
                <a:lnTo>
                  <a:pt x="2722" y="2722"/>
                </a:lnTo>
                <a:lnTo>
                  <a:pt x="851" y="2722"/>
                </a:lnTo>
                <a:lnTo>
                  <a:pt x="818" y="2720"/>
                </a:lnTo>
                <a:lnTo>
                  <a:pt x="788" y="2712"/>
                </a:lnTo>
                <a:lnTo>
                  <a:pt x="761" y="2700"/>
                </a:lnTo>
                <a:lnTo>
                  <a:pt x="737" y="2684"/>
                </a:lnTo>
                <a:lnTo>
                  <a:pt x="718" y="2665"/>
                </a:lnTo>
                <a:lnTo>
                  <a:pt x="702" y="2641"/>
                </a:lnTo>
                <a:lnTo>
                  <a:pt x="690" y="2614"/>
                </a:lnTo>
                <a:lnTo>
                  <a:pt x="682" y="2584"/>
                </a:lnTo>
                <a:lnTo>
                  <a:pt x="680" y="2552"/>
                </a:lnTo>
                <a:lnTo>
                  <a:pt x="680" y="2211"/>
                </a:lnTo>
                <a:lnTo>
                  <a:pt x="2892" y="2211"/>
                </a:lnTo>
                <a:lnTo>
                  <a:pt x="2892" y="680"/>
                </a:lnTo>
                <a:close/>
                <a:moveTo>
                  <a:pt x="170" y="0"/>
                </a:moveTo>
                <a:lnTo>
                  <a:pt x="2381" y="0"/>
                </a:lnTo>
                <a:lnTo>
                  <a:pt x="2414" y="2"/>
                </a:lnTo>
                <a:lnTo>
                  <a:pt x="2444" y="9"/>
                </a:lnTo>
                <a:lnTo>
                  <a:pt x="2471" y="22"/>
                </a:lnTo>
                <a:lnTo>
                  <a:pt x="2495" y="37"/>
                </a:lnTo>
                <a:lnTo>
                  <a:pt x="2514" y="57"/>
                </a:lnTo>
                <a:lnTo>
                  <a:pt x="2530" y="80"/>
                </a:lnTo>
                <a:lnTo>
                  <a:pt x="2542" y="107"/>
                </a:lnTo>
                <a:lnTo>
                  <a:pt x="2549" y="137"/>
                </a:lnTo>
                <a:lnTo>
                  <a:pt x="2552" y="170"/>
                </a:lnTo>
                <a:lnTo>
                  <a:pt x="2552" y="1701"/>
                </a:lnTo>
                <a:lnTo>
                  <a:pt x="2549" y="1734"/>
                </a:lnTo>
                <a:lnTo>
                  <a:pt x="2542" y="1764"/>
                </a:lnTo>
                <a:lnTo>
                  <a:pt x="2530" y="1791"/>
                </a:lnTo>
                <a:lnTo>
                  <a:pt x="2514" y="1814"/>
                </a:lnTo>
                <a:lnTo>
                  <a:pt x="2495" y="1834"/>
                </a:lnTo>
                <a:lnTo>
                  <a:pt x="2471" y="1849"/>
                </a:lnTo>
                <a:lnTo>
                  <a:pt x="2444" y="1862"/>
                </a:lnTo>
                <a:lnTo>
                  <a:pt x="2414" y="1869"/>
                </a:lnTo>
                <a:lnTo>
                  <a:pt x="2381" y="1871"/>
                </a:lnTo>
                <a:lnTo>
                  <a:pt x="680" y="1871"/>
                </a:lnTo>
                <a:lnTo>
                  <a:pt x="0" y="2552"/>
                </a:lnTo>
                <a:lnTo>
                  <a:pt x="0" y="170"/>
                </a:lnTo>
                <a:lnTo>
                  <a:pt x="2" y="137"/>
                </a:lnTo>
                <a:lnTo>
                  <a:pt x="9" y="107"/>
                </a:lnTo>
                <a:lnTo>
                  <a:pt x="22" y="80"/>
                </a:lnTo>
                <a:lnTo>
                  <a:pt x="37" y="57"/>
                </a:lnTo>
                <a:lnTo>
                  <a:pt x="57" y="37"/>
                </a:lnTo>
                <a:lnTo>
                  <a:pt x="80" y="22"/>
                </a:lnTo>
                <a:lnTo>
                  <a:pt x="107" y="9"/>
                </a:lnTo>
                <a:lnTo>
                  <a:pt x="137" y="2"/>
                </a:lnTo>
                <a:lnTo>
                  <a:pt x="17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grpSp>
        <p:nvGrpSpPr>
          <p:cNvPr id="108" name="Group 107"/>
          <p:cNvGrpSpPr/>
          <p:nvPr/>
        </p:nvGrpSpPr>
        <p:grpSpPr>
          <a:xfrm>
            <a:off x="8121659" y="3279640"/>
            <a:ext cx="282289" cy="66017"/>
            <a:chOff x="8407838" y="2863084"/>
            <a:chExt cx="206920" cy="48391"/>
          </a:xfrm>
          <a:solidFill>
            <a:schemeClr val="accent3"/>
          </a:solidFill>
        </p:grpSpPr>
        <p:sp>
          <p:nvSpPr>
            <p:cNvPr id="100" name="Freeform 11"/>
            <p:cNvSpPr>
              <a:spLocks/>
            </p:cNvSpPr>
            <p:nvPr/>
          </p:nvSpPr>
          <p:spPr bwMode="auto">
            <a:xfrm>
              <a:off x="8407838" y="2863631"/>
              <a:ext cx="46585" cy="47844"/>
            </a:xfrm>
            <a:custGeom>
              <a:avLst/>
              <a:gdLst>
                <a:gd name="T0" fmla="*/ 318 w 637"/>
                <a:gd name="T1" fmla="*/ 0 h 611"/>
                <a:gd name="T2" fmla="*/ 361 w 637"/>
                <a:gd name="T3" fmla="*/ 4 h 611"/>
                <a:gd name="T4" fmla="*/ 401 w 637"/>
                <a:gd name="T5" fmla="*/ 12 h 611"/>
                <a:gd name="T6" fmla="*/ 440 w 637"/>
                <a:gd name="T7" fmla="*/ 26 h 611"/>
                <a:gd name="T8" fmla="*/ 477 w 637"/>
                <a:gd name="T9" fmla="*/ 44 h 611"/>
                <a:gd name="T10" fmla="*/ 510 w 637"/>
                <a:gd name="T11" fmla="*/ 66 h 611"/>
                <a:gd name="T12" fmla="*/ 542 w 637"/>
                <a:gd name="T13" fmla="*/ 92 h 611"/>
                <a:gd name="T14" fmla="*/ 569 w 637"/>
                <a:gd name="T15" fmla="*/ 122 h 611"/>
                <a:gd name="T16" fmla="*/ 592 w 637"/>
                <a:gd name="T17" fmla="*/ 154 h 611"/>
                <a:gd name="T18" fmla="*/ 611 w 637"/>
                <a:gd name="T19" fmla="*/ 189 h 611"/>
                <a:gd name="T20" fmla="*/ 624 w 637"/>
                <a:gd name="T21" fmla="*/ 227 h 611"/>
                <a:gd name="T22" fmla="*/ 634 w 637"/>
                <a:gd name="T23" fmla="*/ 265 h 611"/>
                <a:gd name="T24" fmla="*/ 637 w 637"/>
                <a:gd name="T25" fmla="*/ 307 h 611"/>
                <a:gd name="T26" fmla="*/ 634 w 637"/>
                <a:gd name="T27" fmla="*/ 347 h 611"/>
                <a:gd name="T28" fmla="*/ 624 w 637"/>
                <a:gd name="T29" fmla="*/ 386 h 611"/>
                <a:gd name="T30" fmla="*/ 611 w 637"/>
                <a:gd name="T31" fmla="*/ 423 h 611"/>
                <a:gd name="T32" fmla="*/ 592 w 637"/>
                <a:gd name="T33" fmla="*/ 458 h 611"/>
                <a:gd name="T34" fmla="*/ 569 w 637"/>
                <a:gd name="T35" fmla="*/ 490 h 611"/>
                <a:gd name="T36" fmla="*/ 542 w 637"/>
                <a:gd name="T37" fmla="*/ 520 h 611"/>
                <a:gd name="T38" fmla="*/ 510 w 637"/>
                <a:gd name="T39" fmla="*/ 546 h 611"/>
                <a:gd name="T40" fmla="*/ 477 w 637"/>
                <a:gd name="T41" fmla="*/ 568 h 611"/>
                <a:gd name="T42" fmla="*/ 440 w 637"/>
                <a:gd name="T43" fmla="*/ 586 h 611"/>
                <a:gd name="T44" fmla="*/ 401 w 637"/>
                <a:gd name="T45" fmla="*/ 600 h 611"/>
                <a:gd name="T46" fmla="*/ 361 w 637"/>
                <a:gd name="T47" fmla="*/ 608 h 611"/>
                <a:gd name="T48" fmla="*/ 318 w 637"/>
                <a:gd name="T49" fmla="*/ 611 h 611"/>
                <a:gd name="T50" fmla="*/ 276 w 637"/>
                <a:gd name="T51" fmla="*/ 608 h 611"/>
                <a:gd name="T52" fmla="*/ 235 w 637"/>
                <a:gd name="T53" fmla="*/ 600 h 611"/>
                <a:gd name="T54" fmla="*/ 197 w 637"/>
                <a:gd name="T55" fmla="*/ 586 h 611"/>
                <a:gd name="T56" fmla="*/ 160 w 637"/>
                <a:gd name="T57" fmla="*/ 568 h 611"/>
                <a:gd name="T58" fmla="*/ 127 w 637"/>
                <a:gd name="T59" fmla="*/ 546 h 611"/>
                <a:gd name="T60" fmla="*/ 95 w 637"/>
                <a:gd name="T61" fmla="*/ 520 h 611"/>
                <a:gd name="T62" fmla="*/ 68 w 637"/>
                <a:gd name="T63" fmla="*/ 490 h 611"/>
                <a:gd name="T64" fmla="*/ 45 w 637"/>
                <a:gd name="T65" fmla="*/ 458 h 611"/>
                <a:gd name="T66" fmla="*/ 26 w 637"/>
                <a:gd name="T67" fmla="*/ 423 h 611"/>
                <a:gd name="T68" fmla="*/ 12 w 637"/>
                <a:gd name="T69" fmla="*/ 386 h 611"/>
                <a:gd name="T70" fmla="*/ 3 w 637"/>
                <a:gd name="T71" fmla="*/ 347 h 611"/>
                <a:gd name="T72" fmla="*/ 0 w 637"/>
                <a:gd name="T73" fmla="*/ 307 h 611"/>
                <a:gd name="T74" fmla="*/ 3 w 637"/>
                <a:gd name="T75" fmla="*/ 265 h 611"/>
                <a:gd name="T76" fmla="*/ 12 w 637"/>
                <a:gd name="T77" fmla="*/ 227 h 611"/>
                <a:gd name="T78" fmla="*/ 26 w 637"/>
                <a:gd name="T79" fmla="*/ 189 h 611"/>
                <a:gd name="T80" fmla="*/ 45 w 637"/>
                <a:gd name="T81" fmla="*/ 154 h 611"/>
                <a:gd name="T82" fmla="*/ 68 w 637"/>
                <a:gd name="T83" fmla="*/ 122 h 611"/>
                <a:gd name="T84" fmla="*/ 95 w 637"/>
                <a:gd name="T85" fmla="*/ 92 h 611"/>
                <a:gd name="T86" fmla="*/ 127 w 637"/>
                <a:gd name="T87" fmla="*/ 66 h 611"/>
                <a:gd name="T88" fmla="*/ 160 w 637"/>
                <a:gd name="T89" fmla="*/ 44 h 611"/>
                <a:gd name="T90" fmla="*/ 197 w 637"/>
                <a:gd name="T91" fmla="*/ 26 h 611"/>
                <a:gd name="T92" fmla="*/ 235 w 637"/>
                <a:gd name="T93" fmla="*/ 12 h 611"/>
                <a:gd name="T94" fmla="*/ 276 w 637"/>
                <a:gd name="T95" fmla="*/ 4 h 611"/>
                <a:gd name="T96" fmla="*/ 318 w 637"/>
                <a:gd name="T9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1">
                  <a:moveTo>
                    <a:pt x="318" y="0"/>
                  </a:moveTo>
                  <a:lnTo>
                    <a:pt x="361" y="4"/>
                  </a:lnTo>
                  <a:lnTo>
                    <a:pt x="401" y="12"/>
                  </a:lnTo>
                  <a:lnTo>
                    <a:pt x="440" y="26"/>
                  </a:lnTo>
                  <a:lnTo>
                    <a:pt x="477" y="44"/>
                  </a:lnTo>
                  <a:lnTo>
                    <a:pt x="510" y="66"/>
                  </a:lnTo>
                  <a:lnTo>
                    <a:pt x="542" y="92"/>
                  </a:lnTo>
                  <a:lnTo>
                    <a:pt x="569" y="122"/>
                  </a:lnTo>
                  <a:lnTo>
                    <a:pt x="592" y="154"/>
                  </a:lnTo>
                  <a:lnTo>
                    <a:pt x="611" y="189"/>
                  </a:lnTo>
                  <a:lnTo>
                    <a:pt x="624" y="227"/>
                  </a:lnTo>
                  <a:lnTo>
                    <a:pt x="634" y="265"/>
                  </a:lnTo>
                  <a:lnTo>
                    <a:pt x="637" y="307"/>
                  </a:lnTo>
                  <a:lnTo>
                    <a:pt x="634" y="347"/>
                  </a:lnTo>
                  <a:lnTo>
                    <a:pt x="624" y="386"/>
                  </a:lnTo>
                  <a:lnTo>
                    <a:pt x="611" y="423"/>
                  </a:lnTo>
                  <a:lnTo>
                    <a:pt x="592" y="458"/>
                  </a:lnTo>
                  <a:lnTo>
                    <a:pt x="569" y="490"/>
                  </a:lnTo>
                  <a:lnTo>
                    <a:pt x="542" y="520"/>
                  </a:lnTo>
                  <a:lnTo>
                    <a:pt x="510" y="546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600"/>
                  </a:lnTo>
                  <a:lnTo>
                    <a:pt x="361" y="608"/>
                  </a:lnTo>
                  <a:lnTo>
                    <a:pt x="318" y="611"/>
                  </a:lnTo>
                  <a:lnTo>
                    <a:pt x="276" y="608"/>
                  </a:lnTo>
                  <a:lnTo>
                    <a:pt x="235" y="600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6"/>
                  </a:lnTo>
                  <a:lnTo>
                    <a:pt x="95" y="520"/>
                  </a:lnTo>
                  <a:lnTo>
                    <a:pt x="68" y="490"/>
                  </a:lnTo>
                  <a:lnTo>
                    <a:pt x="45" y="458"/>
                  </a:lnTo>
                  <a:lnTo>
                    <a:pt x="26" y="423"/>
                  </a:lnTo>
                  <a:lnTo>
                    <a:pt x="12" y="386"/>
                  </a:lnTo>
                  <a:lnTo>
                    <a:pt x="3" y="347"/>
                  </a:lnTo>
                  <a:lnTo>
                    <a:pt x="0" y="307"/>
                  </a:lnTo>
                  <a:lnTo>
                    <a:pt x="3" y="265"/>
                  </a:lnTo>
                  <a:lnTo>
                    <a:pt x="12" y="227"/>
                  </a:lnTo>
                  <a:lnTo>
                    <a:pt x="26" y="189"/>
                  </a:lnTo>
                  <a:lnTo>
                    <a:pt x="45" y="154"/>
                  </a:lnTo>
                  <a:lnTo>
                    <a:pt x="68" y="122"/>
                  </a:lnTo>
                  <a:lnTo>
                    <a:pt x="95" y="92"/>
                  </a:lnTo>
                  <a:lnTo>
                    <a:pt x="127" y="66"/>
                  </a:lnTo>
                  <a:lnTo>
                    <a:pt x="160" y="44"/>
                  </a:lnTo>
                  <a:lnTo>
                    <a:pt x="197" y="26"/>
                  </a:lnTo>
                  <a:lnTo>
                    <a:pt x="235" y="12"/>
                  </a:lnTo>
                  <a:lnTo>
                    <a:pt x="276" y="4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1" name="Freeform 12"/>
            <p:cNvSpPr>
              <a:spLocks/>
            </p:cNvSpPr>
            <p:nvPr/>
          </p:nvSpPr>
          <p:spPr bwMode="auto">
            <a:xfrm>
              <a:off x="8488006" y="2863631"/>
              <a:ext cx="46585" cy="47844"/>
            </a:xfrm>
            <a:custGeom>
              <a:avLst/>
              <a:gdLst>
                <a:gd name="T0" fmla="*/ 318 w 637"/>
                <a:gd name="T1" fmla="*/ 0 h 610"/>
                <a:gd name="T2" fmla="*/ 361 w 637"/>
                <a:gd name="T3" fmla="*/ 3 h 610"/>
                <a:gd name="T4" fmla="*/ 401 w 637"/>
                <a:gd name="T5" fmla="*/ 11 h 610"/>
                <a:gd name="T6" fmla="*/ 440 w 637"/>
                <a:gd name="T7" fmla="*/ 24 h 610"/>
                <a:gd name="T8" fmla="*/ 477 w 637"/>
                <a:gd name="T9" fmla="*/ 42 h 610"/>
                <a:gd name="T10" fmla="*/ 510 w 637"/>
                <a:gd name="T11" fmla="*/ 65 h 610"/>
                <a:gd name="T12" fmla="*/ 542 w 637"/>
                <a:gd name="T13" fmla="*/ 91 h 610"/>
                <a:gd name="T14" fmla="*/ 569 w 637"/>
                <a:gd name="T15" fmla="*/ 120 h 610"/>
                <a:gd name="T16" fmla="*/ 592 w 637"/>
                <a:gd name="T17" fmla="*/ 153 h 610"/>
                <a:gd name="T18" fmla="*/ 611 w 637"/>
                <a:gd name="T19" fmla="*/ 188 h 610"/>
                <a:gd name="T20" fmla="*/ 624 w 637"/>
                <a:gd name="T21" fmla="*/ 226 h 610"/>
                <a:gd name="T22" fmla="*/ 634 w 637"/>
                <a:gd name="T23" fmla="*/ 265 h 610"/>
                <a:gd name="T24" fmla="*/ 637 w 637"/>
                <a:gd name="T25" fmla="*/ 305 h 610"/>
                <a:gd name="T26" fmla="*/ 634 w 637"/>
                <a:gd name="T27" fmla="*/ 345 h 610"/>
                <a:gd name="T28" fmla="*/ 624 w 637"/>
                <a:gd name="T29" fmla="*/ 384 h 610"/>
                <a:gd name="T30" fmla="*/ 611 w 637"/>
                <a:gd name="T31" fmla="*/ 421 h 610"/>
                <a:gd name="T32" fmla="*/ 592 w 637"/>
                <a:gd name="T33" fmla="*/ 456 h 610"/>
                <a:gd name="T34" fmla="*/ 569 w 637"/>
                <a:gd name="T35" fmla="*/ 489 h 610"/>
                <a:gd name="T36" fmla="*/ 542 w 637"/>
                <a:gd name="T37" fmla="*/ 519 h 610"/>
                <a:gd name="T38" fmla="*/ 510 w 637"/>
                <a:gd name="T39" fmla="*/ 545 h 610"/>
                <a:gd name="T40" fmla="*/ 477 w 637"/>
                <a:gd name="T41" fmla="*/ 568 h 610"/>
                <a:gd name="T42" fmla="*/ 440 w 637"/>
                <a:gd name="T43" fmla="*/ 586 h 610"/>
                <a:gd name="T44" fmla="*/ 401 w 637"/>
                <a:gd name="T45" fmla="*/ 599 h 610"/>
                <a:gd name="T46" fmla="*/ 361 w 637"/>
                <a:gd name="T47" fmla="*/ 607 h 610"/>
                <a:gd name="T48" fmla="*/ 318 w 637"/>
                <a:gd name="T49" fmla="*/ 610 h 610"/>
                <a:gd name="T50" fmla="*/ 276 w 637"/>
                <a:gd name="T51" fmla="*/ 607 h 610"/>
                <a:gd name="T52" fmla="*/ 235 w 637"/>
                <a:gd name="T53" fmla="*/ 599 h 610"/>
                <a:gd name="T54" fmla="*/ 197 w 637"/>
                <a:gd name="T55" fmla="*/ 586 h 610"/>
                <a:gd name="T56" fmla="*/ 160 w 637"/>
                <a:gd name="T57" fmla="*/ 568 h 610"/>
                <a:gd name="T58" fmla="*/ 127 w 637"/>
                <a:gd name="T59" fmla="*/ 545 h 610"/>
                <a:gd name="T60" fmla="*/ 95 w 637"/>
                <a:gd name="T61" fmla="*/ 519 h 610"/>
                <a:gd name="T62" fmla="*/ 68 w 637"/>
                <a:gd name="T63" fmla="*/ 489 h 610"/>
                <a:gd name="T64" fmla="*/ 45 w 637"/>
                <a:gd name="T65" fmla="*/ 456 h 610"/>
                <a:gd name="T66" fmla="*/ 26 w 637"/>
                <a:gd name="T67" fmla="*/ 421 h 610"/>
                <a:gd name="T68" fmla="*/ 12 w 637"/>
                <a:gd name="T69" fmla="*/ 384 h 610"/>
                <a:gd name="T70" fmla="*/ 3 w 637"/>
                <a:gd name="T71" fmla="*/ 345 h 610"/>
                <a:gd name="T72" fmla="*/ 0 w 637"/>
                <a:gd name="T73" fmla="*/ 305 h 610"/>
                <a:gd name="T74" fmla="*/ 3 w 637"/>
                <a:gd name="T75" fmla="*/ 265 h 610"/>
                <a:gd name="T76" fmla="*/ 12 w 637"/>
                <a:gd name="T77" fmla="*/ 226 h 610"/>
                <a:gd name="T78" fmla="*/ 26 w 637"/>
                <a:gd name="T79" fmla="*/ 188 h 610"/>
                <a:gd name="T80" fmla="*/ 45 w 637"/>
                <a:gd name="T81" fmla="*/ 153 h 610"/>
                <a:gd name="T82" fmla="*/ 68 w 637"/>
                <a:gd name="T83" fmla="*/ 120 h 610"/>
                <a:gd name="T84" fmla="*/ 95 w 637"/>
                <a:gd name="T85" fmla="*/ 91 h 610"/>
                <a:gd name="T86" fmla="*/ 127 w 637"/>
                <a:gd name="T87" fmla="*/ 65 h 610"/>
                <a:gd name="T88" fmla="*/ 160 w 637"/>
                <a:gd name="T89" fmla="*/ 42 h 610"/>
                <a:gd name="T90" fmla="*/ 197 w 637"/>
                <a:gd name="T91" fmla="*/ 24 h 610"/>
                <a:gd name="T92" fmla="*/ 235 w 637"/>
                <a:gd name="T93" fmla="*/ 11 h 610"/>
                <a:gd name="T94" fmla="*/ 276 w 637"/>
                <a:gd name="T95" fmla="*/ 3 h 610"/>
                <a:gd name="T96" fmla="*/ 318 w 637"/>
                <a:gd name="T97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0">
                  <a:moveTo>
                    <a:pt x="318" y="0"/>
                  </a:moveTo>
                  <a:lnTo>
                    <a:pt x="361" y="3"/>
                  </a:lnTo>
                  <a:lnTo>
                    <a:pt x="401" y="11"/>
                  </a:lnTo>
                  <a:lnTo>
                    <a:pt x="440" y="24"/>
                  </a:lnTo>
                  <a:lnTo>
                    <a:pt x="477" y="42"/>
                  </a:lnTo>
                  <a:lnTo>
                    <a:pt x="510" y="65"/>
                  </a:lnTo>
                  <a:lnTo>
                    <a:pt x="542" y="91"/>
                  </a:lnTo>
                  <a:lnTo>
                    <a:pt x="569" y="120"/>
                  </a:lnTo>
                  <a:lnTo>
                    <a:pt x="592" y="153"/>
                  </a:lnTo>
                  <a:lnTo>
                    <a:pt x="611" y="188"/>
                  </a:lnTo>
                  <a:lnTo>
                    <a:pt x="624" y="226"/>
                  </a:lnTo>
                  <a:lnTo>
                    <a:pt x="634" y="265"/>
                  </a:lnTo>
                  <a:lnTo>
                    <a:pt x="637" y="305"/>
                  </a:lnTo>
                  <a:lnTo>
                    <a:pt x="634" y="345"/>
                  </a:lnTo>
                  <a:lnTo>
                    <a:pt x="624" y="384"/>
                  </a:lnTo>
                  <a:lnTo>
                    <a:pt x="611" y="421"/>
                  </a:lnTo>
                  <a:lnTo>
                    <a:pt x="592" y="456"/>
                  </a:lnTo>
                  <a:lnTo>
                    <a:pt x="569" y="489"/>
                  </a:lnTo>
                  <a:lnTo>
                    <a:pt x="542" y="519"/>
                  </a:lnTo>
                  <a:lnTo>
                    <a:pt x="510" y="545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599"/>
                  </a:lnTo>
                  <a:lnTo>
                    <a:pt x="361" y="607"/>
                  </a:lnTo>
                  <a:lnTo>
                    <a:pt x="318" y="610"/>
                  </a:lnTo>
                  <a:lnTo>
                    <a:pt x="276" y="607"/>
                  </a:lnTo>
                  <a:lnTo>
                    <a:pt x="235" y="599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5"/>
                  </a:lnTo>
                  <a:lnTo>
                    <a:pt x="95" y="519"/>
                  </a:lnTo>
                  <a:lnTo>
                    <a:pt x="68" y="489"/>
                  </a:lnTo>
                  <a:lnTo>
                    <a:pt x="45" y="456"/>
                  </a:lnTo>
                  <a:lnTo>
                    <a:pt x="26" y="421"/>
                  </a:lnTo>
                  <a:lnTo>
                    <a:pt x="12" y="384"/>
                  </a:lnTo>
                  <a:lnTo>
                    <a:pt x="3" y="345"/>
                  </a:lnTo>
                  <a:lnTo>
                    <a:pt x="0" y="305"/>
                  </a:lnTo>
                  <a:lnTo>
                    <a:pt x="3" y="265"/>
                  </a:lnTo>
                  <a:lnTo>
                    <a:pt x="12" y="226"/>
                  </a:lnTo>
                  <a:lnTo>
                    <a:pt x="26" y="188"/>
                  </a:lnTo>
                  <a:lnTo>
                    <a:pt x="45" y="153"/>
                  </a:lnTo>
                  <a:lnTo>
                    <a:pt x="68" y="120"/>
                  </a:lnTo>
                  <a:lnTo>
                    <a:pt x="95" y="91"/>
                  </a:lnTo>
                  <a:lnTo>
                    <a:pt x="127" y="65"/>
                  </a:lnTo>
                  <a:lnTo>
                    <a:pt x="160" y="42"/>
                  </a:lnTo>
                  <a:lnTo>
                    <a:pt x="197" y="24"/>
                  </a:lnTo>
                  <a:lnTo>
                    <a:pt x="235" y="11"/>
                  </a:lnTo>
                  <a:lnTo>
                    <a:pt x="276" y="3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8568173" y="2863084"/>
              <a:ext cx="46585" cy="47844"/>
            </a:xfrm>
            <a:custGeom>
              <a:avLst/>
              <a:gdLst>
                <a:gd name="T0" fmla="*/ 318 w 637"/>
                <a:gd name="T1" fmla="*/ 0 h 611"/>
                <a:gd name="T2" fmla="*/ 361 w 637"/>
                <a:gd name="T3" fmla="*/ 3 h 611"/>
                <a:gd name="T4" fmla="*/ 401 w 637"/>
                <a:gd name="T5" fmla="*/ 11 h 611"/>
                <a:gd name="T6" fmla="*/ 440 w 637"/>
                <a:gd name="T7" fmla="*/ 25 h 611"/>
                <a:gd name="T8" fmla="*/ 477 w 637"/>
                <a:gd name="T9" fmla="*/ 43 h 611"/>
                <a:gd name="T10" fmla="*/ 510 w 637"/>
                <a:gd name="T11" fmla="*/ 65 h 611"/>
                <a:gd name="T12" fmla="*/ 542 w 637"/>
                <a:gd name="T13" fmla="*/ 91 h 611"/>
                <a:gd name="T14" fmla="*/ 569 w 637"/>
                <a:gd name="T15" fmla="*/ 122 h 611"/>
                <a:gd name="T16" fmla="*/ 592 w 637"/>
                <a:gd name="T17" fmla="*/ 154 h 611"/>
                <a:gd name="T18" fmla="*/ 611 w 637"/>
                <a:gd name="T19" fmla="*/ 189 h 611"/>
                <a:gd name="T20" fmla="*/ 624 w 637"/>
                <a:gd name="T21" fmla="*/ 226 h 611"/>
                <a:gd name="T22" fmla="*/ 634 w 637"/>
                <a:gd name="T23" fmla="*/ 265 h 611"/>
                <a:gd name="T24" fmla="*/ 637 w 637"/>
                <a:gd name="T25" fmla="*/ 305 h 611"/>
                <a:gd name="T26" fmla="*/ 634 w 637"/>
                <a:gd name="T27" fmla="*/ 346 h 611"/>
                <a:gd name="T28" fmla="*/ 624 w 637"/>
                <a:gd name="T29" fmla="*/ 384 h 611"/>
                <a:gd name="T30" fmla="*/ 611 w 637"/>
                <a:gd name="T31" fmla="*/ 423 h 611"/>
                <a:gd name="T32" fmla="*/ 592 w 637"/>
                <a:gd name="T33" fmla="*/ 458 h 611"/>
                <a:gd name="T34" fmla="*/ 569 w 637"/>
                <a:gd name="T35" fmla="*/ 490 h 611"/>
                <a:gd name="T36" fmla="*/ 542 w 637"/>
                <a:gd name="T37" fmla="*/ 520 h 611"/>
                <a:gd name="T38" fmla="*/ 510 w 637"/>
                <a:gd name="T39" fmla="*/ 546 h 611"/>
                <a:gd name="T40" fmla="*/ 477 w 637"/>
                <a:gd name="T41" fmla="*/ 568 h 611"/>
                <a:gd name="T42" fmla="*/ 440 w 637"/>
                <a:gd name="T43" fmla="*/ 586 h 611"/>
                <a:gd name="T44" fmla="*/ 401 w 637"/>
                <a:gd name="T45" fmla="*/ 599 h 611"/>
                <a:gd name="T46" fmla="*/ 361 w 637"/>
                <a:gd name="T47" fmla="*/ 608 h 611"/>
                <a:gd name="T48" fmla="*/ 318 w 637"/>
                <a:gd name="T49" fmla="*/ 611 h 611"/>
                <a:gd name="T50" fmla="*/ 276 w 637"/>
                <a:gd name="T51" fmla="*/ 608 h 611"/>
                <a:gd name="T52" fmla="*/ 235 w 637"/>
                <a:gd name="T53" fmla="*/ 599 h 611"/>
                <a:gd name="T54" fmla="*/ 197 w 637"/>
                <a:gd name="T55" fmla="*/ 586 h 611"/>
                <a:gd name="T56" fmla="*/ 160 w 637"/>
                <a:gd name="T57" fmla="*/ 568 h 611"/>
                <a:gd name="T58" fmla="*/ 127 w 637"/>
                <a:gd name="T59" fmla="*/ 546 h 611"/>
                <a:gd name="T60" fmla="*/ 95 w 637"/>
                <a:gd name="T61" fmla="*/ 520 h 611"/>
                <a:gd name="T62" fmla="*/ 68 w 637"/>
                <a:gd name="T63" fmla="*/ 490 h 611"/>
                <a:gd name="T64" fmla="*/ 45 w 637"/>
                <a:gd name="T65" fmla="*/ 458 h 611"/>
                <a:gd name="T66" fmla="*/ 26 w 637"/>
                <a:gd name="T67" fmla="*/ 423 h 611"/>
                <a:gd name="T68" fmla="*/ 12 w 637"/>
                <a:gd name="T69" fmla="*/ 384 h 611"/>
                <a:gd name="T70" fmla="*/ 3 w 637"/>
                <a:gd name="T71" fmla="*/ 346 h 611"/>
                <a:gd name="T72" fmla="*/ 0 w 637"/>
                <a:gd name="T73" fmla="*/ 305 h 611"/>
                <a:gd name="T74" fmla="*/ 3 w 637"/>
                <a:gd name="T75" fmla="*/ 265 h 611"/>
                <a:gd name="T76" fmla="*/ 12 w 637"/>
                <a:gd name="T77" fmla="*/ 226 h 611"/>
                <a:gd name="T78" fmla="*/ 26 w 637"/>
                <a:gd name="T79" fmla="*/ 189 h 611"/>
                <a:gd name="T80" fmla="*/ 45 w 637"/>
                <a:gd name="T81" fmla="*/ 154 h 611"/>
                <a:gd name="T82" fmla="*/ 68 w 637"/>
                <a:gd name="T83" fmla="*/ 122 h 611"/>
                <a:gd name="T84" fmla="*/ 95 w 637"/>
                <a:gd name="T85" fmla="*/ 91 h 611"/>
                <a:gd name="T86" fmla="*/ 127 w 637"/>
                <a:gd name="T87" fmla="*/ 65 h 611"/>
                <a:gd name="T88" fmla="*/ 160 w 637"/>
                <a:gd name="T89" fmla="*/ 43 h 611"/>
                <a:gd name="T90" fmla="*/ 197 w 637"/>
                <a:gd name="T91" fmla="*/ 25 h 611"/>
                <a:gd name="T92" fmla="*/ 235 w 637"/>
                <a:gd name="T93" fmla="*/ 11 h 611"/>
                <a:gd name="T94" fmla="*/ 276 w 637"/>
                <a:gd name="T95" fmla="*/ 3 h 611"/>
                <a:gd name="T96" fmla="*/ 318 w 637"/>
                <a:gd name="T97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7" h="611">
                  <a:moveTo>
                    <a:pt x="318" y="0"/>
                  </a:moveTo>
                  <a:lnTo>
                    <a:pt x="361" y="3"/>
                  </a:lnTo>
                  <a:lnTo>
                    <a:pt x="401" y="11"/>
                  </a:lnTo>
                  <a:lnTo>
                    <a:pt x="440" y="25"/>
                  </a:lnTo>
                  <a:lnTo>
                    <a:pt x="477" y="43"/>
                  </a:lnTo>
                  <a:lnTo>
                    <a:pt x="510" y="65"/>
                  </a:lnTo>
                  <a:lnTo>
                    <a:pt x="542" y="91"/>
                  </a:lnTo>
                  <a:lnTo>
                    <a:pt x="569" y="122"/>
                  </a:lnTo>
                  <a:lnTo>
                    <a:pt x="592" y="154"/>
                  </a:lnTo>
                  <a:lnTo>
                    <a:pt x="611" y="189"/>
                  </a:lnTo>
                  <a:lnTo>
                    <a:pt x="624" y="226"/>
                  </a:lnTo>
                  <a:lnTo>
                    <a:pt x="634" y="265"/>
                  </a:lnTo>
                  <a:lnTo>
                    <a:pt x="637" y="305"/>
                  </a:lnTo>
                  <a:lnTo>
                    <a:pt x="634" y="346"/>
                  </a:lnTo>
                  <a:lnTo>
                    <a:pt x="624" y="384"/>
                  </a:lnTo>
                  <a:lnTo>
                    <a:pt x="611" y="423"/>
                  </a:lnTo>
                  <a:lnTo>
                    <a:pt x="592" y="458"/>
                  </a:lnTo>
                  <a:lnTo>
                    <a:pt x="569" y="490"/>
                  </a:lnTo>
                  <a:lnTo>
                    <a:pt x="542" y="520"/>
                  </a:lnTo>
                  <a:lnTo>
                    <a:pt x="510" y="546"/>
                  </a:lnTo>
                  <a:lnTo>
                    <a:pt x="477" y="568"/>
                  </a:lnTo>
                  <a:lnTo>
                    <a:pt x="440" y="586"/>
                  </a:lnTo>
                  <a:lnTo>
                    <a:pt x="401" y="599"/>
                  </a:lnTo>
                  <a:lnTo>
                    <a:pt x="361" y="608"/>
                  </a:lnTo>
                  <a:lnTo>
                    <a:pt x="318" y="611"/>
                  </a:lnTo>
                  <a:lnTo>
                    <a:pt x="276" y="608"/>
                  </a:lnTo>
                  <a:lnTo>
                    <a:pt x="235" y="599"/>
                  </a:lnTo>
                  <a:lnTo>
                    <a:pt x="197" y="586"/>
                  </a:lnTo>
                  <a:lnTo>
                    <a:pt x="160" y="568"/>
                  </a:lnTo>
                  <a:lnTo>
                    <a:pt x="127" y="546"/>
                  </a:lnTo>
                  <a:lnTo>
                    <a:pt x="95" y="520"/>
                  </a:lnTo>
                  <a:lnTo>
                    <a:pt x="68" y="490"/>
                  </a:lnTo>
                  <a:lnTo>
                    <a:pt x="45" y="458"/>
                  </a:lnTo>
                  <a:lnTo>
                    <a:pt x="26" y="423"/>
                  </a:lnTo>
                  <a:lnTo>
                    <a:pt x="12" y="384"/>
                  </a:lnTo>
                  <a:lnTo>
                    <a:pt x="3" y="346"/>
                  </a:lnTo>
                  <a:lnTo>
                    <a:pt x="0" y="305"/>
                  </a:lnTo>
                  <a:lnTo>
                    <a:pt x="3" y="265"/>
                  </a:lnTo>
                  <a:lnTo>
                    <a:pt x="12" y="226"/>
                  </a:lnTo>
                  <a:lnTo>
                    <a:pt x="26" y="189"/>
                  </a:lnTo>
                  <a:lnTo>
                    <a:pt x="45" y="154"/>
                  </a:lnTo>
                  <a:lnTo>
                    <a:pt x="68" y="122"/>
                  </a:lnTo>
                  <a:lnTo>
                    <a:pt x="95" y="91"/>
                  </a:lnTo>
                  <a:lnTo>
                    <a:pt x="127" y="65"/>
                  </a:lnTo>
                  <a:lnTo>
                    <a:pt x="160" y="43"/>
                  </a:lnTo>
                  <a:lnTo>
                    <a:pt x="197" y="25"/>
                  </a:lnTo>
                  <a:lnTo>
                    <a:pt x="235" y="11"/>
                  </a:lnTo>
                  <a:lnTo>
                    <a:pt x="276" y="3"/>
                  </a:lnTo>
                  <a:lnTo>
                    <a:pt x="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</p:grpSp>
      <p:sp>
        <p:nvSpPr>
          <p:cNvPr id="107" name="Freeform 106"/>
          <p:cNvSpPr/>
          <p:nvPr/>
        </p:nvSpPr>
        <p:spPr>
          <a:xfrm flipH="1">
            <a:off x="7538599" y="3478129"/>
            <a:ext cx="1016174" cy="579521"/>
          </a:xfrm>
          <a:custGeom>
            <a:avLst/>
            <a:gdLst>
              <a:gd name="connsiteX0" fmla="*/ 403379 w 1382998"/>
              <a:gd name="connsiteY0" fmla="*/ 0 h 1011672"/>
              <a:gd name="connsiteX1" fmla="*/ 576249 w 1382998"/>
              <a:gd name="connsiteY1" fmla="*/ 200459 h 1011672"/>
              <a:gd name="connsiteX2" fmla="*/ 1382998 w 1382998"/>
              <a:gd name="connsiteY2" fmla="*/ 200459 h 1011672"/>
              <a:gd name="connsiteX3" fmla="*/ 1382998 w 1382998"/>
              <a:gd name="connsiteY3" fmla="*/ 335661 h 1011672"/>
              <a:gd name="connsiteX4" fmla="*/ 1382998 w 1382998"/>
              <a:gd name="connsiteY4" fmla="*/ 538464 h 1011672"/>
              <a:gd name="connsiteX5" fmla="*/ 1382998 w 1382998"/>
              <a:gd name="connsiteY5" fmla="*/ 1011672 h 1011672"/>
              <a:gd name="connsiteX6" fmla="*/ 576249 w 1382998"/>
              <a:gd name="connsiteY6" fmla="*/ 1011672 h 1011672"/>
              <a:gd name="connsiteX7" fmla="*/ 230500 w 1382998"/>
              <a:gd name="connsiteY7" fmla="*/ 1011672 h 1011672"/>
              <a:gd name="connsiteX8" fmla="*/ 0 w 1382998"/>
              <a:gd name="connsiteY8" fmla="*/ 1011672 h 1011672"/>
              <a:gd name="connsiteX9" fmla="*/ 0 w 1382998"/>
              <a:gd name="connsiteY9" fmla="*/ 538464 h 1011672"/>
              <a:gd name="connsiteX10" fmla="*/ 0 w 1382998"/>
              <a:gd name="connsiteY10" fmla="*/ 335661 h 1011672"/>
              <a:gd name="connsiteX11" fmla="*/ 0 w 1382998"/>
              <a:gd name="connsiteY11" fmla="*/ 200459 h 1011672"/>
              <a:gd name="connsiteX12" fmla="*/ 230500 w 1382998"/>
              <a:gd name="connsiteY12" fmla="*/ 200459 h 10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2998" h="1011672">
                <a:moveTo>
                  <a:pt x="403379" y="0"/>
                </a:moveTo>
                <a:lnTo>
                  <a:pt x="576249" y="200459"/>
                </a:lnTo>
                <a:lnTo>
                  <a:pt x="1382998" y="200459"/>
                </a:lnTo>
                <a:lnTo>
                  <a:pt x="1382998" y="335661"/>
                </a:lnTo>
                <a:lnTo>
                  <a:pt x="1382998" y="538464"/>
                </a:lnTo>
                <a:lnTo>
                  <a:pt x="1382998" y="1011672"/>
                </a:lnTo>
                <a:lnTo>
                  <a:pt x="576249" y="1011672"/>
                </a:lnTo>
                <a:lnTo>
                  <a:pt x="230500" y="1011672"/>
                </a:lnTo>
                <a:lnTo>
                  <a:pt x="0" y="1011672"/>
                </a:lnTo>
                <a:lnTo>
                  <a:pt x="0" y="538464"/>
                </a:lnTo>
                <a:lnTo>
                  <a:pt x="0" y="335661"/>
                </a:lnTo>
                <a:lnTo>
                  <a:pt x="0" y="200459"/>
                </a:lnTo>
                <a:lnTo>
                  <a:pt x="230500" y="2004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ctr"/>
          <a:lstStyle/>
          <a:p>
            <a:pPr algn="ctr"/>
            <a:r>
              <a:rPr lang="en-US" sz="800" dirty="0"/>
              <a:t>User Feedback + Features List #3</a:t>
            </a:r>
          </a:p>
        </p:txBody>
      </p:sp>
      <p:sp>
        <p:nvSpPr>
          <p:cNvPr id="115" name="Inhaltsplatzhalter 4"/>
          <p:cNvSpPr txBox="1">
            <a:spLocks/>
          </p:cNvSpPr>
          <p:nvPr/>
        </p:nvSpPr>
        <p:spPr>
          <a:xfrm>
            <a:off x="854615" y="1575387"/>
            <a:ext cx="1554480" cy="32008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RELEASE</a:t>
            </a:r>
          </a:p>
        </p:txBody>
      </p:sp>
      <p:sp>
        <p:nvSpPr>
          <p:cNvPr id="116" name="Inhaltsplatzhalter 4"/>
          <p:cNvSpPr txBox="1">
            <a:spLocks/>
          </p:cNvSpPr>
          <p:nvPr/>
        </p:nvSpPr>
        <p:spPr>
          <a:xfrm>
            <a:off x="4152646" y="1575387"/>
            <a:ext cx="3421362" cy="32008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AGILE PROJECT MANAGEMENT</a:t>
            </a:r>
          </a:p>
        </p:txBody>
      </p:sp>
      <p:sp>
        <p:nvSpPr>
          <p:cNvPr id="117" name="Inhaltsplatzhalter 4"/>
          <p:cNvSpPr txBox="1">
            <a:spLocks/>
          </p:cNvSpPr>
          <p:nvPr/>
        </p:nvSpPr>
        <p:spPr>
          <a:xfrm>
            <a:off x="750410" y="3287988"/>
            <a:ext cx="1762891" cy="126496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Product Vision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 Definition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Initial Release Plan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Contractual Agreement</a:t>
            </a:r>
          </a:p>
        </p:txBody>
      </p:sp>
      <p:sp>
        <p:nvSpPr>
          <p:cNvPr id="128" name="Freeform 31"/>
          <p:cNvSpPr>
            <a:spLocks noEditPoints="1"/>
          </p:cNvSpPr>
          <p:nvPr/>
        </p:nvSpPr>
        <p:spPr bwMode="auto">
          <a:xfrm>
            <a:off x="1196217" y="2181008"/>
            <a:ext cx="871275" cy="724585"/>
          </a:xfrm>
          <a:custGeom>
            <a:avLst/>
            <a:gdLst>
              <a:gd name="T0" fmla="*/ 194 w 4324"/>
              <a:gd name="T1" fmla="*/ 3308 h 3597"/>
              <a:gd name="T2" fmla="*/ 291 w 4324"/>
              <a:gd name="T3" fmla="*/ 3403 h 3597"/>
              <a:gd name="T4" fmla="*/ 4000 w 4324"/>
              <a:gd name="T5" fmla="*/ 3414 h 3597"/>
              <a:gd name="T6" fmla="*/ 4113 w 4324"/>
              <a:gd name="T7" fmla="*/ 3338 h 3597"/>
              <a:gd name="T8" fmla="*/ 4144 w 4324"/>
              <a:gd name="T9" fmla="*/ 1928 h 3597"/>
              <a:gd name="T10" fmla="*/ 3964 w 4324"/>
              <a:gd name="T11" fmla="*/ 1979 h 3597"/>
              <a:gd name="T12" fmla="*/ 2511 w 4324"/>
              <a:gd name="T13" fmla="*/ 2294 h 3597"/>
              <a:gd name="T14" fmla="*/ 2432 w 4324"/>
              <a:gd name="T15" fmla="*/ 2339 h 3597"/>
              <a:gd name="T16" fmla="*/ 1828 w 4324"/>
              <a:gd name="T17" fmla="*/ 2311 h 3597"/>
              <a:gd name="T18" fmla="*/ 1802 w 4324"/>
              <a:gd name="T19" fmla="*/ 1979 h 3597"/>
              <a:gd name="T20" fmla="*/ 221 w 4324"/>
              <a:gd name="T21" fmla="*/ 1949 h 3597"/>
              <a:gd name="T22" fmla="*/ 2342 w 4324"/>
              <a:gd name="T23" fmla="*/ 2158 h 3597"/>
              <a:gd name="T24" fmla="*/ 324 w 4324"/>
              <a:gd name="T25" fmla="*/ 723 h 3597"/>
              <a:gd name="T26" fmla="*/ 211 w 4324"/>
              <a:gd name="T27" fmla="*/ 799 h 3597"/>
              <a:gd name="T28" fmla="*/ 180 w 4324"/>
              <a:gd name="T29" fmla="*/ 1619 h 3597"/>
              <a:gd name="T30" fmla="*/ 233 w 4324"/>
              <a:gd name="T31" fmla="*/ 1746 h 3597"/>
              <a:gd name="T32" fmla="*/ 360 w 4324"/>
              <a:gd name="T33" fmla="*/ 1798 h 3597"/>
              <a:gd name="T34" fmla="*/ 1813 w 4324"/>
              <a:gd name="T35" fmla="*/ 1664 h 3597"/>
              <a:gd name="T36" fmla="*/ 1892 w 4324"/>
              <a:gd name="T37" fmla="*/ 1619 h 3597"/>
              <a:gd name="T38" fmla="*/ 2496 w 4324"/>
              <a:gd name="T39" fmla="*/ 1645 h 3597"/>
              <a:gd name="T40" fmla="*/ 2522 w 4324"/>
              <a:gd name="T41" fmla="*/ 1798 h 3597"/>
              <a:gd name="T42" fmla="*/ 4065 w 4324"/>
              <a:gd name="T43" fmla="*/ 1768 h 3597"/>
              <a:gd name="T44" fmla="*/ 4141 w 4324"/>
              <a:gd name="T45" fmla="*/ 1654 h 3597"/>
              <a:gd name="T46" fmla="*/ 4130 w 4324"/>
              <a:gd name="T47" fmla="*/ 829 h 3597"/>
              <a:gd name="T48" fmla="*/ 4033 w 4324"/>
              <a:gd name="T49" fmla="*/ 733 h 3597"/>
              <a:gd name="T50" fmla="*/ 1622 w 4324"/>
              <a:gd name="T51" fmla="*/ 180 h 3597"/>
              <a:gd name="T52" fmla="*/ 1494 w 4324"/>
              <a:gd name="T53" fmla="*/ 232 h 3597"/>
              <a:gd name="T54" fmla="*/ 1441 w 4324"/>
              <a:gd name="T55" fmla="*/ 359 h 3597"/>
              <a:gd name="T56" fmla="*/ 2879 w 4324"/>
              <a:gd name="T57" fmla="*/ 323 h 3597"/>
              <a:gd name="T58" fmla="*/ 2803 w 4324"/>
              <a:gd name="T59" fmla="*/ 210 h 3597"/>
              <a:gd name="T60" fmla="*/ 1622 w 4324"/>
              <a:gd name="T61" fmla="*/ 180 h 3597"/>
              <a:gd name="T62" fmla="*/ 2807 w 4324"/>
              <a:gd name="T63" fmla="*/ 15 h 3597"/>
              <a:gd name="T64" fmla="*/ 2974 w 4324"/>
              <a:gd name="T65" fmla="*/ 124 h 3597"/>
              <a:gd name="T66" fmla="*/ 3060 w 4324"/>
              <a:gd name="T67" fmla="*/ 306 h 3597"/>
              <a:gd name="T68" fmla="*/ 4017 w 4324"/>
              <a:gd name="T69" fmla="*/ 544 h 3597"/>
              <a:gd name="T70" fmla="*/ 4200 w 4324"/>
              <a:gd name="T71" fmla="*/ 628 h 3597"/>
              <a:gd name="T72" fmla="*/ 4308 w 4324"/>
              <a:gd name="T73" fmla="*/ 795 h 3597"/>
              <a:gd name="T74" fmla="*/ 4320 w 4324"/>
              <a:gd name="T75" fmla="*/ 3291 h 3597"/>
              <a:gd name="T76" fmla="*/ 4235 w 4324"/>
              <a:gd name="T77" fmla="*/ 3473 h 3597"/>
              <a:gd name="T78" fmla="*/ 4067 w 4324"/>
              <a:gd name="T79" fmla="*/ 3581 h 3597"/>
              <a:gd name="T80" fmla="*/ 307 w 4324"/>
              <a:gd name="T81" fmla="*/ 3593 h 3597"/>
              <a:gd name="T82" fmla="*/ 124 w 4324"/>
              <a:gd name="T83" fmla="*/ 3509 h 3597"/>
              <a:gd name="T84" fmla="*/ 16 w 4324"/>
              <a:gd name="T85" fmla="*/ 3341 h 3597"/>
              <a:gd name="T86" fmla="*/ 4 w 4324"/>
              <a:gd name="T87" fmla="*/ 846 h 3597"/>
              <a:gd name="T88" fmla="*/ 89 w 4324"/>
              <a:gd name="T89" fmla="*/ 663 h 3597"/>
              <a:gd name="T90" fmla="*/ 257 w 4324"/>
              <a:gd name="T91" fmla="*/ 554 h 3597"/>
              <a:gd name="T92" fmla="*/ 1261 w 4324"/>
              <a:gd name="T93" fmla="*/ 359 h 3597"/>
              <a:gd name="T94" fmla="*/ 1319 w 4324"/>
              <a:gd name="T95" fmla="*/ 163 h 3597"/>
              <a:gd name="T96" fmla="*/ 1470 w 4324"/>
              <a:gd name="T97" fmla="*/ 34 h 3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24" h="3597">
                <a:moveTo>
                  <a:pt x="180" y="1928"/>
                </a:moveTo>
                <a:lnTo>
                  <a:pt x="180" y="3237"/>
                </a:lnTo>
                <a:lnTo>
                  <a:pt x="183" y="3274"/>
                </a:lnTo>
                <a:lnTo>
                  <a:pt x="194" y="3308"/>
                </a:lnTo>
                <a:lnTo>
                  <a:pt x="211" y="3338"/>
                </a:lnTo>
                <a:lnTo>
                  <a:pt x="233" y="3364"/>
                </a:lnTo>
                <a:lnTo>
                  <a:pt x="259" y="3386"/>
                </a:lnTo>
                <a:lnTo>
                  <a:pt x="291" y="3403"/>
                </a:lnTo>
                <a:lnTo>
                  <a:pt x="324" y="3414"/>
                </a:lnTo>
                <a:lnTo>
                  <a:pt x="360" y="3418"/>
                </a:lnTo>
                <a:lnTo>
                  <a:pt x="3964" y="3418"/>
                </a:lnTo>
                <a:lnTo>
                  <a:pt x="4000" y="3414"/>
                </a:lnTo>
                <a:lnTo>
                  <a:pt x="4033" y="3403"/>
                </a:lnTo>
                <a:lnTo>
                  <a:pt x="4065" y="3386"/>
                </a:lnTo>
                <a:lnTo>
                  <a:pt x="4091" y="3364"/>
                </a:lnTo>
                <a:lnTo>
                  <a:pt x="4113" y="3338"/>
                </a:lnTo>
                <a:lnTo>
                  <a:pt x="4130" y="3308"/>
                </a:lnTo>
                <a:lnTo>
                  <a:pt x="4141" y="3274"/>
                </a:lnTo>
                <a:lnTo>
                  <a:pt x="4144" y="3237"/>
                </a:lnTo>
                <a:lnTo>
                  <a:pt x="4144" y="1928"/>
                </a:lnTo>
                <a:lnTo>
                  <a:pt x="4103" y="1949"/>
                </a:lnTo>
                <a:lnTo>
                  <a:pt x="4058" y="1964"/>
                </a:lnTo>
                <a:lnTo>
                  <a:pt x="4012" y="1975"/>
                </a:lnTo>
                <a:lnTo>
                  <a:pt x="3964" y="1979"/>
                </a:lnTo>
                <a:lnTo>
                  <a:pt x="2522" y="1979"/>
                </a:lnTo>
                <a:lnTo>
                  <a:pt x="2522" y="2248"/>
                </a:lnTo>
                <a:lnTo>
                  <a:pt x="2520" y="2272"/>
                </a:lnTo>
                <a:lnTo>
                  <a:pt x="2511" y="2294"/>
                </a:lnTo>
                <a:lnTo>
                  <a:pt x="2496" y="2311"/>
                </a:lnTo>
                <a:lnTo>
                  <a:pt x="2478" y="2325"/>
                </a:lnTo>
                <a:lnTo>
                  <a:pt x="2457" y="2335"/>
                </a:lnTo>
                <a:lnTo>
                  <a:pt x="2432" y="2339"/>
                </a:lnTo>
                <a:lnTo>
                  <a:pt x="1892" y="2339"/>
                </a:lnTo>
                <a:lnTo>
                  <a:pt x="1867" y="2335"/>
                </a:lnTo>
                <a:lnTo>
                  <a:pt x="1846" y="2325"/>
                </a:lnTo>
                <a:lnTo>
                  <a:pt x="1828" y="2311"/>
                </a:lnTo>
                <a:lnTo>
                  <a:pt x="1813" y="2294"/>
                </a:lnTo>
                <a:lnTo>
                  <a:pt x="1804" y="2272"/>
                </a:lnTo>
                <a:lnTo>
                  <a:pt x="1802" y="2248"/>
                </a:lnTo>
                <a:lnTo>
                  <a:pt x="1802" y="1979"/>
                </a:lnTo>
                <a:lnTo>
                  <a:pt x="360" y="1979"/>
                </a:lnTo>
                <a:lnTo>
                  <a:pt x="312" y="1975"/>
                </a:lnTo>
                <a:lnTo>
                  <a:pt x="266" y="1964"/>
                </a:lnTo>
                <a:lnTo>
                  <a:pt x="221" y="1949"/>
                </a:lnTo>
                <a:lnTo>
                  <a:pt x="180" y="1928"/>
                </a:lnTo>
                <a:close/>
                <a:moveTo>
                  <a:pt x="1982" y="1798"/>
                </a:moveTo>
                <a:lnTo>
                  <a:pt x="1982" y="2158"/>
                </a:lnTo>
                <a:lnTo>
                  <a:pt x="2342" y="2158"/>
                </a:lnTo>
                <a:lnTo>
                  <a:pt x="2342" y="1798"/>
                </a:lnTo>
                <a:lnTo>
                  <a:pt x="1982" y="1798"/>
                </a:lnTo>
                <a:close/>
                <a:moveTo>
                  <a:pt x="360" y="719"/>
                </a:moveTo>
                <a:lnTo>
                  <a:pt x="324" y="723"/>
                </a:lnTo>
                <a:lnTo>
                  <a:pt x="291" y="733"/>
                </a:lnTo>
                <a:lnTo>
                  <a:pt x="259" y="750"/>
                </a:lnTo>
                <a:lnTo>
                  <a:pt x="233" y="771"/>
                </a:lnTo>
                <a:lnTo>
                  <a:pt x="211" y="799"/>
                </a:lnTo>
                <a:lnTo>
                  <a:pt x="194" y="829"/>
                </a:lnTo>
                <a:lnTo>
                  <a:pt x="183" y="863"/>
                </a:lnTo>
                <a:lnTo>
                  <a:pt x="180" y="900"/>
                </a:lnTo>
                <a:lnTo>
                  <a:pt x="180" y="1619"/>
                </a:lnTo>
                <a:lnTo>
                  <a:pt x="183" y="1654"/>
                </a:lnTo>
                <a:lnTo>
                  <a:pt x="194" y="1688"/>
                </a:lnTo>
                <a:lnTo>
                  <a:pt x="211" y="1719"/>
                </a:lnTo>
                <a:lnTo>
                  <a:pt x="233" y="1746"/>
                </a:lnTo>
                <a:lnTo>
                  <a:pt x="259" y="1768"/>
                </a:lnTo>
                <a:lnTo>
                  <a:pt x="291" y="1784"/>
                </a:lnTo>
                <a:lnTo>
                  <a:pt x="324" y="1794"/>
                </a:lnTo>
                <a:lnTo>
                  <a:pt x="360" y="1798"/>
                </a:lnTo>
                <a:lnTo>
                  <a:pt x="1802" y="1798"/>
                </a:lnTo>
                <a:lnTo>
                  <a:pt x="1802" y="1708"/>
                </a:lnTo>
                <a:lnTo>
                  <a:pt x="1804" y="1685"/>
                </a:lnTo>
                <a:lnTo>
                  <a:pt x="1813" y="1664"/>
                </a:lnTo>
                <a:lnTo>
                  <a:pt x="1828" y="1645"/>
                </a:lnTo>
                <a:lnTo>
                  <a:pt x="1846" y="1631"/>
                </a:lnTo>
                <a:lnTo>
                  <a:pt x="1867" y="1622"/>
                </a:lnTo>
                <a:lnTo>
                  <a:pt x="1892" y="1619"/>
                </a:lnTo>
                <a:lnTo>
                  <a:pt x="2432" y="1619"/>
                </a:lnTo>
                <a:lnTo>
                  <a:pt x="2457" y="1622"/>
                </a:lnTo>
                <a:lnTo>
                  <a:pt x="2478" y="1631"/>
                </a:lnTo>
                <a:lnTo>
                  <a:pt x="2496" y="1645"/>
                </a:lnTo>
                <a:lnTo>
                  <a:pt x="2511" y="1664"/>
                </a:lnTo>
                <a:lnTo>
                  <a:pt x="2520" y="1685"/>
                </a:lnTo>
                <a:lnTo>
                  <a:pt x="2522" y="1708"/>
                </a:lnTo>
                <a:lnTo>
                  <a:pt x="2522" y="1798"/>
                </a:lnTo>
                <a:lnTo>
                  <a:pt x="3964" y="1798"/>
                </a:lnTo>
                <a:lnTo>
                  <a:pt x="4000" y="1794"/>
                </a:lnTo>
                <a:lnTo>
                  <a:pt x="4033" y="1784"/>
                </a:lnTo>
                <a:lnTo>
                  <a:pt x="4065" y="1768"/>
                </a:lnTo>
                <a:lnTo>
                  <a:pt x="4091" y="1746"/>
                </a:lnTo>
                <a:lnTo>
                  <a:pt x="4113" y="1719"/>
                </a:lnTo>
                <a:lnTo>
                  <a:pt x="4130" y="1688"/>
                </a:lnTo>
                <a:lnTo>
                  <a:pt x="4141" y="1654"/>
                </a:lnTo>
                <a:lnTo>
                  <a:pt x="4144" y="1619"/>
                </a:lnTo>
                <a:lnTo>
                  <a:pt x="4144" y="900"/>
                </a:lnTo>
                <a:lnTo>
                  <a:pt x="4141" y="863"/>
                </a:lnTo>
                <a:lnTo>
                  <a:pt x="4130" y="829"/>
                </a:lnTo>
                <a:lnTo>
                  <a:pt x="4113" y="799"/>
                </a:lnTo>
                <a:lnTo>
                  <a:pt x="4091" y="771"/>
                </a:lnTo>
                <a:lnTo>
                  <a:pt x="4065" y="750"/>
                </a:lnTo>
                <a:lnTo>
                  <a:pt x="4033" y="733"/>
                </a:lnTo>
                <a:lnTo>
                  <a:pt x="4000" y="723"/>
                </a:lnTo>
                <a:lnTo>
                  <a:pt x="3964" y="719"/>
                </a:lnTo>
                <a:lnTo>
                  <a:pt x="360" y="719"/>
                </a:lnTo>
                <a:close/>
                <a:moveTo>
                  <a:pt x="1622" y="180"/>
                </a:moveTo>
                <a:lnTo>
                  <a:pt x="1585" y="183"/>
                </a:lnTo>
                <a:lnTo>
                  <a:pt x="1551" y="193"/>
                </a:lnTo>
                <a:lnTo>
                  <a:pt x="1521" y="210"/>
                </a:lnTo>
                <a:lnTo>
                  <a:pt x="1494" y="232"/>
                </a:lnTo>
                <a:lnTo>
                  <a:pt x="1473" y="259"/>
                </a:lnTo>
                <a:lnTo>
                  <a:pt x="1456" y="290"/>
                </a:lnTo>
                <a:lnTo>
                  <a:pt x="1445" y="323"/>
                </a:lnTo>
                <a:lnTo>
                  <a:pt x="1441" y="359"/>
                </a:lnTo>
                <a:lnTo>
                  <a:pt x="1441" y="540"/>
                </a:lnTo>
                <a:lnTo>
                  <a:pt x="2883" y="540"/>
                </a:lnTo>
                <a:lnTo>
                  <a:pt x="2883" y="359"/>
                </a:lnTo>
                <a:lnTo>
                  <a:pt x="2879" y="323"/>
                </a:lnTo>
                <a:lnTo>
                  <a:pt x="2868" y="290"/>
                </a:lnTo>
                <a:lnTo>
                  <a:pt x="2851" y="259"/>
                </a:lnTo>
                <a:lnTo>
                  <a:pt x="2830" y="232"/>
                </a:lnTo>
                <a:lnTo>
                  <a:pt x="2803" y="210"/>
                </a:lnTo>
                <a:lnTo>
                  <a:pt x="2773" y="193"/>
                </a:lnTo>
                <a:lnTo>
                  <a:pt x="2739" y="183"/>
                </a:lnTo>
                <a:lnTo>
                  <a:pt x="2703" y="180"/>
                </a:lnTo>
                <a:lnTo>
                  <a:pt x="1622" y="180"/>
                </a:lnTo>
                <a:close/>
                <a:moveTo>
                  <a:pt x="1622" y="0"/>
                </a:moveTo>
                <a:lnTo>
                  <a:pt x="2703" y="0"/>
                </a:lnTo>
                <a:lnTo>
                  <a:pt x="2756" y="4"/>
                </a:lnTo>
                <a:lnTo>
                  <a:pt x="2807" y="15"/>
                </a:lnTo>
                <a:lnTo>
                  <a:pt x="2854" y="34"/>
                </a:lnTo>
                <a:lnTo>
                  <a:pt x="2898" y="57"/>
                </a:lnTo>
                <a:lnTo>
                  <a:pt x="2939" y="89"/>
                </a:lnTo>
                <a:lnTo>
                  <a:pt x="2974" y="124"/>
                </a:lnTo>
                <a:lnTo>
                  <a:pt x="3005" y="163"/>
                </a:lnTo>
                <a:lnTo>
                  <a:pt x="3029" y="208"/>
                </a:lnTo>
                <a:lnTo>
                  <a:pt x="3048" y="256"/>
                </a:lnTo>
                <a:lnTo>
                  <a:pt x="3060" y="306"/>
                </a:lnTo>
                <a:lnTo>
                  <a:pt x="3063" y="359"/>
                </a:lnTo>
                <a:lnTo>
                  <a:pt x="3063" y="540"/>
                </a:lnTo>
                <a:lnTo>
                  <a:pt x="3964" y="540"/>
                </a:lnTo>
                <a:lnTo>
                  <a:pt x="4017" y="544"/>
                </a:lnTo>
                <a:lnTo>
                  <a:pt x="4067" y="554"/>
                </a:lnTo>
                <a:lnTo>
                  <a:pt x="4116" y="573"/>
                </a:lnTo>
                <a:lnTo>
                  <a:pt x="4160" y="597"/>
                </a:lnTo>
                <a:lnTo>
                  <a:pt x="4200" y="628"/>
                </a:lnTo>
                <a:lnTo>
                  <a:pt x="4235" y="663"/>
                </a:lnTo>
                <a:lnTo>
                  <a:pt x="4266" y="703"/>
                </a:lnTo>
                <a:lnTo>
                  <a:pt x="4290" y="748"/>
                </a:lnTo>
                <a:lnTo>
                  <a:pt x="4308" y="795"/>
                </a:lnTo>
                <a:lnTo>
                  <a:pt x="4320" y="846"/>
                </a:lnTo>
                <a:lnTo>
                  <a:pt x="4324" y="900"/>
                </a:lnTo>
                <a:lnTo>
                  <a:pt x="4324" y="3237"/>
                </a:lnTo>
                <a:lnTo>
                  <a:pt x="4320" y="3291"/>
                </a:lnTo>
                <a:lnTo>
                  <a:pt x="4308" y="3341"/>
                </a:lnTo>
                <a:lnTo>
                  <a:pt x="4290" y="3389"/>
                </a:lnTo>
                <a:lnTo>
                  <a:pt x="4266" y="3433"/>
                </a:lnTo>
                <a:lnTo>
                  <a:pt x="4235" y="3473"/>
                </a:lnTo>
                <a:lnTo>
                  <a:pt x="4200" y="3509"/>
                </a:lnTo>
                <a:lnTo>
                  <a:pt x="4160" y="3539"/>
                </a:lnTo>
                <a:lnTo>
                  <a:pt x="4116" y="3563"/>
                </a:lnTo>
                <a:lnTo>
                  <a:pt x="4067" y="3581"/>
                </a:lnTo>
                <a:lnTo>
                  <a:pt x="4017" y="3593"/>
                </a:lnTo>
                <a:lnTo>
                  <a:pt x="3964" y="3597"/>
                </a:lnTo>
                <a:lnTo>
                  <a:pt x="360" y="3597"/>
                </a:lnTo>
                <a:lnTo>
                  <a:pt x="307" y="3593"/>
                </a:lnTo>
                <a:lnTo>
                  <a:pt x="257" y="3581"/>
                </a:lnTo>
                <a:lnTo>
                  <a:pt x="208" y="3563"/>
                </a:lnTo>
                <a:lnTo>
                  <a:pt x="164" y="3539"/>
                </a:lnTo>
                <a:lnTo>
                  <a:pt x="124" y="3509"/>
                </a:lnTo>
                <a:lnTo>
                  <a:pt x="89" y="3473"/>
                </a:lnTo>
                <a:lnTo>
                  <a:pt x="58" y="3433"/>
                </a:lnTo>
                <a:lnTo>
                  <a:pt x="34" y="3389"/>
                </a:lnTo>
                <a:lnTo>
                  <a:pt x="16" y="3341"/>
                </a:lnTo>
                <a:lnTo>
                  <a:pt x="4" y="3291"/>
                </a:lnTo>
                <a:lnTo>
                  <a:pt x="0" y="3237"/>
                </a:lnTo>
                <a:lnTo>
                  <a:pt x="0" y="900"/>
                </a:lnTo>
                <a:lnTo>
                  <a:pt x="4" y="846"/>
                </a:lnTo>
                <a:lnTo>
                  <a:pt x="16" y="795"/>
                </a:lnTo>
                <a:lnTo>
                  <a:pt x="34" y="748"/>
                </a:lnTo>
                <a:lnTo>
                  <a:pt x="58" y="703"/>
                </a:lnTo>
                <a:lnTo>
                  <a:pt x="89" y="663"/>
                </a:lnTo>
                <a:lnTo>
                  <a:pt x="124" y="628"/>
                </a:lnTo>
                <a:lnTo>
                  <a:pt x="164" y="597"/>
                </a:lnTo>
                <a:lnTo>
                  <a:pt x="208" y="573"/>
                </a:lnTo>
                <a:lnTo>
                  <a:pt x="257" y="554"/>
                </a:lnTo>
                <a:lnTo>
                  <a:pt x="307" y="544"/>
                </a:lnTo>
                <a:lnTo>
                  <a:pt x="360" y="540"/>
                </a:lnTo>
                <a:lnTo>
                  <a:pt x="1261" y="540"/>
                </a:lnTo>
                <a:lnTo>
                  <a:pt x="1261" y="359"/>
                </a:lnTo>
                <a:lnTo>
                  <a:pt x="1264" y="306"/>
                </a:lnTo>
                <a:lnTo>
                  <a:pt x="1276" y="256"/>
                </a:lnTo>
                <a:lnTo>
                  <a:pt x="1295" y="208"/>
                </a:lnTo>
                <a:lnTo>
                  <a:pt x="1319" y="163"/>
                </a:lnTo>
                <a:lnTo>
                  <a:pt x="1350" y="124"/>
                </a:lnTo>
                <a:lnTo>
                  <a:pt x="1385" y="89"/>
                </a:lnTo>
                <a:lnTo>
                  <a:pt x="1426" y="57"/>
                </a:lnTo>
                <a:lnTo>
                  <a:pt x="1470" y="34"/>
                </a:lnTo>
                <a:lnTo>
                  <a:pt x="1517" y="15"/>
                </a:lnTo>
                <a:lnTo>
                  <a:pt x="1568" y="4"/>
                </a:lnTo>
                <a:lnTo>
                  <a:pt x="162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own Arrow 156"/>
          <p:cNvSpPr/>
          <p:nvPr/>
        </p:nvSpPr>
        <p:spPr>
          <a:xfrm>
            <a:off x="862015" y="2484588"/>
            <a:ext cx="1539680" cy="571510"/>
          </a:xfrm>
          <a:prstGeom prst="downArrow">
            <a:avLst>
              <a:gd name="adj1" fmla="val 83406"/>
              <a:gd name="adj2" fmla="val 681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0" bIns="0" rtlCol="0" anchor="b"/>
          <a:lstStyle/>
          <a:p>
            <a:pPr algn="ctr">
              <a:lnSpc>
                <a:spcPct val="130000"/>
              </a:lnSpc>
            </a:pPr>
            <a:r>
              <a:rPr lang="en-US" sz="900" dirty="0">
                <a:solidFill>
                  <a:schemeClr val="bg1"/>
                </a:solidFill>
              </a:rPr>
              <a:t>Development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Agile Process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Process</a:t>
            </a:r>
          </a:p>
        </p:txBody>
      </p:sp>
      <p:sp>
        <p:nvSpPr>
          <p:cNvPr id="115" name="Inhaltsplatzhalter 4"/>
          <p:cNvSpPr txBox="1">
            <a:spLocks/>
          </p:cNvSpPr>
          <p:nvPr/>
        </p:nvSpPr>
        <p:spPr>
          <a:xfrm>
            <a:off x="745060" y="1884565"/>
            <a:ext cx="1773590" cy="20005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Stockholders</a:t>
            </a:r>
          </a:p>
        </p:txBody>
      </p:sp>
      <p:sp>
        <p:nvSpPr>
          <p:cNvPr id="116" name="Inhaltsplatzhalter 4"/>
          <p:cNvSpPr txBox="1">
            <a:spLocks/>
          </p:cNvSpPr>
          <p:nvPr/>
        </p:nvSpPr>
        <p:spPr>
          <a:xfrm>
            <a:off x="4152646" y="1527762"/>
            <a:ext cx="3421362" cy="32008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AGILE PROJECT MANAGEMENT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3100712" y="2114550"/>
            <a:ext cx="1777080" cy="2667000"/>
          </a:xfrm>
          <a:prstGeom prst="roundRect">
            <a:avLst>
              <a:gd name="adj" fmla="val 33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4974787" y="2114550"/>
            <a:ext cx="1777080" cy="2667000"/>
          </a:xfrm>
          <a:prstGeom prst="roundRect">
            <a:avLst>
              <a:gd name="adj" fmla="val 33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848863" y="2114550"/>
            <a:ext cx="1777080" cy="2667000"/>
          </a:xfrm>
          <a:prstGeom prst="roundRect">
            <a:avLst>
              <a:gd name="adj" fmla="val 33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nhaltsplatzhalter 4"/>
          <p:cNvSpPr txBox="1">
            <a:spLocks/>
          </p:cNvSpPr>
          <p:nvPr/>
        </p:nvSpPr>
        <p:spPr>
          <a:xfrm>
            <a:off x="3212012" y="2286000"/>
            <a:ext cx="1554480" cy="38170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Product Backlog Management</a:t>
            </a:r>
          </a:p>
        </p:txBody>
      </p:sp>
      <p:sp>
        <p:nvSpPr>
          <p:cNvPr id="51" name="Inhaltsplatzhalter 4"/>
          <p:cNvSpPr txBox="1">
            <a:spLocks/>
          </p:cNvSpPr>
          <p:nvPr/>
        </p:nvSpPr>
        <p:spPr>
          <a:xfrm>
            <a:off x="5086087" y="2286000"/>
            <a:ext cx="1554480" cy="38170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Release 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Planning</a:t>
            </a:r>
          </a:p>
        </p:txBody>
      </p:sp>
      <p:sp>
        <p:nvSpPr>
          <p:cNvPr id="52" name="Inhaltsplatzhalter 4"/>
          <p:cNvSpPr txBox="1">
            <a:spLocks/>
          </p:cNvSpPr>
          <p:nvPr/>
        </p:nvSpPr>
        <p:spPr>
          <a:xfrm>
            <a:off x="6960163" y="2276799"/>
            <a:ext cx="1554480" cy="40011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Release Backlog Management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381000" y="3075427"/>
            <a:ext cx="2501710" cy="1371490"/>
          </a:xfrm>
          <a:prstGeom prst="roundRect">
            <a:avLst>
              <a:gd name="adj" fmla="val 3305"/>
            </a:avLst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75782" y="3321372"/>
            <a:ext cx="456092" cy="539652"/>
            <a:chOff x="7848600" y="2117725"/>
            <a:chExt cx="623888" cy="738187"/>
          </a:xfrm>
          <a:solidFill>
            <a:schemeClr val="accent1"/>
          </a:solidFill>
        </p:grpSpPr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7996238" y="2117725"/>
              <a:ext cx="328613" cy="438150"/>
            </a:xfrm>
            <a:custGeom>
              <a:avLst/>
              <a:gdLst>
                <a:gd name="T0" fmla="*/ 940 w 1661"/>
                <a:gd name="T1" fmla="*/ 5 h 2207"/>
                <a:gd name="T2" fmla="*/ 1073 w 1661"/>
                <a:gd name="T3" fmla="*/ 37 h 2207"/>
                <a:gd name="T4" fmla="*/ 1180 w 1661"/>
                <a:gd name="T5" fmla="*/ 88 h 2207"/>
                <a:gd name="T6" fmla="*/ 1278 w 1661"/>
                <a:gd name="T7" fmla="*/ 155 h 2207"/>
                <a:gd name="T8" fmla="*/ 1339 w 1661"/>
                <a:gd name="T9" fmla="*/ 217 h 2207"/>
                <a:gd name="T10" fmla="*/ 1370 w 1661"/>
                <a:gd name="T11" fmla="*/ 259 h 2207"/>
                <a:gd name="T12" fmla="*/ 1377 w 1661"/>
                <a:gd name="T13" fmla="*/ 269 h 2207"/>
                <a:gd name="T14" fmla="*/ 1395 w 1661"/>
                <a:gd name="T15" fmla="*/ 273 h 2207"/>
                <a:gd name="T16" fmla="*/ 1428 w 1661"/>
                <a:gd name="T17" fmla="*/ 284 h 2207"/>
                <a:gd name="T18" fmla="*/ 1471 w 1661"/>
                <a:gd name="T19" fmla="*/ 309 h 2207"/>
                <a:gd name="T20" fmla="*/ 1517 w 1661"/>
                <a:gd name="T21" fmla="*/ 353 h 2207"/>
                <a:gd name="T22" fmla="*/ 1559 w 1661"/>
                <a:gd name="T23" fmla="*/ 420 h 2207"/>
                <a:gd name="T24" fmla="*/ 1593 w 1661"/>
                <a:gd name="T25" fmla="*/ 515 h 2207"/>
                <a:gd name="T26" fmla="*/ 1611 w 1661"/>
                <a:gd name="T27" fmla="*/ 645 h 2207"/>
                <a:gd name="T28" fmla="*/ 1608 w 1661"/>
                <a:gd name="T29" fmla="*/ 813 h 2207"/>
                <a:gd name="T30" fmla="*/ 1578 w 1661"/>
                <a:gd name="T31" fmla="*/ 999 h 2207"/>
                <a:gd name="T32" fmla="*/ 1588 w 1661"/>
                <a:gd name="T33" fmla="*/ 1053 h 2207"/>
                <a:gd name="T34" fmla="*/ 1622 w 1661"/>
                <a:gd name="T35" fmla="*/ 1064 h 2207"/>
                <a:gd name="T36" fmla="*/ 1649 w 1661"/>
                <a:gd name="T37" fmla="*/ 1097 h 2207"/>
                <a:gd name="T38" fmla="*/ 1661 w 1661"/>
                <a:gd name="T39" fmla="*/ 1158 h 2207"/>
                <a:gd name="T40" fmla="*/ 1652 w 1661"/>
                <a:gd name="T41" fmla="*/ 1252 h 2207"/>
                <a:gd name="T42" fmla="*/ 1616 w 1661"/>
                <a:gd name="T43" fmla="*/ 1389 h 2207"/>
                <a:gd name="T44" fmla="*/ 1572 w 1661"/>
                <a:gd name="T45" fmla="*/ 1501 h 2207"/>
                <a:gd name="T46" fmla="*/ 1530 w 1661"/>
                <a:gd name="T47" fmla="*/ 1560 h 2207"/>
                <a:gd name="T48" fmla="*/ 1493 w 1661"/>
                <a:gd name="T49" fmla="*/ 1578 h 2207"/>
                <a:gd name="T50" fmla="*/ 1453 w 1661"/>
                <a:gd name="T51" fmla="*/ 1724 h 2207"/>
                <a:gd name="T52" fmla="*/ 1374 w 1661"/>
                <a:gd name="T53" fmla="*/ 1873 h 2207"/>
                <a:gd name="T54" fmla="*/ 1263 w 1661"/>
                <a:gd name="T55" fmla="*/ 2011 h 2207"/>
                <a:gd name="T56" fmla="*/ 1119 w 1661"/>
                <a:gd name="T57" fmla="*/ 2124 h 2207"/>
                <a:gd name="T58" fmla="*/ 949 w 1661"/>
                <a:gd name="T59" fmla="*/ 2194 h 2207"/>
                <a:gd name="T60" fmla="*/ 770 w 1661"/>
                <a:gd name="T61" fmla="*/ 2204 h 2207"/>
                <a:gd name="T62" fmla="*/ 594 w 1661"/>
                <a:gd name="T63" fmla="*/ 2153 h 2207"/>
                <a:gd name="T64" fmla="*/ 440 w 1661"/>
                <a:gd name="T65" fmla="*/ 2053 h 2207"/>
                <a:gd name="T66" fmla="*/ 317 w 1661"/>
                <a:gd name="T67" fmla="*/ 1923 h 2207"/>
                <a:gd name="T68" fmla="*/ 229 w 1661"/>
                <a:gd name="T69" fmla="*/ 1775 h 2207"/>
                <a:gd name="T70" fmla="*/ 177 w 1661"/>
                <a:gd name="T71" fmla="*/ 1625 h 2207"/>
                <a:gd name="T72" fmla="*/ 144 w 1661"/>
                <a:gd name="T73" fmla="*/ 1569 h 2207"/>
                <a:gd name="T74" fmla="*/ 104 w 1661"/>
                <a:gd name="T75" fmla="*/ 1526 h 2207"/>
                <a:gd name="T76" fmla="*/ 60 w 1661"/>
                <a:gd name="T77" fmla="*/ 1433 h 2207"/>
                <a:gd name="T78" fmla="*/ 17 w 1661"/>
                <a:gd name="T79" fmla="*/ 1293 h 2207"/>
                <a:gd name="T80" fmla="*/ 0 w 1661"/>
                <a:gd name="T81" fmla="*/ 1185 h 2207"/>
                <a:gd name="T82" fmla="*/ 6 w 1661"/>
                <a:gd name="T83" fmla="*/ 1115 h 2207"/>
                <a:gd name="T84" fmla="*/ 28 w 1661"/>
                <a:gd name="T85" fmla="*/ 1073 h 2207"/>
                <a:gd name="T86" fmla="*/ 61 w 1661"/>
                <a:gd name="T87" fmla="*/ 1055 h 2207"/>
                <a:gd name="T88" fmla="*/ 98 w 1661"/>
                <a:gd name="T89" fmla="*/ 1053 h 2207"/>
                <a:gd name="T90" fmla="*/ 60 w 1661"/>
                <a:gd name="T91" fmla="*/ 891 h 2207"/>
                <a:gd name="T92" fmla="*/ 52 w 1661"/>
                <a:gd name="T93" fmla="*/ 722 h 2207"/>
                <a:gd name="T94" fmla="*/ 86 w 1661"/>
                <a:gd name="T95" fmla="*/ 556 h 2207"/>
                <a:gd name="T96" fmla="*/ 162 w 1661"/>
                <a:gd name="T97" fmla="*/ 399 h 2207"/>
                <a:gd name="T98" fmla="*/ 264 w 1661"/>
                <a:gd name="T99" fmla="*/ 273 h 2207"/>
                <a:gd name="T100" fmla="*/ 397 w 1661"/>
                <a:gd name="T101" fmla="*/ 156 h 2207"/>
                <a:gd name="T102" fmla="*/ 528 w 1661"/>
                <a:gd name="T103" fmla="*/ 72 h 2207"/>
                <a:gd name="T104" fmla="*/ 671 w 1661"/>
                <a:gd name="T105" fmla="*/ 19 h 2207"/>
                <a:gd name="T106" fmla="*/ 837 w 1661"/>
                <a:gd name="T107" fmla="*/ 0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1" h="2207">
                  <a:moveTo>
                    <a:pt x="837" y="0"/>
                  </a:moveTo>
                  <a:lnTo>
                    <a:pt x="890" y="1"/>
                  </a:lnTo>
                  <a:lnTo>
                    <a:pt x="940" y="5"/>
                  </a:lnTo>
                  <a:lnTo>
                    <a:pt x="988" y="13"/>
                  </a:lnTo>
                  <a:lnTo>
                    <a:pt x="1032" y="25"/>
                  </a:lnTo>
                  <a:lnTo>
                    <a:pt x="1073" y="37"/>
                  </a:lnTo>
                  <a:lnTo>
                    <a:pt x="1112" y="53"/>
                  </a:lnTo>
                  <a:lnTo>
                    <a:pt x="1147" y="70"/>
                  </a:lnTo>
                  <a:lnTo>
                    <a:pt x="1180" y="88"/>
                  </a:lnTo>
                  <a:lnTo>
                    <a:pt x="1217" y="109"/>
                  </a:lnTo>
                  <a:lnTo>
                    <a:pt x="1250" y="132"/>
                  </a:lnTo>
                  <a:lnTo>
                    <a:pt x="1278" y="155"/>
                  </a:lnTo>
                  <a:lnTo>
                    <a:pt x="1302" y="176"/>
                  </a:lnTo>
                  <a:lnTo>
                    <a:pt x="1322" y="198"/>
                  </a:lnTo>
                  <a:lnTo>
                    <a:pt x="1339" y="217"/>
                  </a:lnTo>
                  <a:lnTo>
                    <a:pt x="1353" y="234"/>
                  </a:lnTo>
                  <a:lnTo>
                    <a:pt x="1363" y="249"/>
                  </a:lnTo>
                  <a:lnTo>
                    <a:pt x="1370" y="259"/>
                  </a:lnTo>
                  <a:lnTo>
                    <a:pt x="1374" y="266"/>
                  </a:lnTo>
                  <a:lnTo>
                    <a:pt x="1375" y="269"/>
                  </a:lnTo>
                  <a:lnTo>
                    <a:pt x="1377" y="269"/>
                  </a:lnTo>
                  <a:lnTo>
                    <a:pt x="1381" y="269"/>
                  </a:lnTo>
                  <a:lnTo>
                    <a:pt x="1387" y="270"/>
                  </a:lnTo>
                  <a:lnTo>
                    <a:pt x="1395" y="273"/>
                  </a:lnTo>
                  <a:lnTo>
                    <a:pt x="1405" y="275"/>
                  </a:lnTo>
                  <a:lnTo>
                    <a:pt x="1415" y="278"/>
                  </a:lnTo>
                  <a:lnTo>
                    <a:pt x="1428" y="284"/>
                  </a:lnTo>
                  <a:lnTo>
                    <a:pt x="1441" y="291"/>
                  </a:lnTo>
                  <a:lnTo>
                    <a:pt x="1456" y="299"/>
                  </a:lnTo>
                  <a:lnTo>
                    <a:pt x="1471" y="309"/>
                  </a:lnTo>
                  <a:lnTo>
                    <a:pt x="1485" y="321"/>
                  </a:lnTo>
                  <a:lnTo>
                    <a:pt x="1501" y="336"/>
                  </a:lnTo>
                  <a:lnTo>
                    <a:pt x="1517" y="353"/>
                  </a:lnTo>
                  <a:lnTo>
                    <a:pt x="1532" y="372"/>
                  </a:lnTo>
                  <a:lnTo>
                    <a:pt x="1546" y="395"/>
                  </a:lnTo>
                  <a:lnTo>
                    <a:pt x="1559" y="420"/>
                  </a:lnTo>
                  <a:lnTo>
                    <a:pt x="1572" y="448"/>
                  </a:lnTo>
                  <a:lnTo>
                    <a:pt x="1583" y="480"/>
                  </a:lnTo>
                  <a:lnTo>
                    <a:pt x="1593" y="515"/>
                  </a:lnTo>
                  <a:lnTo>
                    <a:pt x="1601" y="554"/>
                  </a:lnTo>
                  <a:lnTo>
                    <a:pt x="1608" y="597"/>
                  </a:lnTo>
                  <a:lnTo>
                    <a:pt x="1611" y="645"/>
                  </a:lnTo>
                  <a:lnTo>
                    <a:pt x="1612" y="696"/>
                  </a:lnTo>
                  <a:lnTo>
                    <a:pt x="1611" y="751"/>
                  </a:lnTo>
                  <a:lnTo>
                    <a:pt x="1608" y="813"/>
                  </a:lnTo>
                  <a:lnTo>
                    <a:pt x="1601" y="877"/>
                  </a:lnTo>
                  <a:lnTo>
                    <a:pt x="1590" y="948"/>
                  </a:lnTo>
                  <a:lnTo>
                    <a:pt x="1578" y="999"/>
                  </a:lnTo>
                  <a:lnTo>
                    <a:pt x="1563" y="1053"/>
                  </a:lnTo>
                  <a:lnTo>
                    <a:pt x="1575" y="1051"/>
                  </a:lnTo>
                  <a:lnTo>
                    <a:pt x="1588" y="1053"/>
                  </a:lnTo>
                  <a:lnTo>
                    <a:pt x="1599" y="1055"/>
                  </a:lnTo>
                  <a:lnTo>
                    <a:pt x="1611" y="1058"/>
                  </a:lnTo>
                  <a:lnTo>
                    <a:pt x="1622" y="1064"/>
                  </a:lnTo>
                  <a:lnTo>
                    <a:pt x="1632" y="1073"/>
                  </a:lnTo>
                  <a:lnTo>
                    <a:pt x="1641" y="1083"/>
                  </a:lnTo>
                  <a:lnTo>
                    <a:pt x="1649" y="1097"/>
                  </a:lnTo>
                  <a:lnTo>
                    <a:pt x="1654" y="1114"/>
                  </a:lnTo>
                  <a:lnTo>
                    <a:pt x="1659" y="1134"/>
                  </a:lnTo>
                  <a:lnTo>
                    <a:pt x="1661" y="1158"/>
                  </a:lnTo>
                  <a:lnTo>
                    <a:pt x="1660" y="1185"/>
                  </a:lnTo>
                  <a:lnTo>
                    <a:pt x="1658" y="1216"/>
                  </a:lnTo>
                  <a:lnTo>
                    <a:pt x="1652" y="1252"/>
                  </a:lnTo>
                  <a:lnTo>
                    <a:pt x="1644" y="1293"/>
                  </a:lnTo>
                  <a:lnTo>
                    <a:pt x="1632" y="1337"/>
                  </a:lnTo>
                  <a:lnTo>
                    <a:pt x="1616" y="1389"/>
                  </a:lnTo>
                  <a:lnTo>
                    <a:pt x="1601" y="1433"/>
                  </a:lnTo>
                  <a:lnTo>
                    <a:pt x="1586" y="1470"/>
                  </a:lnTo>
                  <a:lnTo>
                    <a:pt x="1572" y="1501"/>
                  </a:lnTo>
                  <a:lnTo>
                    <a:pt x="1557" y="1526"/>
                  </a:lnTo>
                  <a:lnTo>
                    <a:pt x="1543" y="1545"/>
                  </a:lnTo>
                  <a:lnTo>
                    <a:pt x="1530" y="1560"/>
                  </a:lnTo>
                  <a:lnTo>
                    <a:pt x="1517" y="1569"/>
                  </a:lnTo>
                  <a:lnTo>
                    <a:pt x="1506" y="1574"/>
                  </a:lnTo>
                  <a:lnTo>
                    <a:pt x="1493" y="1578"/>
                  </a:lnTo>
                  <a:lnTo>
                    <a:pt x="1484" y="1625"/>
                  </a:lnTo>
                  <a:lnTo>
                    <a:pt x="1471" y="1674"/>
                  </a:lnTo>
                  <a:lnTo>
                    <a:pt x="1453" y="1724"/>
                  </a:lnTo>
                  <a:lnTo>
                    <a:pt x="1431" y="1775"/>
                  </a:lnTo>
                  <a:lnTo>
                    <a:pt x="1405" y="1825"/>
                  </a:lnTo>
                  <a:lnTo>
                    <a:pt x="1374" y="1873"/>
                  </a:lnTo>
                  <a:lnTo>
                    <a:pt x="1341" y="1922"/>
                  </a:lnTo>
                  <a:lnTo>
                    <a:pt x="1304" y="1967"/>
                  </a:lnTo>
                  <a:lnTo>
                    <a:pt x="1263" y="2011"/>
                  </a:lnTo>
                  <a:lnTo>
                    <a:pt x="1219" y="2052"/>
                  </a:lnTo>
                  <a:lnTo>
                    <a:pt x="1170" y="2090"/>
                  </a:lnTo>
                  <a:lnTo>
                    <a:pt x="1119" y="2124"/>
                  </a:lnTo>
                  <a:lnTo>
                    <a:pt x="1065" y="2152"/>
                  </a:lnTo>
                  <a:lnTo>
                    <a:pt x="1008" y="2176"/>
                  </a:lnTo>
                  <a:lnTo>
                    <a:pt x="949" y="2194"/>
                  </a:lnTo>
                  <a:lnTo>
                    <a:pt x="890" y="2204"/>
                  </a:lnTo>
                  <a:lnTo>
                    <a:pt x="830" y="2207"/>
                  </a:lnTo>
                  <a:lnTo>
                    <a:pt x="770" y="2204"/>
                  </a:lnTo>
                  <a:lnTo>
                    <a:pt x="711" y="2194"/>
                  </a:lnTo>
                  <a:lnTo>
                    <a:pt x="652" y="2177"/>
                  </a:lnTo>
                  <a:lnTo>
                    <a:pt x="594" y="2153"/>
                  </a:lnTo>
                  <a:lnTo>
                    <a:pt x="538" y="2124"/>
                  </a:lnTo>
                  <a:lnTo>
                    <a:pt x="487" y="2091"/>
                  </a:lnTo>
                  <a:lnTo>
                    <a:pt x="440" y="2053"/>
                  </a:lnTo>
                  <a:lnTo>
                    <a:pt x="395" y="2013"/>
                  </a:lnTo>
                  <a:lnTo>
                    <a:pt x="355" y="1968"/>
                  </a:lnTo>
                  <a:lnTo>
                    <a:pt x="317" y="1923"/>
                  </a:lnTo>
                  <a:lnTo>
                    <a:pt x="284" y="1874"/>
                  </a:lnTo>
                  <a:lnTo>
                    <a:pt x="255" y="1826"/>
                  </a:lnTo>
                  <a:lnTo>
                    <a:pt x="229" y="1775"/>
                  </a:lnTo>
                  <a:lnTo>
                    <a:pt x="207" y="1725"/>
                  </a:lnTo>
                  <a:lnTo>
                    <a:pt x="190" y="1675"/>
                  </a:lnTo>
                  <a:lnTo>
                    <a:pt x="177" y="1625"/>
                  </a:lnTo>
                  <a:lnTo>
                    <a:pt x="167" y="1578"/>
                  </a:lnTo>
                  <a:lnTo>
                    <a:pt x="156" y="1574"/>
                  </a:lnTo>
                  <a:lnTo>
                    <a:pt x="144" y="1569"/>
                  </a:lnTo>
                  <a:lnTo>
                    <a:pt x="131" y="1560"/>
                  </a:lnTo>
                  <a:lnTo>
                    <a:pt x="118" y="1545"/>
                  </a:lnTo>
                  <a:lnTo>
                    <a:pt x="104" y="1526"/>
                  </a:lnTo>
                  <a:lnTo>
                    <a:pt x="89" y="1501"/>
                  </a:lnTo>
                  <a:lnTo>
                    <a:pt x="74" y="1470"/>
                  </a:lnTo>
                  <a:lnTo>
                    <a:pt x="60" y="1433"/>
                  </a:lnTo>
                  <a:lnTo>
                    <a:pt x="44" y="1390"/>
                  </a:lnTo>
                  <a:lnTo>
                    <a:pt x="28" y="1338"/>
                  </a:lnTo>
                  <a:lnTo>
                    <a:pt x="17" y="1293"/>
                  </a:lnTo>
                  <a:lnTo>
                    <a:pt x="8" y="1253"/>
                  </a:lnTo>
                  <a:lnTo>
                    <a:pt x="3" y="1217"/>
                  </a:lnTo>
                  <a:lnTo>
                    <a:pt x="0" y="1185"/>
                  </a:lnTo>
                  <a:lnTo>
                    <a:pt x="0" y="1158"/>
                  </a:lnTo>
                  <a:lnTo>
                    <a:pt x="2" y="1135"/>
                  </a:lnTo>
                  <a:lnTo>
                    <a:pt x="6" y="1115"/>
                  </a:lnTo>
                  <a:lnTo>
                    <a:pt x="12" y="1098"/>
                  </a:lnTo>
                  <a:lnTo>
                    <a:pt x="19" y="1084"/>
                  </a:lnTo>
                  <a:lnTo>
                    <a:pt x="28" y="1073"/>
                  </a:lnTo>
                  <a:lnTo>
                    <a:pt x="38" y="1065"/>
                  </a:lnTo>
                  <a:lnTo>
                    <a:pt x="50" y="1059"/>
                  </a:lnTo>
                  <a:lnTo>
                    <a:pt x="61" y="1055"/>
                  </a:lnTo>
                  <a:lnTo>
                    <a:pt x="73" y="1053"/>
                  </a:lnTo>
                  <a:lnTo>
                    <a:pt x="86" y="1053"/>
                  </a:lnTo>
                  <a:lnTo>
                    <a:pt x="98" y="1053"/>
                  </a:lnTo>
                  <a:lnTo>
                    <a:pt x="81" y="1000"/>
                  </a:lnTo>
                  <a:lnTo>
                    <a:pt x="70" y="948"/>
                  </a:lnTo>
                  <a:lnTo>
                    <a:pt x="60" y="891"/>
                  </a:lnTo>
                  <a:lnTo>
                    <a:pt x="53" y="833"/>
                  </a:lnTo>
                  <a:lnTo>
                    <a:pt x="51" y="776"/>
                  </a:lnTo>
                  <a:lnTo>
                    <a:pt x="52" y="722"/>
                  </a:lnTo>
                  <a:lnTo>
                    <a:pt x="57" y="668"/>
                  </a:lnTo>
                  <a:lnTo>
                    <a:pt x="69" y="614"/>
                  </a:lnTo>
                  <a:lnTo>
                    <a:pt x="86" y="556"/>
                  </a:lnTo>
                  <a:lnTo>
                    <a:pt x="106" y="500"/>
                  </a:lnTo>
                  <a:lnTo>
                    <a:pt x="132" y="448"/>
                  </a:lnTo>
                  <a:lnTo>
                    <a:pt x="162" y="399"/>
                  </a:lnTo>
                  <a:lnTo>
                    <a:pt x="194" y="354"/>
                  </a:lnTo>
                  <a:lnTo>
                    <a:pt x="228" y="312"/>
                  </a:lnTo>
                  <a:lnTo>
                    <a:pt x="264" y="273"/>
                  </a:lnTo>
                  <a:lnTo>
                    <a:pt x="306" y="231"/>
                  </a:lnTo>
                  <a:lnTo>
                    <a:pt x="350" y="191"/>
                  </a:lnTo>
                  <a:lnTo>
                    <a:pt x="397" y="156"/>
                  </a:lnTo>
                  <a:lnTo>
                    <a:pt x="444" y="123"/>
                  </a:lnTo>
                  <a:lnTo>
                    <a:pt x="485" y="96"/>
                  </a:lnTo>
                  <a:lnTo>
                    <a:pt x="528" y="72"/>
                  </a:lnTo>
                  <a:lnTo>
                    <a:pt x="574" y="51"/>
                  </a:lnTo>
                  <a:lnTo>
                    <a:pt x="620" y="32"/>
                  </a:lnTo>
                  <a:lnTo>
                    <a:pt x="671" y="19"/>
                  </a:lnTo>
                  <a:lnTo>
                    <a:pt x="724" y="8"/>
                  </a:lnTo>
                  <a:lnTo>
                    <a:pt x="780" y="3"/>
                  </a:lnTo>
                  <a:lnTo>
                    <a:pt x="8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/>
            <p:cNvSpPr>
              <a:spLocks/>
            </p:cNvSpPr>
            <p:nvPr/>
          </p:nvSpPr>
          <p:spPr bwMode="auto">
            <a:xfrm>
              <a:off x="7848600" y="2536825"/>
              <a:ext cx="623888" cy="319087"/>
            </a:xfrm>
            <a:custGeom>
              <a:avLst/>
              <a:gdLst>
                <a:gd name="T0" fmla="*/ 1312 w 3144"/>
                <a:gd name="T1" fmla="*/ 937 h 1606"/>
                <a:gd name="T2" fmla="*/ 1426 w 3144"/>
                <a:gd name="T3" fmla="*/ 599 h 1606"/>
                <a:gd name="T4" fmla="*/ 1364 w 3144"/>
                <a:gd name="T5" fmla="*/ 457 h 1606"/>
                <a:gd name="T6" fmla="*/ 1361 w 3144"/>
                <a:gd name="T7" fmla="*/ 359 h 1606"/>
                <a:gd name="T8" fmla="*/ 1398 w 3144"/>
                <a:gd name="T9" fmla="*/ 296 h 1606"/>
                <a:gd name="T10" fmla="*/ 1457 w 3144"/>
                <a:gd name="T11" fmla="*/ 262 h 1606"/>
                <a:gd name="T12" fmla="*/ 1518 w 3144"/>
                <a:gd name="T13" fmla="*/ 246 h 1606"/>
                <a:gd name="T14" fmla="*/ 1562 w 3144"/>
                <a:gd name="T15" fmla="*/ 243 h 1606"/>
                <a:gd name="T16" fmla="*/ 1582 w 3144"/>
                <a:gd name="T17" fmla="*/ 243 h 1606"/>
                <a:gd name="T18" fmla="*/ 1626 w 3144"/>
                <a:gd name="T19" fmla="*/ 246 h 1606"/>
                <a:gd name="T20" fmla="*/ 1687 w 3144"/>
                <a:gd name="T21" fmla="*/ 262 h 1606"/>
                <a:gd name="T22" fmla="*/ 1746 w 3144"/>
                <a:gd name="T23" fmla="*/ 296 h 1606"/>
                <a:gd name="T24" fmla="*/ 1783 w 3144"/>
                <a:gd name="T25" fmla="*/ 359 h 1606"/>
                <a:gd name="T26" fmla="*/ 1780 w 3144"/>
                <a:gd name="T27" fmla="*/ 457 h 1606"/>
                <a:gd name="T28" fmla="*/ 1718 w 3144"/>
                <a:gd name="T29" fmla="*/ 599 h 1606"/>
                <a:gd name="T30" fmla="*/ 1832 w 3144"/>
                <a:gd name="T31" fmla="*/ 937 h 1606"/>
                <a:gd name="T32" fmla="*/ 2132 w 3144"/>
                <a:gd name="T33" fmla="*/ 2 h 1606"/>
                <a:gd name="T34" fmla="*/ 2192 w 3144"/>
                <a:gd name="T35" fmla="*/ 40 h 1606"/>
                <a:gd name="T36" fmla="*/ 2319 w 3144"/>
                <a:gd name="T37" fmla="*/ 115 h 1606"/>
                <a:gd name="T38" fmla="*/ 2501 w 3144"/>
                <a:gd name="T39" fmla="*/ 204 h 1606"/>
                <a:gd name="T40" fmla="*/ 2723 w 3144"/>
                <a:gd name="T41" fmla="*/ 290 h 1606"/>
                <a:gd name="T42" fmla="*/ 2929 w 3144"/>
                <a:gd name="T43" fmla="*/ 357 h 1606"/>
                <a:gd name="T44" fmla="*/ 3048 w 3144"/>
                <a:gd name="T45" fmla="*/ 461 h 1606"/>
                <a:gd name="T46" fmla="*/ 3113 w 3144"/>
                <a:gd name="T47" fmla="*/ 599 h 1606"/>
                <a:gd name="T48" fmla="*/ 3141 w 3144"/>
                <a:gd name="T49" fmla="*/ 747 h 1606"/>
                <a:gd name="T50" fmla="*/ 3143 w 3144"/>
                <a:gd name="T51" fmla="*/ 878 h 1606"/>
                <a:gd name="T52" fmla="*/ 3139 w 3144"/>
                <a:gd name="T53" fmla="*/ 938 h 1606"/>
                <a:gd name="T54" fmla="*/ 3129 w 3144"/>
                <a:gd name="T55" fmla="*/ 1049 h 1606"/>
                <a:gd name="T56" fmla="*/ 3116 w 3144"/>
                <a:gd name="T57" fmla="*/ 1180 h 1606"/>
                <a:gd name="T58" fmla="*/ 3097 w 3144"/>
                <a:gd name="T59" fmla="*/ 1240 h 1606"/>
                <a:gd name="T60" fmla="*/ 3018 w 3144"/>
                <a:gd name="T61" fmla="*/ 1284 h 1606"/>
                <a:gd name="T62" fmla="*/ 2864 w 3144"/>
                <a:gd name="T63" fmla="*/ 1357 h 1606"/>
                <a:gd name="T64" fmla="*/ 2637 w 3144"/>
                <a:gd name="T65" fmla="*/ 1442 h 1606"/>
                <a:gd name="T66" fmla="*/ 2344 w 3144"/>
                <a:gd name="T67" fmla="*/ 1522 h 1606"/>
                <a:gd name="T68" fmla="*/ 1987 w 3144"/>
                <a:gd name="T69" fmla="*/ 1583 h 1606"/>
                <a:gd name="T70" fmla="*/ 1571 w 3144"/>
                <a:gd name="T71" fmla="*/ 1606 h 1606"/>
                <a:gd name="T72" fmla="*/ 1157 w 3144"/>
                <a:gd name="T73" fmla="*/ 1582 h 1606"/>
                <a:gd name="T74" fmla="*/ 800 w 3144"/>
                <a:gd name="T75" fmla="*/ 1522 h 1606"/>
                <a:gd name="T76" fmla="*/ 507 w 3144"/>
                <a:gd name="T77" fmla="*/ 1442 h 1606"/>
                <a:gd name="T78" fmla="*/ 280 w 3144"/>
                <a:gd name="T79" fmla="*/ 1357 h 1606"/>
                <a:gd name="T80" fmla="*/ 126 w 3144"/>
                <a:gd name="T81" fmla="*/ 1284 h 1606"/>
                <a:gd name="T82" fmla="*/ 47 w 3144"/>
                <a:gd name="T83" fmla="*/ 1240 h 1606"/>
                <a:gd name="T84" fmla="*/ 28 w 3144"/>
                <a:gd name="T85" fmla="*/ 1180 h 1606"/>
                <a:gd name="T86" fmla="*/ 15 w 3144"/>
                <a:gd name="T87" fmla="*/ 1049 h 1606"/>
                <a:gd name="T88" fmla="*/ 5 w 3144"/>
                <a:gd name="T89" fmla="*/ 938 h 1606"/>
                <a:gd name="T90" fmla="*/ 1 w 3144"/>
                <a:gd name="T91" fmla="*/ 878 h 1606"/>
                <a:gd name="T92" fmla="*/ 3 w 3144"/>
                <a:gd name="T93" fmla="*/ 747 h 1606"/>
                <a:gd name="T94" fmla="*/ 29 w 3144"/>
                <a:gd name="T95" fmla="*/ 599 h 1606"/>
                <a:gd name="T96" fmla="*/ 96 w 3144"/>
                <a:gd name="T97" fmla="*/ 461 h 1606"/>
                <a:gd name="T98" fmla="*/ 214 w 3144"/>
                <a:gd name="T99" fmla="*/ 357 h 1606"/>
                <a:gd name="T100" fmla="*/ 421 w 3144"/>
                <a:gd name="T101" fmla="*/ 290 h 1606"/>
                <a:gd name="T102" fmla="*/ 642 w 3144"/>
                <a:gd name="T103" fmla="*/ 204 h 1606"/>
                <a:gd name="T104" fmla="*/ 823 w 3144"/>
                <a:gd name="T105" fmla="*/ 115 h 1606"/>
                <a:gd name="T106" fmla="*/ 952 w 3144"/>
                <a:gd name="T107" fmla="*/ 40 h 1606"/>
                <a:gd name="T108" fmla="*/ 1011 w 3144"/>
                <a:gd name="T109" fmla="*/ 2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4" h="1606">
                  <a:moveTo>
                    <a:pt x="1013" y="0"/>
                  </a:moveTo>
                  <a:lnTo>
                    <a:pt x="1263" y="790"/>
                  </a:lnTo>
                  <a:lnTo>
                    <a:pt x="1311" y="939"/>
                  </a:lnTo>
                  <a:lnTo>
                    <a:pt x="1312" y="937"/>
                  </a:lnTo>
                  <a:lnTo>
                    <a:pt x="1353" y="1062"/>
                  </a:lnTo>
                  <a:lnTo>
                    <a:pt x="1485" y="689"/>
                  </a:lnTo>
                  <a:lnTo>
                    <a:pt x="1453" y="642"/>
                  </a:lnTo>
                  <a:lnTo>
                    <a:pt x="1426" y="599"/>
                  </a:lnTo>
                  <a:lnTo>
                    <a:pt x="1404" y="559"/>
                  </a:lnTo>
                  <a:lnTo>
                    <a:pt x="1386" y="522"/>
                  </a:lnTo>
                  <a:lnTo>
                    <a:pt x="1374" y="488"/>
                  </a:lnTo>
                  <a:lnTo>
                    <a:pt x="1364" y="457"/>
                  </a:lnTo>
                  <a:lnTo>
                    <a:pt x="1359" y="428"/>
                  </a:lnTo>
                  <a:lnTo>
                    <a:pt x="1357" y="403"/>
                  </a:lnTo>
                  <a:lnTo>
                    <a:pt x="1358" y="380"/>
                  </a:lnTo>
                  <a:lnTo>
                    <a:pt x="1361" y="359"/>
                  </a:lnTo>
                  <a:lnTo>
                    <a:pt x="1368" y="340"/>
                  </a:lnTo>
                  <a:lnTo>
                    <a:pt x="1376" y="323"/>
                  </a:lnTo>
                  <a:lnTo>
                    <a:pt x="1387" y="310"/>
                  </a:lnTo>
                  <a:lnTo>
                    <a:pt x="1398" y="296"/>
                  </a:lnTo>
                  <a:lnTo>
                    <a:pt x="1412" y="286"/>
                  </a:lnTo>
                  <a:lnTo>
                    <a:pt x="1427" y="276"/>
                  </a:lnTo>
                  <a:lnTo>
                    <a:pt x="1442" y="268"/>
                  </a:lnTo>
                  <a:lnTo>
                    <a:pt x="1457" y="262"/>
                  </a:lnTo>
                  <a:lnTo>
                    <a:pt x="1473" y="256"/>
                  </a:lnTo>
                  <a:lnTo>
                    <a:pt x="1488" y="252"/>
                  </a:lnTo>
                  <a:lnTo>
                    <a:pt x="1504" y="248"/>
                  </a:lnTo>
                  <a:lnTo>
                    <a:pt x="1518" y="246"/>
                  </a:lnTo>
                  <a:lnTo>
                    <a:pt x="1531" y="245"/>
                  </a:lnTo>
                  <a:lnTo>
                    <a:pt x="1544" y="244"/>
                  </a:lnTo>
                  <a:lnTo>
                    <a:pt x="1554" y="243"/>
                  </a:lnTo>
                  <a:lnTo>
                    <a:pt x="1562" y="243"/>
                  </a:lnTo>
                  <a:lnTo>
                    <a:pt x="1569" y="243"/>
                  </a:lnTo>
                  <a:lnTo>
                    <a:pt x="1571" y="243"/>
                  </a:lnTo>
                  <a:lnTo>
                    <a:pt x="1575" y="243"/>
                  </a:lnTo>
                  <a:lnTo>
                    <a:pt x="1582" y="243"/>
                  </a:lnTo>
                  <a:lnTo>
                    <a:pt x="1590" y="243"/>
                  </a:lnTo>
                  <a:lnTo>
                    <a:pt x="1600" y="244"/>
                  </a:lnTo>
                  <a:lnTo>
                    <a:pt x="1613" y="245"/>
                  </a:lnTo>
                  <a:lnTo>
                    <a:pt x="1626" y="246"/>
                  </a:lnTo>
                  <a:lnTo>
                    <a:pt x="1640" y="248"/>
                  </a:lnTo>
                  <a:lnTo>
                    <a:pt x="1656" y="252"/>
                  </a:lnTo>
                  <a:lnTo>
                    <a:pt x="1671" y="256"/>
                  </a:lnTo>
                  <a:lnTo>
                    <a:pt x="1687" y="262"/>
                  </a:lnTo>
                  <a:lnTo>
                    <a:pt x="1702" y="268"/>
                  </a:lnTo>
                  <a:lnTo>
                    <a:pt x="1717" y="276"/>
                  </a:lnTo>
                  <a:lnTo>
                    <a:pt x="1732" y="286"/>
                  </a:lnTo>
                  <a:lnTo>
                    <a:pt x="1746" y="296"/>
                  </a:lnTo>
                  <a:lnTo>
                    <a:pt x="1757" y="310"/>
                  </a:lnTo>
                  <a:lnTo>
                    <a:pt x="1768" y="323"/>
                  </a:lnTo>
                  <a:lnTo>
                    <a:pt x="1776" y="340"/>
                  </a:lnTo>
                  <a:lnTo>
                    <a:pt x="1783" y="359"/>
                  </a:lnTo>
                  <a:lnTo>
                    <a:pt x="1786" y="380"/>
                  </a:lnTo>
                  <a:lnTo>
                    <a:pt x="1787" y="403"/>
                  </a:lnTo>
                  <a:lnTo>
                    <a:pt x="1785" y="428"/>
                  </a:lnTo>
                  <a:lnTo>
                    <a:pt x="1780" y="457"/>
                  </a:lnTo>
                  <a:lnTo>
                    <a:pt x="1770" y="488"/>
                  </a:lnTo>
                  <a:lnTo>
                    <a:pt x="1758" y="522"/>
                  </a:lnTo>
                  <a:lnTo>
                    <a:pt x="1740" y="559"/>
                  </a:lnTo>
                  <a:lnTo>
                    <a:pt x="1718" y="599"/>
                  </a:lnTo>
                  <a:lnTo>
                    <a:pt x="1691" y="642"/>
                  </a:lnTo>
                  <a:lnTo>
                    <a:pt x="1659" y="689"/>
                  </a:lnTo>
                  <a:lnTo>
                    <a:pt x="1791" y="1062"/>
                  </a:lnTo>
                  <a:lnTo>
                    <a:pt x="1832" y="937"/>
                  </a:lnTo>
                  <a:lnTo>
                    <a:pt x="1833" y="939"/>
                  </a:lnTo>
                  <a:lnTo>
                    <a:pt x="1879" y="790"/>
                  </a:lnTo>
                  <a:lnTo>
                    <a:pt x="2130" y="0"/>
                  </a:lnTo>
                  <a:lnTo>
                    <a:pt x="2132" y="2"/>
                  </a:lnTo>
                  <a:lnTo>
                    <a:pt x="2140" y="7"/>
                  </a:lnTo>
                  <a:lnTo>
                    <a:pt x="2153" y="15"/>
                  </a:lnTo>
                  <a:lnTo>
                    <a:pt x="2170" y="27"/>
                  </a:lnTo>
                  <a:lnTo>
                    <a:pt x="2192" y="40"/>
                  </a:lnTo>
                  <a:lnTo>
                    <a:pt x="2218" y="57"/>
                  </a:lnTo>
                  <a:lnTo>
                    <a:pt x="2248" y="74"/>
                  </a:lnTo>
                  <a:lnTo>
                    <a:pt x="2282" y="93"/>
                  </a:lnTo>
                  <a:lnTo>
                    <a:pt x="2319" y="115"/>
                  </a:lnTo>
                  <a:lnTo>
                    <a:pt x="2360" y="136"/>
                  </a:lnTo>
                  <a:lnTo>
                    <a:pt x="2405" y="159"/>
                  </a:lnTo>
                  <a:lnTo>
                    <a:pt x="2451" y="182"/>
                  </a:lnTo>
                  <a:lnTo>
                    <a:pt x="2501" y="204"/>
                  </a:lnTo>
                  <a:lnTo>
                    <a:pt x="2553" y="227"/>
                  </a:lnTo>
                  <a:lnTo>
                    <a:pt x="2608" y="248"/>
                  </a:lnTo>
                  <a:lnTo>
                    <a:pt x="2664" y="270"/>
                  </a:lnTo>
                  <a:lnTo>
                    <a:pt x="2723" y="290"/>
                  </a:lnTo>
                  <a:lnTo>
                    <a:pt x="2783" y="308"/>
                  </a:lnTo>
                  <a:lnTo>
                    <a:pt x="2845" y="325"/>
                  </a:lnTo>
                  <a:lnTo>
                    <a:pt x="2889" y="339"/>
                  </a:lnTo>
                  <a:lnTo>
                    <a:pt x="2929" y="357"/>
                  </a:lnTo>
                  <a:lnTo>
                    <a:pt x="2964" y="379"/>
                  </a:lnTo>
                  <a:lnTo>
                    <a:pt x="2995" y="403"/>
                  </a:lnTo>
                  <a:lnTo>
                    <a:pt x="3023" y="432"/>
                  </a:lnTo>
                  <a:lnTo>
                    <a:pt x="3048" y="461"/>
                  </a:lnTo>
                  <a:lnTo>
                    <a:pt x="3068" y="494"/>
                  </a:lnTo>
                  <a:lnTo>
                    <a:pt x="3086" y="528"/>
                  </a:lnTo>
                  <a:lnTo>
                    <a:pt x="3101" y="563"/>
                  </a:lnTo>
                  <a:lnTo>
                    <a:pt x="3113" y="599"/>
                  </a:lnTo>
                  <a:lnTo>
                    <a:pt x="3124" y="637"/>
                  </a:lnTo>
                  <a:lnTo>
                    <a:pt x="3130" y="673"/>
                  </a:lnTo>
                  <a:lnTo>
                    <a:pt x="3136" y="710"/>
                  </a:lnTo>
                  <a:lnTo>
                    <a:pt x="3141" y="747"/>
                  </a:lnTo>
                  <a:lnTo>
                    <a:pt x="3143" y="782"/>
                  </a:lnTo>
                  <a:lnTo>
                    <a:pt x="3144" y="816"/>
                  </a:lnTo>
                  <a:lnTo>
                    <a:pt x="3144" y="848"/>
                  </a:lnTo>
                  <a:lnTo>
                    <a:pt x="3143" y="878"/>
                  </a:lnTo>
                  <a:lnTo>
                    <a:pt x="3142" y="906"/>
                  </a:lnTo>
                  <a:lnTo>
                    <a:pt x="3142" y="910"/>
                  </a:lnTo>
                  <a:lnTo>
                    <a:pt x="3141" y="921"/>
                  </a:lnTo>
                  <a:lnTo>
                    <a:pt x="3139" y="938"/>
                  </a:lnTo>
                  <a:lnTo>
                    <a:pt x="3137" y="961"/>
                  </a:lnTo>
                  <a:lnTo>
                    <a:pt x="3135" y="987"/>
                  </a:lnTo>
                  <a:lnTo>
                    <a:pt x="3133" y="1017"/>
                  </a:lnTo>
                  <a:lnTo>
                    <a:pt x="3129" y="1049"/>
                  </a:lnTo>
                  <a:lnTo>
                    <a:pt x="3126" y="1082"/>
                  </a:lnTo>
                  <a:lnTo>
                    <a:pt x="3122" y="1116"/>
                  </a:lnTo>
                  <a:lnTo>
                    <a:pt x="3119" y="1148"/>
                  </a:lnTo>
                  <a:lnTo>
                    <a:pt x="3116" y="1180"/>
                  </a:lnTo>
                  <a:lnTo>
                    <a:pt x="3111" y="1208"/>
                  </a:lnTo>
                  <a:lnTo>
                    <a:pt x="3108" y="1233"/>
                  </a:lnTo>
                  <a:lnTo>
                    <a:pt x="3105" y="1236"/>
                  </a:lnTo>
                  <a:lnTo>
                    <a:pt x="3097" y="1240"/>
                  </a:lnTo>
                  <a:lnTo>
                    <a:pt x="3085" y="1247"/>
                  </a:lnTo>
                  <a:lnTo>
                    <a:pt x="3068" y="1257"/>
                  </a:lnTo>
                  <a:lnTo>
                    <a:pt x="3045" y="1270"/>
                  </a:lnTo>
                  <a:lnTo>
                    <a:pt x="3018" y="1284"/>
                  </a:lnTo>
                  <a:lnTo>
                    <a:pt x="2986" y="1300"/>
                  </a:lnTo>
                  <a:lnTo>
                    <a:pt x="2950" y="1318"/>
                  </a:lnTo>
                  <a:lnTo>
                    <a:pt x="2909" y="1336"/>
                  </a:lnTo>
                  <a:lnTo>
                    <a:pt x="2864" y="1357"/>
                  </a:lnTo>
                  <a:lnTo>
                    <a:pt x="2814" y="1377"/>
                  </a:lnTo>
                  <a:lnTo>
                    <a:pt x="2760" y="1399"/>
                  </a:lnTo>
                  <a:lnTo>
                    <a:pt x="2701" y="1420"/>
                  </a:lnTo>
                  <a:lnTo>
                    <a:pt x="2637" y="1442"/>
                  </a:lnTo>
                  <a:lnTo>
                    <a:pt x="2570" y="1463"/>
                  </a:lnTo>
                  <a:lnTo>
                    <a:pt x="2499" y="1484"/>
                  </a:lnTo>
                  <a:lnTo>
                    <a:pt x="2424" y="1503"/>
                  </a:lnTo>
                  <a:lnTo>
                    <a:pt x="2344" y="1522"/>
                  </a:lnTo>
                  <a:lnTo>
                    <a:pt x="2260" y="1540"/>
                  </a:lnTo>
                  <a:lnTo>
                    <a:pt x="2173" y="1556"/>
                  </a:lnTo>
                  <a:lnTo>
                    <a:pt x="2082" y="1571"/>
                  </a:lnTo>
                  <a:lnTo>
                    <a:pt x="1987" y="1583"/>
                  </a:lnTo>
                  <a:lnTo>
                    <a:pt x="1890" y="1592"/>
                  </a:lnTo>
                  <a:lnTo>
                    <a:pt x="1786" y="1600"/>
                  </a:lnTo>
                  <a:lnTo>
                    <a:pt x="1681" y="1605"/>
                  </a:lnTo>
                  <a:lnTo>
                    <a:pt x="1571" y="1606"/>
                  </a:lnTo>
                  <a:lnTo>
                    <a:pt x="1463" y="1605"/>
                  </a:lnTo>
                  <a:lnTo>
                    <a:pt x="1357" y="1600"/>
                  </a:lnTo>
                  <a:lnTo>
                    <a:pt x="1254" y="1592"/>
                  </a:lnTo>
                  <a:lnTo>
                    <a:pt x="1157" y="1582"/>
                  </a:lnTo>
                  <a:lnTo>
                    <a:pt x="1062" y="1570"/>
                  </a:lnTo>
                  <a:lnTo>
                    <a:pt x="971" y="1556"/>
                  </a:lnTo>
                  <a:lnTo>
                    <a:pt x="884" y="1539"/>
                  </a:lnTo>
                  <a:lnTo>
                    <a:pt x="800" y="1522"/>
                  </a:lnTo>
                  <a:lnTo>
                    <a:pt x="720" y="1503"/>
                  </a:lnTo>
                  <a:lnTo>
                    <a:pt x="645" y="1484"/>
                  </a:lnTo>
                  <a:lnTo>
                    <a:pt x="574" y="1462"/>
                  </a:lnTo>
                  <a:lnTo>
                    <a:pt x="507" y="1442"/>
                  </a:lnTo>
                  <a:lnTo>
                    <a:pt x="443" y="1420"/>
                  </a:lnTo>
                  <a:lnTo>
                    <a:pt x="384" y="1399"/>
                  </a:lnTo>
                  <a:lnTo>
                    <a:pt x="330" y="1377"/>
                  </a:lnTo>
                  <a:lnTo>
                    <a:pt x="280" y="1357"/>
                  </a:lnTo>
                  <a:lnTo>
                    <a:pt x="235" y="1336"/>
                  </a:lnTo>
                  <a:lnTo>
                    <a:pt x="194" y="1317"/>
                  </a:lnTo>
                  <a:lnTo>
                    <a:pt x="158" y="1300"/>
                  </a:lnTo>
                  <a:lnTo>
                    <a:pt x="126" y="1284"/>
                  </a:lnTo>
                  <a:lnTo>
                    <a:pt x="99" y="1270"/>
                  </a:lnTo>
                  <a:lnTo>
                    <a:pt x="76" y="1257"/>
                  </a:lnTo>
                  <a:lnTo>
                    <a:pt x="59" y="1247"/>
                  </a:lnTo>
                  <a:lnTo>
                    <a:pt x="47" y="1240"/>
                  </a:lnTo>
                  <a:lnTo>
                    <a:pt x="39" y="1236"/>
                  </a:lnTo>
                  <a:lnTo>
                    <a:pt x="36" y="1233"/>
                  </a:lnTo>
                  <a:lnTo>
                    <a:pt x="33" y="1208"/>
                  </a:lnTo>
                  <a:lnTo>
                    <a:pt x="28" y="1180"/>
                  </a:lnTo>
                  <a:lnTo>
                    <a:pt x="25" y="1148"/>
                  </a:lnTo>
                  <a:lnTo>
                    <a:pt x="22" y="1116"/>
                  </a:lnTo>
                  <a:lnTo>
                    <a:pt x="18" y="1082"/>
                  </a:lnTo>
                  <a:lnTo>
                    <a:pt x="15" y="1049"/>
                  </a:lnTo>
                  <a:lnTo>
                    <a:pt x="11" y="1017"/>
                  </a:lnTo>
                  <a:lnTo>
                    <a:pt x="9" y="987"/>
                  </a:lnTo>
                  <a:lnTo>
                    <a:pt x="7" y="961"/>
                  </a:lnTo>
                  <a:lnTo>
                    <a:pt x="5" y="938"/>
                  </a:lnTo>
                  <a:lnTo>
                    <a:pt x="3" y="921"/>
                  </a:lnTo>
                  <a:lnTo>
                    <a:pt x="2" y="910"/>
                  </a:lnTo>
                  <a:lnTo>
                    <a:pt x="2" y="906"/>
                  </a:lnTo>
                  <a:lnTo>
                    <a:pt x="1" y="878"/>
                  </a:lnTo>
                  <a:lnTo>
                    <a:pt x="0" y="848"/>
                  </a:lnTo>
                  <a:lnTo>
                    <a:pt x="0" y="816"/>
                  </a:lnTo>
                  <a:lnTo>
                    <a:pt x="1" y="782"/>
                  </a:lnTo>
                  <a:lnTo>
                    <a:pt x="3" y="747"/>
                  </a:lnTo>
                  <a:lnTo>
                    <a:pt x="7" y="710"/>
                  </a:lnTo>
                  <a:lnTo>
                    <a:pt x="12" y="673"/>
                  </a:lnTo>
                  <a:lnTo>
                    <a:pt x="20" y="637"/>
                  </a:lnTo>
                  <a:lnTo>
                    <a:pt x="29" y="599"/>
                  </a:lnTo>
                  <a:lnTo>
                    <a:pt x="42" y="563"/>
                  </a:lnTo>
                  <a:lnTo>
                    <a:pt x="57" y="528"/>
                  </a:lnTo>
                  <a:lnTo>
                    <a:pt x="75" y="494"/>
                  </a:lnTo>
                  <a:lnTo>
                    <a:pt x="96" y="461"/>
                  </a:lnTo>
                  <a:lnTo>
                    <a:pt x="120" y="432"/>
                  </a:lnTo>
                  <a:lnTo>
                    <a:pt x="147" y="403"/>
                  </a:lnTo>
                  <a:lnTo>
                    <a:pt x="179" y="379"/>
                  </a:lnTo>
                  <a:lnTo>
                    <a:pt x="214" y="357"/>
                  </a:lnTo>
                  <a:lnTo>
                    <a:pt x="254" y="339"/>
                  </a:lnTo>
                  <a:lnTo>
                    <a:pt x="298" y="325"/>
                  </a:lnTo>
                  <a:lnTo>
                    <a:pt x="361" y="308"/>
                  </a:lnTo>
                  <a:lnTo>
                    <a:pt x="421" y="290"/>
                  </a:lnTo>
                  <a:lnTo>
                    <a:pt x="479" y="270"/>
                  </a:lnTo>
                  <a:lnTo>
                    <a:pt x="535" y="248"/>
                  </a:lnTo>
                  <a:lnTo>
                    <a:pt x="590" y="227"/>
                  </a:lnTo>
                  <a:lnTo>
                    <a:pt x="642" y="204"/>
                  </a:lnTo>
                  <a:lnTo>
                    <a:pt x="692" y="182"/>
                  </a:lnTo>
                  <a:lnTo>
                    <a:pt x="739" y="159"/>
                  </a:lnTo>
                  <a:lnTo>
                    <a:pt x="783" y="136"/>
                  </a:lnTo>
                  <a:lnTo>
                    <a:pt x="823" y="115"/>
                  </a:lnTo>
                  <a:lnTo>
                    <a:pt x="861" y="93"/>
                  </a:lnTo>
                  <a:lnTo>
                    <a:pt x="895" y="74"/>
                  </a:lnTo>
                  <a:lnTo>
                    <a:pt x="926" y="57"/>
                  </a:lnTo>
                  <a:lnTo>
                    <a:pt x="952" y="40"/>
                  </a:lnTo>
                  <a:lnTo>
                    <a:pt x="973" y="27"/>
                  </a:lnTo>
                  <a:lnTo>
                    <a:pt x="990" y="15"/>
                  </a:lnTo>
                  <a:lnTo>
                    <a:pt x="1003" y="7"/>
                  </a:lnTo>
                  <a:lnTo>
                    <a:pt x="1011" y="2"/>
                  </a:lnTo>
                  <a:lnTo>
                    <a:pt x="10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Inhaltsplatzhalter 4"/>
          <p:cNvSpPr txBox="1">
            <a:spLocks/>
          </p:cNvSpPr>
          <p:nvPr/>
        </p:nvSpPr>
        <p:spPr>
          <a:xfrm>
            <a:off x="489844" y="3890679"/>
            <a:ext cx="627969" cy="30777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Product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Owner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12786" y="1285875"/>
            <a:ext cx="1638138" cy="597938"/>
            <a:chOff x="766161" y="1509127"/>
            <a:chExt cx="1754234" cy="640313"/>
          </a:xfrm>
          <a:solidFill>
            <a:schemeClr val="bg1">
              <a:lumMod val="50000"/>
            </a:schemeClr>
          </a:solidFill>
        </p:grpSpPr>
        <p:grpSp>
          <p:nvGrpSpPr>
            <p:cNvPr id="16" name="Group 15"/>
            <p:cNvGrpSpPr/>
            <p:nvPr/>
          </p:nvGrpSpPr>
          <p:grpSpPr>
            <a:xfrm>
              <a:off x="766161" y="1611277"/>
              <a:ext cx="492125" cy="538163"/>
              <a:chOff x="-357188" y="3059113"/>
              <a:chExt cx="492125" cy="538163"/>
            </a:xfrm>
            <a:grpFill/>
          </p:grpSpPr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-225425" y="3059113"/>
                <a:ext cx="227013" cy="282575"/>
              </a:xfrm>
              <a:custGeom>
                <a:avLst/>
                <a:gdLst>
                  <a:gd name="T0" fmla="*/ 713 w 1427"/>
                  <a:gd name="T1" fmla="*/ 0 h 1785"/>
                  <a:gd name="T2" fmla="*/ 714 w 1427"/>
                  <a:gd name="T3" fmla="*/ 0 h 1785"/>
                  <a:gd name="T4" fmla="*/ 718 w 1427"/>
                  <a:gd name="T5" fmla="*/ 0 h 1785"/>
                  <a:gd name="T6" fmla="*/ 788 w 1427"/>
                  <a:gd name="T7" fmla="*/ 2 h 1785"/>
                  <a:gd name="T8" fmla="*/ 962 w 1427"/>
                  <a:gd name="T9" fmla="*/ 28 h 1785"/>
                  <a:gd name="T10" fmla="*/ 1102 w 1427"/>
                  <a:gd name="T11" fmla="*/ 79 h 1785"/>
                  <a:gd name="T12" fmla="*/ 1211 w 1427"/>
                  <a:gd name="T13" fmla="*/ 149 h 1785"/>
                  <a:gd name="T14" fmla="*/ 1292 w 1427"/>
                  <a:gd name="T15" fmla="*/ 232 h 1785"/>
                  <a:gd name="T16" fmla="*/ 1350 w 1427"/>
                  <a:gd name="T17" fmla="*/ 322 h 1785"/>
                  <a:gd name="T18" fmla="*/ 1386 w 1427"/>
                  <a:gd name="T19" fmla="*/ 412 h 1785"/>
                  <a:gd name="T20" fmla="*/ 1405 w 1427"/>
                  <a:gd name="T21" fmla="*/ 494 h 1785"/>
                  <a:gd name="T22" fmla="*/ 1409 w 1427"/>
                  <a:gd name="T23" fmla="*/ 567 h 1785"/>
                  <a:gd name="T24" fmla="*/ 1402 w 1427"/>
                  <a:gd name="T25" fmla="*/ 648 h 1785"/>
                  <a:gd name="T26" fmla="*/ 1388 w 1427"/>
                  <a:gd name="T27" fmla="*/ 743 h 1785"/>
                  <a:gd name="T28" fmla="*/ 1375 w 1427"/>
                  <a:gd name="T29" fmla="*/ 824 h 1785"/>
                  <a:gd name="T30" fmla="*/ 1366 w 1427"/>
                  <a:gd name="T31" fmla="*/ 877 h 1785"/>
                  <a:gd name="T32" fmla="*/ 1366 w 1427"/>
                  <a:gd name="T33" fmla="*/ 888 h 1785"/>
                  <a:gd name="T34" fmla="*/ 1383 w 1427"/>
                  <a:gd name="T35" fmla="*/ 901 h 1785"/>
                  <a:gd name="T36" fmla="*/ 1408 w 1427"/>
                  <a:gd name="T37" fmla="*/ 938 h 1785"/>
                  <a:gd name="T38" fmla="*/ 1426 w 1427"/>
                  <a:gd name="T39" fmla="*/ 1002 h 1785"/>
                  <a:gd name="T40" fmla="*/ 1417 w 1427"/>
                  <a:gd name="T41" fmla="*/ 1106 h 1785"/>
                  <a:gd name="T42" fmla="*/ 1396 w 1427"/>
                  <a:gd name="T43" fmla="*/ 1180 h 1785"/>
                  <a:gd name="T44" fmla="*/ 1368 w 1427"/>
                  <a:gd name="T45" fmla="*/ 1222 h 1785"/>
                  <a:gd name="T46" fmla="*/ 1337 w 1427"/>
                  <a:gd name="T47" fmla="*/ 1243 h 1785"/>
                  <a:gd name="T48" fmla="*/ 1307 w 1427"/>
                  <a:gd name="T49" fmla="*/ 1258 h 1785"/>
                  <a:gd name="T50" fmla="*/ 1282 w 1427"/>
                  <a:gd name="T51" fmla="*/ 1280 h 1785"/>
                  <a:gd name="T52" fmla="*/ 1267 w 1427"/>
                  <a:gd name="T53" fmla="*/ 1322 h 1785"/>
                  <a:gd name="T54" fmla="*/ 1218 w 1427"/>
                  <a:gd name="T55" fmla="*/ 1458 h 1785"/>
                  <a:gd name="T56" fmla="*/ 1139 w 1427"/>
                  <a:gd name="T57" fmla="*/ 1572 h 1785"/>
                  <a:gd name="T58" fmla="*/ 1045 w 1427"/>
                  <a:gd name="T59" fmla="*/ 1662 h 1785"/>
                  <a:gd name="T60" fmla="*/ 952 w 1427"/>
                  <a:gd name="T61" fmla="*/ 1724 h 1785"/>
                  <a:gd name="T62" fmla="*/ 821 w 1427"/>
                  <a:gd name="T63" fmla="*/ 1772 h 1785"/>
                  <a:gd name="T64" fmla="*/ 714 w 1427"/>
                  <a:gd name="T65" fmla="*/ 1785 h 1785"/>
                  <a:gd name="T66" fmla="*/ 713 w 1427"/>
                  <a:gd name="T67" fmla="*/ 1785 h 1785"/>
                  <a:gd name="T68" fmla="*/ 554 w 1427"/>
                  <a:gd name="T69" fmla="*/ 1757 h 1785"/>
                  <a:gd name="T70" fmla="*/ 444 w 1427"/>
                  <a:gd name="T71" fmla="*/ 1706 h 1785"/>
                  <a:gd name="T72" fmla="*/ 349 w 1427"/>
                  <a:gd name="T73" fmla="*/ 1635 h 1785"/>
                  <a:gd name="T74" fmla="*/ 259 w 1427"/>
                  <a:gd name="T75" fmla="*/ 1537 h 1785"/>
                  <a:gd name="T76" fmla="*/ 188 w 1427"/>
                  <a:gd name="T77" fmla="*/ 1415 h 1785"/>
                  <a:gd name="T78" fmla="*/ 156 w 1427"/>
                  <a:gd name="T79" fmla="*/ 1305 h 1785"/>
                  <a:gd name="T80" fmla="*/ 136 w 1427"/>
                  <a:gd name="T81" fmla="*/ 1271 h 1785"/>
                  <a:gd name="T82" fmla="*/ 110 w 1427"/>
                  <a:gd name="T83" fmla="*/ 1253 h 1785"/>
                  <a:gd name="T84" fmla="*/ 79 w 1427"/>
                  <a:gd name="T85" fmla="*/ 1237 h 1785"/>
                  <a:gd name="T86" fmla="*/ 49 w 1427"/>
                  <a:gd name="T87" fmla="*/ 1211 h 1785"/>
                  <a:gd name="T88" fmla="*/ 23 w 1427"/>
                  <a:gd name="T89" fmla="*/ 1161 h 1785"/>
                  <a:gd name="T90" fmla="*/ 4 w 1427"/>
                  <a:gd name="T91" fmla="*/ 1072 h 1785"/>
                  <a:gd name="T92" fmla="*/ 5 w 1427"/>
                  <a:gd name="T93" fmla="*/ 977 h 1785"/>
                  <a:gd name="T94" fmla="*/ 27 w 1427"/>
                  <a:gd name="T95" fmla="*/ 922 h 1785"/>
                  <a:gd name="T96" fmla="*/ 51 w 1427"/>
                  <a:gd name="T97" fmla="*/ 895 h 1785"/>
                  <a:gd name="T98" fmla="*/ 63 w 1427"/>
                  <a:gd name="T99" fmla="*/ 888 h 1785"/>
                  <a:gd name="T100" fmla="*/ 58 w 1427"/>
                  <a:gd name="T101" fmla="*/ 863 h 1785"/>
                  <a:gd name="T102" fmla="*/ 47 w 1427"/>
                  <a:gd name="T103" fmla="*/ 799 h 1785"/>
                  <a:gd name="T104" fmla="*/ 34 w 1427"/>
                  <a:gd name="T105" fmla="*/ 712 h 1785"/>
                  <a:gd name="T106" fmla="*/ 22 w 1427"/>
                  <a:gd name="T107" fmla="*/ 617 h 1785"/>
                  <a:gd name="T108" fmla="*/ 17 w 1427"/>
                  <a:gd name="T109" fmla="*/ 544 h 1785"/>
                  <a:gd name="T110" fmla="*/ 26 w 1427"/>
                  <a:gd name="T111" fmla="*/ 468 h 1785"/>
                  <a:gd name="T112" fmla="*/ 50 w 1427"/>
                  <a:gd name="T113" fmla="*/ 382 h 1785"/>
                  <a:gd name="T114" fmla="*/ 93 w 1427"/>
                  <a:gd name="T115" fmla="*/ 292 h 1785"/>
                  <a:gd name="T116" fmla="*/ 158 w 1427"/>
                  <a:gd name="T117" fmla="*/ 204 h 1785"/>
                  <a:gd name="T118" fmla="*/ 249 w 1427"/>
                  <a:gd name="T119" fmla="*/ 124 h 1785"/>
                  <a:gd name="T120" fmla="*/ 368 w 1427"/>
                  <a:gd name="T121" fmla="*/ 59 h 1785"/>
                  <a:gd name="T122" fmla="*/ 518 w 1427"/>
                  <a:gd name="T123" fmla="*/ 17 h 1785"/>
                  <a:gd name="T124" fmla="*/ 704 w 1427"/>
                  <a:gd name="T125" fmla="*/ 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27" h="1785">
                    <a:moveTo>
                      <a:pt x="704" y="0"/>
                    </a:moveTo>
                    <a:lnTo>
                      <a:pt x="704" y="0"/>
                    </a:lnTo>
                    <a:lnTo>
                      <a:pt x="713" y="0"/>
                    </a:lnTo>
                    <a:lnTo>
                      <a:pt x="713" y="0"/>
                    </a:lnTo>
                    <a:lnTo>
                      <a:pt x="713" y="0"/>
                    </a:lnTo>
                    <a:lnTo>
                      <a:pt x="714" y="0"/>
                    </a:lnTo>
                    <a:lnTo>
                      <a:pt x="714" y="0"/>
                    </a:lnTo>
                    <a:lnTo>
                      <a:pt x="715" y="0"/>
                    </a:lnTo>
                    <a:lnTo>
                      <a:pt x="718" y="0"/>
                    </a:lnTo>
                    <a:lnTo>
                      <a:pt x="722" y="0"/>
                    </a:lnTo>
                    <a:lnTo>
                      <a:pt x="722" y="0"/>
                    </a:lnTo>
                    <a:lnTo>
                      <a:pt x="788" y="2"/>
                    </a:lnTo>
                    <a:lnTo>
                      <a:pt x="850" y="8"/>
                    </a:lnTo>
                    <a:lnTo>
                      <a:pt x="908" y="17"/>
                    </a:lnTo>
                    <a:lnTo>
                      <a:pt x="962" y="28"/>
                    </a:lnTo>
                    <a:lnTo>
                      <a:pt x="1012" y="43"/>
                    </a:lnTo>
                    <a:lnTo>
                      <a:pt x="1059" y="59"/>
                    </a:lnTo>
                    <a:lnTo>
                      <a:pt x="1102" y="79"/>
                    </a:lnTo>
                    <a:lnTo>
                      <a:pt x="1142" y="101"/>
                    </a:lnTo>
                    <a:lnTo>
                      <a:pt x="1178" y="124"/>
                    </a:lnTo>
                    <a:lnTo>
                      <a:pt x="1211" y="149"/>
                    </a:lnTo>
                    <a:lnTo>
                      <a:pt x="1241" y="176"/>
                    </a:lnTo>
                    <a:lnTo>
                      <a:pt x="1269" y="204"/>
                    </a:lnTo>
                    <a:lnTo>
                      <a:pt x="1292" y="232"/>
                    </a:lnTo>
                    <a:lnTo>
                      <a:pt x="1314" y="262"/>
                    </a:lnTo>
                    <a:lnTo>
                      <a:pt x="1334" y="292"/>
                    </a:lnTo>
                    <a:lnTo>
                      <a:pt x="1350" y="322"/>
                    </a:lnTo>
                    <a:lnTo>
                      <a:pt x="1365" y="352"/>
                    </a:lnTo>
                    <a:lnTo>
                      <a:pt x="1376" y="382"/>
                    </a:lnTo>
                    <a:lnTo>
                      <a:pt x="1386" y="412"/>
                    </a:lnTo>
                    <a:lnTo>
                      <a:pt x="1395" y="439"/>
                    </a:lnTo>
                    <a:lnTo>
                      <a:pt x="1401" y="468"/>
                    </a:lnTo>
                    <a:lnTo>
                      <a:pt x="1405" y="494"/>
                    </a:lnTo>
                    <a:lnTo>
                      <a:pt x="1408" y="520"/>
                    </a:lnTo>
                    <a:lnTo>
                      <a:pt x="1409" y="544"/>
                    </a:lnTo>
                    <a:lnTo>
                      <a:pt x="1409" y="567"/>
                    </a:lnTo>
                    <a:lnTo>
                      <a:pt x="1408" y="586"/>
                    </a:lnTo>
                    <a:lnTo>
                      <a:pt x="1405" y="617"/>
                    </a:lnTo>
                    <a:lnTo>
                      <a:pt x="1402" y="648"/>
                    </a:lnTo>
                    <a:lnTo>
                      <a:pt x="1398" y="680"/>
                    </a:lnTo>
                    <a:lnTo>
                      <a:pt x="1393" y="712"/>
                    </a:lnTo>
                    <a:lnTo>
                      <a:pt x="1388" y="743"/>
                    </a:lnTo>
                    <a:lnTo>
                      <a:pt x="1383" y="772"/>
                    </a:lnTo>
                    <a:lnTo>
                      <a:pt x="1379" y="799"/>
                    </a:lnTo>
                    <a:lnTo>
                      <a:pt x="1375" y="824"/>
                    </a:lnTo>
                    <a:lnTo>
                      <a:pt x="1372" y="846"/>
                    </a:lnTo>
                    <a:lnTo>
                      <a:pt x="1369" y="863"/>
                    </a:lnTo>
                    <a:lnTo>
                      <a:pt x="1366" y="877"/>
                    </a:lnTo>
                    <a:lnTo>
                      <a:pt x="1365" y="885"/>
                    </a:lnTo>
                    <a:lnTo>
                      <a:pt x="1364" y="888"/>
                    </a:lnTo>
                    <a:lnTo>
                      <a:pt x="1366" y="888"/>
                    </a:lnTo>
                    <a:lnTo>
                      <a:pt x="1370" y="891"/>
                    </a:lnTo>
                    <a:lnTo>
                      <a:pt x="1375" y="895"/>
                    </a:lnTo>
                    <a:lnTo>
                      <a:pt x="1383" y="901"/>
                    </a:lnTo>
                    <a:lnTo>
                      <a:pt x="1392" y="911"/>
                    </a:lnTo>
                    <a:lnTo>
                      <a:pt x="1400" y="922"/>
                    </a:lnTo>
                    <a:lnTo>
                      <a:pt x="1408" y="938"/>
                    </a:lnTo>
                    <a:lnTo>
                      <a:pt x="1415" y="955"/>
                    </a:lnTo>
                    <a:lnTo>
                      <a:pt x="1422" y="977"/>
                    </a:lnTo>
                    <a:lnTo>
                      <a:pt x="1426" y="1002"/>
                    </a:lnTo>
                    <a:lnTo>
                      <a:pt x="1427" y="1032"/>
                    </a:lnTo>
                    <a:lnTo>
                      <a:pt x="1423" y="1072"/>
                    </a:lnTo>
                    <a:lnTo>
                      <a:pt x="1417" y="1106"/>
                    </a:lnTo>
                    <a:lnTo>
                      <a:pt x="1411" y="1136"/>
                    </a:lnTo>
                    <a:lnTo>
                      <a:pt x="1404" y="1161"/>
                    </a:lnTo>
                    <a:lnTo>
                      <a:pt x="1396" y="1180"/>
                    </a:lnTo>
                    <a:lnTo>
                      <a:pt x="1386" y="1198"/>
                    </a:lnTo>
                    <a:lnTo>
                      <a:pt x="1377" y="1211"/>
                    </a:lnTo>
                    <a:lnTo>
                      <a:pt x="1368" y="1222"/>
                    </a:lnTo>
                    <a:lnTo>
                      <a:pt x="1357" y="1231"/>
                    </a:lnTo>
                    <a:lnTo>
                      <a:pt x="1347" y="1237"/>
                    </a:lnTo>
                    <a:lnTo>
                      <a:pt x="1337" y="1243"/>
                    </a:lnTo>
                    <a:lnTo>
                      <a:pt x="1326" y="1249"/>
                    </a:lnTo>
                    <a:lnTo>
                      <a:pt x="1317" y="1253"/>
                    </a:lnTo>
                    <a:lnTo>
                      <a:pt x="1307" y="1258"/>
                    </a:lnTo>
                    <a:lnTo>
                      <a:pt x="1299" y="1264"/>
                    </a:lnTo>
                    <a:lnTo>
                      <a:pt x="1290" y="1271"/>
                    </a:lnTo>
                    <a:lnTo>
                      <a:pt x="1282" y="1280"/>
                    </a:lnTo>
                    <a:lnTo>
                      <a:pt x="1276" y="1291"/>
                    </a:lnTo>
                    <a:lnTo>
                      <a:pt x="1271" y="1305"/>
                    </a:lnTo>
                    <a:lnTo>
                      <a:pt x="1267" y="1322"/>
                    </a:lnTo>
                    <a:lnTo>
                      <a:pt x="1254" y="1369"/>
                    </a:lnTo>
                    <a:lnTo>
                      <a:pt x="1239" y="1415"/>
                    </a:lnTo>
                    <a:lnTo>
                      <a:pt x="1218" y="1458"/>
                    </a:lnTo>
                    <a:lnTo>
                      <a:pt x="1194" y="1499"/>
                    </a:lnTo>
                    <a:lnTo>
                      <a:pt x="1168" y="1537"/>
                    </a:lnTo>
                    <a:lnTo>
                      <a:pt x="1139" y="1572"/>
                    </a:lnTo>
                    <a:lnTo>
                      <a:pt x="1108" y="1605"/>
                    </a:lnTo>
                    <a:lnTo>
                      <a:pt x="1077" y="1635"/>
                    </a:lnTo>
                    <a:lnTo>
                      <a:pt x="1045" y="1662"/>
                    </a:lnTo>
                    <a:lnTo>
                      <a:pt x="1013" y="1686"/>
                    </a:lnTo>
                    <a:lnTo>
                      <a:pt x="982" y="1706"/>
                    </a:lnTo>
                    <a:lnTo>
                      <a:pt x="952" y="1724"/>
                    </a:lnTo>
                    <a:lnTo>
                      <a:pt x="925" y="1737"/>
                    </a:lnTo>
                    <a:lnTo>
                      <a:pt x="874" y="1757"/>
                    </a:lnTo>
                    <a:lnTo>
                      <a:pt x="821" y="1772"/>
                    </a:lnTo>
                    <a:lnTo>
                      <a:pt x="769" y="1781"/>
                    </a:lnTo>
                    <a:lnTo>
                      <a:pt x="714" y="1785"/>
                    </a:lnTo>
                    <a:lnTo>
                      <a:pt x="714" y="1785"/>
                    </a:lnTo>
                    <a:lnTo>
                      <a:pt x="714" y="1785"/>
                    </a:lnTo>
                    <a:lnTo>
                      <a:pt x="713" y="1785"/>
                    </a:lnTo>
                    <a:lnTo>
                      <a:pt x="713" y="1785"/>
                    </a:lnTo>
                    <a:lnTo>
                      <a:pt x="658" y="1781"/>
                    </a:lnTo>
                    <a:lnTo>
                      <a:pt x="605" y="1772"/>
                    </a:lnTo>
                    <a:lnTo>
                      <a:pt x="554" y="1757"/>
                    </a:lnTo>
                    <a:lnTo>
                      <a:pt x="502" y="1737"/>
                    </a:lnTo>
                    <a:lnTo>
                      <a:pt x="474" y="1724"/>
                    </a:lnTo>
                    <a:lnTo>
                      <a:pt x="444" y="1706"/>
                    </a:lnTo>
                    <a:lnTo>
                      <a:pt x="413" y="1686"/>
                    </a:lnTo>
                    <a:lnTo>
                      <a:pt x="381" y="1662"/>
                    </a:lnTo>
                    <a:lnTo>
                      <a:pt x="349" y="1635"/>
                    </a:lnTo>
                    <a:lnTo>
                      <a:pt x="318" y="1605"/>
                    </a:lnTo>
                    <a:lnTo>
                      <a:pt x="287" y="1572"/>
                    </a:lnTo>
                    <a:lnTo>
                      <a:pt x="259" y="1537"/>
                    </a:lnTo>
                    <a:lnTo>
                      <a:pt x="232" y="1499"/>
                    </a:lnTo>
                    <a:lnTo>
                      <a:pt x="209" y="1458"/>
                    </a:lnTo>
                    <a:lnTo>
                      <a:pt x="188" y="1415"/>
                    </a:lnTo>
                    <a:lnTo>
                      <a:pt x="172" y="1369"/>
                    </a:lnTo>
                    <a:lnTo>
                      <a:pt x="160" y="1322"/>
                    </a:lnTo>
                    <a:lnTo>
                      <a:pt x="156" y="1305"/>
                    </a:lnTo>
                    <a:lnTo>
                      <a:pt x="151" y="1291"/>
                    </a:lnTo>
                    <a:lnTo>
                      <a:pt x="144" y="1280"/>
                    </a:lnTo>
                    <a:lnTo>
                      <a:pt x="136" y="1271"/>
                    </a:lnTo>
                    <a:lnTo>
                      <a:pt x="128" y="1264"/>
                    </a:lnTo>
                    <a:lnTo>
                      <a:pt x="120" y="1258"/>
                    </a:lnTo>
                    <a:lnTo>
                      <a:pt x="110" y="1253"/>
                    </a:lnTo>
                    <a:lnTo>
                      <a:pt x="100" y="1249"/>
                    </a:lnTo>
                    <a:lnTo>
                      <a:pt x="90" y="1243"/>
                    </a:lnTo>
                    <a:lnTo>
                      <a:pt x="79" y="1237"/>
                    </a:lnTo>
                    <a:lnTo>
                      <a:pt x="69" y="1231"/>
                    </a:lnTo>
                    <a:lnTo>
                      <a:pt x="59" y="1222"/>
                    </a:lnTo>
                    <a:lnTo>
                      <a:pt x="49" y="1211"/>
                    </a:lnTo>
                    <a:lnTo>
                      <a:pt x="40" y="1198"/>
                    </a:lnTo>
                    <a:lnTo>
                      <a:pt x="31" y="1180"/>
                    </a:lnTo>
                    <a:lnTo>
                      <a:pt x="23" y="1161"/>
                    </a:lnTo>
                    <a:lnTo>
                      <a:pt x="15" y="1136"/>
                    </a:lnTo>
                    <a:lnTo>
                      <a:pt x="9" y="1106"/>
                    </a:lnTo>
                    <a:lnTo>
                      <a:pt x="4" y="1072"/>
                    </a:lnTo>
                    <a:lnTo>
                      <a:pt x="0" y="1032"/>
                    </a:lnTo>
                    <a:lnTo>
                      <a:pt x="1" y="1002"/>
                    </a:lnTo>
                    <a:lnTo>
                      <a:pt x="5" y="977"/>
                    </a:lnTo>
                    <a:lnTo>
                      <a:pt x="11" y="955"/>
                    </a:lnTo>
                    <a:lnTo>
                      <a:pt x="18" y="938"/>
                    </a:lnTo>
                    <a:lnTo>
                      <a:pt x="27" y="922"/>
                    </a:lnTo>
                    <a:lnTo>
                      <a:pt x="35" y="911"/>
                    </a:lnTo>
                    <a:lnTo>
                      <a:pt x="43" y="901"/>
                    </a:lnTo>
                    <a:lnTo>
                      <a:pt x="51" y="895"/>
                    </a:lnTo>
                    <a:lnTo>
                      <a:pt x="57" y="891"/>
                    </a:lnTo>
                    <a:lnTo>
                      <a:pt x="61" y="888"/>
                    </a:lnTo>
                    <a:lnTo>
                      <a:pt x="63" y="888"/>
                    </a:lnTo>
                    <a:lnTo>
                      <a:pt x="62" y="885"/>
                    </a:lnTo>
                    <a:lnTo>
                      <a:pt x="61" y="877"/>
                    </a:lnTo>
                    <a:lnTo>
                      <a:pt x="58" y="863"/>
                    </a:lnTo>
                    <a:lnTo>
                      <a:pt x="55" y="846"/>
                    </a:lnTo>
                    <a:lnTo>
                      <a:pt x="51" y="824"/>
                    </a:lnTo>
                    <a:lnTo>
                      <a:pt x="47" y="799"/>
                    </a:lnTo>
                    <a:lnTo>
                      <a:pt x="43" y="772"/>
                    </a:lnTo>
                    <a:lnTo>
                      <a:pt x="38" y="743"/>
                    </a:lnTo>
                    <a:lnTo>
                      <a:pt x="34" y="712"/>
                    </a:lnTo>
                    <a:lnTo>
                      <a:pt x="30" y="680"/>
                    </a:lnTo>
                    <a:lnTo>
                      <a:pt x="25" y="648"/>
                    </a:lnTo>
                    <a:lnTo>
                      <a:pt x="22" y="617"/>
                    </a:lnTo>
                    <a:lnTo>
                      <a:pt x="18" y="586"/>
                    </a:lnTo>
                    <a:lnTo>
                      <a:pt x="17" y="567"/>
                    </a:lnTo>
                    <a:lnTo>
                      <a:pt x="17" y="544"/>
                    </a:lnTo>
                    <a:lnTo>
                      <a:pt x="18" y="520"/>
                    </a:lnTo>
                    <a:lnTo>
                      <a:pt x="22" y="494"/>
                    </a:lnTo>
                    <a:lnTo>
                      <a:pt x="26" y="468"/>
                    </a:lnTo>
                    <a:lnTo>
                      <a:pt x="32" y="439"/>
                    </a:lnTo>
                    <a:lnTo>
                      <a:pt x="40" y="412"/>
                    </a:lnTo>
                    <a:lnTo>
                      <a:pt x="50" y="382"/>
                    </a:lnTo>
                    <a:lnTo>
                      <a:pt x="62" y="352"/>
                    </a:lnTo>
                    <a:lnTo>
                      <a:pt x="76" y="322"/>
                    </a:lnTo>
                    <a:lnTo>
                      <a:pt x="93" y="292"/>
                    </a:lnTo>
                    <a:lnTo>
                      <a:pt x="112" y="262"/>
                    </a:lnTo>
                    <a:lnTo>
                      <a:pt x="134" y="232"/>
                    </a:lnTo>
                    <a:lnTo>
                      <a:pt x="158" y="204"/>
                    </a:lnTo>
                    <a:lnTo>
                      <a:pt x="186" y="176"/>
                    </a:lnTo>
                    <a:lnTo>
                      <a:pt x="216" y="149"/>
                    </a:lnTo>
                    <a:lnTo>
                      <a:pt x="249" y="124"/>
                    </a:lnTo>
                    <a:lnTo>
                      <a:pt x="285" y="101"/>
                    </a:lnTo>
                    <a:lnTo>
                      <a:pt x="325" y="79"/>
                    </a:lnTo>
                    <a:lnTo>
                      <a:pt x="368" y="59"/>
                    </a:lnTo>
                    <a:lnTo>
                      <a:pt x="414" y="43"/>
                    </a:lnTo>
                    <a:lnTo>
                      <a:pt x="465" y="28"/>
                    </a:lnTo>
                    <a:lnTo>
                      <a:pt x="518" y="17"/>
                    </a:lnTo>
                    <a:lnTo>
                      <a:pt x="576" y="8"/>
                    </a:lnTo>
                    <a:lnTo>
                      <a:pt x="638" y="2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-357188" y="3373438"/>
                <a:ext cx="492125" cy="223838"/>
              </a:xfrm>
              <a:custGeom>
                <a:avLst/>
                <a:gdLst>
                  <a:gd name="T0" fmla="*/ 1769 w 3103"/>
                  <a:gd name="T1" fmla="*/ 2 h 1409"/>
                  <a:gd name="T2" fmla="*/ 1813 w 3103"/>
                  <a:gd name="T3" fmla="*/ 33 h 1409"/>
                  <a:gd name="T4" fmla="*/ 1816 w 3103"/>
                  <a:gd name="T5" fmla="*/ 89 h 1409"/>
                  <a:gd name="T6" fmla="*/ 1798 w 3103"/>
                  <a:gd name="T7" fmla="*/ 128 h 1409"/>
                  <a:gd name="T8" fmla="*/ 1773 w 3103"/>
                  <a:gd name="T9" fmla="*/ 180 h 1409"/>
                  <a:gd name="T10" fmla="*/ 1740 w 3103"/>
                  <a:gd name="T11" fmla="*/ 249 h 1409"/>
                  <a:gd name="T12" fmla="*/ 1706 w 3103"/>
                  <a:gd name="T13" fmla="*/ 321 h 1409"/>
                  <a:gd name="T14" fmla="*/ 1678 w 3103"/>
                  <a:gd name="T15" fmla="*/ 381 h 1409"/>
                  <a:gd name="T16" fmla="*/ 1661 w 3103"/>
                  <a:gd name="T17" fmla="*/ 414 h 1409"/>
                  <a:gd name="T18" fmla="*/ 1703 w 3103"/>
                  <a:gd name="T19" fmla="*/ 824 h 1409"/>
                  <a:gd name="T20" fmla="*/ 1775 w 3103"/>
                  <a:gd name="T21" fmla="*/ 677 h 1409"/>
                  <a:gd name="T22" fmla="*/ 1852 w 3103"/>
                  <a:gd name="T23" fmla="*/ 507 h 1409"/>
                  <a:gd name="T24" fmla="*/ 1926 w 3103"/>
                  <a:gd name="T25" fmla="*/ 336 h 1409"/>
                  <a:gd name="T26" fmla="*/ 1988 w 3103"/>
                  <a:gd name="T27" fmla="*/ 188 h 1409"/>
                  <a:gd name="T28" fmla="*/ 2013 w 3103"/>
                  <a:gd name="T29" fmla="*/ 148 h 1409"/>
                  <a:gd name="T30" fmla="*/ 2074 w 3103"/>
                  <a:gd name="T31" fmla="*/ 113 h 1409"/>
                  <a:gd name="T32" fmla="*/ 2137 w 3103"/>
                  <a:gd name="T33" fmla="*/ 117 h 1409"/>
                  <a:gd name="T34" fmla="*/ 2154 w 3103"/>
                  <a:gd name="T35" fmla="*/ 124 h 1409"/>
                  <a:gd name="T36" fmla="*/ 2214 w 3103"/>
                  <a:gd name="T37" fmla="*/ 150 h 1409"/>
                  <a:gd name="T38" fmla="*/ 2310 w 3103"/>
                  <a:gd name="T39" fmla="*/ 192 h 1409"/>
                  <a:gd name="T40" fmla="*/ 2430 w 3103"/>
                  <a:gd name="T41" fmla="*/ 246 h 1409"/>
                  <a:gd name="T42" fmla="*/ 2565 w 3103"/>
                  <a:gd name="T43" fmla="*/ 309 h 1409"/>
                  <a:gd name="T44" fmla="*/ 2707 w 3103"/>
                  <a:gd name="T45" fmla="*/ 376 h 1409"/>
                  <a:gd name="T46" fmla="*/ 2844 w 3103"/>
                  <a:gd name="T47" fmla="*/ 444 h 1409"/>
                  <a:gd name="T48" fmla="*/ 2979 w 3103"/>
                  <a:gd name="T49" fmla="*/ 519 h 1409"/>
                  <a:gd name="T50" fmla="*/ 3071 w 3103"/>
                  <a:gd name="T51" fmla="*/ 609 h 1409"/>
                  <a:gd name="T52" fmla="*/ 3103 w 3103"/>
                  <a:gd name="T53" fmla="*/ 707 h 1409"/>
                  <a:gd name="T54" fmla="*/ 0 w 3103"/>
                  <a:gd name="T55" fmla="*/ 707 h 1409"/>
                  <a:gd name="T56" fmla="*/ 33 w 3103"/>
                  <a:gd name="T57" fmla="*/ 609 h 1409"/>
                  <a:gd name="T58" fmla="*/ 125 w 3103"/>
                  <a:gd name="T59" fmla="*/ 519 h 1409"/>
                  <a:gd name="T60" fmla="*/ 258 w 3103"/>
                  <a:gd name="T61" fmla="*/ 444 h 1409"/>
                  <a:gd name="T62" fmla="*/ 396 w 3103"/>
                  <a:gd name="T63" fmla="*/ 376 h 1409"/>
                  <a:gd name="T64" fmla="*/ 537 w 3103"/>
                  <a:gd name="T65" fmla="*/ 309 h 1409"/>
                  <a:gd name="T66" fmla="*/ 673 w 3103"/>
                  <a:gd name="T67" fmla="*/ 246 h 1409"/>
                  <a:gd name="T68" fmla="*/ 794 w 3103"/>
                  <a:gd name="T69" fmla="*/ 192 h 1409"/>
                  <a:gd name="T70" fmla="*/ 889 w 3103"/>
                  <a:gd name="T71" fmla="*/ 150 h 1409"/>
                  <a:gd name="T72" fmla="*/ 950 w 3103"/>
                  <a:gd name="T73" fmla="*/ 124 h 1409"/>
                  <a:gd name="T74" fmla="*/ 966 w 3103"/>
                  <a:gd name="T75" fmla="*/ 117 h 1409"/>
                  <a:gd name="T76" fmla="*/ 1030 w 3103"/>
                  <a:gd name="T77" fmla="*/ 113 h 1409"/>
                  <a:gd name="T78" fmla="*/ 1091 w 3103"/>
                  <a:gd name="T79" fmla="*/ 148 h 1409"/>
                  <a:gd name="T80" fmla="*/ 1115 w 3103"/>
                  <a:gd name="T81" fmla="*/ 188 h 1409"/>
                  <a:gd name="T82" fmla="*/ 1177 w 3103"/>
                  <a:gd name="T83" fmla="*/ 336 h 1409"/>
                  <a:gd name="T84" fmla="*/ 1251 w 3103"/>
                  <a:gd name="T85" fmla="*/ 507 h 1409"/>
                  <a:gd name="T86" fmla="*/ 1329 w 3103"/>
                  <a:gd name="T87" fmla="*/ 677 h 1409"/>
                  <a:gd name="T88" fmla="*/ 1400 w 3103"/>
                  <a:gd name="T89" fmla="*/ 824 h 1409"/>
                  <a:gd name="T90" fmla="*/ 1441 w 3103"/>
                  <a:gd name="T91" fmla="*/ 414 h 1409"/>
                  <a:gd name="T92" fmla="*/ 1426 w 3103"/>
                  <a:gd name="T93" fmla="*/ 381 h 1409"/>
                  <a:gd name="T94" fmla="*/ 1397 w 3103"/>
                  <a:gd name="T95" fmla="*/ 321 h 1409"/>
                  <a:gd name="T96" fmla="*/ 1363 w 3103"/>
                  <a:gd name="T97" fmla="*/ 249 h 1409"/>
                  <a:gd name="T98" fmla="*/ 1330 w 3103"/>
                  <a:gd name="T99" fmla="*/ 180 h 1409"/>
                  <a:gd name="T100" fmla="*/ 1305 w 3103"/>
                  <a:gd name="T101" fmla="*/ 128 h 1409"/>
                  <a:gd name="T102" fmla="*/ 1286 w 3103"/>
                  <a:gd name="T103" fmla="*/ 89 h 1409"/>
                  <a:gd name="T104" fmla="*/ 1289 w 3103"/>
                  <a:gd name="T105" fmla="*/ 33 h 1409"/>
                  <a:gd name="T106" fmla="*/ 1334 w 3103"/>
                  <a:gd name="T107" fmla="*/ 2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03" h="1409">
                    <a:moveTo>
                      <a:pt x="1357" y="0"/>
                    </a:moveTo>
                    <a:lnTo>
                      <a:pt x="1746" y="0"/>
                    </a:lnTo>
                    <a:lnTo>
                      <a:pt x="1769" y="2"/>
                    </a:lnTo>
                    <a:lnTo>
                      <a:pt x="1787" y="9"/>
                    </a:lnTo>
                    <a:lnTo>
                      <a:pt x="1803" y="19"/>
                    </a:lnTo>
                    <a:lnTo>
                      <a:pt x="1813" y="33"/>
                    </a:lnTo>
                    <a:lnTo>
                      <a:pt x="1820" y="50"/>
                    </a:lnTo>
                    <a:lnTo>
                      <a:pt x="1821" y="68"/>
                    </a:lnTo>
                    <a:lnTo>
                      <a:pt x="1816" y="89"/>
                    </a:lnTo>
                    <a:lnTo>
                      <a:pt x="1807" y="111"/>
                    </a:lnTo>
                    <a:lnTo>
                      <a:pt x="1804" y="117"/>
                    </a:lnTo>
                    <a:lnTo>
                      <a:pt x="1798" y="128"/>
                    </a:lnTo>
                    <a:lnTo>
                      <a:pt x="1792" y="143"/>
                    </a:lnTo>
                    <a:lnTo>
                      <a:pt x="1782" y="159"/>
                    </a:lnTo>
                    <a:lnTo>
                      <a:pt x="1773" y="180"/>
                    </a:lnTo>
                    <a:lnTo>
                      <a:pt x="1763" y="202"/>
                    </a:lnTo>
                    <a:lnTo>
                      <a:pt x="1751" y="225"/>
                    </a:lnTo>
                    <a:lnTo>
                      <a:pt x="1740" y="249"/>
                    </a:lnTo>
                    <a:lnTo>
                      <a:pt x="1729" y="273"/>
                    </a:lnTo>
                    <a:lnTo>
                      <a:pt x="1717" y="298"/>
                    </a:lnTo>
                    <a:lnTo>
                      <a:pt x="1706" y="321"/>
                    </a:lnTo>
                    <a:lnTo>
                      <a:pt x="1696" y="343"/>
                    </a:lnTo>
                    <a:lnTo>
                      <a:pt x="1686" y="363"/>
                    </a:lnTo>
                    <a:lnTo>
                      <a:pt x="1678" y="381"/>
                    </a:lnTo>
                    <a:lnTo>
                      <a:pt x="1671" y="396"/>
                    </a:lnTo>
                    <a:lnTo>
                      <a:pt x="1666" y="406"/>
                    </a:lnTo>
                    <a:lnTo>
                      <a:pt x="1661" y="414"/>
                    </a:lnTo>
                    <a:lnTo>
                      <a:pt x="1660" y="417"/>
                    </a:lnTo>
                    <a:lnTo>
                      <a:pt x="1682" y="863"/>
                    </a:lnTo>
                    <a:lnTo>
                      <a:pt x="1703" y="824"/>
                    </a:lnTo>
                    <a:lnTo>
                      <a:pt x="1725" y="779"/>
                    </a:lnTo>
                    <a:lnTo>
                      <a:pt x="1749" y="730"/>
                    </a:lnTo>
                    <a:lnTo>
                      <a:pt x="1775" y="677"/>
                    </a:lnTo>
                    <a:lnTo>
                      <a:pt x="1800" y="621"/>
                    </a:lnTo>
                    <a:lnTo>
                      <a:pt x="1826" y="564"/>
                    </a:lnTo>
                    <a:lnTo>
                      <a:pt x="1852" y="507"/>
                    </a:lnTo>
                    <a:lnTo>
                      <a:pt x="1877" y="449"/>
                    </a:lnTo>
                    <a:lnTo>
                      <a:pt x="1902" y="391"/>
                    </a:lnTo>
                    <a:lnTo>
                      <a:pt x="1926" y="336"/>
                    </a:lnTo>
                    <a:lnTo>
                      <a:pt x="1949" y="282"/>
                    </a:lnTo>
                    <a:lnTo>
                      <a:pt x="1969" y="233"/>
                    </a:lnTo>
                    <a:lnTo>
                      <a:pt x="1988" y="188"/>
                    </a:lnTo>
                    <a:lnTo>
                      <a:pt x="1988" y="188"/>
                    </a:lnTo>
                    <a:lnTo>
                      <a:pt x="1998" y="167"/>
                    </a:lnTo>
                    <a:lnTo>
                      <a:pt x="2013" y="148"/>
                    </a:lnTo>
                    <a:lnTo>
                      <a:pt x="2030" y="133"/>
                    </a:lnTo>
                    <a:lnTo>
                      <a:pt x="2050" y="120"/>
                    </a:lnTo>
                    <a:lnTo>
                      <a:pt x="2074" y="113"/>
                    </a:lnTo>
                    <a:lnTo>
                      <a:pt x="2097" y="111"/>
                    </a:lnTo>
                    <a:lnTo>
                      <a:pt x="2118" y="112"/>
                    </a:lnTo>
                    <a:lnTo>
                      <a:pt x="2137" y="117"/>
                    </a:lnTo>
                    <a:lnTo>
                      <a:pt x="2138" y="117"/>
                    </a:lnTo>
                    <a:lnTo>
                      <a:pt x="2143" y="119"/>
                    </a:lnTo>
                    <a:lnTo>
                      <a:pt x="2154" y="124"/>
                    </a:lnTo>
                    <a:lnTo>
                      <a:pt x="2170" y="130"/>
                    </a:lnTo>
                    <a:lnTo>
                      <a:pt x="2190" y="140"/>
                    </a:lnTo>
                    <a:lnTo>
                      <a:pt x="2214" y="150"/>
                    </a:lnTo>
                    <a:lnTo>
                      <a:pt x="2243" y="163"/>
                    </a:lnTo>
                    <a:lnTo>
                      <a:pt x="2275" y="177"/>
                    </a:lnTo>
                    <a:lnTo>
                      <a:pt x="2310" y="192"/>
                    </a:lnTo>
                    <a:lnTo>
                      <a:pt x="2347" y="209"/>
                    </a:lnTo>
                    <a:lnTo>
                      <a:pt x="2388" y="228"/>
                    </a:lnTo>
                    <a:lnTo>
                      <a:pt x="2430" y="246"/>
                    </a:lnTo>
                    <a:lnTo>
                      <a:pt x="2475" y="267"/>
                    </a:lnTo>
                    <a:lnTo>
                      <a:pt x="2519" y="288"/>
                    </a:lnTo>
                    <a:lnTo>
                      <a:pt x="2565" y="309"/>
                    </a:lnTo>
                    <a:lnTo>
                      <a:pt x="2613" y="331"/>
                    </a:lnTo>
                    <a:lnTo>
                      <a:pt x="2660" y="354"/>
                    </a:lnTo>
                    <a:lnTo>
                      <a:pt x="2707" y="376"/>
                    </a:lnTo>
                    <a:lnTo>
                      <a:pt x="2754" y="398"/>
                    </a:lnTo>
                    <a:lnTo>
                      <a:pt x="2800" y="421"/>
                    </a:lnTo>
                    <a:lnTo>
                      <a:pt x="2844" y="444"/>
                    </a:lnTo>
                    <a:lnTo>
                      <a:pt x="2889" y="465"/>
                    </a:lnTo>
                    <a:lnTo>
                      <a:pt x="2936" y="491"/>
                    </a:lnTo>
                    <a:lnTo>
                      <a:pt x="2979" y="519"/>
                    </a:lnTo>
                    <a:lnTo>
                      <a:pt x="3015" y="548"/>
                    </a:lnTo>
                    <a:lnTo>
                      <a:pt x="3046" y="578"/>
                    </a:lnTo>
                    <a:lnTo>
                      <a:pt x="3071" y="609"/>
                    </a:lnTo>
                    <a:lnTo>
                      <a:pt x="3088" y="641"/>
                    </a:lnTo>
                    <a:lnTo>
                      <a:pt x="3100" y="674"/>
                    </a:lnTo>
                    <a:lnTo>
                      <a:pt x="3103" y="707"/>
                    </a:lnTo>
                    <a:lnTo>
                      <a:pt x="3103" y="1409"/>
                    </a:lnTo>
                    <a:lnTo>
                      <a:pt x="0" y="1409"/>
                    </a:lnTo>
                    <a:lnTo>
                      <a:pt x="0" y="707"/>
                    </a:lnTo>
                    <a:lnTo>
                      <a:pt x="4" y="674"/>
                    </a:lnTo>
                    <a:lnTo>
                      <a:pt x="14" y="641"/>
                    </a:lnTo>
                    <a:lnTo>
                      <a:pt x="33" y="609"/>
                    </a:lnTo>
                    <a:lnTo>
                      <a:pt x="57" y="578"/>
                    </a:lnTo>
                    <a:lnTo>
                      <a:pt x="88" y="548"/>
                    </a:lnTo>
                    <a:lnTo>
                      <a:pt x="125" y="519"/>
                    </a:lnTo>
                    <a:lnTo>
                      <a:pt x="167" y="491"/>
                    </a:lnTo>
                    <a:lnTo>
                      <a:pt x="215" y="465"/>
                    </a:lnTo>
                    <a:lnTo>
                      <a:pt x="258" y="444"/>
                    </a:lnTo>
                    <a:lnTo>
                      <a:pt x="303" y="421"/>
                    </a:lnTo>
                    <a:lnTo>
                      <a:pt x="349" y="398"/>
                    </a:lnTo>
                    <a:lnTo>
                      <a:pt x="396" y="376"/>
                    </a:lnTo>
                    <a:lnTo>
                      <a:pt x="443" y="354"/>
                    </a:lnTo>
                    <a:lnTo>
                      <a:pt x="491" y="331"/>
                    </a:lnTo>
                    <a:lnTo>
                      <a:pt x="537" y="309"/>
                    </a:lnTo>
                    <a:lnTo>
                      <a:pt x="584" y="288"/>
                    </a:lnTo>
                    <a:lnTo>
                      <a:pt x="629" y="267"/>
                    </a:lnTo>
                    <a:lnTo>
                      <a:pt x="673" y="246"/>
                    </a:lnTo>
                    <a:lnTo>
                      <a:pt x="715" y="228"/>
                    </a:lnTo>
                    <a:lnTo>
                      <a:pt x="755" y="209"/>
                    </a:lnTo>
                    <a:lnTo>
                      <a:pt x="794" y="192"/>
                    </a:lnTo>
                    <a:lnTo>
                      <a:pt x="829" y="177"/>
                    </a:lnTo>
                    <a:lnTo>
                      <a:pt x="860" y="163"/>
                    </a:lnTo>
                    <a:lnTo>
                      <a:pt x="889" y="150"/>
                    </a:lnTo>
                    <a:lnTo>
                      <a:pt x="913" y="140"/>
                    </a:lnTo>
                    <a:lnTo>
                      <a:pt x="933" y="130"/>
                    </a:lnTo>
                    <a:lnTo>
                      <a:pt x="950" y="124"/>
                    </a:lnTo>
                    <a:lnTo>
                      <a:pt x="960" y="119"/>
                    </a:lnTo>
                    <a:lnTo>
                      <a:pt x="966" y="117"/>
                    </a:lnTo>
                    <a:lnTo>
                      <a:pt x="966" y="117"/>
                    </a:lnTo>
                    <a:lnTo>
                      <a:pt x="986" y="112"/>
                    </a:lnTo>
                    <a:lnTo>
                      <a:pt x="1005" y="111"/>
                    </a:lnTo>
                    <a:lnTo>
                      <a:pt x="1030" y="113"/>
                    </a:lnTo>
                    <a:lnTo>
                      <a:pt x="1053" y="120"/>
                    </a:lnTo>
                    <a:lnTo>
                      <a:pt x="1074" y="133"/>
                    </a:lnTo>
                    <a:lnTo>
                      <a:pt x="1091" y="148"/>
                    </a:lnTo>
                    <a:lnTo>
                      <a:pt x="1105" y="167"/>
                    </a:lnTo>
                    <a:lnTo>
                      <a:pt x="1115" y="188"/>
                    </a:lnTo>
                    <a:lnTo>
                      <a:pt x="1115" y="188"/>
                    </a:lnTo>
                    <a:lnTo>
                      <a:pt x="1134" y="233"/>
                    </a:lnTo>
                    <a:lnTo>
                      <a:pt x="1155" y="282"/>
                    </a:lnTo>
                    <a:lnTo>
                      <a:pt x="1177" y="336"/>
                    </a:lnTo>
                    <a:lnTo>
                      <a:pt x="1201" y="391"/>
                    </a:lnTo>
                    <a:lnTo>
                      <a:pt x="1225" y="449"/>
                    </a:lnTo>
                    <a:lnTo>
                      <a:pt x="1251" y="507"/>
                    </a:lnTo>
                    <a:lnTo>
                      <a:pt x="1277" y="564"/>
                    </a:lnTo>
                    <a:lnTo>
                      <a:pt x="1303" y="621"/>
                    </a:lnTo>
                    <a:lnTo>
                      <a:pt x="1329" y="677"/>
                    </a:lnTo>
                    <a:lnTo>
                      <a:pt x="1354" y="730"/>
                    </a:lnTo>
                    <a:lnTo>
                      <a:pt x="1377" y="779"/>
                    </a:lnTo>
                    <a:lnTo>
                      <a:pt x="1400" y="824"/>
                    </a:lnTo>
                    <a:lnTo>
                      <a:pt x="1422" y="863"/>
                    </a:lnTo>
                    <a:lnTo>
                      <a:pt x="1442" y="417"/>
                    </a:lnTo>
                    <a:lnTo>
                      <a:pt x="1441" y="414"/>
                    </a:lnTo>
                    <a:lnTo>
                      <a:pt x="1438" y="406"/>
                    </a:lnTo>
                    <a:lnTo>
                      <a:pt x="1432" y="396"/>
                    </a:lnTo>
                    <a:lnTo>
                      <a:pt x="1426" y="381"/>
                    </a:lnTo>
                    <a:lnTo>
                      <a:pt x="1418" y="363"/>
                    </a:lnTo>
                    <a:lnTo>
                      <a:pt x="1407" y="343"/>
                    </a:lnTo>
                    <a:lnTo>
                      <a:pt x="1397" y="321"/>
                    </a:lnTo>
                    <a:lnTo>
                      <a:pt x="1387" y="298"/>
                    </a:lnTo>
                    <a:lnTo>
                      <a:pt x="1374" y="273"/>
                    </a:lnTo>
                    <a:lnTo>
                      <a:pt x="1363" y="249"/>
                    </a:lnTo>
                    <a:lnTo>
                      <a:pt x="1351" y="225"/>
                    </a:lnTo>
                    <a:lnTo>
                      <a:pt x="1340" y="202"/>
                    </a:lnTo>
                    <a:lnTo>
                      <a:pt x="1330" y="180"/>
                    </a:lnTo>
                    <a:lnTo>
                      <a:pt x="1320" y="159"/>
                    </a:lnTo>
                    <a:lnTo>
                      <a:pt x="1312" y="143"/>
                    </a:lnTo>
                    <a:lnTo>
                      <a:pt x="1305" y="128"/>
                    </a:lnTo>
                    <a:lnTo>
                      <a:pt x="1300" y="117"/>
                    </a:lnTo>
                    <a:lnTo>
                      <a:pt x="1296" y="111"/>
                    </a:lnTo>
                    <a:lnTo>
                      <a:pt x="1286" y="89"/>
                    </a:lnTo>
                    <a:lnTo>
                      <a:pt x="1282" y="68"/>
                    </a:lnTo>
                    <a:lnTo>
                      <a:pt x="1283" y="50"/>
                    </a:lnTo>
                    <a:lnTo>
                      <a:pt x="1289" y="33"/>
                    </a:lnTo>
                    <a:lnTo>
                      <a:pt x="1301" y="19"/>
                    </a:lnTo>
                    <a:lnTo>
                      <a:pt x="1315" y="9"/>
                    </a:lnTo>
                    <a:lnTo>
                      <a:pt x="1334" y="2"/>
                    </a:lnTo>
                    <a:lnTo>
                      <a:pt x="13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397215" y="1509127"/>
              <a:ext cx="492125" cy="538163"/>
              <a:chOff x="-357188" y="3059113"/>
              <a:chExt cx="492125" cy="538163"/>
            </a:xfrm>
            <a:grpFill/>
          </p:grpSpPr>
          <p:sp>
            <p:nvSpPr>
              <p:cNvPr id="64" name="Freeform 6"/>
              <p:cNvSpPr>
                <a:spLocks/>
              </p:cNvSpPr>
              <p:nvPr/>
            </p:nvSpPr>
            <p:spPr bwMode="auto">
              <a:xfrm>
                <a:off x="-225425" y="3059113"/>
                <a:ext cx="227013" cy="282575"/>
              </a:xfrm>
              <a:custGeom>
                <a:avLst/>
                <a:gdLst>
                  <a:gd name="T0" fmla="*/ 713 w 1427"/>
                  <a:gd name="T1" fmla="*/ 0 h 1785"/>
                  <a:gd name="T2" fmla="*/ 714 w 1427"/>
                  <a:gd name="T3" fmla="*/ 0 h 1785"/>
                  <a:gd name="T4" fmla="*/ 718 w 1427"/>
                  <a:gd name="T5" fmla="*/ 0 h 1785"/>
                  <a:gd name="T6" fmla="*/ 788 w 1427"/>
                  <a:gd name="T7" fmla="*/ 2 h 1785"/>
                  <a:gd name="T8" fmla="*/ 962 w 1427"/>
                  <a:gd name="T9" fmla="*/ 28 h 1785"/>
                  <a:gd name="T10" fmla="*/ 1102 w 1427"/>
                  <a:gd name="T11" fmla="*/ 79 h 1785"/>
                  <a:gd name="T12" fmla="*/ 1211 w 1427"/>
                  <a:gd name="T13" fmla="*/ 149 h 1785"/>
                  <a:gd name="T14" fmla="*/ 1292 w 1427"/>
                  <a:gd name="T15" fmla="*/ 232 h 1785"/>
                  <a:gd name="T16" fmla="*/ 1350 w 1427"/>
                  <a:gd name="T17" fmla="*/ 322 h 1785"/>
                  <a:gd name="T18" fmla="*/ 1386 w 1427"/>
                  <a:gd name="T19" fmla="*/ 412 h 1785"/>
                  <a:gd name="T20" fmla="*/ 1405 w 1427"/>
                  <a:gd name="T21" fmla="*/ 494 h 1785"/>
                  <a:gd name="T22" fmla="*/ 1409 w 1427"/>
                  <a:gd name="T23" fmla="*/ 567 h 1785"/>
                  <a:gd name="T24" fmla="*/ 1402 w 1427"/>
                  <a:gd name="T25" fmla="*/ 648 h 1785"/>
                  <a:gd name="T26" fmla="*/ 1388 w 1427"/>
                  <a:gd name="T27" fmla="*/ 743 h 1785"/>
                  <a:gd name="T28" fmla="*/ 1375 w 1427"/>
                  <a:gd name="T29" fmla="*/ 824 h 1785"/>
                  <a:gd name="T30" fmla="*/ 1366 w 1427"/>
                  <a:gd name="T31" fmla="*/ 877 h 1785"/>
                  <a:gd name="T32" fmla="*/ 1366 w 1427"/>
                  <a:gd name="T33" fmla="*/ 888 h 1785"/>
                  <a:gd name="T34" fmla="*/ 1383 w 1427"/>
                  <a:gd name="T35" fmla="*/ 901 h 1785"/>
                  <a:gd name="T36" fmla="*/ 1408 w 1427"/>
                  <a:gd name="T37" fmla="*/ 938 h 1785"/>
                  <a:gd name="T38" fmla="*/ 1426 w 1427"/>
                  <a:gd name="T39" fmla="*/ 1002 h 1785"/>
                  <a:gd name="T40" fmla="*/ 1417 w 1427"/>
                  <a:gd name="T41" fmla="*/ 1106 h 1785"/>
                  <a:gd name="T42" fmla="*/ 1396 w 1427"/>
                  <a:gd name="T43" fmla="*/ 1180 h 1785"/>
                  <a:gd name="T44" fmla="*/ 1368 w 1427"/>
                  <a:gd name="T45" fmla="*/ 1222 h 1785"/>
                  <a:gd name="T46" fmla="*/ 1337 w 1427"/>
                  <a:gd name="T47" fmla="*/ 1243 h 1785"/>
                  <a:gd name="T48" fmla="*/ 1307 w 1427"/>
                  <a:gd name="T49" fmla="*/ 1258 h 1785"/>
                  <a:gd name="T50" fmla="*/ 1282 w 1427"/>
                  <a:gd name="T51" fmla="*/ 1280 h 1785"/>
                  <a:gd name="T52" fmla="*/ 1267 w 1427"/>
                  <a:gd name="T53" fmla="*/ 1322 h 1785"/>
                  <a:gd name="T54" fmla="*/ 1218 w 1427"/>
                  <a:gd name="T55" fmla="*/ 1458 h 1785"/>
                  <a:gd name="T56" fmla="*/ 1139 w 1427"/>
                  <a:gd name="T57" fmla="*/ 1572 h 1785"/>
                  <a:gd name="T58" fmla="*/ 1045 w 1427"/>
                  <a:gd name="T59" fmla="*/ 1662 h 1785"/>
                  <a:gd name="T60" fmla="*/ 952 w 1427"/>
                  <a:gd name="T61" fmla="*/ 1724 h 1785"/>
                  <a:gd name="T62" fmla="*/ 821 w 1427"/>
                  <a:gd name="T63" fmla="*/ 1772 h 1785"/>
                  <a:gd name="T64" fmla="*/ 714 w 1427"/>
                  <a:gd name="T65" fmla="*/ 1785 h 1785"/>
                  <a:gd name="T66" fmla="*/ 713 w 1427"/>
                  <a:gd name="T67" fmla="*/ 1785 h 1785"/>
                  <a:gd name="T68" fmla="*/ 554 w 1427"/>
                  <a:gd name="T69" fmla="*/ 1757 h 1785"/>
                  <a:gd name="T70" fmla="*/ 444 w 1427"/>
                  <a:gd name="T71" fmla="*/ 1706 h 1785"/>
                  <a:gd name="T72" fmla="*/ 349 w 1427"/>
                  <a:gd name="T73" fmla="*/ 1635 h 1785"/>
                  <a:gd name="T74" fmla="*/ 259 w 1427"/>
                  <a:gd name="T75" fmla="*/ 1537 h 1785"/>
                  <a:gd name="T76" fmla="*/ 188 w 1427"/>
                  <a:gd name="T77" fmla="*/ 1415 h 1785"/>
                  <a:gd name="T78" fmla="*/ 156 w 1427"/>
                  <a:gd name="T79" fmla="*/ 1305 h 1785"/>
                  <a:gd name="T80" fmla="*/ 136 w 1427"/>
                  <a:gd name="T81" fmla="*/ 1271 h 1785"/>
                  <a:gd name="T82" fmla="*/ 110 w 1427"/>
                  <a:gd name="T83" fmla="*/ 1253 h 1785"/>
                  <a:gd name="T84" fmla="*/ 79 w 1427"/>
                  <a:gd name="T85" fmla="*/ 1237 h 1785"/>
                  <a:gd name="T86" fmla="*/ 49 w 1427"/>
                  <a:gd name="T87" fmla="*/ 1211 h 1785"/>
                  <a:gd name="T88" fmla="*/ 23 w 1427"/>
                  <a:gd name="T89" fmla="*/ 1161 h 1785"/>
                  <a:gd name="T90" fmla="*/ 4 w 1427"/>
                  <a:gd name="T91" fmla="*/ 1072 h 1785"/>
                  <a:gd name="T92" fmla="*/ 5 w 1427"/>
                  <a:gd name="T93" fmla="*/ 977 h 1785"/>
                  <a:gd name="T94" fmla="*/ 27 w 1427"/>
                  <a:gd name="T95" fmla="*/ 922 h 1785"/>
                  <a:gd name="T96" fmla="*/ 51 w 1427"/>
                  <a:gd name="T97" fmla="*/ 895 h 1785"/>
                  <a:gd name="T98" fmla="*/ 63 w 1427"/>
                  <a:gd name="T99" fmla="*/ 888 h 1785"/>
                  <a:gd name="T100" fmla="*/ 58 w 1427"/>
                  <a:gd name="T101" fmla="*/ 863 h 1785"/>
                  <a:gd name="T102" fmla="*/ 47 w 1427"/>
                  <a:gd name="T103" fmla="*/ 799 h 1785"/>
                  <a:gd name="T104" fmla="*/ 34 w 1427"/>
                  <a:gd name="T105" fmla="*/ 712 h 1785"/>
                  <a:gd name="T106" fmla="*/ 22 w 1427"/>
                  <a:gd name="T107" fmla="*/ 617 h 1785"/>
                  <a:gd name="T108" fmla="*/ 17 w 1427"/>
                  <a:gd name="T109" fmla="*/ 544 h 1785"/>
                  <a:gd name="T110" fmla="*/ 26 w 1427"/>
                  <a:gd name="T111" fmla="*/ 468 h 1785"/>
                  <a:gd name="T112" fmla="*/ 50 w 1427"/>
                  <a:gd name="T113" fmla="*/ 382 h 1785"/>
                  <a:gd name="T114" fmla="*/ 93 w 1427"/>
                  <a:gd name="T115" fmla="*/ 292 h 1785"/>
                  <a:gd name="T116" fmla="*/ 158 w 1427"/>
                  <a:gd name="T117" fmla="*/ 204 h 1785"/>
                  <a:gd name="T118" fmla="*/ 249 w 1427"/>
                  <a:gd name="T119" fmla="*/ 124 h 1785"/>
                  <a:gd name="T120" fmla="*/ 368 w 1427"/>
                  <a:gd name="T121" fmla="*/ 59 h 1785"/>
                  <a:gd name="T122" fmla="*/ 518 w 1427"/>
                  <a:gd name="T123" fmla="*/ 17 h 1785"/>
                  <a:gd name="T124" fmla="*/ 704 w 1427"/>
                  <a:gd name="T125" fmla="*/ 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27" h="1785">
                    <a:moveTo>
                      <a:pt x="704" y="0"/>
                    </a:moveTo>
                    <a:lnTo>
                      <a:pt x="704" y="0"/>
                    </a:lnTo>
                    <a:lnTo>
                      <a:pt x="713" y="0"/>
                    </a:lnTo>
                    <a:lnTo>
                      <a:pt x="713" y="0"/>
                    </a:lnTo>
                    <a:lnTo>
                      <a:pt x="713" y="0"/>
                    </a:lnTo>
                    <a:lnTo>
                      <a:pt x="714" y="0"/>
                    </a:lnTo>
                    <a:lnTo>
                      <a:pt x="714" y="0"/>
                    </a:lnTo>
                    <a:lnTo>
                      <a:pt x="715" y="0"/>
                    </a:lnTo>
                    <a:lnTo>
                      <a:pt x="718" y="0"/>
                    </a:lnTo>
                    <a:lnTo>
                      <a:pt x="722" y="0"/>
                    </a:lnTo>
                    <a:lnTo>
                      <a:pt x="722" y="0"/>
                    </a:lnTo>
                    <a:lnTo>
                      <a:pt x="788" y="2"/>
                    </a:lnTo>
                    <a:lnTo>
                      <a:pt x="850" y="8"/>
                    </a:lnTo>
                    <a:lnTo>
                      <a:pt x="908" y="17"/>
                    </a:lnTo>
                    <a:lnTo>
                      <a:pt x="962" y="28"/>
                    </a:lnTo>
                    <a:lnTo>
                      <a:pt x="1012" y="43"/>
                    </a:lnTo>
                    <a:lnTo>
                      <a:pt x="1059" y="59"/>
                    </a:lnTo>
                    <a:lnTo>
                      <a:pt x="1102" y="79"/>
                    </a:lnTo>
                    <a:lnTo>
                      <a:pt x="1142" y="101"/>
                    </a:lnTo>
                    <a:lnTo>
                      <a:pt x="1178" y="124"/>
                    </a:lnTo>
                    <a:lnTo>
                      <a:pt x="1211" y="149"/>
                    </a:lnTo>
                    <a:lnTo>
                      <a:pt x="1241" y="176"/>
                    </a:lnTo>
                    <a:lnTo>
                      <a:pt x="1269" y="204"/>
                    </a:lnTo>
                    <a:lnTo>
                      <a:pt x="1292" y="232"/>
                    </a:lnTo>
                    <a:lnTo>
                      <a:pt x="1314" y="262"/>
                    </a:lnTo>
                    <a:lnTo>
                      <a:pt x="1334" y="292"/>
                    </a:lnTo>
                    <a:lnTo>
                      <a:pt x="1350" y="322"/>
                    </a:lnTo>
                    <a:lnTo>
                      <a:pt x="1365" y="352"/>
                    </a:lnTo>
                    <a:lnTo>
                      <a:pt x="1376" y="382"/>
                    </a:lnTo>
                    <a:lnTo>
                      <a:pt x="1386" y="412"/>
                    </a:lnTo>
                    <a:lnTo>
                      <a:pt x="1395" y="439"/>
                    </a:lnTo>
                    <a:lnTo>
                      <a:pt x="1401" y="468"/>
                    </a:lnTo>
                    <a:lnTo>
                      <a:pt x="1405" y="494"/>
                    </a:lnTo>
                    <a:lnTo>
                      <a:pt x="1408" y="520"/>
                    </a:lnTo>
                    <a:lnTo>
                      <a:pt x="1409" y="544"/>
                    </a:lnTo>
                    <a:lnTo>
                      <a:pt x="1409" y="567"/>
                    </a:lnTo>
                    <a:lnTo>
                      <a:pt x="1408" y="586"/>
                    </a:lnTo>
                    <a:lnTo>
                      <a:pt x="1405" y="617"/>
                    </a:lnTo>
                    <a:lnTo>
                      <a:pt x="1402" y="648"/>
                    </a:lnTo>
                    <a:lnTo>
                      <a:pt x="1398" y="680"/>
                    </a:lnTo>
                    <a:lnTo>
                      <a:pt x="1393" y="712"/>
                    </a:lnTo>
                    <a:lnTo>
                      <a:pt x="1388" y="743"/>
                    </a:lnTo>
                    <a:lnTo>
                      <a:pt x="1383" y="772"/>
                    </a:lnTo>
                    <a:lnTo>
                      <a:pt x="1379" y="799"/>
                    </a:lnTo>
                    <a:lnTo>
                      <a:pt x="1375" y="824"/>
                    </a:lnTo>
                    <a:lnTo>
                      <a:pt x="1372" y="846"/>
                    </a:lnTo>
                    <a:lnTo>
                      <a:pt x="1369" y="863"/>
                    </a:lnTo>
                    <a:lnTo>
                      <a:pt x="1366" y="877"/>
                    </a:lnTo>
                    <a:lnTo>
                      <a:pt x="1365" y="885"/>
                    </a:lnTo>
                    <a:lnTo>
                      <a:pt x="1364" y="888"/>
                    </a:lnTo>
                    <a:lnTo>
                      <a:pt x="1366" y="888"/>
                    </a:lnTo>
                    <a:lnTo>
                      <a:pt x="1370" y="891"/>
                    </a:lnTo>
                    <a:lnTo>
                      <a:pt x="1375" y="895"/>
                    </a:lnTo>
                    <a:lnTo>
                      <a:pt x="1383" y="901"/>
                    </a:lnTo>
                    <a:lnTo>
                      <a:pt x="1392" y="911"/>
                    </a:lnTo>
                    <a:lnTo>
                      <a:pt x="1400" y="922"/>
                    </a:lnTo>
                    <a:lnTo>
                      <a:pt x="1408" y="938"/>
                    </a:lnTo>
                    <a:lnTo>
                      <a:pt x="1415" y="955"/>
                    </a:lnTo>
                    <a:lnTo>
                      <a:pt x="1422" y="977"/>
                    </a:lnTo>
                    <a:lnTo>
                      <a:pt x="1426" y="1002"/>
                    </a:lnTo>
                    <a:lnTo>
                      <a:pt x="1427" y="1032"/>
                    </a:lnTo>
                    <a:lnTo>
                      <a:pt x="1423" y="1072"/>
                    </a:lnTo>
                    <a:lnTo>
                      <a:pt x="1417" y="1106"/>
                    </a:lnTo>
                    <a:lnTo>
                      <a:pt x="1411" y="1136"/>
                    </a:lnTo>
                    <a:lnTo>
                      <a:pt x="1404" y="1161"/>
                    </a:lnTo>
                    <a:lnTo>
                      <a:pt x="1396" y="1180"/>
                    </a:lnTo>
                    <a:lnTo>
                      <a:pt x="1386" y="1198"/>
                    </a:lnTo>
                    <a:lnTo>
                      <a:pt x="1377" y="1211"/>
                    </a:lnTo>
                    <a:lnTo>
                      <a:pt x="1368" y="1222"/>
                    </a:lnTo>
                    <a:lnTo>
                      <a:pt x="1357" y="1231"/>
                    </a:lnTo>
                    <a:lnTo>
                      <a:pt x="1347" y="1237"/>
                    </a:lnTo>
                    <a:lnTo>
                      <a:pt x="1337" y="1243"/>
                    </a:lnTo>
                    <a:lnTo>
                      <a:pt x="1326" y="1249"/>
                    </a:lnTo>
                    <a:lnTo>
                      <a:pt x="1317" y="1253"/>
                    </a:lnTo>
                    <a:lnTo>
                      <a:pt x="1307" y="1258"/>
                    </a:lnTo>
                    <a:lnTo>
                      <a:pt x="1299" y="1264"/>
                    </a:lnTo>
                    <a:lnTo>
                      <a:pt x="1290" y="1271"/>
                    </a:lnTo>
                    <a:lnTo>
                      <a:pt x="1282" y="1280"/>
                    </a:lnTo>
                    <a:lnTo>
                      <a:pt x="1276" y="1291"/>
                    </a:lnTo>
                    <a:lnTo>
                      <a:pt x="1271" y="1305"/>
                    </a:lnTo>
                    <a:lnTo>
                      <a:pt x="1267" y="1322"/>
                    </a:lnTo>
                    <a:lnTo>
                      <a:pt x="1254" y="1369"/>
                    </a:lnTo>
                    <a:lnTo>
                      <a:pt x="1239" y="1415"/>
                    </a:lnTo>
                    <a:lnTo>
                      <a:pt x="1218" y="1458"/>
                    </a:lnTo>
                    <a:lnTo>
                      <a:pt x="1194" y="1499"/>
                    </a:lnTo>
                    <a:lnTo>
                      <a:pt x="1168" y="1537"/>
                    </a:lnTo>
                    <a:lnTo>
                      <a:pt x="1139" y="1572"/>
                    </a:lnTo>
                    <a:lnTo>
                      <a:pt x="1108" y="1605"/>
                    </a:lnTo>
                    <a:lnTo>
                      <a:pt x="1077" y="1635"/>
                    </a:lnTo>
                    <a:lnTo>
                      <a:pt x="1045" y="1662"/>
                    </a:lnTo>
                    <a:lnTo>
                      <a:pt x="1013" y="1686"/>
                    </a:lnTo>
                    <a:lnTo>
                      <a:pt x="982" y="1706"/>
                    </a:lnTo>
                    <a:lnTo>
                      <a:pt x="952" y="1724"/>
                    </a:lnTo>
                    <a:lnTo>
                      <a:pt x="925" y="1737"/>
                    </a:lnTo>
                    <a:lnTo>
                      <a:pt x="874" y="1757"/>
                    </a:lnTo>
                    <a:lnTo>
                      <a:pt x="821" y="1772"/>
                    </a:lnTo>
                    <a:lnTo>
                      <a:pt x="769" y="1781"/>
                    </a:lnTo>
                    <a:lnTo>
                      <a:pt x="714" y="1785"/>
                    </a:lnTo>
                    <a:lnTo>
                      <a:pt x="714" y="1785"/>
                    </a:lnTo>
                    <a:lnTo>
                      <a:pt x="714" y="1785"/>
                    </a:lnTo>
                    <a:lnTo>
                      <a:pt x="713" y="1785"/>
                    </a:lnTo>
                    <a:lnTo>
                      <a:pt x="713" y="1785"/>
                    </a:lnTo>
                    <a:lnTo>
                      <a:pt x="658" y="1781"/>
                    </a:lnTo>
                    <a:lnTo>
                      <a:pt x="605" y="1772"/>
                    </a:lnTo>
                    <a:lnTo>
                      <a:pt x="554" y="1757"/>
                    </a:lnTo>
                    <a:lnTo>
                      <a:pt x="502" y="1737"/>
                    </a:lnTo>
                    <a:lnTo>
                      <a:pt x="474" y="1724"/>
                    </a:lnTo>
                    <a:lnTo>
                      <a:pt x="444" y="1706"/>
                    </a:lnTo>
                    <a:lnTo>
                      <a:pt x="413" y="1686"/>
                    </a:lnTo>
                    <a:lnTo>
                      <a:pt x="381" y="1662"/>
                    </a:lnTo>
                    <a:lnTo>
                      <a:pt x="349" y="1635"/>
                    </a:lnTo>
                    <a:lnTo>
                      <a:pt x="318" y="1605"/>
                    </a:lnTo>
                    <a:lnTo>
                      <a:pt x="287" y="1572"/>
                    </a:lnTo>
                    <a:lnTo>
                      <a:pt x="259" y="1537"/>
                    </a:lnTo>
                    <a:lnTo>
                      <a:pt x="232" y="1499"/>
                    </a:lnTo>
                    <a:lnTo>
                      <a:pt x="209" y="1458"/>
                    </a:lnTo>
                    <a:lnTo>
                      <a:pt x="188" y="1415"/>
                    </a:lnTo>
                    <a:lnTo>
                      <a:pt x="172" y="1369"/>
                    </a:lnTo>
                    <a:lnTo>
                      <a:pt x="160" y="1322"/>
                    </a:lnTo>
                    <a:lnTo>
                      <a:pt x="156" y="1305"/>
                    </a:lnTo>
                    <a:lnTo>
                      <a:pt x="151" y="1291"/>
                    </a:lnTo>
                    <a:lnTo>
                      <a:pt x="144" y="1280"/>
                    </a:lnTo>
                    <a:lnTo>
                      <a:pt x="136" y="1271"/>
                    </a:lnTo>
                    <a:lnTo>
                      <a:pt x="128" y="1264"/>
                    </a:lnTo>
                    <a:lnTo>
                      <a:pt x="120" y="1258"/>
                    </a:lnTo>
                    <a:lnTo>
                      <a:pt x="110" y="1253"/>
                    </a:lnTo>
                    <a:lnTo>
                      <a:pt x="100" y="1249"/>
                    </a:lnTo>
                    <a:lnTo>
                      <a:pt x="90" y="1243"/>
                    </a:lnTo>
                    <a:lnTo>
                      <a:pt x="79" y="1237"/>
                    </a:lnTo>
                    <a:lnTo>
                      <a:pt x="69" y="1231"/>
                    </a:lnTo>
                    <a:lnTo>
                      <a:pt x="59" y="1222"/>
                    </a:lnTo>
                    <a:lnTo>
                      <a:pt x="49" y="1211"/>
                    </a:lnTo>
                    <a:lnTo>
                      <a:pt x="40" y="1198"/>
                    </a:lnTo>
                    <a:lnTo>
                      <a:pt x="31" y="1180"/>
                    </a:lnTo>
                    <a:lnTo>
                      <a:pt x="23" y="1161"/>
                    </a:lnTo>
                    <a:lnTo>
                      <a:pt x="15" y="1136"/>
                    </a:lnTo>
                    <a:lnTo>
                      <a:pt x="9" y="1106"/>
                    </a:lnTo>
                    <a:lnTo>
                      <a:pt x="4" y="1072"/>
                    </a:lnTo>
                    <a:lnTo>
                      <a:pt x="0" y="1032"/>
                    </a:lnTo>
                    <a:lnTo>
                      <a:pt x="1" y="1002"/>
                    </a:lnTo>
                    <a:lnTo>
                      <a:pt x="5" y="977"/>
                    </a:lnTo>
                    <a:lnTo>
                      <a:pt x="11" y="955"/>
                    </a:lnTo>
                    <a:lnTo>
                      <a:pt x="18" y="938"/>
                    </a:lnTo>
                    <a:lnTo>
                      <a:pt x="27" y="922"/>
                    </a:lnTo>
                    <a:lnTo>
                      <a:pt x="35" y="911"/>
                    </a:lnTo>
                    <a:lnTo>
                      <a:pt x="43" y="901"/>
                    </a:lnTo>
                    <a:lnTo>
                      <a:pt x="51" y="895"/>
                    </a:lnTo>
                    <a:lnTo>
                      <a:pt x="57" y="891"/>
                    </a:lnTo>
                    <a:lnTo>
                      <a:pt x="61" y="888"/>
                    </a:lnTo>
                    <a:lnTo>
                      <a:pt x="63" y="888"/>
                    </a:lnTo>
                    <a:lnTo>
                      <a:pt x="62" y="885"/>
                    </a:lnTo>
                    <a:lnTo>
                      <a:pt x="61" y="877"/>
                    </a:lnTo>
                    <a:lnTo>
                      <a:pt x="58" y="863"/>
                    </a:lnTo>
                    <a:lnTo>
                      <a:pt x="55" y="846"/>
                    </a:lnTo>
                    <a:lnTo>
                      <a:pt x="51" y="824"/>
                    </a:lnTo>
                    <a:lnTo>
                      <a:pt x="47" y="799"/>
                    </a:lnTo>
                    <a:lnTo>
                      <a:pt x="43" y="772"/>
                    </a:lnTo>
                    <a:lnTo>
                      <a:pt x="38" y="743"/>
                    </a:lnTo>
                    <a:lnTo>
                      <a:pt x="34" y="712"/>
                    </a:lnTo>
                    <a:lnTo>
                      <a:pt x="30" y="680"/>
                    </a:lnTo>
                    <a:lnTo>
                      <a:pt x="25" y="648"/>
                    </a:lnTo>
                    <a:lnTo>
                      <a:pt x="22" y="617"/>
                    </a:lnTo>
                    <a:lnTo>
                      <a:pt x="18" y="586"/>
                    </a:lnTo>
                    <a:lnTo>
                      <a:pt x="17" y="567"/>
                    </a:lnTo>
                    <a:lnTo>
                      <a:pt x="17" y="544"/>
                    </a:lnTo>
                    <a:lnTo>
                      <a:pt x="18" y="520"/>
                    </a:lnTo>
                    <a:lnTo>
                      <a:pt x="22" y="494"/>
                    </a:lnTo>
                    <a:lnTo>
                      <a:pt x="26" y="468"/>
                    </a:lnTo>
                    <a:lnTo>
                      <a:pt x="32" y="439"/>
                    </a:lnTo>
                    <a:lnTo>
                      <a:pt x="40" y="412"/>
                    </a:lnTo>
                    <a:lnTo>
                      <a:pt x="50" y="382"/>
                    </a:lnTo>
                    <a:lnTo>
                      <a:pt x="62" y="352"/>
                    </a:lnTo>
                    <a:lnTo>
                      <a:pt x="76" y="322"/>
                    </a:lnTo>
                    <a:lnTo>
                      <a:pt x="93" y="292"/>
                    </a:lnTo>
                    <a:lnTo>
                      <a:pt x="112" y="262"/>
                    </a:lnTo>
                    <a:lnTo>
                      <a:pt x="134" y="232"/>
                    </a:lnTo>
                    <a:lnTo>
                      <a:pt x="158" y="204"/>
                    </a:lnTo>
                    <a:lnTo>
                      <a:pt x="186" y="176"/>
                    </a:lnTo>
                    <a:lnTo>
                      <a:pt x="216" y="149"/>
                    </a:lnTo>
                    <a:lnTo>
                      <a:pt x="249" y="124"/>
                    </a:lnTo>
                    <a:lnTo>
                      <a:pt x="285" y="101"/>
                    </a:lnTo>
                    <a:lnTo>
                      <a:pt x="325" y="79"/>
                    </a:lnTo>
                    <a:lnTo>
                      <a:pt x="368" y="59"/>
                    </a:lnTo>
                    <a:lnTo>
                      <a:pt x="414" y="43"/>
                    </a:lnTo>
                    <a:lnTo>
                      <a:pt x="465" y="28"/>
                    </a:lnTo>
                    <a:lnTo>
                      <a:pt x="518" y="17"/>
                    </a:lnTo>
                    <a:lnTo>
                      <a:pt x="576" y="8"/>
                    </a:lnTo>
                    <a:lnTo>
                      <a:pt x="638" y="2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"/>
              <p:cNvSpPr>
                <a:spLocks/>
              </p:cNvSpPr>
              <p:nvPr/>
            </p:nvSpPr>
            <p:spPr bwMode="auto">
              <a:xfrm>
                <a:off x="-357188" y="3373438"/>
                <a:ext cx="492125" cy="223838"/>
              </a:xfrm>
              <a:custGeom>
                <a:avLst/>
                <a:gdLst>
                  <a:gd name="T0" fmla="*/ 1769 w 3103"/>
                  <a:gd name="T1" fmla="*/ 2 h 1409"/>
                  <a:gd name="T2" fmla="*/ 1813 w 3103"/>
                  <a:gd name="T3" fmla="*/ 33 h 1409"/>
                  <a:gd name="T4" fmla="*/ 1816 w 3103"/>
                  <a:gd name="T5" fmla="*/ 89 h 1409"/>
                  <a:gd name="T6" fmla="*/ 1798 w 3103"/>
                  <a:gd name="T7" fmla="*/ 128 h 1409"/>
                  <a:gd name="T8" fmla="*/ 1773 w 3103"/>
                  <a:gd name="T9" fmla="*/ 180 h 1409"/>
                  <a:gd name="T10" fmla="*/ 1740 w 3103"/>
                  <a:gd name="T11" fmla="*/ 249 h 1409"/>
                  <a:gd name="T12" fmla="*/ 1706 w 3103"/>
                  <a:gd name="T13" fmla="*/ 321 h 1409"/>
                  <a:gd name="T14" fmla="*/ 1678 w 3103"/>
                  <a:gd name="T15" fmla="*/ 381 h 1409"/>
                  <a:gd name="T16" fmla="*/ 1661 w 3103"/>
                  <a:gd name="T17" fmla="*/ 414 h 1409"/>
                  <a:gd name="T18" fmla="*/ 1703 w 3103"/>
                  <a:gd name="T19" fmla="*/ 824 h 1409"/>
                  <a:gd name="T20" fmla="*/ 1775 w 3103"/>
                  <a:gd name="T21" fmla="*/ 677 h 1409"/>
                  <a:gd name="T22" fmla="*/ 1852 w 3103"/>
                  <a:gd name="T23" fmla="*/ 507 h 1409"/>
                  <a:gd name="T24" fmla="*/ 1926 w 3103"/>
                  <a:gd name="T25" fmla="*/ 336 h 1409"/>
                  <a:gd name="T26" fmla="*/ 1988 w 3103"/>
                  <a:gd name="T27" fmla="*/ 188 h 1409"/>
                  <a:gd name="T28" fmla="*/ 2013 w 3103"/>
                  <a:gd name="T29" fmla="*/ 148 h 1409"/>
                  <a:gd name="T30" fmla="*/ 2074 w 3103"/>
                  <a:gd name="T31" fmla="*/ 113 h 1409"/>
                  <a:gd name="T32" fmla="*/ 2137 w 3103"/>
                  <a:gd name="T33" fmla="*/ 117 h 1409"/>
                  <a:gd name="T34" fmla="*/ 2154 w 3103"/>
                  <a:gd name="T35" fmla="*/ 124 h 1409"/>
                  <a:gd name="T36" fmla="*/ 2214 w 3103"/>
                  <a:gd name="T37" fmla="*/ 150 h 1409"/>
                  <a:gd name="T38" fmla="*/ 2310 w 3103"/>
                  <a:gd name="T39" fmla="*/ 192 h 1409"/>
                  <a:gd name="T40" fmla="*/ 2430 w 3103"/>
                  <a:gd name="T41" fmla="*/ 246 h 1409"/>
                  <a:gd name="T42" fmla="*/ 2565 w 3103"/>
                  <a:gd name="T43" fmla="*/ 309 h 1409"/>
                  <a:gd name="T44" fmla="*/ 2707 w 3103"/>
                  <a:gd name="T45" fmla="*/ 376 h 1409"/>
                  <a:gd name="T46" fmla="*/ 2844 w 3103"/>
                  <a:gd name="T47" fmla="*/ 444 h 1409"/>
                  <a:gd name="T48" fmla="*/ 2979 w 3103"/>
                  <a:gd name="T49" fmla="*/ 519 h 1409"/>
                  <a:gd name="T50" fmla="*/ 3071 w 3103"/>
                  <a:gd name="T51" fmla="*/ 609 h 1409"/>
                  <a:gd name="T52" fmla="*/ 3103 w 3103"/>
                  <a:gd name="T53" fmla="*/ 707 h 1409"/>
                  <a:gd name="T54" fmla="*/ 0 w 3103"/>
                  <a:gd name="T55" fmla="*/ 707 h 1409"/>
                  <a:gd name="T56" fmla="*/ 33 w 3103"/>
                  <a:gd name="T57" fmla="*/ 609 h 1409"/>
                  <a:gd name="T58" fmla="*/ 125 w 3103"/>
                  <a:gd name="T59" fmla="*/ 519 h 1409"/>
                  <a:gd name="T60" fmla="*/ 258 w 3103"/>
                  <a:gd name="T61" fmla="*/ 444 h 1409"/>
                  <a:gd name="T62" fmla="*/ 396 w 3103"/>
                  <a:gd name="T63" fmla="*/ 376 h 1409"/>
                  <a:gd name="T64" fmla="*/ 537 w 3103"/>
                  <a:gd name="T65" fmla="*/ 309 h 1409"/>
                  <a:gd name="T66" fmla="*/ 673 w 3103"/>
                  <a:gd name="T67" fmla="*/ 246 h 1409"/>
                  <a:gd name="T68" fmla="*/ 794 w 3103"/>
                  <a:gd name="T69" fmla="*/ 192 h 1409"/>
                  <a:gd name="T70" fmla="*/ 889 w 3103"/>
                  <a:gd name="T71" fmla="*/ 150 h 1409"/>
                  <a:gd name="T72" fmla="*/ 950 w 3103"/>
                  <a:gd name="T73" fmla="*/ 124 h 1409"/>
                  <a:gd name="T74" fmla="*/ 966 w 3103"/>
                  <a:gd name="T75" fmla="*/ 117 h 1409"/>
                  <a:gd name="T76" fmla="*/ 1030 w 3103"/>
                  <a:gd name="T77" fmla="*/ 113 h 1409"/>
                  <a:gd name="T78" fmla="*/ 1091 w 3103"/>
                  <a:gd name="T79" fmla="*/ 148 h 1409"/>
                  <a:gd name="T80" fmla="*/ 1115 w 3103"/>
                  <a:gd name="T81" fmla="*/ 188 h 1409"/>
                  <a:gd name="T82" fmla="*/ 1177 w 3103"/>
                  <a:gd name="T83" fmla="*/ 336 h 1409"/>
                  <a:gd name="T84" fmla="*/ 1251 w 3103"/>
                  <a:gd name="T85" fmla="*/ 507 h 1409"/>
                  <a:gd name="T86" fmla="*/ 1329 w 3103"/>
                  <a:gd name="T87" fmla="*/ 677 h 1409"/>
                  <a:gd name="T88" fmla="*/ 1400 w 3103"/>
                  <a:gd name="T89" fmla="*/ 824 h 1409"/>
                  <a:gd name="T90" fmla="*/ 1441 w 3103"/>
                  <a:gd name="T91" fmla="*/ 414 h 1409"/>
                  <a:gd name="T92" fmla="*/ 1426 w 3103"/>
                  <a:gd name="T93" fmla="*/ 381 h 1409"/>
                  <a:gd name="T94" fmla="*/ 1397 w 3103"/>
                  <a:gd name="T95" fmla="*/ 321 h 1409"/>
                  <a:gd name="T96" fmla="*/ 1363 w 3103"/>
                  <a:gd name="T97" fmla="*/ 249 h 1409"/>
                  <a:gd name="T98" fmla="*/ 1330 w 3103"/>
                  <a:gd name="T99" fmla="*/ 180 h 1409"/>
                  <a:gd name="T100" fmla="*/ 1305 w 3103"/>
                  <a:gd name="T101" fmla="*/ 128 h 1409"/>
                  <a:gd name="T102" fmla="*/ 1286 w 3103"/>
                  <a:gd name="T103" fmla="*/ 89 h 1409"/>
                  <a:gd name="T104" fmla="*/ 1289 w 3103"/>
                  <a:gd name="T105" fmla="*/ 33 h 1409"/>
                  <a:gd name="T106" fmla="*/ 1334 w 3103"/>
                  <a:gd name="T107" fmla="*/ 2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03" h="1409">
                    <a:moveTo>
                      <a:pt x="1357" y="0"/>
                    </a:moveTo>
                    <a:lnTo>
                      <a:pt x="1746" y="0"/>
                    </a:lnTo>
                    <a:lnTo>
                      <a:pt x="1769" y="2"/>
                    </a:lnTo>
                    <a:lnTo>
                      <a:pt x="1787" y="9"/>
                    </a:lnTo>
                    <a:lnTo>
                      <a:pt x="1803" y="19"/>
                    </a:lnTo>
                    <a:lnTo>
                      <a:pt x="1813" y="33"/>
                    </a:lnTo>
                    <a:lnTo>
                      <a:pt x="1820" y="50"/>
                    </a:lnTo>
                    <a:lnTo>
                      <a:pt x="1821" y="68"/>
                    </a:lnTo>
                    <a:lnTo>
                      <a:pt x="1816" y="89"/>
                    </a:lnTo>
                    <a:lnTo>
                      <a:pt x="1807" y="111"/>
                    </a:lnTo>
                    <a:lnTo>
                      <a:pt x="1804" y="117"/>
                    </a:lnTo>
                    <a:lnTo>
                      <a:pt x="1798" y="128"/>
                    </a:lnTo>
                    <a:lnTo>
                      <a:pt x="1792" y="143"/>
                    </a:lnTo>
                    <a:lnTo>
                      <a:pt x="1782" y="159"/>
                    </a:lnTo>
                    <a:lnTo>
                      <a:pt x="1773" y="180"/>
                    </a:lnTo>
                    <a:lnTo>
                      <a:pt x="1763" y="202"/>
                    </a:lnTo>
                    <a:lnTo>
                      <a:pt x="1751" y="225"/>
                    </a:lnTo>
                    <a:lnTo>
                      <a:pt x="1740" y="249"/>
                    </a:lnTo>
                    <a:lnTo>
                      <a:pt x="1729" y="273"/>
                    </a:lnTo>
                    <a:lnTo>
                      <a:pt x="1717" y="298"/>
                    </a:lnTo>
                    <a:lnTo>
                      <a:pt x="1706" y="321"/>
                    </a:lnTo>
                    <a:lnTo>
                      <a:pt x="1696" y="343"/>
                    </a:lnTo>
                    <a:lnTo>
                      <a:pt x="1686" y="363"/>
                    </a:lnTo>
                    <a:lnTo>
                      <a:pt x="1678" y="381"/>
                    </a:lnTo>
                    <a:lnTo>
                      <a:pt x="1671" y="396"/>
                    </a:lnTo>
                    <a:lnTo>
                      <a:pt x="1666" y="406"/>
                    </a:lnTo>
                    <a:lnTo>
                      <a:pt x="1661" y="414"/>
                    </a:lnTo>
                    <a:lnTo>
                      <a:pt x="1660" y="417"/>
                    </a:lnTo>
                    <a:lnTo>
                      <a:pt x="1682" y="863"/>
                    </a:lnTo>
                    <a:lnTo>
                      <a:pt x="1703" y="824"/>
                    </a:lnTo>
                    <a:lnTo>
                      <a:pt x="1725" y="779"/>
                    </a:lnTo>
                    <a:lnTo>
                      <a:pt x="1749" y="730"/>
                    </a:lnTo>
                    <a:lnTo>
                      <a:pt x="1775" y="677"/>
                    </a:lnTo>
                    <a:lnTo>
                      <a:pt x="1800" y="621"/>
                    </a:lnTo>
                    <a:lnTo>
                      <a:pt x="1826" y="564"/>
                    </a:lnTo>
                    <a:lnTo>
                      <a:pt x="1852" y="507"/>
                    </a:lnTo>
                    <a:lnTo>
                      <a:pt x="1877" y="449"/>
                    </a:lnTo>
                    <a:lnTo>
                      <a:pt x="1902" y="391"/>
                    </a:lnTo>
                    <a:lnTo>
                      <a:pt x="1926" y="336"/>
                    </a:lnTo>
                    <a:lnTo>
                      <a:pt x="1949" y="282"/>
                    </a:lnTo>
                    <a:lnTo>
                      <a:pt x="1969" y="233"/>
                    </a:lnTo>
                    <a:lnTo>
                      <a:pt x="1988" y="188"/>
                    </a:lnTo>
                    <a:lnTo>
                      <a:pt x="1988" y="188"/>
                    </a:lnTo>
                    <a:lnTo>
                      <a:pt x="1998" y="167"/>
                    </a:lnTo>
                    <a:lnTo>
                      <a:pt x="2013" y="148"/>
                    </a:lnTo>
                    <a:lnTo>
                      <a:pt x="2030" y="133"/>
                    </a:lnTo>
                    <a:lnTo>
                      <a:pt x="2050" y="120"/>
                    </a:lnTo>
                    <a:lnTo>
                      <a:pt x="2074" y="113"/>
                    </a:lnTo>
                    <a:lnTo>
                      <a:pt x="2097" y="111"/>
                    </a:lnTo>
                    <a:lnTo>
                      <a:pt x="2118" y="112"/>
                    </a:lnTo>
                    <a:lnTo>
                      <a:pt x="2137" y="117"/>
                    </a:lnTo>
                    <a:lnTo>
                      <a:pt x="2138" y="117"/>
                    </a:lnTo>
                    <a:lnTo>
                      <a:pt x="2143" y="119"/>
                    </a:lnTo>
                    <a:lnTo>
                      <a:pt x="2154" y="124"/>
                    </a:lnTo>
                    <a:lnTo>
                      <a:pt x="2170" y="130"/>
                    </a:lnTo>
                    <a:lnTo>
                      <a:pt x="2190" y="140"/>
                    </a:lnTo>
                    <a:lnTo>
                      <a:pt x="2214" y="150"/>
                    </a:lnTo>
                    <a:lnTo>
                      <a:pt x="2243" y="163"/>
                    </a:lnTo>
                    <a:lnTo>
                      <a:pt x="2275" y="177"/>
                    </a:lnTo>
                    <a:lnTo>
                      <a:pt x="2310" y="192"/>
                    </a:lnTo>
                    <a:lnTo>
                      <a:pt x="2347" y="209"/>
                    </a:lnTo>
                    <a:lnTo>
                      <a:pt x="2388" y="228"/>
                    </a:lnTo>
                    <a:lnTo>
                      <a:pt x="2430" y="246"/>
                    </a:lnTo>
                    <a:lnTo>
                      <a:pt x="2475" y="267"/>
                    </a:lnTo>
                    <a:lnTo>
                      <a:pt x="2519" y="288"/>
                    </a:lnTo>
                    <a:lnTo>
                      <a:pt x="2565" y="309"/>
                    </a:lnTo>
                    <a:lnTo>
                      <a:pt x="2613" y="331"/>
                    </a:lnTo>
                    <a:lnTo>
                      <a:pt x="2660" y="354"/>
                    </a:lnTo>
                    <a:lnTo>
                      <a:pt x="2707" y="376"/>
                    </a:lnTo>
                    <a:lnTo>
                      <a:pt x="2754" y="398"/>
                    </a:lnTo>
                    <a:lnTo>
                      <a:pt x="2800" y="421"/>
                    </a:lnTo>
                    <a:lnTo>
                      <a:pt x="2844" y="444"/>
                    </a:lnTo>
                    <a:lnTo>
                      <a:pt x="2889" y="465"/>
                    </a:lnTo>
                    <a:lnTo>
                      <a:pt x="2936" y="491"/>
                    </a:lnTo>
                    <a:lnTo>
                      <a:pt x="2979" y="519"/>
                    </a:lnTo>
                    <a:lnTo>
                      <a:pt x="3015" y="548"/>
                    </a:lnTo>
                    <a:lnTo>
                      <a:pt x="3046" y="578"/>
                    </a:lnTo>
                    <a:lnTo>
                      <a:pt x="3071" y="609"/>
                    </a:lnTo>
                    <a:lnTo>
                      <a:pt x="3088" y="641"/>
                    </a:lnTo>
                    <a:lnTo>
                      <a:pt x="3100" y="674"/>
                    </a:lnTo>
                    <a:lnTo>
                      <a:pt x="3103" y="707"/>
                    </a:lnTo>
                    <a:lnTo>
                      <a:pt x="3103" y="1409"/>
                    </a:lnTo>
                    <a:lnTo>
                      <a:pt x="0" y="1409"/>
                    </a:lnTo>
                    <a:lnTo>
                      <a:pt x="0" y="707"/>
                    </a:lnTo>
                    <a:lnTo>
                      <a:pt x="4" y="674"/>
                    </a:lnTo>
                    <a:lnTo>
                      <a:pt x="14" y="641"/>
                    </a:lnTo>
                    <a:lnTo>
                      <a:pt x="33" y="609"/>
                    </a:lnTo>
                    <a:lnTo>
                      <a:pt x="57" y="578"/>
                    </a:lnTo>
                    <a:lnTo>
                      <a:pt x="88" y="548"/>
                    </a:lnTo>
                    <a:lnTo>
                      <a:pt x="125" y="519"/>
                    </a:lnTo>
                    <a:lnTo>
                      <a:pt x="167" y="491"/>
                    </a:lnTo>
                    <a:lnTo>
                      <a:pt x="215" y="465"/>
                    </a:lnTo>
                    <a:lnTo>
                      <a:pt x="258" y="444"/>
                    </a:lnTo>
                    <a:lnTo>
                      <a:pt x="303" y="421"/>
                    </a:lnTo>
                    <a:lnTo>
                      <a:pt x="349" y="398"/>
                    </a:lnTo>
                    <a:lnTo>
                      <a:pt x="396" y="376"/>
                    </a:lnTo>
                    <a:lnTo>
                      <a:pt x="443" y="354"/>
                    </a:lnTo>
                    <a:lnTo>
                      <a:pt x="491" y="331"/>
                    </a:lnTo>
                    <a:lnTo>
                      <a:pt x="537" y="309"/>
                    </a:lnTo>
                    <a:lnTo>
                      <a:pt x="584" y="288"/>
                    </a:lnTo>
                    <a:lnTo>
                      <a:pt x="629" y="267"/>
                    </a:lnTo>
                    <a:lnTo>
                      <a:pt x="673" y="246"/>
                    </a:lnTo>
                    <a:lnTo>
                      <a:pt x="715" y="228"/>
                    </a:lnTo>
                    <a:lnTo>
                      <a:pt x="755" y="209"/>
                    </a:lnTo>
                    <a:lnTo>
                      <a:pt x="794" y="192"/>
                    </a:lnTo>
                    <a:lnTo>
                      <a:pt x="829" y="177"/>
                    </a:lnTo>
                    <a:lnTo>
                      <a:pt x="860" y="163"/>
                    </a:lnTo>
                    <a:lnTo>
                      <a:pt x="889" y="150"/>
                    </a:lnTo>
                    <a:lnTo>
                      <a:pt x="913" y="140"/>
                    </a:lnTo>
                    <a:lnTo>
                      <a:pt x="933" y="130"/>
                    </a:lnTo>
                    <a:lnTo>
                      <a:pt x="950" y="124"/>
                    </a:lnTo>
                    <a:lnTo>
                      <a:pt x="960" y="119"/>
                    </a:lnTo>
                    <a:lnTo>
                      <a:pt x="966" y="117"/>
                    </a:lnTo>
                    <a:lnTo>
                      <a:pt x="966" y="117"/>
                    </a:lnTo>
                    <a:lnTo>
                      <a:pt x="986" y="112"/>
                    </a:lnTo>
                    <a:lnTo>
                      <a:pt x="1005" y="111"/>
                    </a:lnTo>
                    <a:lnTo>
                      <a:pt x="1030" y="113"/>
                    </a:lnTo>
                    <a:lnTo>
                      <a:pt x="1053" y="120"/>
                    </a:lnTo>
                    <a:lnTo>
                      <a:pt x="1074" y="133"/>
                    </a:lnTo>
                    <a:lnTo>
                      <a:pt x="1091" y="148"/>
                    </a:lnTo>
                    <a:lnTo>
                      <a:pt x="1105" y="167"/>
                    </a:lnTo>
                    <a:lnTo>
                      <a:pt x="1115" y="188"/>
                    </a:lnTo>
                    <a:lnTo>
                      <a:pt x="1115" y="188"/>
                    </a:lnTo>
                    <a:lnTo>
                      <a:pt x="1134" y="233"/>
                    </a:lnTo>
                    <a:lnTo>
                      <a:pt x="1155" y="282"/>
                    </a:lnTo>
                    <a:lnTo>
                      <a:pt x="1177" y="336"/>
                    </a:lnTo>
                    <a:lnTo>
                      <a:pt x="1201" y="391"/>
                    </a:lnTo>
                    <a:lnTo>
                      <a:pt x="1225" y="449"/>
                    </a:lnTo>
                    <a:lnTo>
                      <a:pt x="1251" y="507"/>
                    </a:lnTo>
                    <a:lnTo>
                      <a:pt x="1277" y="564"/>
                    </a:lnTo>
                    <a:lnTo>
                      <a:pt x="1303" y="621"/>
                    </a:lnTo>
                    <a:lnTo>
                      <a:pt x="1329" y="677"/>
                    </a:lnTo>
                    <a:lnTo>
                      <a:pt x="1354" y="730"/>
                    </a:lnTo>
                    <a:lnTo>
                      <a:pt x="1377" y="779"/>
                    </a:lnTo>
                    <a:lnTo>
                      <a:pt x="1400" y="824"/>
                    </a:lnTo>
                    <a:lnTo>
                      <a:pt x="1422" y="863"/>
                    </a:lnTo>
                    <a:lnTo>
                      <a:pt x="1442" y="417"/>
                    </a:lnTo>
                    <a:lnTo>
                      <a:pt x="1441" y="414"/>
                    </a:lnTo>
                    <a:lnTo>
                      <a:pt x="1438" y="406"/>
                    </a:lnTo>
                    <a:lnTo>
                      <a:pt x="1432" y="396"/>
                    </a:lnTo>
                    <a:lnTo>
                      <a:pt x="1426" y="381"/>
                    </a:lnTo>
                    <a:lnTo>
                      <a:pt x="1418" y="363"/>
                    </a:lnTo>
                    <a:lnTo>
                      <a:pt x="1407" y="343"/>
                    </a:lnTo>
                    <a:lnTo>
                      <a:pt x="1397" y="321"/>
                    </a:lnTo>
                    <a:lnTo>
                      <a:pt x="1387" y="298"/>
                    </a:lnTo>
                    <a:lnTo>
                      <a:pt x="1374" y="273"/>
                    </a:lnTo>
                    <a:lnTo>
                      <a:pt x="1363" y="249"/>
                    </a:lnTo>
                    <a:lnTo>
                      <a:pt x="1351" y="225"/>
                    </a:lnTo>
                    <a:lnTo>
                      <a:pt x="1340" y="202"/>
                    </a:lnTo>
                    <a:lnTo>
                      <a:pt x="1330" y="180"/>
                    </a:lnTo>
                    <a:lnTo>
                      <a:pt x="1320" y="159"/>
                    </a:lnTo>
                    <a:lnTo>
                      <a:pt x="1312" y="143"/>
                    </a:lnTo>
                    <a:lnTo>
                      <a:pt x="1305" y="128"/>
                    </a:lnTo>
                    <a:lnTo>
                      <a:pt x="1300" y="117"/>
                    </a:lnTo>
                    <a:lnTo>
                      <a:pt x="1296" y="111"/>
                    </a:lnTo>
                    <a:lnTo>
                      <a:pt x="1286" y="89"/>
                    </a:lnTo>
                    <a:lnTo>
                      <a:pt x="1282" y="68"/>
                    </a:lnTo>
                    <a:lnTo>
                      <a:pt x="1283" y="50"/>
                    </a:lnTo>
                    <a:lnTo>
                      <a:pt x="1289" y="33"/>
                    </a:lnTo>
                    <a:lnTo>
                      <a:pt x="1301" y="19"/>
                    </a:lnTo>
                    <a:lnTo>
                      <a:pt x="1315" y="9"/>
                    </a:lnTo>
                    <a:lnTo>
                      <a:pt x="1334" y="2"/>
                    </a:lnTo>
                    <a:lnTo>
                      <a:pt x="13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028270" y="1589381"/>
              <a:ext cx="492125" cy="538163"/>
              <a:chOff x="-357188" y="3059113"/>
              <a:chExt cx="492125" cy="538163"/>
            </a:xfrm>
            <a:grpFill/>
          </p:grpSpPr>
          <p:sp>
            <p:nvSpPr>
              <p:cNvPr id="67" name="Freeform 6"/>
              <p:cNvSpPr>
                <a:spLocks/>
              </p:cNvSpPr>
              <p:nvPr/>
            </p:nvSpPr>
            <p:spPr bwMode="auto">
              <a:xfrm>
                <a:off x="-225425" y="3059113"/>
                <a:ext cx="227013" cy="282575"/>
              </a:xfrm>
              <a:custGeom>
                <a:avLst/>
                <a:gdLst>
                  <a:gd name="T0" fmla="*/ 713 w 1427"/>
                  <a:gd name="T1" fmla="*/ 0 h 1785"/>
                  <a:gd name="T2" fmla="*/ 714 w 1427"/>
                  <a:gd name="T3" fmla="*/ 0 h 1785"/>
                  <a:gd name="T4" fmla="*/ 718 w 1427"/>
                  <a:gd name="T5" fmla="*/ 0 h 1785"/>
                  <a:gd name="T6" fmla="*/ 788 w 1427"/>
                  <a:gd name="T7" fmla="*/ 2 h 1785"/>
                  <a:gd name="T8" fmla="*/ 962 w 1427"/>
                  <a:gd name="T9" fmla="*/ 28 h 1785"/>
                  <a:gd name="T10" fmla="*/ 1102 w 1427"/>
                  <a:gd name="T11" fmla="*/ 79 h 1785"/>
                  <a:gd name="T12" fmla="*/ 1211 w 1427"/>
                  <a:gd name="T13" fmla="*/ 149 h 1785"/>
                  <a:gd name="T14" fmla="*/ 1292 w 1427"/>
                  <a:gd name="T15" fmla="*/ 232 h 1785"/>
                  <a:gd name="T16" fmla="*/ 1350 w 1427"/>
                  <a:gd name="T17" fmla="*/ 322 h 1785"/>
                  <a:gd name="T18" fmla="*/ 1386 w 1427"/>
                  <a:gd name="T19" fmla="*/ 412 h 1785"/>
                  <a:gd name="T20" fmla="*/ 1405 w 1427"/>
                  <a:gd name="T21" fmla="*/ 494 h 1785"/>
                  <a:gd name="T22" fmla="*/ 1409 w 1427"/>
                  <a:gd name="T23" fmla="*/ 567 h 1785"/>
                  <a:gd name="T24" fmla="*/ 1402 w 1427"/>
                  <a:gd name="T25" fmla="*/ 648 h 1785"/>
                  <a:gd name="T26" fmla="*/ 1388 w 1427"/>
                  <a:gd name="T27" fmla="*/ 743 h 1785"/>
                  <a:gd name="T28" fmla="*/ 1375 w 1427"/>
                  <a:gd name="T29" fmla="*/ 824 h 1785"/>
                  <a:gd name="T30" fmla="*/ 1366 w 1427"/>
                  <a:gd name="T31" fmla="*/ 877 h 1785"/>
                  <a:gd name="T32" fmla="*/ 1366 w 1427"/>
                  <a:gd name="T33" fmla="*/ 888 h 1785"/>
                  <a:gd name="T34" fmla="*/ 1383 w 1427"/>
                  <a:gd name="T35" fmla="*/ 901 h 1785"/>
                  <a:gd name="T36" fmla="*/ 1408 w 1427"/>
                  <a:gd name="T37" fmla="*/ 938 h 1785"/>
                  <a:gd name="T38" fmla="*/ 1426 w 1427"/>
                  <a:gd name="T39" fmla="*/ 1002 h 1785"/>
                  <a:gd name="T40" fmla="*/ 1417 w 1427"/>
                  <a:gd name="T41" fmla="*/ 1106 h 1785"/>
                  <a:gd name="T42" fmla="*/ 1396 w 1427"/>
                  <a:gd name="T43" fmla="*/ 1180 h 1785"/>
                  <a:gd name="T44" fmla="*/ 1368 w 1427"/>
                  <a:gd name="T45" fmla="*/ 1222 h 1785"/>
                  <a:gd name="T46" fmla="*/ 1337 w 1427"/>
                  <a:gd name="T47" fmla="*/ 1243 h 1785"/>
                  <a:gd name="T48" fmla="*/ 1307 w 1427"/>
                  <a:gd name="T49" fmla="*/ 1258 h 1785"/>
                  <a:gd name="T50" fmla="*/ 1282 w 1427"/>
                  <a:gd name="T51" fmla="*/ 1280 h 1785"/>
                  <a:gd name="T52" fmla="*/ 1267 w 1427"/>
                  <a:gd name="T53" fmla="*/ 1322 h 1785"/>
                  <a:gd name="T54" fmla="*/ 1218 w 1427"/>
                  <a:gd name="T55" fmla="*/ 1458 h 1785"/>
                  <a:gd name="T56" fmla="*/ 1139 w 1427"/>
                  <a:gd name="T57" fmla="*/ 1572 h 1785"/>
                  <a:gd name="T58" fmla="*/ 1045 w 1427"/>
                  <a:gd name="T59" fmla="*/ 1662 h 1785"/>
                  <a:gd name="T60" fmla="*/ 952 w 1427"/>
                  <a:gd name="T61" fmla="*/ 1724 h 1785"/>
                  <a:gd name="T62" fmla="*/ 821 w 1427"/>
                  <a:gd name="T63" fmla="*/ 1772 h 1785"/>
                  <a:gd name="T64" fmla="*/ 714 w 1427"/>
                  <a:gd name="T65" fmla="*/ 1785 h 1785"/>
                  <a:gd name="T66" fmla="*/ 713 w 1427"/>
                  <a:gd name="T67" fmla="*/ 1785 h 1785"/>
                  <a:gd name="T68" fmla="*/ 554 w 1427"/>
                  <a:gd name="T69" fmla="*/ 1757 h 1785"/>
                  <a:gd name="T70" fmla="*/ 444 w 1427"/>
                  <a:gd name="T71" fmla="*/ 1706 h 1785"/>
                  <a:gd name="T72" fmla="*/ 349 w 1427"/>
                  <a:gd name="T73" fmla="*/ 1635 h 1785"/>
                  <a:gd name="T74" fmla="*/ 259 w 1427"/>
                  <a:gd name="T75" fmla="*/ 1537 h 1785"/>
                  <a:gd name="T76" fmla="*/ 188 w 1427"/>
                  <a:gd name="T77" fmla="*/ 1415 h 1785"/>
                  <a:gd name="T78" fmla="*/ 156 w 1427"/>
                  <a:gd name="T79" fmla="*/ 1305 h 1785"/>
                  <a:gd name="T80" fmla="*/ 136 w 1427"/>
                  <a:gd name="T81" fmla="*/ 1271 h 1785"/>
                  <a:gd name="T82" fmla="*/ 110 w 1427"/>
                  <a:gd name="T83" fmla="*/ 1253 h 1785"/>
                  <a:gd name="T84" fmla="*/ 79 w 1427"/>
                  <a:gd name="T85" fmla="*/ 1237 h 1785"/>
                  <a:gd name="T86" fmla="*/ 49 w 1427"/>
                  <a:gd name="T87" fmla="*/ 1211 h 1785"/>
                  <a:gd name="T88" fmla="*/ 23 w 1427"/>
                  <a:gd name="T89" fmla="*/ 1161 h 1785"/>
                  <a:gd name="T90" fmla="*/ 4 w 1427"/>
                  <a:gd name="T91" fmla="*/ 1072 h 1785"/>
                  <a:gd name="T92" fmla="*/ 5 w 1427"/>
                  <a:gd name="T93" fmla="*/ 977 h 1785"/>
                  <a:gd name="T94" fmla="*/ 27 w 1427"/>
                  <a:gd name="T95" fmla="*/ 922 h 1785"/>
                  <a:gd name="T96" fmla="*/ 51 w 1427"/>
                  <a:gd name="T97" fmla="*/ 895 h 1785"/>
                  <a:gd name="T98" fmla="*/ 63 w 1427"/>
                  <a:gd name="T99" fmla="*/ 888 h 1785"/>
                  <a:gd name="T100" fmla="*/ 58 w 1427"/>
                  <a:gd name="T101" fmla="*/ 863 h 1785"/>
                  <a:gd name="T102" fmla="*/ 47 w 1427"/>
                  <a:gd name="T103" fmla="*/ 799 h 1785"/>
                  <a:gd name="T104" fmla="*/ 34 w 1427"/>
                  <a:gd name="T105" fmla="*/ 712 h 1785"/>
                  <a:gd name="T106" fmla="*/ 22 w 1427"/>
                  <a:gd name="T107" fmla="*/ 617 h 1785"/>
                  <a:gd name="T108" fmla="*/ 17 w 1427"/>
                  <a:gd name="T109" fmla="*/ 544 h 1785"/>
                  <a:gd name="T110" fmla="*/ 26 w 1427"/>
                  <a:gd name="T111" fmla="*/ 468 h 1785"/>
                  <a:gd name="T112" fmla="*/ 50 w 1427"/>
                  <a:gd name="T113" fmla="*/ 382 h 1785"/>
                  <a:gd name="T114" fmla="*/ 93 w 1427"/>
                  <a:gd name="T115" fmla="*/ 292 h 1785"/>
                  <a:gd name="T116" fmla="*/ 158 w 1427"/>
                  <a:gd name="T117" fmla="*/ 204 h 1785"/>
                  <a:gd name="T118" fmla="*/ 249 w 1427"/>
                  <a:gd name="T119" fmla="*/ 124 h 1785"/>
                  <a:gd name="T120" fmla="*/ 368 w 1427"/>
                  <a:gd name="T121" fmla="*/ 59 h 1785"/>
                  <a:gd name="T122" fmla="*/ 518 w 1427"/>
                  <a:gd name="T123" fmla="*/ 17 h 1785"/>
                  <a:gd name="T124" fmla="*/ 704 w 1427"/>
                  <a:gd name="T125" fmla="*/ 0 h 1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27" h="1785">
                    <a:moveTo>
                      <a:pt x="704" y="0"/>
                    </a:moveTo>
                    <a:lnTo>
                      <a:pt x="704" y="0"/>
                    </a:lnTo>
                    <a:lnTo>
                      <a:pt x="713" y="0"/>
                    </a:lnTo>
                    <a:lnTo>
                      <a:pt x="713" y="0"/>
                    </a:lnTo>
                    <a:lnTo>
                      <a:pt x="713" y="0"/>
                    </a:lnTo>
                    <a:lnTo>
                      <a:pt x="714" y="0"/>
                    </a:lnTo>
                    <a:lnTo>
                      <a:pt x="714" y="0"/>
                    </a:lnTo>
                    <a:lnTo>
                      <a:pt x="715" y="0"/>
                    </a:lnTo>
                    <a:lnTo>
                      <a:pt x="718" y="0"/>
                    </a:lnTo>
                    <a:lnTo>
                      <a:pt x="722" y="0"/>
                    </a:lnTo>
                    <a:lnTo>
                      <a:pt x="722" y="0"/>
                    </a:lnTo>
                    <a:lnTo>
                      <a:pt x="788" y="2"/>
                    </a:lnTo>
                    <a:lnTo>
                      <a:pt x="850" y="8"/>
                    </a:lnTo>
                    <a:lnTo>
                      <a:pt x="908" y="17"/>
                    </a:lnTo>
                    <a:lnTo>
                      <a:pt x="962" y="28"/>
                    </a:lnTo>
                    <a:lnTo>
                      <a:pt x="1012" y="43"/>
                    </a:lnTo>
                    <a:lnTo>
                      <a:pt x="1059" y="59"/>
                    </a:lnTo>
                    <a:lnTo>
                      <a:pt x="1102" y="79"/>
                    </a:lnTo>
                    <a:lnTo>
                      <a:pt x="1142" y="101"/>
                    </a:lnTo>
                    <a:lnTo>
                      <a:pt x="1178" y="124"/>
                    </a:lnTo>
                    <a:lnTo>
                      <a:pt x="1211" y="149"/>
                    </a:lnTo>
                    <a:lnTo>
                      <a:pt x="1241" y="176"/>
                    </a:lnTo>
                    <a:lnTo>
                      <a:pt x="1269" y="204"/>
                    </a:lnTo>
                    <a:lnTo>
                      <a:pt x="1292" y="232"/>
                    </a:lnTo>
                    <a:lnTo>
                      <a:pt x="1314" y="262"/>
                    </a:lnTo>
                    <a:lnTo>
                      <a:pt x="1334" y="292"/>
                    </a:lnTo>
                    <a:lnTo>
                      <a:pt x="1350" y="322"/>
                    </a:lnTo>
                    <a:lnTo>
                      <a:pt x="1365" y="352"/>
                    </a:lnTo>
                    <a:lnTo>
                      <a:pt x="1376" y="382"/>
                    </a:lnTo>
                    <a:lnTo>
                      <a:pt x="1386" y="412"/>
                    </a:lnTo>
                    <a:lnTo>
                      <a:pt x="1395" y="439"/>
                    </a:lnTo>
                    <a:lnTo>
                      <a:pt x="1401" y="468"/>
                    </a:lnTo>
                    <a:lnTo>
                      <a:pt x="1405" y="494"/>
                    </a:lnTo>
                    <a:lnTo>
                      <a:pt x="1408" y="520"/>
                    </a:lnTo>
                    <a:lnTo>
                      <a:pt x="1409" y="544"/>
                    </a:lnTo>
                    <a:lnTo>
                      <a:pt x="1409" y="567"/>
                    </a:lnTo>
                    <a:lnTo>
                      <a:pt x="1408" y="586"/>
                    </a:lnTo>
                    <a:lnTo>
                      <a:pt x="1405" y="617"/>
                    </a:lnTo>
                    <a:lnTo>
                      <a:pt x="1402" y="648"/>
                    </a:lnTo>
                    <a:lnTo>
                      <a:pt x="1398" y="680"/>
                    </a:lnTo>
                    <a:lnTo>
                      <a:pt x="1393" y="712"/>
                    </a:lnTo>
                    <a:lnTo>
                      <a:pt x="1388" y="743"/>
                    </a:lnTo>
                    <a:lnTo>
                      <a:pt x="1383" y="772"/>
                    </a:lnTo>
                    <a:lnTo>
                      <a:pt x="1379" y="799"/>
                    </a:lnTo>
                    <a:lnTo>
                      <a:pt x="1375" y="824"/>
                    </a:lnTo>
                    <a:lnTo>
                      <a:pt x="1372" y="846"/>
                    </a:lnTo>
                    <a:lnTo>
                      <a:pt x="1369" y="863"/>
                    </a:lnTo>
                    <a:lnTo>
                      <a:pt x="1366" y="877"/>
                    </a:lnTo>
                    <a:lnTo>
                      <a:pt x="1365" y="885"/>
                    </a:lnTo>
                    <a:lnTo>
                      <a:pt x="1364" y="888"/>
                    </a:lnTo>
                    <a:lnTo>
                      <a:pt x="1366" y="888"/>
                    </a:lnTo>
                    <a:lnTo>
                      <a:pt x="1370" y="891"/>
                    </a:lnTo>
                    <a:lnTo>
                      <a:pt x="1375" y="895"/>
                    </a:lnTo>
                    <a:lnTo>
                      <a:pt x="1383" y="901"/>
                    </a:lnTo>
                    <a:lnTo>
                      <a:pt x="1392" y="911"/>
                    </a:lnTo>
                    <a:lnTo>
                      <a:pt x="1400" y="922"/>
                    </a:lnTo>
                    <a:lnTo>
                      <a:pt x="1408" y="938"/>
                    </a:lnTo>
                    <a:lnTo>
                      <a:pt x="1415" y="955"/>
                    </a:lnTo>
                    <a:lnTo>
                      <a:pt x="1422" y="977"/>
                    </a:lnTo>
                    <a:lnTo>
                      <a:pt x="1426" y="1002"/>
                    </a:lnTo>
                    <a:lnTo>
                      <a:pt x="1427" y="1032"/>
                    </a:lnTo>
                    <a:lnTo>
                      <a:pt x="1423" y="1072"/>
                    </a:lnTo>
                    <a:lnTo>
                      <a:pt x="1417" y="1106"/>
                    </a:lnTo>
                    <a:lnTo>
                      <a:pt x="1411" y="1136"/>
                    </a:lnTo>
                    <a:lnTo>
                      <a:pt x="1404" y="1161"/>
                    </a:lnTo>
                    <a:lnTo>
                      <a:pt x="1396" y="1180"/>
                    </a:lnTo>
                    <a:lnTo>
                      <a:pt x="1386" y="1198"/>
                    </a:lnTo>
                    <a:lnTo>
                      <a:pt x="1377" y="1211"/>
                    </a:lnTo>
                    <a:lnTo>
                      <a:pt x="1368" y="1222"/>
                    </a:lnTo>
                    <a:lnTo>
                      <a:pt x="1357" y="1231"/>
                    </a:lnTo>
                    <a:lnTo>
                      <a:pt x="1347" y="1237"/>
                    </a:lnTo>
                    <a:lnTo>
                      <a:pt x="1337" y="1243"/>
                    </a:lnTo>
                    <a:lnTo>
                      <a:pt x="1326" y="1249"/>
                    </a:lnTo>
                    <a:lnTo>
                      <a:pt x="1317" y="1253"/>
                    </a:lnTo>
                    <a:lnTo>
                      <a:pt x="1307" y="1258"/>
                    </a:lnTo>
                    <a:lnTo>
                      <a:pt x="1299" y="1264"/>
                    </a:lnTo>
                    <a:lnTo>
                      <a:pt x="1290" y="1271"/>
                    </a:lnTo>
                    <a:lnTo>
                      <a:pt x="1282" y="1280"/>
                    </a:lnTo>
                    <a:lnTo>
                      <a:pt x="1276" y="1291"/>
                    </a:lnTo>
                    <a:lnTo>
                      <a:pt x="1271" y="1305"/>
                    </a:lnTo>
                    <a:lnTo>
                      <a:pt x="1267" y="1322"/>
                    </a:lnTo>
                    <a:lnTo>
                      <a:pt x="1254" y="1369"/>
                    </a:lnTo>
                    <a:lnTo>
                      <a:pt x="1239" y="1415"/>
                    </a:lnTo>
                    <a:lnTo>
                      <a:pt x="1218" y="1458"/>
                    </a:lnTo>
                    <a:lnTo>
                      <a:pt x="1194" y="1499"/>
                    </a:lnTo>
                    <a:lnTo>
                      <a:pt x="1168" y="1537"/>
                    </a:lnTo>
                    <a:lnTo>
                      <a:pt x="1139" y="1572"/>
                    </a:lnTo>
                    <a:lnTo>
                      <a:pt x="1108" y="1605"/>
                    </a:lnTo>
                    <a:lnTo>
                      <a:pt x="1077" y="1635"/>
                    </a:lnTo>
                    <a:lnTo>
                      <a:pt x="1045" y="1662"/>
                    </a:lnTo>
                    <a:lnTo>
                      <a:pt x="1013" y="1686"/>
                    </a:lnTo>
                    <a:lnTo>
                      <a:pt x="982" y="1706"/>
                    </a:lnTo>
                    <a:lnTo>
                      <a:pt x="952" y="1724"/>
                    </a:lnTo>
                    <a:lnTo>
                      <a:pt x="925" y="1737"/>
                    </a:lnTo>
                    <a:lnTo>
                      <a:pt x="874" y="1757"/>
                    </a:lnTo>
                    <a:lnTo>
                      <a:pt x="821" y="1772"/>
                    </a:lnTo>
                    <a:lnTo>
                      <a:pt x="769" y="1781"/>
                    </a:lnTo>
                    <a:lnTo>
                      <a:pt x="714" y="1785"/>
                    </a:lnTo>
                    <a:lnTo>
                      <a:pt x="714" y="1785"/>
                    </a:lnTo>
                    <a:lnTo>
                      <a:pt x="714" y="1785"/>
                    </a:lnTo>
                    <a:lnTo>
                      <a:pt x="713" y="1785"/>
                    </a:lnTo>
                    <a:lnTo>
                      <a:pt x="713" y="1785"/>
                    </a:lnTo>
                    <a:lnTo>
                      <a:pt x="658" y="1781"/>
                    </a:lnTo>
                    <a:lnTo>
                      <a:pt x="605" y="1772"/>
                    </a:lnTo>
                    <a:lnTo>
                      <a:pt x="554" y="1757"/>
                    </a:lnTo>
                    <a:lnTo>
                      <a:pt x="502" y="1737"/>
                    </a:lnTo>
                    <a:lnTo>
                      <a:pt x="474" y="1724"/>
                    </a:lnTo>
                    <a:lnTo>
                      <a:pt x="444" y="1706"/>
                    </a:lnTo>
                    <a:lnTo>
                      <a:pt x="413" y="1686"/>
                    </a:lnTo>
                    <a:lnTo>
                      <a:pt x="381" y="1662"/>
                    </a:lnTo>
                    <a:lnTo>
                      <a:pt x="349" y="1635"/>
                    </a:lnTo>
                    <a:lnTo>
                      <a:pt x="318" y="1605"/>
                    </a:lnTo>
                    <a:lnTo>
                      <a:pt x="287" y="1572"/>
                    </a:lnTo>
                    <a:lnTo>
                      <a:pt x="259" y="1537"/>
                    </a:lnTo>
                    <a:lnTo>
                      <a:pt x="232" y="1499"/>
                    </a:lnTo>
                    <a:lnTo>
                      <a:pt x="209" y="1458"/>
                    </a:lnTo>
                    <a:lnTo>
                      <a:pt x="188" y="1415"/>
                    </a:lnTo>
                    <a:lnTo>
                      <a:pt x="172" y="1369"/>
                    </a:lnTo>
                    <a:lnTo>
                      <a:pt x="160" y="1322"/>
                    </a:lnTo>
                    <a:lnTo>
                      <a:pt x="156" y="1305"/>
                    </a:lnTo>
                    <a:lnTo>
                      <a:pt x="151" y="1291"/>
                    </a:lnTo>
                    <a:lnTo>
                      <a:pt x="144" y="1280"/>
                    </a:lnTo>
                    <a:lnTo>
                      <a:pt x="136" y="1271"/>
                    </a:lnTo>
                    <a:lnTo>
                      <a:pt x="128" y="1264"/>
                    </a:lnTo>
                    <a:lnTo>
                      <a:pt x="120" y="1258"/>
                    </a:lnTo>
                    <a:lnTo>
                      <a:pt x="110" y="1253"/>
                    </a:lnTo>
                    <a:lnTo>
                      <a:pt x="100" y="1249"/>
                    </a:lnTo>
                    <a:lnTo>
                      <a:pt x="90" y="1243"/>
                    </a:lnTo>
                    <a:lnTo>
                      <a:pt x="79" y="1237"/>
                    </a:lnTo>
                    <a:lnTo>
                      <a:pt x="69" y="1231"/>
                    </a:lnTo>
                    <a:lnTo>
                      <a:pt x="59" y="1222"/>
                    </a:lnTo>
                    <a:lnTo>
                      <a:pt x="49" y="1211"/>
                    </a:lnTo>
                    <a:lnTo>
                      <a:pt x="40" y="1198"/>
                    </a:lnTo>
                    <a:lnTo>
                      <a:pt x="31" y="1180"/>
                    </a:lnTo>
                    <a:lnTo>
                      <a:pt x="23" y="1161"/>
                    </a:lnTo>
                    <a:lnTo>
                      <a:pt x="15" y="1136"/>
                    </a:lnTo>
                    <a:lnTo>
                      <a:pt x="9" y="1106"/>
                    </a:lnTo>
                    <a:lnTo>
                      <a:pt x="4" y="1072"/>
                    </a:lnTo>
                    <a:lnTo>
                      <a:pt x="0" y="1032"/>
                    </a:lnTo>
                    <a:lnTo>
                      <a:pt x="1" y="1002"/>
                    </a:lnTo>
                    <a:lnTo>
                      <a:pt x="5" y="977"/>
                    </a:lnTo>
                    <a:lnTo>
                      <a:pt x="11" y="955"/>
                    </a:lnTo>
                    <a:lnTo>
                      <a:pt x="18" y="938"/>
                    </a:lnTo>
                    <a:lnTo>
                      <a:pt x="27" y="922"/>
                    </a:lnTo>
                    <a:lnTo>
                      <a:pt x="35" y="911"/>
                    </a:lnTo>
                    <a:lnTo>
                      <a:pt x="43" y="901"/>
                    </a:lnTo>
                    <a:lnTo>
                      <a:pt x="51" y="895"/>
                    </a:lnTo>
                    <a:lnTo>
                      <a:pt x="57" y="891"/>
                    </a:lnTo>
                    <a:lnTo>
                      <a:pt x="61" y="888"/>
                    </a:lnTo>
                    <a:lnTo>
                      <a:pt x="63" y="888"/>
                    </a:lnTo>
                    <a:lnTo>
                      <a:pt x="62" y="885"/>
                    </a:lnTo>
                    <a:lnTo>
                      <a:pt x="61" y="877"/>
                    </a:lnTo>
                    <a:lnTo>
                      <a:pt x="58" y="863"/>
                    </a:lnTo>
                    <a:lnTo>
                      <a:pt x="55" y="846"/>
                    </a:lnTo>
                    <a:lnTo>
                      <a:pt x="51" y="824"/>
                    </a:lnTo>
                    <a:lnTo>
                      <a:pt x="47" y="799"/>
                    </a:lnTo>
                    <a:lnTo>
                      <a:pt x="43" y="772"/>
                    </a:lnTo>
                    <a:lnTo>
                      <a:pt x="38" y="743"/>
                    </a:lnTo>
                    <a:lnTo>
                      <a:pt x="34" y="712"/>
                    </a:lnTo>
                    <a:lnTo>
                      <a:pt x="30" y="680"/>
                    </a:lnTo>
                    <a:lnTo>
                      <a:pt x="25" y="648"/>
                    </a:lnTo>
                    <a:lnTo>
                      <a:pt x="22" y="617"/>
                    </a:lnTo>
                    <a:lnTo>
                      <a:pt x="18" y="586"/>
                    </a:lnTo>
                    <a:lnTo>
                      <a:pt x="17" y="567"/>
                    </a:lnTo>
                    <a:lnTo>
                      <a:pt x="17" y="544"/>
                    </a:lnTo>
                    <a:lnTo>
                      <a:pt x="18" y="520"/>
                    </a:lnTo>
                    <a:lnTo>
                      <a:pt x="22" y="494"/>
                    </a:lnTo>
                    <a:lnTo>
                      <a:pt x="26" y="468"/>
                    </a:lnTo>
                    <a:lnTo>
                      <a:pt x="32" y="439"/>
                    </a:lnTo>
                    <a:lnTo>
                      <a:pt x="40" y="412"/>
                    </a:lnTo>
                    <a:lnTo>
                      <a:pt x="50" y="382"/>
                    </a:lnTo>
                    <a:lnTo>
                      <a:pt x="62" y="352"/>
                    </a:lnTo>
                    <a:lnTo>
                      <a:pt x="76" y="322"/>
                    </a:lnTo>
                    <a:lnTo>
                      <a:pt x="93" y="292"/>
                    </a:lnTo>
                    <a:lnTo>
                      <a:pt x="112" y="262"/>
                    </a:lnTo>
                    <a:lnTo>
                      <a:pt x="134" y="232"/>
                    </a:lnTo>
                    <a:lnTo>
                      <a:pt x="158" y="204"/>
                    </a:lnTo>
                    <a:lnTo>
                      <a:pt x="186" y="176"/>
                    </a:lnTo>
                    <a:lnTo>
                      <a:pt x="216" y="149"/>
                    </a:lnTo>
                    <a:lnTo>
                      <a:pt x="249" y="124"/>
                    </a:lnTo>
                    <a:lnTo>
                      <a:pt x="285" y="101"/>
                    </a:lnTo>
                    <a:lnTo>
                      <a:pt x="325" y="79"/>
                    </a:lnTo>
                    <a:lnTo>
                      <a:pt x="368" y="59"/>
                    </a:lnTo>
                    <a:lnTo>
                      <a:pt x="414" y="43"/>
                    </a:lnTo>
                    <a:lnTo>
                      <a:pt x="465" y="28"/>
                    </a:lnTo>
                    <a:lnTo>
                      <a:pt x="518" y="17"/>
                    </a:lnTo>
                    <a:lnTo>
                      <a:pt x="576" y="8"/>
                    </a:lnTo>
                    <a:lnTo>
                      <a:pt x="638" y="2"/>
                    </a:lnTo>
                    <a:lnTo>
                      <a:pt x="7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7"/>
              <p:cNvSpPr>
                <a:spLocks/>
              </p:cNvSpPr>
              <p:nvPr/>
            </p:nvSpPr>
            <p:spPr bwMode="auto">
              <a:xfrm>
                <a:off x="-357188" y="3373438"/>
                <a:ext cx="492125" cy="223838"/>
              </a:xfrm>
              <a:custGeom>
                <a:avLst/>
                <a:gdLst>
                  <a:gd name="T0" fmla="*/ 1769 w 3103"/>
                  <a:gd name="T1" fmla="*/ 2 h 1409"/>
                  <a:gd name="T2" fmla="*/ 1813 w 3103"/>
                  <a:gd name="T3" fmla="*/ 33 h 1409"/>
                  <a:gd name="T4" fmla="*/ 1816 w 3103"/>
                  <a:gd name="T5" fmla="*/ 89 h 1409"/>
                  <a:gd name="T6" fmla="*/ 1798 w 3103"/>
                  <a:gd name="T7" fmla="*/ 128 h 1409"/>
                  <a:gd name="T8" fmla="*/ 1773 w 3103"/>
                  <a:gd name="T9" fmla="*/ 180 h 1409"/>
                  <a:gd name="T10" fmla="*/ 1740 w 3103"/>
                  <a:gd name="T11" fmla="*/ 249 h 1409"/>
                  <a:gd name="T12" fmla="*/ 1706 w 3103"/>
                  <a:gd name="T13" fmla="*/ 321 h 1409"/>
                  <a:gd name="T14" fmla="*/ 1678 w 3103"/>
                  <a:gd name="T15" fmla="*/ 381 h 1409"/>
                  <a:gd name="T16" fmla="*/ 1661 w 3103"/>
                  <a:gd name="T17" fmla="*/ 414 h 1409"/>
                  <a:gd name="T18" fmla="*/ 1703 w 3103"/>
                  <a:gd name="T19" fmla="*/ 824 h 1409"/>
                  <a:gd name="T20" fmla="*/ 1775 w 3103"/>
                  <a:gd name="T21" fmla="*/ 677 h 1409"/>
                  <a:gd name="T22" fmla="*/ 1852 w 3103"/>
                  <a:gd name="T23" fmla="*/ 507 h 1409"/>
                  <a:gd name="T24" fmla="*/ 1926 w 3103"/>
                  <a:gd name="T25" fmla="*/ 336 h 1409"/>
                  <a:gd name="T26" fmla="*/ 1988 w 3103"/>
                  <a:gd name="T27" fmla="*/ 188 h 1409"/>
                  <a:gd name="T28" fmla="*/ 2013 w 3103"/>
                  <a:gd name="T29" fmla="*/ 148 h 1409"/>
                  <a:gd name="T30" fmla="*/ 2074 w 3103"/>
                  <a:gd name="T31" fmla="*/ 113 h 1409"/>
                  <a:gd name="T32" fmla="*/ 2137 w 3103"/>
                  <a:gd name="T33" fmla="*/ 117 h 1409"/>
                  <a:gd name="T34" fmla="*/ 2154 w 3103"/>
                  <a:gd name="T35" fmla="*/ 124 h 1409"/>
                  <a:gd name="T36" fmla="*/ 2214 w 3103"/>
                  <a:gd name="T37" fmla="*/ 150 h 1409"/>
                  <a:gd name="T38" fmla="*/ 2310 w 3103"/>
                  <a:gd name="T39" fmla="*/ 192 h 1409"/>
                  <a:gd name="T40" fmla="*/ 2430 w 3103"/>
                  <a:gd name="T41" fmla="*/ 246 h 1409"/>
                  <a:gd name="T42" fmla="*/ 2565 w 3103"/>
                  <a:gd name="T43" fmla="*/ 309 h 1409"/>
                  <a:gd name="T44" fmla="*/ 2707 w 3103"/>
                  <a:gd name="T45" fmla="*/ 376 h 1409"/>
                  <a:gd name="T46" fmla="*/ 2844 w 3103"/>
                  <a:gd name="T47" fmla="*/ 444 h 1409"/>
                  <a:gd name="T48" fmla="*/ 2979 w 3103"/>
                  <a:gd name="T49" fmla="*/ 519 h 1409"/>
                  <a:gd name="T50" fmla="*/ 3071 w 3103"/>
                  <a:gd name="T51" fmla="*/ 609 h 1409"/>
                  <a:gd name="T52" fmla="*/ 3103 w 3103"/>
                  <a:gd name="T53" fmla="*/ 707 h 1409"/>
                  <a:gd name="T54" fmla="*/ 0 w 3103"/>
                  <a:gd name="T55" fmla="*/ 707 h 1409"/>
                  <a:gd name="T56" fmla="*/ 33 w 3103"/>
                  <a:gd name="T57" fmla="*/ 609 h 1409"/>
                  <a:gd name="T58" fmla="*/ 125 w 3103"/>
                  <a:gd name="T59" fmla="*/ 519 h 1409"/>
                  <a:gd name="T60" fmla="*/ 258 w 3103"/>
                  <a:gd name="T61" fmla="*/ 444 h 1409"/>
                  <a:gd name="T62" fmla="*/ 396 w 3103"/>
                  <a:gd name="T63" fmla="*/ 376 h 1409"/>
                  <a:gd name="T64" fmla="*/ 537 w 3103"/>
                  <a:gd name="T65" fmla="*/ 309 h 1409"/>
                  <a:gd name="T66" fmla="*/ 673 w 3103"/>
                  <a:gd name="T67" fmla="*/ 246 h 1409"/>
                  <a:gd name="T68" fmla="*/ 794 w 3103"/>
                  <a:gd name="T69" fmla="*/ 192 h 1409"/>
                  <a:gd name="T70" fmla="*/ 889 w 3103"/>
                  <a:gd name="T71" fmla="*/ 150 h 1409"/>
                  <a:gd name="T72" fmla="*/ 950 w 3103"/>
                  <a:gd name="T73" fmla="*/ 124 h 1409"/>
                  <a:gd name="T74" fmla="*/ 966 w 3103"/>
                  <a:gd name="T75" fmla="*/ 117 h 1409"/>
                  <a:gd name="T76" fmla="*/ 1030 w 3103"/>
                  <a:gd name="T77" fmla="*/ 113 h 1409"/>
                  <a:gd name="T78" fmla="*/ 1091 w 3103"/>
                  <a:gd name="T79" fmla="*/ 148 h 1409"/>
                  <a:gd name="T80" fmla="*/ 1115 w 3103"/>
                  <a:gd name="T81" fmla="*/ 188 h 1409"/>
                  <a:gd name="T82" fmla="*/ 1177 w 3103"/>
                  <a:gd name="T83" fmla="*/ 336 h 1409"/>
                  <a:gd name="T84" fmla="*/ 1251 w 3103"/>
                  <a:gd name="T85" fmla="*/ 507 h 1409"/>
                  <a:gd name="T86" fmla="*/ 1329 w 3103"/>
                  <a:gd name="T87" fmla="*/ 677 h 1409"/>
                  <a:gd name="T88" fmla="*/ 1400 w 3103"/>
                  <a:gd name="T89" fmla="*/ 824 h 1409"/>
                  <a:gd name="T90" fmla="*/ 1441 w 3103"/>
                  <a:gd name="T91" fmla="*/ 414 h 1409"/>
                  <a:gd name="T92" fmla="*/ 1426 w 3103"/>
                  <a:gd name="T93" fmla="*/ 381 h 1409"/>
                  <a:gd name="T94" fmla="*/ 1397 w 3103"/>
                  <a:gd name="T95" fmla="*/ 321 h 1409"/>
                  <a:gd name="T96" fmla="*/ 1363 w 3103"/>
                  <a:gd name="T97" fmla="*/ 249 h 1409"/>
                  <a:gd name="T98" fmla="*/ 1330 w 3103"/>
                  <a:gd name="T99" fmla="*/ 180 h 1409"/>
                  <a:gd name="T100" fmla="*/ 1305 w 3103"/>
                  <a:gd name="T101" fmla="*/ 128 h 1409"/>
                  <a:gd name="T102" fmla="*/ 1286 w 3103"/>
                  <a:gd name="T103" fmla="*/ 89 h 1409"/>
                  <a:gd name="T104" fmla="*/ 1289 w 3103"/>
                  <a:gd name="T105" fmla="*/ 33 h 1409"/>
                  <a:gd name="T106" fmla="*/ 1334 w 3103"/>
                  <a:gd name="T107" fmla="*/ 2 h 1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03" h="1409">
                    <a:moveTo>
                      <a:pt x="1357" y="0"/>
                    </a:moveTo>
                    <a:lnTo>
                      <a:pt x="1746" y="0"/>
                    </a:lnTo>
                    <a:lnTo>
                      <a:pt x="1769" y="2"/>
                    </a:lnTo>
                    <a:lnTo>
                      <a:pt x="1787" y="9"/>
                    </a:lnTo>
                    <a:lnTo>
                      <a:pt x="1803" y="19"/>
                    </a:lnTo>
                    <a:lnTo>
                      <a:pt x="1813" y="33"/>
                    </a:lnTo>
                    <a:lnTo>
                      <a:pt x="1820" y="50"/>
                    </a:lnTo>
                    <a:lnTo>
                      <a:pt x="1821" y="68"/>
                    </a:lnTo>
                    <a:lnTo>
                      <a:pt x="1816" y="89"/>
                    </a:lnTo>
                    <a:lnTo>
                      <a:pt x="1807" y="111"/>
                    </a:lnTo>
                    <a:lnTo>
                      <a:pt x="1804" y="117"/>
                    </a:lnTo>
                    <a:lnTo>
                      <a:pt x="1798" y="128"/>
                    </a:lnTo>
                    <a:lnTo>
                      <a:pt x="1792" y="143"/>
                    </a:lnTo>
                    <a:lnTo>
                      <a:pt x="1782" y="159"/>
                    </a:lnTo>
                    <a:lnTo>
                      <a:pt x="1773" y="180"/>
                    </a:lnTo>
                    <a:lnTo>
                      <a:pt x="1763" y="202"/>
                    </a:lnTo>
                    <a:lnTo>
                      <a:pt x="1751" y="225"/>
                    </a:lnTo>
                    <a:lnTo>
                      <a:pt x="1740" y="249"/>
                    </a:lnTo>
                    <a:lnTo>
                      <a:pt x="1729" y="273"/>
                    </a:lnTo>
                    <a:lnTo>
                      <a:pt x="1717" y="298"/>
                    </a:lnTo>
                    <a:lnTo>
                      <a:pt x="1706" y="321"/>
                    </a:lnTo>
                    <a:lnTo>
                      <a:pt x="1696" y="343"/>
                    </a:lnTo>
                    <a:lnTo>
                      <a:pt x="1686" y="363"/>
                    </a:lnTo>
                    <a:lnTo>
                      <a:pt x="1678" y="381"/>
                    </a:lnTo>
                    <a:lnTo>
                      <a:pt x="1671" y="396"/>
                    </a:lnTo>
                    <a:lnTo>
                      <a:pt x="1666" y="406"/>
                    </a:lnTo>
                    <a:lnTo>
                      <a:pt x="1661" y="414"/>
                    </a:lnTo>
                    <a:lnTo>
                      <a:pt x="1660" y="417"/>
                    </a:lnTo>
                    <a:lnTo>
                      <a:pt x="1682" y="863"/>
                    </a:lnTo>
                    <a:lnTo>
                      <a:pt x="1703" y="824"/>
                    </a:lnTo>
                    <a:lnTo>
                      <a:pt x="1725" y="779"/>
                    </a:lnTo>
                    <a:lnTo>
                      <a:pt x="1749" y="730"/>
                    </a:lnTo>
                    <a:lnTo>
                      <a:pt x="1775" y="677"/>
                    </a:lnTo>
                    <a:lnTo>
                      <a:pt x="1800" y="621"/>
                    </a:lnTo>
                    <a:lnTo>
                      <a:pt x="1826" y="564"/>
                    </a:lnTo>
                    <a:lnTo>
                      <a:pt x="1852" y="507"/>
                    </a:lnTo>
                    <a:lnTo>
                      <a:pt x="1877" y="449"/>
                    </a:lnTo>
                    <a:lnTo>
                      <a:pt x="1902" y="391"/>
                    </a:lnTo>
                    <a:lnTo>
                      <a:pt x="1926" y="336"/>
                    </a:lnTo>
                    <a:lnTo>
                      <a:pt x="1949" y="282"/>
                    </a:lnTo>
                    <a:lnTo>
                      <a:pt x="1969" y="233"/>
                    </a:lnTo>
                    <a:lnTo>
                      <a:pt x="1988" y="188"/>
                    </a:lnTo>
                    <a:lnTo>
                      <a:pt x="1988" y="188"/>
                    </a:lnTo>
                    <a:lnTo>
                      <a:pt x="1998" y="167"/>
                    </a:lnTo>
                    <a:lnTo>
                      <a:pt x="2013" y="148"/>
                    </a:lnTo>
                    <a:lnTo>
                      <a:pt x="2030" y="133"/>
                    </a:lnTo>
                    <a:lnTo>
                      <a:pt x="2050" y="120"/>
                    </a:lnTo>
                    <a:lnTo>
                      <a:pt x="2074" y="113"/>
                    </a:lnTo>
                    <a:lnTo>
                      <a:pt x="2097" y="111"/>
                    </a:lnTo>
                    <a:lnTo>
                      <a:pt x="2118" y="112"/>
                    </a:lnTo>
                    <a:lnTo>
                      <a:pt x="2137" y="117"/>
                    </a:lnTo>
                    <a:lnTo>
                      <a:pt x="2138" y="117"/>
                    </a:lnTo>
                    <a:lnTo>
                      <a:pt x="2143" y="119"/>
                    </a:lnTo>
                    <a:lnTo>
                      <a:pt x="2154" y="124"/>
                    </a:lnTo>
                    <a:lnTo>
                      <a:pt x="2170" y="130"/>
                    </a:lnTo>
                    <a:lnTo>
                      <a:pt x="2190" y="140"/>
                    </a:lnTo>
                    <a:lnTo>
                      <a:pt x="2214" y="150"/>
                    </a:lnTo>
                    <a:lnTo>
                      <a:pt x="2243" y="163"/>
                    </a:lnTo>
                    <a:lnTo>
                      <a:pt x="2275" y="177"/>
                    </a:lnTo>
                    <a:lnTo>
                      <a:pt x="2310" y="192"/>
                    </a:lnTo>
                    <a:lnTo>
                      <a:pt x="2347" y="209"/>
                    </a:lnTo>
                    <a:lnTo>
                      <a:pt x="2388" y="228"/>
                    </a:lnTo>
                    <a:lnTo>
                      <a:pt x="2430" y="246"/>
                    </a:lnTo>
                    <a:lnTo>
                      <a:pt x="2475" y="267"/>
                    </a:lnTo>
                    <a:lnTo>
                      <a:pt x="2519" y="288"/>
                    </a:lnTo>
                    <a:lnTo>
                      <a:pt x="2565" y="309"/>
                    </a:lnTo>
                    <a:lnTo>
                      <a:pt x="2613" y="331"/>
                    </a:lnTo>
                    <a:lnTo>
                      <a:pt x="2660" y="354"/>
                    </a:lnTo>
                    <a:lnTo>
                      <a:pt x="2707" y="376"/>
                    </a:lnTo>
                    <a:lnTo>
                      <a:pt x="2754" y="398"/>
                    </a:lnTo>
                    <a:lnTo>
                      <a:pt x="2800" y="421"/>
                    </a:lnTo>
                    <a:lnTo>
                      <a:pt x="2844" y="444"/>
                    </a:lnTo>
                    <a:lnTo>
                      <a:pt x="2889" y="465"/>
                    </a:lnTo>
                    <a:lnTo>
                      <a:pt x="2936" y="491"/>
                    </a:lnTo>
                    <a:lnTo>
                      <a:pt x="2979" y="519"/>
                    </a:lnTo>
                    <a:lnTo>
                      <a:pt x="3015" y="548"/>
                    </a:lnTo>
                    <a:lnTo>
                      <a:pt x="3046" y="578"/>
                    </a:lnTo>
                    <a:lnTo>
                      <a:pt x="3071" y="609"/>
                    </a:lnTo>
                    <a:lnTo>
                      <a:pt x="3088" y="641"/>
                    </a:lnTo>
                    <a:lnTo>
                      <a:pt x="3100" y="674"/>
                    </a:lnTo>
                    <a:lnTo>
                      <a:pt x="3103" y="707"/>
                    </a:lnTo>
                    <a:lnTo>
                      <a:pt x="3103" y="1409"/>
                    </a:lnTo>
                    <a:lnTo>
                      <a:pt x="0" y="1409"/>
                    </a:lnTo>
                    <a:lnTo>
                      <a:pt x="0" y="707"/>
                    </a:lnTo>
                    <a:lnTo>
                      <a:pt x="4" y="674"/>
                    </a:lnTo>
                    <a:lnTo>
                      <a:pt x="14" y="641"/>
                    </a:lnTo>
                    <a:lnTo>
                      <a:pt x="33" y="609"/>
                    </a:lnTo>
                    <a:lnTo>
                      <a:pt x="57" y="578"/>
                    </a:lnTo>
                    <a:lnTo>
                      <a:pt x="88" y="548"/>
                    </a:lnTo>
                    <a:lnTo>
                      <a:pt x="125" y="519"/>
                    </a:lnTo>
                    <a:lnTo>
                      <a:pt x="167" y="491"/>
                    </a:lnTo>
                    <a:lnTo>
                      <a:pt x="215" y="465"/>
                    </a:lnTo>
                    <a:lnTo>
                      <a:pt x="258" y="444"/>
                    </a:lnTo>
                    <a:lnTo>
                      <a:pt x="303" y="421"/>
                    </a:lnTo>
                    <a:lnTo>
                      <a:pt x="349" y="398"/>
                    </a:lnTo>
                    <a:lnTo>
                      <a:pt x="396" y="376"/>
                    </a:lnTo>
                    <a:lnTo>
                      <a:pt x="443" y="354"/>
                    </a:lnTo>
                    <a:lnTo>
                      <a:pt x="491" y="331"/>
                    </a:lnTo>
                    <a:lnTo>
                      <a:pt x="537" y="309"/>
                    </a:lnTo>
                    <a:lnTo>
                      <a:pt x="584" y="288"/>
                    </a:lnTo>
                    <a:lnTo>
                      <a:pt x="629" y="267"/>
                    </a:lnTo>
                    <a:lnTo>
                      <a:pt x="673" y="246"/>
                    </a:lnTo>
                    <a:lnTo>
                      <a:pt x="715" y="228"/>
                    </a:lnTo>
                    <a:lnTo>
                      <a:pt x="755" y="209"/>
                    </a:lnTo>
                    <a:lnTo>
                      <a:pt x="794" y="192"/>
                    </a:lnTo>
                    <a:lnTo>
                      <a:pt x="829" y="177"/>
                    </a:lnTo>
                    <a:lnTo>
                      <a:pt x="860" y="163"/>
                    </a:lnTo>
                    <a:lnTo>
                      <a:pt x="889" y="150"/>
                    </a:lnTo>
                    <a:lnTo>
                      <a:pt x="913" y="140"/>
                    </a:lnTo>
                    <a:lnTo>
                      <a:pt x="933" y="130"/>
                    </a:lnTo>
                    <a:lnTo>
                      <a:pt x="950" y="124"/>
                    </a:lnTo>
                    <a:lnTo>
                      <a:pt x="960" y="119"/>
                    </a:lnTo>
                    <a:lnTo>
                      <a:pt x="966" y="117"/>
                    </a:lnTo>
                    <a:lnTo>
                      <a:pt x="966" y="117"/>
                    </a:lnTo>
                    <a:lnTo>
                      <a:pt x="986" y="112"/>
                    </a:lnTo>
                    <a:lnTo>
                      <a:pt x="1005" y="111"/>
                    </a:lnTo>
                    <a:lnTo>
                      <a:pt x="1030" y="113"/>
                    </a:lnTo>
                    <a:lnTo>
                      <a:pt x="1053" y="120"/>
                    </a:lnTo>
                    <a:lnTo>
                      <a:pt x="1074" y="133"/>
                    </a:lnTo>
                    <a:lnTo>
                      <a:pt x="1091" y="148"/>
                    </a:lnTo>
                    <a:lnTo>
                      <a:pt x="1105" y="167"/>
                    </a:lnTo>
                    <a:lnTo>
                      <a:pt x="1115" y="188"/>
                    </a:lnTo>
                    <a:lnTo>
                      <a:pt x="1115" y="188"/>
                    </a:lnTo>
                    <a:lnTo>
                      <a:pt x="1134" y="233"/>
                    </a:lnTo>
                    <a:lnTo>
                      <a:pt x="1155" y="282"/>
                    </a:lnTo>
                    <a:lnTo>
                      <a:pt x="1177" y="336"/>
                    </a:lnTo>
                    <a:lnTo>
                      <a:pt x="1201" y="391"/>
                    </a:lnTo>
                    <a:lnTo>
                      <a:pt x="1225" y="449"/>
                    </a:lnTo>
                    <a:lnTo>
                      <a:pt x="1251" y="507"/>
                    </a:lnTo>
                    <a:lnTo>
                      <a:pt x="1277" y="564"/>
                    </a:lnTo>
                    <a:lnTo>
                      <a:pt x="1303" y="621"/>
                    </a:lnTo>
                    <a:lnTo>
                      <a:pt x="1329" y="677"/>
                    </a:lnTo>
                    <a:lnTo>
                      <a:pt x="1354" y="730"/>
                    </a:lnTo>
                    <a:lnTo>
                      <a:pt x="1377" y="779"/>
                    </a:lnTo>
                    <a:lnTo>
                      <a:pt x="1400" y="824"/>
                    </a:lnTo>
                    <a:lnTo>
                      <a:pt x="1422" y="863"/>
                    </a:lnTo>
                    <a:lnTo>
                      <a:pt x="1442" y="417"/>
                    </a:lnTo>
                    <a:lnTo>
                      <a:pt x="1441" y="414"/>
                    </a:lnTo>
                    <a:lnTo>
                      <a:pt x="1438" y="406"/>
                    </a:lnTo>
                    <a:lnTo>
                      <a:pt x="1432" y="396"/>
                    </a:lnTo>
                    <a:lnTo>
                      <a:pt x="1426" y="381"/>
                    </a:lnTo>
                    <a:lnTo>
                      <a:pt x="1418" y="363"/>
                    </a:lnTo>
                    <a:lnTo>
                      <a:pt x="1407" y="343"/>
                    </a:lnTo>
                    <a:lnTo>
                      <a:pt x="1397" y="321"/>
                    </a:lnTo>
                    <a:lnTo>
                      <a:pt x="1387" y="298"/>
                    </a:lnTo>
                    <a:lnTo>
                      <a:pt x="1374" y="273"/>
                    </a:lnTo>
                    <a:lnTo>
                      <a:pt x="1363" y="249"/>
                    </a:lnTo>
                    <a:lnTo>
                      <a:pt x="1351" y="225"/>
                    </a:lnTo>
                    <a:lnTo>
                      <a:pt x="1340" y="202"/>
                    </a:lnTo>
                    <a:lnTo>
                      <a:pt x="1330" y="180"/>
                    </a:lnTo>
                    <a:lnTo>
                      <a:pt x="1320" y="159"/>
                    </a:lnTo>
                    <a:lnTo>
                      <a:pt x="1312" y="143"/>
                    </a:lnTo>
                    <a:lnTo>
                      <a:pt x="1305" y="128"/>
                    </a:lnTo>
                    <a:lnTo>
                      <a:pt x="1300" y="117"/>
                    </a:lnTo>
                    <a:lnTo>
                      <a:pt x="1296" y="111"/>
                    </a:lnTo>
                    <a:lnTo>
                      <a:pt x="1286" y="89"/>
                    </a:lnTo>
                    <a:lnTo>
                      <a:pt x="1282" y="68"/>
                    </a:lnTo>
                    <a:lnTo>
                      <a:pt x="1283" y="50"/>
                    </a:lnTo>
                    <a:lnTo>
                      <a:pt x="1289" y="33"/>
                    </a:lnTo>
                    <a:lnTo>
                      <a:pt x="1301" y="19"/>
                    </a:lnTo>
                    <a:lnTo>
                      <a:pt x="1315" y="9"/>
                    </a:lnTo>
                    <a:lnTo>
                      <a:pt x="1334" y="2"/>
                    </a:lnTo>
                    <a:lnTo>
                      <a:pt x="13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1019729" y="2131259"/>
            <a:ext cx="1224252" cy="307882"/>
            <a:chOff x="747423" y="2422264"/>
            <a:chExt cx="1455297" cy="365987"/>
          </a:xfrm>
          <a:solidFill>
            <a:schemeClr val="accent1"/>
          </a:solidFill>
        </p:grpSpPr>
        <p:grpSp>
          <p:nvGrpSpPr>
            <p:cNvPr id="60" name="Group 59"/>
            <p:cNvGrpSpPr/>
            <p:nvPr/>
          </p:nvGrpSpPr>
          <p:grpSpPr>
            <a:xfrm>
              <a:off x="1171552" y="2422264"/>
              <a:ext cx="412750" cy="361303"/>
              <a:chOff x="-641350" y="2811463"/>
              <a:chExt cx="560387" cy="490538"/>
            </a:xfrm>
            <a:grpFill/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-641350" y="2836863"/>
                <a:ext cx="173037" cy="312738"/>
              </a:xfrm>
              <a:custGeom>
                <a:avLst/>
                <a:gdLst>
                  <a:gd name="T0" fmla="*/ 0 w 1092"/>
                  <a:gd name="T1" fmla="*/ 0 h 1968"/>
                  <a:gd name="T2" fmla="*/ 1092 w 1092"/>
                  <a:gd name="T3" fmla="*/ 984 h 1968"/>
                  <a:gd name="T4" fmla="*/ 0 w 1092"/>
                  <a:gd name="T5" fmla="*/ 1968 h 1968"/>
                  <a:gd name="T6" fmla="*/ 0 w 1092"/>
                  <a:gd name="T7" fmla="*/ 0 h 1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92" h="1968">
                    <a:moveTo>
                      <a:pt x="0" y="0"/>
                    </a:moveTo>
                    <a:lnTo>
                      <a:pt x="1092" y="984"/>
                    </a:lnTo>
                    <a:lnTo>
                      <a:pt x="0" y="19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/>
              </p:cNvSpPr>
              <p:nvPr/>
            </p:nvSpPr>
            <p:spPr bwMode="auto">
              <a:xfrm>
                <a:off x="-612775" y="2811463"/>
                <a:ext cx="446087" cy="201613"/>
              </a:xfrm>
              <a:custGeom>
                <a:avLst/>
                <a:gdLst>
                  <a:gd name="T0" fmla="*/ 0 w 2809"/>
                  <a:gd name="T1" fmla="*/ 0 h 1265"/>
                  <a:gd name="T2" fmla="*/ 2809 w 2809"/>
                  <a:gd name="T3" fmla="*/ 0 h 1265"/>
                  <a:gd name="T4" fmla="*/ 1404 w 2809"/>
                  <a:gd name="T5" fmla="*/ 1265 h 1265"/>
                  <a:gd name="T6" fmla="*/ 0 w 2809"/>
                  <a:gd name="T7" fmla="*/ 0 h 1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09" h="1265">
                    <a:moveTo>
                      <a:pt x="0" y="0"/>
                    </a:moveTo>
                    <a:lnTo>
                      <a:pt x="2809" y="0"/>
                    </a:lnTo>
                    <a:lnTo>
                      <a:pt x="1404" y="126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-311150" y="2836863"/>
                <a:ext cx="173037" cy="188913"/>
              </a:xfrm>
              <a:custGeom>
                <a:avLst/>
                <a:gdLst>
                  <a:gd name="T0" fmla="*/ 1094 w 1094"/>
                  <a:gd name="T1" fmla="*/ 0 h 1188"/>
                  <a:gd name="T2" fmla="*/ 1094 w 1094"/>
                  <a:gd name="T3" fmla="*/ 1188 h 1188"/>
                  <a:gd name="T4" fmla="*/ 1025 w 1094"/>
                  <a:gd name="T5" fmla="*/ 1159 h 1188"/>
                  <a:gd name="T6" fmla="*/ 956 w 1094"/>
                  <a:gd name="T7" fmla="*/ 1135 h 1188"/>
                  <a:gd name="T8" fmla="*/ 883 w 1094"/>
                  <a:gd name="T9" fmla="*/ 1116 h 1188"/>
                  <a:gd name="T10" fmla="*/ 809 w 1094"/>
                  <a:gd name="T11" fmla="*/ 1102 h 1188"/>
                  <a:gd name="T12" fmla="*/ 733 w 1094"/>
                  <a:gd name="T13" fmla="*/ 1094 h 1188"/>
                  <a:gd name="T14" fmla="*/ 656 w 1094"/>
                  <a:gd name="T15" fmla="*/ 1091 h 1188"/>
                  <a:gd name="T16" fmla="*/ 580 w 1094"/>
                  <a:gd name="T17" fmla="*/ 1094 h 1188"/>
                  <a:gd name="T18" fmla="*/ 505 w 1094"/>
                  <a:gd name="T19" fmla="*/ 1102 h 1188"/>
                  <a:gd name="T20" fmla="*/ 431 w 1094"/>
                  <a:gd name="T21" fmla="*/ 1115 h 1188"/>
                  <a:gd name="T22" fmla="*/ 361 w 1094"/>
                  <a:gd name="T23" fmla="*/ 1134 h 1188"/>
                  <a:gd name="T24" fmla="*/ 291 w 1094"/>
                  <a:gd name="T25" fmla="*/ 1158 h 1188"/>
                  <a:gd name="T26" fmla="*/ 224 w 1094"/>
                  <a:gd name="T27" fmla="*/ 1186 h 1188"/>
                  <a:gd name="T28" fmla="*/ 0 w 1094"/>
                  <a:gd name="T29" fmla="*/ 984 h 1188"/>
                  <a:gd name="T30" fmla="*/ 1094 w 1094"/>
                  <a:gd name="T31" fmla="*/ 0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4" h="1188">
                    <a:moveTo>
                      <a:pt x="1094" y="0"/>
                    </a:moveTo>
                    <a:lnTo>
                      <a:pt x="1094" y="1188"/>
                    </a:lnTo>
                    <a:lnTo>
                      <a:pt x="1025" y="1159"/>
                    </a:lnTo>
                    <a:lnTo>
                      <a:pt x="956" y="1135"/>
                    </a:lnTo>
                    <a:lnTo>
                      <a:pt x="883" y="1116"/>
                    </a:lnTo>
                    <a:lnTo>
                      <a:pt x="809" y="1102"/>
                    </a:lnTo>
                    <a:lnTo>
                      <a:pt x="733" y="1094"/>
                    </a:lnTo>
                    <a:lnTo>
                      <a:pt x="656" y="1091"/>
                    </a:lnTo>
                    <a:lnTo>
                      <a:pt x="580" y="1094"/>
                    </a:lnTo>
                    <a:lnTo>
                      <a:pt x="505" y="1102"/>
                    </a:lnTo>
                    <a:lnTo>
                      <a:pt x="431" y="1115"/>
                    </a:lnTo>
                    <a:lnTo>
                      <a:pt x="361" y="1134"/>
                    </a:lnTo>
                    <a:lnTo>
                      <a:pt x="291" y="1158"/>
                    </a:lnTo>
                    <a:lnTo>
                      <a:pt x="224" y="1186"/>
                    </a:lnTo>
                    <a:lnTo>
                      <a:pt x="0" y="984"/>
                    </a:lnTo>
                    <a:lnTo>
                      <a:pt x="10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5"/>
              <p:cNvSpPr>
                <a:spLocks/>
              </p:cNvSpPr>
              <p:nvPr/>
            </p:nvSpPr>
            <p:spPr bwMode="auto">
              <a:xfrm>
                <a:off x="-612775" y="3019426"/>
                <a:ext cx="303212" cy="155575"/>
              </a:xfrm>
              <a:custGeom>
                <a:avLst/>
                <a:gdLst>
                  <a:gd name="T0" fmla="*/ 1093 w 1907"/>
                  <a:gd name="T1" fmla="*/ 0 h 984"/>
                  <a:gd name="T2" fmla="*/ 1404 w 1907"/>
                  <a:gd name="T3" fmla="*/ 281 h 984"/>
                  <a:gd name="T4" fmla="*/ 1717 w 1907"/>
                  <a:gd name="T5" fmla="*/ 0 h 984"/>
                  <a:gd name="T6" fmla="*/ 1907 w 1907"/>
                  <a:gd name="T7" fmla="*/ 171 h 984"/>
                  <a:gd name="T8" fmla="*/ 1848 w 1907"/>
                  <a:gd name="T9" fmla="*/ 221 h 984"/>
                  <a:gd name="T10" fmla="*/ 1795 w 1907"/>
                  <a:gd name="T11" fmla="*/ 275 h 984"/>
                  <a:gd name="T12" fmla="*/ 1744 w 1907"/>
                  <a:gd name="T13" fmla="*/ 332 h 984"/>
                  <a:gd name="T14" fmla="*/ 1698 w 1907"/>
                  <a:gd name="T15" fmla="*/ 394 h 984"/>
                  <a:gd name="T16" fmla="*/ 1657 w 1907"/>
                  <a:gd name="T17" fmla="*/ 458 h 984"/>
                  <a:gd name="T18" fmla="*/ 1620 w 1907"/>
                  <a:gd name="T19" fmla="*/ 526 h 984"/>
                  <a:gd name="T20" fmla="*/ 1589 w 1907"/>
                  <a:gd name="T21" fmla="*/ 596 h 984"/>
                  <a:gd name="T22" fmla="*/ 1563 w 1907"/>
                  <a:gd name="T23" fmla="*/ 669 h 984"/>
                  <a:gd name="T24" fmla="*/ 1541 w 1907"/>
                  <a:gd name="T25" fmla="*/ 745 h 984"/>
                  <a:gd name="T26" fmla="*/ 1526 w 1907"/>
                  <a:gd name="T27" fmla="*/ 823 h 984"/>
                  <a:gd name="T28" fmla="*/ 1517 w 1907"/>
                  <a:gd name="T29" fmla="*/ 902 h 984"/>
                  <a:gd name="T30" fmla="*/ 1514 w 1907"/>
                  <a:gd name="T31" fmla="*/ 984 h 984"/>
                  <a:gd name="T32" fmla="*/ 0 w 1907"/>
                  <a:gd name="T33" fmla="*/ 984 h 984"/>
                  <a:gd name="T34" fmla="*/ 1093 w 1907"/>
                  <a:gd name="T35" fmla="*/ 0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07" h="984">
                    <a:moveTo>
                      <a:pt x="1093" y="0"/>
                    </a:moveTo>
                    <a:lnTo>
                      <a:pt x="1404" y="281"/>
                    </a:lnTo>
                    <a:lnTo>
                      <a:pt x="1717" y="0"/>
                    </a:lnTo>
                    <a:lnTo>
                      <a:pt x="1907" y="171"/>
                    </a:lnTo>
                    <a:lnTo>
                      <a:pt x="1848" y="221"/>
                    </a:lnTo>
                    <a:lnTo>
                      <a:pt x="1795" y="275"/>
                    </a:lnTo>
                    <a:lnTo>
                      <a:pt x="1744" y="332"/>
                    </a:lnTo>
                    <a:lnTo>
                      <a:pt x="1698" y="394"/>
                    </a:lnTo>
                    <a:lnTo>
                      <a:pt x="1657" y="458"/>
                    </a:lnTo>
                    <a:lnTo>
                      <a:pt x="1620" y="526"/>
                    </a:lnTo>
                    <a:lnTo>
                      <a:pt x="1589" y="596"/>
                    </a:lnTo>
                    <a:lnTo>
                      <a:pt x="1563" y="669"/>
                    </a:lnTo>
                    <a:lnTo>
                      <a:pt x="1541" y="745"/>
                    </a:lnTo>
                    <a:lnTo>
                      <a:pt x="1526" y="823"/>
                    </a:lnTo>
                    <a:lnTo>
                      <a:pt x="1517" y="902"/>
                    </a:lnTo>
                    <a:lnTo>
                      <a:pt x="1514" y="984"/>
                    </a:lnTo>
                    <a:lnTo>
                      <a:pt x="0" y="984"/>
                    </a:lnTo>
                    <a:lnTo>
                      <a:pt x="109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6"/>
              <p:cNvSpPr>
                <a:spLocks noEditPoints="1"/>
              </p:cNvSpPr>
              <p:nvPr/>
            </p:nvSpPr>
            <p:spPr bwMode="auto">
              <a:xfrm>
                <a:off x="-333375" y="3048001"/>
                <a:ext cx="252412" cy="254000"/>
              </a:xfrm>
              <a:custGeom>
                <a:avLst/>
                <a:gdLst>
                  <a:gd name="T0" fmla="*/ 698 w 1595"/>
                  <a:gd name="T1" fmla="*/ 895 h 1596"/>
                  <a:gd name="T2" fmla="*/ 226 w 1595"/>
                  <a:gd name="T3" fmla="*/ 764 h 1596"/>
                  <a:gd name="T4" fmla="*/ 1317 w 1595"/>
                  <a:gd name="T5" fmla="*/ 616 h 1596"/>
                  <a:gd name="T6" fmla="*/ 797 w 1595"/>
                  <a:gd name="T7" fmla="*/ 0 h 1596"/>
                  <a:gd name="T8" fmla="*/ 940 w 1595"/>
                  <a:gd name="T9" fmla="*/ 13 h 1596"/>
                  <a:gd name="T10" fmla="*/ 1075 w 1595"/>
                  <a:gd name="T11" fmla="*/ 50 h 1596"/>
                  <a:gd name="T12" fmla="*/ 1199 w 1595"/>
                  <a:gd name="T13" fmla="*/ 110 h 1596"/>
                  <a:gd name="T14" fmla="*/ 1310 w 1595"/>
                  <a:gd name="T15" fmla="*/ 188 h 1596"/>
                  <a:gd name="T16" fmla="*/ 1407 w 1595"/>
                  <a:gd name="T17" fmla="*/ 284 h 1596"/>
                  <a:gd name="T18" fmla="*/ 1486 w 1595"/>
                  <a:gd name="T19" fmla="*/ 395 h 1596"/>
                  <a:gd name="T20" fmla="*/ 1545 w 1595"/>
                  <a:gd name="T21" fmla="*/ 520 h 1596"/>
                  <a:gd name="T22" fmla="*/ 1582 w 1595"/>
                  <a:gd name="T23" fmla="*/ 654 h 1596"/>
                  <a:gd name="T24" fmla="*/ 1595 w 1595"/>
                  <a:gd name="T25" fmla="*/ 798 h 1596"/>
                  <a:gd name="T26" fmla="*/ 1582 w 1595"/>
                  <a:gd name="T27" fmla="*/ 941 h 1596"/>
                  <a:gd name="T28" fmla="*/ 1545 w 1595"/>
                  <a:gd name="T29" fmla="*/ 1076 h 1596"/>
                  <a:gd name="T30" fmla="*/ 1486 w 1595"/>
                  <a:gd name="T31" fmla="*/ 1200 h 1596"/>
                  <a:gd name="T32" fmla="*/ 1407 w 1595"/>
                  <a:gd name="T33" fmla="*/ 1313 h 1596"/>
                  <a:gd name="T34" fmla="*/ 1310 w 1595"/>
                  <a:gd name="T35" fmla="*/ 1408 h 1596"/>
                  <a:gd name="T36" fmla="*/ 1199 w 1595"/>
                  <a:gd name="T37" fmla="*/ 1487 h 1596"/>
                  <a:gd name="T38" fmla="*/ 1075 w 1595"/>
                  <a:gd name="T39" fmla="*/ 1546 h 1596"/>
                  <a:gd name="T40" fmla="*/ 940 w 1595"/>
                  <a:gd name="T41" fmla="*/ 1584 h 1596"/>
                  <a:gd name="T42" fmla="*/ 797 w 1595"/>
                  <a:gd name="T43" fmla="*/ 1596 h 1596"/>
                  <a:gd name="T44" fmla="*/ 654 w 1595"/>
                  <a:gd name="T45" fmla="*/ 1584 h 1596"/>
                  <a:gd name="T46" fmla="*/ 519 w 1595"/>
                  <a:gd name="T47" fmla="*/ 1546 h 1596"/>
                  <a:gd name="T48" fmla="*/ 395 w 1595"/>
                  <a:gd name="T49" fmla="*/ 1487 h 1596"/>
                  <a:gd name="T50" fmla="*/ 284 w 1595"/>
                  <a:gd name="T51" fmla="*/ 1408 h 1596"/>
                  <a:gd name="T52" fmla="*/ 187 w 1595"/>
                  <a:gd name="T53" fmla="*/ 1313 h 1596"/>
                  <a:gd name="T54" fmla="*/ 108 w 1595"/>
                  <a:gd name="T55" fmla="*/ 1200 h 1596"/>
                  <a:gd name="T56" fmla="*/ 49 w 1595"/>
                  <a:gd name="T57" fmla="*/ 1076 h 1596"/>
                  <a:gd name="T58" fmla="*/ 13 w 1595"/>
                  <a:gd name="T59" fmla="*/ 941 h 1596"/>
                  <a:gd name="T60" fmla="*/ 0 w 1595"/>
                  <a:gd name="T61" fmla="*/ 798 h 1596"/>
                  <a:gd name="T62" fmla="*/ 13 w 1595"/>
                  <a:gd name="T63" fmla="*/ 654 h 1596"/>
                  <a:gd name="T64" fmla="*/ 49 w 1595"/>
                  <a:gd name="T65" fmla="*/ 520 h 1596"/>
                  <a:gd name="T66" fmla="*/ 108 w 1595"/>
                  <a:gd name="T67" fmla="*/ 395 h 1596"/>
                  <a:gd name="T68" fmla="*/ 187 w 1595"/>
                  <a:gd name="T69" fmla="*/ 284 h 1596"/>
                  <a:gd name="T70" fmla="*/ 284 w 1595"/>
                  <a:gd name="T71" fmla="*/ 188 h 1596"/>
                  <a:gd name="T72" fmla="*/ 395 w 1595"/>
                  <a:gd name="T73" fmla="*/ 110 h 1596"/>
                  <a:gd name="T74" fmla="*/ 519 w 1595"/>
                  <a:gd name="T75" fmla="*/ 50 h 1596"/>
                  <a:gd name="T76" fmla="*/ 654 w 1595"/>
                  <a:gd name="T77" fmla="*/ 13 h 1596"/>
                  <a:gd name="T78" fmla="*/ 797 w 1595"/>
                  <a:gd name="T79" fmla="*/ 0 h 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95" h="1596">
                    <a:moveTo>
                      <a:pt x="1147" y="446"/>
                    </a:moveTo>
                    <a:lnTo>
                      <a:pt x="698" y="895"/>
                    </a:lnTo>
                    <a:lnTo>
                      <a:pt x="396" y="593"/>
                    </a:lnTo>
                    <a:lnTo>
                      <a:pt x="226" y="764"/>
                    </a:lnTo>
                    <a:lnTo>
                      <a:pt x="698" y="1236"/>
                    </a:lnTo>
                    <a:lnTo>
                      <a:pt x="1317" y="616"/>
                    </a:lnTo>
                    <a:lnTo>
                      <a:pt x="1147" y="446"/>
                    </a:lnTo>
                    <a:close/>
                    <a:moveTo>
                      <a:pt x="797" y="0"/>
                    </a:moveTo>
                    <a:lnTo>
                      <a:pt x="870" y="4"/>
                    </a:lnTo>
                    <a:lnTo>
                      <a:pt x="940" y="13"/>
                    </a:lnTo>
                    <a:lnTo>
                      <a:pt x="1009" y="28"/>
                    </a:lnTo>
                    <a:lnTo>
                      <a:pt x="1075" y="50"/>
                    </a:lnTo>
                    <a:lnTo>
                      <a:pt x="1139" y="77"/>
                    </a:lnTo>
                    <a:lnTo>
                      <a:pt x="1199" y="110"/>
                    </a:lnTo>
                    <a:lnTo>
                      <a:pt x="1257" y="146"/>
                    </a:lnTo>
                    <a:lnTo>
                      <a:pt x="1310" y="188"/>
                    </a:lnTo>
                    <a:lnTo>
                      <a:pt x="1361" y="234"/>
                    </a:lnTo>
                    <a:lnTo>
                      <a:pt x="1407" y="284"/>
                    </a:lnTo>
                    <a:lnTo>
                      <a:pt x="1448" y="339"/>
                    </a:lnTo>
                    <a:lnTo>
                      <a:pt x="1486" y="395"/>
                    </a:lnTo>
                    <a:lnTo>
                      <a:pt x="1518" y="456"/>
                    </a:lnTo>
                    <a:lnTo>
                      <a:pt x="1545" y="520"/>
                    </a:lnTo>
                    <a:lnTo>
                      <a:pt x="1566" y="586"/>
                    </a:lnTo>
                    <a:lnTo>
                      <a:pt x="1582" y="654"/>
                    </a:lnTo>
                    <a:lnTo>
                      <a:pt x="1592" y="726"/>
                    </a:lnTo>
                    <a:lnTo>
                      <a:pt x="1595" y="798"/>
                    </a:lnTo>
                    <a:lnTo>
                      <a:pt x="1592" y="871"/>
                    </a:lnTo>
                    <a:lnTo>
                      <a:pt x="1582" y="941"/>
                    </a:lnTo>
                    <a:lnTo>
                      <a:pt x="1566" y="1010"/>
                    </a:lnTo>
                    <a:lnTo>
                      <a:pt x="1545" y="1076"/>
                    </a:lnTo>
                    <a:lnTo>
                      <a:pt x="1518" y="1140"/>
                    </a:lnTo>
                    <a:lnTo>
                      <a:pt x="1486" y="1200"/>
                    </a:lnTo>
                    <a:lnTo>
                      <a:pt x="1448" y="1258"/>
                    </a:lnTo>
                    <a:lnTo>
                      <a:pt x="1407" y="1313"/>
                    </a:lnTo>
                    <a:lnTo>
                      <a:pt x="1361" y="1362"/>
                    </a:lnTo>
                    <a:lnTo>
                      <a:pt x="1310" y="1408"/>
                    </a:lnTo>
                    <a:lnTo>
                      <a:pt x="1257" y="1450"/>
                    </a:lnTo>
                    <a:lnTo>
                      <a:pt x="1199" y="1487"/>
                    </a:lnTo>
                    <a:lnTo>
                      <a:pt x="1139" y="1519"/>
                    </a:lnTo>
                    <a:lnTo>
                      <a:pt x="1075" y="1546"/>
                    </a:lnTo>
                    <a:lnTo>
                      <a:pt x="1009" y="1567"/>
                    </a:lnTo>
                    <a:lnTo>
                      <a:pt x="940" y="1584"/>
                    </a:lnTo>
                    <a:lnTo>
                      <a:pt x="870" y="1593"/>
                    </a:lnTo>
                    <a:lnTo>
                      <a:pt x="797" y="1596"/>
                    </a:lnTo>
                    <a:lnTo>
                      <a:pt x="725" y="1593"/>
                    </a:lnTo>
                    <a:lnTo>
                      <a:pt x="654" y="1584"/>
                    </a:lnTo>
                    <a:lnTo>
                      <a:pt x="585" y="1567"/>
                    </a:lnTo>
                    <a:lnTo>
                      <a:pt x="519" y="1546"/>
                    </a:lnTo>
                    <a:lnTo>
                      <a:pt x="456" y="1519"/>
                    </a:lnTo>
                    <a:lnTo>
                      <a:pt x="395" y="1487"/>
                    </a:lnTo>
                    <a:lnTo>
                      <a:pt x="337" y="1450"/>
                    </a:lnTo>
                    <a:lnTo>
                      <a:pt x="284" y="1408"/>
                    </a:lnTo>
                    <a:lnTo>
                      <a:pt x="233" y="1362"/>
                    </a:lnTo>
                    <a:lnTo>
                      <a:pt x="187" y="1313"/>
                    </a:lnTo>
                    <a:lnTo>
                      <a:pt x="146" y="1258"/>
                    </a:lnTo>
                    <a:lnTo>
                      <a:pt x="108" y="1200"/>
                    </a:lnTo>
                    <a:lnTo>
                      <a:pt x="76" y="1140"/>
                    </a:lnTo>
                    <a:lnTo>
                      <a:pt x="49" y="1076"/>
                    </a:lnTo>
                    <a:lnTo>
                      <a:pt x="28" y="1010"/>
                    </a:lnTo>
                    <a:lnTo>
                      <a:pt x="13" y="941"/>
                    </a:lnTo>
                    <a:lnTo>
                      <a:pt x="3" y="871"/>
                    </a:lnTo>
                    <a:lnTo>
                      <a:pt x="0" y="798"/>
                    </a:lnTo>
                    <a:lnTo>
                      <a:pt x="3" y="726"/>
                    </a:lnTo>
                    <a:lnTo>
                      <a:pt x="13" y="654"/>
                    </a:lnTo>
                    <a:lnTo>
                      <a:pt x="28" y="586"/>
                    </a:lnTo>
                    <a:lnTo>
                      <a:pt x="49" y="520"/>
                    </a:lnTo>
                    <a:lnTo>
                      <a:pt x="76" y="456"/>
                    </a:lnTo>
                    <a:lnTo>
                      <a:pt x="108" y="395"/>
                    </a:lnTo>
                    <a:lnTo>
                      <a:pt x="146" y="339"/>
                    </a:lnTo>
                    <a:lnTo>
                      <a:pt x="187" y="284"/>
                    </a:lnTo>
                    <a:lnTo>
                      <a:pt x="233" y="234"/>
                    </a:lnTo>
                    <a:lnTo>
                      <a:pt x="284" y="188"/>
                    </a:lnTo>
                    <a:lnTo>
                      <a:pt x="337" y="146"/>
                    </a:lnTo>
                    <a:lnTo>
                      <a:pt x="395" y="110"/>
                    </a:lnTo>
                    <a:lnTo>
                      <a:pt x="456" y="77"/>
                    </a:lnTo>
                    <a:lnTo>
                      <a:pt x="519" y="50"/>
                    </a:lnTo>
                    <a:lnTo>
                      <a:pt x="585" y="28"/>
                    </a:lnTo>
                    <a:lnTo>
                      <a:pt x="654" y="13"/>
                    </a:lnTo>
                    <a:lnTo>
                      <a:pt x="725" y="4"/>
                    </a:lnTo>
                    <a:lnTo>
                      <a:pt x="7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47423" y="2422594"/>
              <a:ext cx="319378" cy="360436"/>
              <a:chOff x="-215321" y="2952096"/>
              <a:chExt cx="431019" cy="486429"/>
            </a:xfrm>
            <a:grpFill/>
          </p:grpSpPr>
          <p:sp>
            <p:nvSpPr>
              <p:cNvPr id="77" name="Freeform 25"/>
              <p:cNvSpPr>
                <a:spLocks noEditPoints="1"/>
              </p:cNvSpPr>
              <p:nvPr/>
            </p:nvSpPr>
            <p:spPr bwMode="auto">
              <a:xfrm>
                <a:off x="-215321" y="2952096"/>
                <a:ext cx="405821" cy="486429"/>
              </a:xfrm>
              <a:custGeom>
                <a:avLst/>
                <a:gdLst>
                  <a:gd name="T0" fmla="*/ 187 w 438"/>
                  <a:gd name="T1" fmla="*/ 353 h 525"/>
                  <a:gd name="T2" fmla="*/ 197 w 438"/>
                  <a:gd name="T3" fmla="*/ 358 h 525"/>
                  <a:gd name="T4" fmla="*/ 204 w 438"/>
                  <a:gd name="T5" fmla="*/ 370 h 525"/>
                  <a:gd name="T6" fmla="*/ 202 w 438"/>
                  <a:gd name="T7" fmla="*/ 382 h 525"/>
                  <a:gd name="T8" fmla="*/ 195 w 438"/>
                  <a:gd name="T9" fmla="*/ 391 h 525"/>
                  <a:gd name="T10" fmla="*/ 183 w 438"/>
                  <a:gd name="T11" fmla="*/ 394 h 525"/>
                  <a:gd name="T12" fmla="*/ 118 w 438"/>
                  <a:gd name="T13" fmla="*/ 394 h 525"/>
                  <a:gd name="T14" fmla="*/ 108 w 438"/>
                  <a:gd name="T15" fmla="*/ 384 h 525"/>
                  <a:gd name="T16" fmla="*/ 106 w 438"/>
                  <a:gd name="T17" fmla="*/ 374 h 525"/>
                  <a:gd name="T18" fmla="*/ 108 w 438"/>
                  <a:gd name="T19" fmla="*/ 362 h 525"/>
                  <a:gd name="T20" fmla="*/ 118 w 438"/>
                  <a:gd name="T21" fmla="*/ 353 h 525"/>
                  <a:gd name="T22" fmla="*/ 127 w 438"/>
                  <a:gd name="T23" fmla="*/ 353 h 525"/>
                  <a:gd name="T24" fmla="*/ 317 w 438"/>
                  <a:gd name="T25" fmla="*/ 240 h 525"/>
                  <a:gd name="T26" fmla="*/ 329 w 438"/>
                  <a:gd name="T27" fmla="*/ 242 h 525"/>
                  <a:gd name="T28" fmla="*/ 337 w 438"/>
                  <a:gd name="T29" fmla="*/ 252 h 525"/>
                  <a:gd name="T30" fmla="*/ 339 w 438"/>
                  <a:gd name="T31" fmla="*/ 264 h 525"/>
                  <a:gd name="T32" fmla="*/ 332 w 438"/>
                  <a:gd name="T33" fmla="*/ 276 h 525"/>
                  <a:gd name="T34" fmla="*/ 322 w 438"/>
                  <a:gd name="T35" fmla="*/ 281 h 525"/>
                  <a:gd name="T36" fmla="*/ 123 w 438"/>
                  <a:gd name="T37" fmla="*/ 281 h 525"/>
                  <a:gd name="T38" fmla="*/ 111 w 438"/>
                  <a:gd name="T39" fmla="*/ 276 h 525"/>
                  <a:gd name="T40" fmla="*/ 106 w 438"/>
                  <a:gd name="T41" fmla="*/ 264 h 525"/>
                  <a:gd name="T42" fmla="*/ 108 w 438"/>
                  <a:gd name="T43" fmla="*/ 252 h 525"/>
                  <a:gd name="T44" fmla="*/ 115 w 438"/>
                  <a:gd name="T45" fmla="*/ 242 h 525"/>
                  <a:gd name="T46" fmla="*/ 127 w 438"/>
                  <a:gd name="T47" fmla="*/ 240 h 525"/>
                  <a:gd name="T48" fmla="*/ 127 w 438"/>
                  <a:gd name="T49" fmla="*/ 123 h 525"/>
                  <a:gd name="T50" fmla="*/ 327 w 438"/>
                  <a:gd name="T51" fmla="*/ 125 h 525"/>
                  <a:gd name="T52" fmla="*/ 334 w 438"/>
                  <a:gd name="T53" fmla="*/ 132 h 525"/>
                  <a:gd name="T54" fmla="*/ 339 w 438"/>
                  <a:gd name="T55" fmla="*/ 144 h 525"/>
                  <a:gd name="T56" fmla="*/ 334 w 438"/>
                  <a:gd name="T57" fmla="*/ 156 h 525"/>
                  <a:gd name="T58" fmla="*/ 327 w 438"/>
                  <a:gd name="T59" fmla="*/ 163 h 525"/>
                  <a:gd name="T60" fmla="*/ 127 w 438"/>
                  <a:gd name="T61" fmla="*/ 166 h 525"/>
                  <a:gd name="T62" fmla="*/ 115 w 438"/>
                  <a:gd name="T63" fmla="*/ 161 h 525"/>
                  <a:gd name="T64" fmla="*/ 108 w 438"/>
                  <a:gd name="T65" fmla="*/ 151 h 525"/>
                  <a:gd name="T66" fmla="*/ 106 w 438"/>
                  <a:gd name="T67" fmla="*/ 139 h 525"/>
                  <a:gd name="T68" fmla="*/ 111 w 438"/>
                  <a:gd name="T69" fmla="*/ 130 h 525"/>
                  <a:gd name="T70" fmla="*/ 123 w 438"/>
                  <a:gd name="T71" fmla="*/ 123 h 525"/>
                  <a:gd name="T72" fmla="*/ 127 w 438"/>
                  <a:gd name="T73" fmla="*/ 123 h 525"/>
                  <a:gd name="T74" fmla="*/ 421 w 438"/>
                  <a:gd name="T75" fmla="*/ 0 h 525"/>
                  <a:gd name="T76" fmla="*/ 430 w 438"/>
                  <a:gd name="T77" fmla="*/ 5 h 525"/>
                  <a:gd name="T78" fmla="*/ 438 w 438"/>
                  <a:gd name="T79" fmla="*/ 17 h 525"/>
                  <a:gd name="T80" fmla="*/ 438 w 438"/>
                  <a:gd name="T81" fmla="*/ 283 h 525"/>
                  <a:gd name="T82" fmla="*/ 430 w 438"/>
                  <a:gd name="T83" fmla="*/ 293 h 525"/>
                  <a:gd name="T84" fmla="*/ 421 w 438"/>
                  <a:gd name="T85" fmla="*/ 298 h 525"/>
                  <a:gd name="T86" fmla="*/ 409 w 438"/>
                  <a:gd name="T87" fmla="*/ 298 h 525"/>
                  <a:gd name="T88" fmla="*/ 399 w 438"/>
                  <a:gd name="T89" fmla="*/ 290 h 525"/>
                  <a:gd name="T90" fmla="*/ 394 w 438"/>
                  <a:gd name="T91" fmla="*/ 278 h 525"/>
                  <a:gd name="T92" fmla="*/ 41 w 438"/>
                  <a:gd name="T93" fmla="*/ 482 h 525"/>
                  <a:gd name="T94" fmla="*/ 212 w 438"/>
                  <a:gd name="T95" fmla="*/ 485 h 525"/>
                  <a:gd name="T96" fmla="*/ 221 w 438"/>
                  <a:gd name="T97" fmla="*/ 492 h 525"/>
                  <a:gd name="T98" fmla="*/ 226 w 438"/>
                  <a:gd name="T99" fmla="*/ 504 h 525"/>
                  <a:gd name="T100" fmla="*/ 221 w 438"/>
                  <a:gd name="T101" fmla="*/ 516 h 525"/>
                  <a:gd name="T102" fmla="*/ 212 w 438"/>
                  <a:gd name="T103" fmla="*/ 523 h 525"/>
                  <a:gd name="T104" fmla="*/ 22 w 438"/>
                  <a:gd name="T105" fmla="*/ 525 h 525"/>
                  <a:gd name="T106" fmla="*/ 10 w 438"/>
                  <a:gd name="T107" fmla="*/ 521 h 525"/>
                  <a:gd name="T108" fmla="*/ 0 w 438"/>
                  <a:gd name="T109" fmla="*/ 511 h 525"/>
                  <a:gd name="T110" fmla="*/ 0 w 438"/>
                  <a:gd name="T111" fmla="*/ 22 h 525"/>
                  <a:gd name="T112" fmla="*/ 2 w 438"/>
                  <a:gd name="T113" fmla="*/ 10 h 525"/>
                  <a:gd name="T114" fmla="*/ 12 w 438"/>
                  <a:gd name="T115" fmla="*/ 3 h 525"/>
                  <a:gd name="T116" fmla="*/ 22 w 438"/>
                  <a:gd name="T117" fmla="*/ 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8" h="525">
                    <a:moveTo>
                      <a:pt x="127" y="353"/>
                    </a:moveTo>
                    <a:lnTo>
                      <a:pt x="183" y="353"/>
                    </a:lnTo>
                    <a:lnTo>
                      <a:pt x="187" y="353"/>
                    </a:lnTo>
                    <a:lnTo>
                      <a:pt x="192" y="353"/>
                    </a:lnTo>
                    <a:lnTo>
                      <a:pt x="195" y="355"/>
                    </a:lnTo>
                    <a:lnTo>
                      <a:pt x="197" y="358"/>
                    </a:lnTo>
                    <a:lnTo>
                      <a:pt x="202" y="362"/>
                    </a:lnTo>
                    <a:lnTo>
                      <a:pt x="202" y="365"/>
                    </a:lnTo>
                    <a:lnTo>
                      <a:pt x="204" y="370"/>
                    </a:lnTo>
                    <a:lnTo>
                      <a:pt x="204" y="374"/>
                    </a:lnTo>
                    <a:lnTo>
                      <a:pt x="204" y="377"/>
                    </a:lnTo>
                    <a:lnTo>
                      <a:pt x="202" y="382"/>
                    </a:lnTo>
                    <a:lnTo>
                      <a:pt x="202" y="384"/>
                    </a:lnTo>
                    <a:lnTo>
                      <a:pt x="197" y="389"/>
                    </a:lnTo>
                    <a:lnTo>
                      <a:pt x="195" y="391"/>
                    </a:lnTo>
                    <a:lnTo>
                      <a:pt x="192" y="394"/>
                    </a:lnTo>
                    <a:lnTo>
                      <a:pt x="187" y="394"/>
                    </a:lnTo>
                    <a:lnTo>
                      <a:pt x="183" y="394"/>
                    </a:lnTo>
                    <a:lnTo>
                      <a:pt x="127" y="394"/>
                    </a:lnTo>
                    <a:lnTo>
                      <a:pt x="123" y="394"/>
                    </a:lnTo>
                    <a:lnTo>
                      <a:pt x="118" y="394"/>
                    </a:lnTo>
                    <a:lnTo>
                      <a:pt x="115" y="391"/>
                    </a:lnTo>
                    <a:lnTo>
                      <a:pt x="111" y="389"/>
                    </a:lnTo>
                    <a:lnTo>
                      <a:pt x="108" y="384"/>
                    </a:lnTo>
                    <a:lnTo>
                      <a:pt x="108" y="382"/>
                    </a:lnTo>
                    <a:lnTo>
                      <a:pt x="106" y="377"/>
                    </a:lnTo>
                    <a:lnTo>
                      <a:pt x="106" y="374"/>
                    </a:lnTo>
                    <a:lnTo>
                      <a:pt x="106" y="370"/>
                    </a:lnTo>
                    <a:lnTo>
                      <a:pt x="108" y="365"/>
                    </a:lnTo>
                    <a:lnTo>
                      <a:pt x="108" y="362"/>
                    </a:lnTo>
                    <a:lnTo>
                      <a:pt x="111" y="358"/>
                    </a:lnTo>
                    <a:lnTo>
                      <a:pt x="115" y="355"/>
                    </a:lnTo>
                    <a:lnTo>
                      <a:pt x="118" y="353"/>
                    </a:lnTo>
                    <a:lnTo>
                      <a:pt x="123" y="353"/>
                    </a:lnTo>
                    <a:lnTo>
                      <a:pt x="127" y="353"/>
                    </a:lnTo>
                    <a:lnTo>
                      <a:pt x="127" y="353"/>
                    </a:lnTo>
                    <a:lnTo>
                      <a:pt x="127" y="353"/>
                    </a:lnTo>
                    <a:close/>
                    <a:moveTo>
                      <a:pt x="127" y="240"/>
                    </a:moveTo>
                    <a:lnTo>
                      <a:pt x="317" y="240"/>
                    </a:lnTo>
                    <a:lnTo>
                      <a:pt x="322" y="240"/>
                    </a:lnTo>
                    <a:lnTo>
                      <a:pt x="327" y="240"/>
                    </a:lnTo>
                    <a:lnTo>
                      <a:pt x="329" y="242"/>
                    </a:lnTo>
                    <a:lnTo>
                      <a:pt x="332" y="245"/>
                    </a:lnTo>
                    <a:lnTo>
                      <a:pt x="334" y="250"/>
                    </a:lnTo>
                    <a:lnTo>
                      <a:pt x="337" y="252"/>
                    </a:lnTo>
                    <a:lnTo>
                      <a:pt x="339" y="257"/>
                    </a:lnTo>
                    <a:lnTo>
                      <a:pt x="339" y="259"/>
                    </a:lnTo>
                    <a:lnTo>
                      <a:pt x="339" y="264"/>
                    </a:lnTo>
                    <a:lnTo>
                      <a:pt x="337" y="269"/>
                    </a:lnTo>
                    <a:lnTo>
                      <a:pt x="334" y="271"/>
                    </a:lnTo>
                    <a:lnTo>
                      <a:pt x="332" y="276"/>
                    </a:lnTo>
                    <a:lnTo>
                      <a:pt x="329" y="278"/>
                    </a:lnTo>
                    <a:lnTo>
                      <a:pt x="327" y="281"/>
                    </a:lnTo>
                    <a:lnTo>
                      <a:pt x="322" y="281"/>
                    </a:lnTo>
                    <a:lnTo>
                      <a:pt x="317" y="281"/>
                    </a:lnTo>
                    <a:lnTo>
                      <a:pt x="127" y="281"/>
                    </a:lnTo>
                    <a:lnTo>
                      <a:pt x="123" y="281"/>
                    </a:lnTo>
                    <a:lnTo>
                      <a:pt x="118" y="281"/>
                    </a:lnTo>
                    <a:lnTo>
                      <a:pt x="115" y="278"/>
                    </a:lnTo>
                    <a:lnTo>
                      <a:pt x="111" y="276"/>
                    </a:lnTo>
                    <a:lnTo>
                      <a:pt x="108" y="271"/>
                    </a:lnTo>
                    <a:lnTo>
                      <a:pt x="108" y="269"/>
                    </a:lnTo>
                    <a:lnTo>
                      <a:pt x="106" y="264"/>
                    </a:lnTo>
                    <a:lnTo>
                      <a:pt x="106" y="259"/>
                    </a:lnTo>
                    <a:lnTo>
                      <a:pt x="106" y="257"/>
                    </a:lnTo>
                    <a:lnTo>
                      <a:pt x="108" y="252"/>
                    </a:lnTo>
                    <a:lnTo>
                      <a:pt x="108" y="250"/>
                    </a:lnTo>
                    <a:lnTo>
                      <a:pt x="111" y="245"/>
                    </a:lnTo>
                    <a:lnTo>
                      <a:pt x="115" y="242"/>
                    </a:lnTo>
                    <a:lnTo>
                      <a:pt x="118" y="240"/>
                    </a:lnTo>
                    <a:lnTo>
                      <a:pt x="123" y="240"/>
                    </a:lnTo>
                    <a:lnTo>
                      <a:pt x="127" y="240"/>
                    </a:lnTo>
                    <a:lnTo>
                      <a:pt x="127" y="240"/>
                    </a:lnTo>
                    <a:lnTo>
                      <a:pt x="127" y="240"/>
                    </a:lnTo>
                    <a:close/>
                    <a:moveTo>
                      <a:pt x="127" y="123"/>
                    </a:moveTo>
                    <a:lnTo>
                      <a:pt x="317" y="123"/>
                    </a:lnTo>
                    <a:lnTo>
                      <a:pt x="322" y="123"/>
                    </a:lnTo>
                    <a:lnTo>
                      <a:pt x="327" y="125"/>
                    </a:lnTo>
                    <a:lnTo>
                      <a:pt x="329" y="127"/>
                    </a:lnTo>
                    <a:lnTo>
                      <a:pt x="332" y="130"/>
                    </a:lnTo>
                    <a:lnTo>
                      <a:pt x="334" y="132"/>
                    </a:lnTo>
                    <a:lnTo>
                      <a:pt x="337" y="137"/>
                    </a:lnTo>
                    <a:lnTo>
                      <a:pt x="339" y="139"/>
                    </a:lnTo>
                    <a:lnTo>
                      <a:pt x="339" y="144"/>
                    </a:lnTo>
                    <a:lnTo>
                      <a:pt x="339" y="149"/>
                    </a:lnTo>
                    <a:lnTo>
                      <a:pt x="337" y="151"/>
                    </a:lnTo>
                    <a:lnTo>
                      <a:pt x="334" y="156"/>
                    </a:lnTo>
                    <a:lnTo>
                      <a:pt x="332" y="159"/>
                    </a:lnTo>
                    <a:lnTo>
                      <a:pt x="329" y="161"/>
                    </a:lnTo>
                    <a:lnTo>
                      <a:pt x="327" y="163"/>
                    </a:lnTo>
                    <a:lnTo>
                      <a:pt x="322" y="166"/>
                    </a:lnTo>
                    <a:lnTo>
                      <a:pt x="317" y="166"/>
                    </a:lnTo>
                    <a:lnTo>
                      <a:pt x="127" y="166"/>
                    </a:lnTo>
                    <a:lnTo>
                      <a:pt x="123" y="166"/>
                    </a:lnTo>
                    <a:lnTo>
                      <a:pt x="118" y="163"/>
                    </a:lnTo>
                    <a:lnTo>
                      <a:pt x="115" y="161"/>
                    </a:lnTo>
                    <a:lnTo>
                      <a:pt x="111" y="159"/>
                    </a:lnTo>
                    <a:lnTo>
                      <a:pt x="108" y="156"/>
                    </a:lnTo>
                    <a:lnTo>
                      <a:pt x="108" y="151"/>
                    </a:lnTo>
                    <a:lnTo>
                      <a:pt x="106" y="149"/>
                    </a:lnTo>
                    <a:lnTo>
                      <a:pt x="106" y="144"/>
                    </a:lnTo>
                    <a:lnTo>
                      <a:pt x="106" y="139"/>
                    </a:lnTo>
                    <a:lnTo>
                      <a:pt x="108" y="137"/>
                    </a:lnTo>
                    <a:lnTo>
                      <a:pt x="108" y="132"/>
                    </a:lnTo>
                    <a:lnTo>
                      <a:pt x="111" y="130"/>
                    </a:lnTo>
                    <a:lnTo>
                      <a:pt x="115" y="127"/>
                    </a:lnTo>
                    <a:lnTo>
                      <a:pt x="118" y="125"/>
                    </a:lnTo>
                    <a:lnTo>
                      <a:pt x="123" y="123"/>
                    </a:lnTo>
                    <a:lnTo>
                      <a:pt x="127" y="123"/>
                    </a:lnTo>
                    <a:lnTo>
                      <a:pt x="127" y="123"/>
                    </a:lnTo>
                    <a:lnTo>
                      <a:pt x="127" y="123"/>
                    </a:lnTo>
                    <a:close/>
                    <a:moveTo>
                      <a:pt x="22" y="0"/>
                    </a:moveTo>
                    <a:lnTo>
                      <a:pt x="416" y="0"/>
                    </a:lnTo>
                    <a:lnTo>
                      <a:pt x="421" y="0"/>
                    </a:lnTo>
                    <a:lnTo>
                      <a:pt x="426" y="3"/>
                    </a:lnTo>
                    <a:lnTo>
                      <a:pt x="428" y="3"/>
                    </a:lnTo>
                    <a:lnTo>
                      <a:pt x="430" y="5"/>
                    </a:lnTo>
                    <a:lnTo>
                      <a:pt x="435" y="10"/>
                    </a:lnTo>
                    <a:lnTo>
                      <a:pt x="435" y="12"/>
                    </a:lnTo>
                    <a:lnTo>
                      <a:pt x="438" y="17"/>
                    </a:lnTo>
                    <a:lnTo>
                      <a:pt x="438" y="22"/>
                    </a:lnTo>
                    <a:lnTo>
                      <a:pt x="438" y="278"/>
                    </a:lnTo>
                    <a:lnTo>
                      <a:pt x="438" y="283"/>
                    </a:lnTo>
                    <a:lnTo>
                      <a:pt x="435" y="286"/>
                    </a:lnTo>
                    <a:lnTo>
                      <a:pt x="435" y="290"/>
                    </a:lnTo>
                    <a:lnTo>
                      <a:pt x="430" y="293"/>
                    </a:lnTo>
                    <a:lnTo>
                      <a:pt x="428" y="295"/>
                    </a:lnTo>
                    <a:lnTo>
                      <a:pt x="426" y="298"/>
                    </a:lnTo>
                    <a:lnTo>
                      <a:pt x="421" y="298"/>
                    </a:lnTo>
                    <a:lnTo>
                      <a:pt x="416" y="300"/>
                    </a:lnTo>
                    <a:lnTo>
                      <a:pt x="411" y="298"/>
                    </a:lnTo>
                    <a:lnTo>
                      <a:pt x="409" y="298"/>
                    </a:lnTo>
                    <a:lnTo>
                      <a:pt x="404" y="295"/>
                    </a:lnTo>
                    <a:lnTo>
                      <a:pt x="401" y="293"/>
                    </a:lnTo>
                    <a:lnTo>
                      <a:pt x="399" y="290"/>
                    </a:lnTo>
                    <a:lnTo>
                      <a:pt x="397" y="286"/>
                    </a:lnTo>
                    <a:lnTo>
                      <a:pt x="397" y="283"/>
                    </a:lnTo>
                    <a:lnTo>
                      <a:pt x="394" y="278"/>
                    </a:lnTo>
                    <a:lnTo>
                      <a:pt x="394" y="41"/>
                    </a:lnTo>
                    <a:lnTo>
                      <a:pt x="41" y="41"/>
                    </a:lnTo>
                    <a:lnTo>
                      <a:pt x="41" y="482"/>
                    </a:lnTo>
                    <a:lnTo>
                      <a:pt x="204" y="482"/>
                    </a:lnTo>
                    <a:lnTo>
                      <a:pt x="209" y="482"/>
                    </a:lnTo>
                    <a:lnTo>
                      <a:pt x="212" y="485"/>
                    </a:lnTo>
                    <a:lnTo>
                      <a:pt x="216" y="487"/>
                    </a:lnTo>
                    <a:lnTo>
                      <a:pt x="219" y="489"/>
                    </a:lnTo>
                    <a:lnTo>
                      <a:pt x="221" y="492"/>
                    </a:lnTo>
                    <a:lnTo>
                      <a:pt x="224" y="494"/>
                    </a:lnTo>
                    <a:lnTo>
                      <a:pt x="226" y="499"/>
                    </a:lnTo>
                    <a:lnTo>
                      <a:pt x="226" y="504"/>
                    </a:lnTo>
                    <a:lnTo>
                      <a:pt x="226" y="509"/>
                    </a:lnTo>
                    <a:lnTo>
                      <a:pt x="224" y="511"/>
                    </a:lnTo>
                    <a:lnTo>
                      <a:pt x="221" y="516"/>
                    </a:lnTo>
                    <a:lnTo>
                      <a:pt x="219" y="518"/>
                    </a:lnTo>
                    <a:lnTo>
                      <a:pt x="216" y="521"/>
                    </a:lnTo>
                    <a:lnTo>
                      <a:pt x="212" y="523"/>
                    </a:lnTo>
                    <a:lnTo>
                      <a:pt x="209" y="523"/>
                    </a:lnTo>
                    <a:lnTo>
                      <a:pt x="204" y="525"/>
                    </a:lnTo>
                    <a:lnTo>
                      <a:pt x="22" y="525"/>
                    </a:lnTo>
                    <a:lnTo>
                      <a:pt x="17" y="523"/>
                    </a:lnTo>
                    <a:lnTo>
                      <a:pt x="12" y="523"/>
                    </a:lnTo>
                    <a:lnTo>
                      <a:pt x="10" y="521"/>
                    </a:lnTo>
                    <a:lnTo>
                      <a:pt x="5" y="518"/>
                    </a:lnTo>
                    <a:lnTo>
                      <a:pt x="2" y="516"/>
                    </a:lnTo>
                    <a:lnTo>
                      <a:pt x="0" y="511"/>
                    </a:lnTo>
                    <a:lnTo>
                      <a:pt x="0" y="509"/>
                    </a:lnTo>
                    <a:lnTo>
                      <a:pt x="0" y="504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5" y="5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6"/>
              <p:cNvSpPr>
                <a:spLocks noEditPoints="1"/>
              </p:cNvSpPr>
              <p:nvPr/>
            </p:nvSpPr>
            <p:spPr bwMode="auto">
              <a:xfrm>
                <a:off x="29785" y="3249734"/>
                <a:ext cx="185913" cy="187082"/>
              </a:xfrm>
              <a:custGeom>
                <a:avLst/>
                <a:gdLst>
                  <a:gd name="T0" fmla="*/ 698 w 1595"/>
                  <a:gd name="T1" fmla="*/ 895 h 1596"/>
                  <a:gd name="T2" fmla="*/ 226 w 1595"/>
                  <a:gd name="T3" fmla="*/ 764 h 1596"/>
                  <a:gd name="T4" fmla="*/ 1317 w 1595"/>
                  <a:gd name="T5" fmla="*/ 616 h 1596"/>
                  <a:gd name="T6" fmla="*/ 797 w 1595"/>
                  <a:gd name="T7" fmla="*/ 0 h 1596"/>
                  <a:gd name="T8" fmla="*/ 940 w 1595"/>
                  <a:gd name="T9" fmla="*/ 13 h 1596"/>
                  <a:gd name="T10" fmla="*/ 1075 w 1595"/>
                  <a:gd name="T11" fmla="*/ 50 h 1596"/>
                  <a:gd name="T12" fmla="*/ 1199 w 1595"/>
                  <a:gd name="T13" fmla="*/ 110 h 1596"/>
                  <a:gd name="T14" fmla="*/ 1310 w 1595"/>
                  <a:gd name="T15" fmla="*/ 188 h 1596"/>
                  <a:gd name="T16" fmla="*/ 1407 w 1595"/>
                  <a:gd name="T17" fmla="*/ 284 h 1596"/>
                  <a:gd name="T18" fmla="*/ 1486 w 1595"/>
                  <a:gd name="T19" fmla="*/ 395 h 1596"/>
                  <a:gd name="T20" fmla="*/ 1545 w 1595"/>
                  <a:gd name="T21" fmla="*/ 520 h 1596"/>
                  <a:gd name="T22" fmla="*/ 1582 w 1595"/>
                  <a:gd name="T23" fmla="*/ 654 h 1596"/>
                  <a:gd name="T24" fmla="*/ 1595 w 1595"/>
                  <a:gd name="T25" fmla="*/ 798 h 1596"/>
                  <a:gd name="T26" fmla="*/ 1582 w 1595"/>
                  <a:gd name="T27" fmla="*/ 941 h 1596"/>
                  <a:gd name="T28" fmla="*/ 1545 w 1595"/>
                  <a:gd name="T29" fmla="*/ 1076 h 1596"/>
                  <a:gd name="T30" fmla="*/ 1486 w 1595"/>
                  <a:gd name="T31" fmla="*/ 1200 h 1596"/>
                  <a:gd name="T32" fmla="*/ 1407 w 1595"/>
                  <a:gd name="T33" fmla="*/ 1313 h 1596"/>
                  <a:gd name="T34" fmla="*/ 1310 w 1595"/>
                  <a:gd name="T35" fmla="*/ 1408 h 1596"/>
                  <a:gd name="T36" fmla="*/ 1199 w 1595"/>
                  <a:gd name="T37" fmla="*/ 1487 h 1596"/>
                  <a:gd name="T38" fmla="*/ 1075 w 1595"/>
                  <a:gd name="T39" fmla="*/ 1546 h 1596"/>
                  <a:gd name="T40" fmla="*/ 940 w 1595"/>
                  <a:gd name="T41" fmla="*/ 1584 h 1596"/>
                  <a:gd name="T42" fmla="*/ 797 w 1595"/>
                  <a:gd name="T43" fmla="*/ 1596 h 1596"/>
                  <a:gd name="T44" fmla="*/ 654 w 1595"/>
                  <a:gd name="T45" fmla="*/ 1584 h 1596"/>
                  <a:gd name="T46" fmla="*/ 519 w 1595"/>
                  <a:gd name="T47" fmla="*/ 1546 h 1596"/>
                  <a:gd name="T48" fmla="*/ 395 w 1595"/>
                  <a:gd name="T49" fmla="*/ 1487 h 1596"/>
                  <a:gd name="T50" fmla="*/ 284 w 1595"/>
                  <a:gd name="T51" fmla="*/ 1408 h 1596"/>
                  <a:gd name="T52" fmla="*/ 187 w 1595"/>
                  <a:gd name="T53" fmla="*/ 1313 h 1596"/>
                  <a:gd name="T54" fmla="*/ 108 w 1595"/>
                  <a:gd name="T55" fmla="*/ 1200 h 1596"/>
                  <a:gd name="T56" fmla="*/ 49 w 1595"/>
                  <a:gd name="T57" fmla="*/ 1076 h 1596"/>
                  <a:gd name="T58" fmla="*/ 13 w 1595"/>
                  <a:gd name="T59" fmla="*/ 941 h 1596"/>
                  <a:gd name="T60" fmla="*/ 0 w 1595"/>
                  <a:gd name="T61" fmla="*/ 798 h 1596"/>
                  <a:gd name="T62" fmla="*/ 13 w 1595"/>
                  <a:gd name="T63" fmla="*/ 654 h 1596"/>
                  <a:gd name="T64" fmla="*/ 49 w 1595"/>
                  <a:gd name="T65" fmla="*/ 520 h 1596"/>
                  <a:gd name="T66" fmla="*/ 108 w 1595"/>
                  <a:gd name="T67" fmla="*/ 395 h 1596"/>
                  <a:gd name="T68" fmla="*/ 187 w 1595"/>
                  <a:gd name="T69" fmla="*/ 284 h 1596"/>
                  <a:gd name="T70" fmla="*/ 284 w 1595"/>
                  <a:gd name="T71" fmla="*/ 188 h 1596"/>
                  <a:gd name="T72" fmla="*/ 395 w 1595"/>
                  <a:gd name="T73" fmla="*/ 110 h 1596"/>
                  <a:gd name="T74" fmla="*/ 519 w 1595"/>
                  <a:gd name="T75" fmla="*/ 50 h 1596"/>
                  <a:gd name="T76" fmla="*/ 654 w 1595"/>
                  <a:gd name="T77" fmla="*/ 13 h 1596"/>
                  <a:gd name="T78" fmla="*/ 797 w 1595"/>
                  <a:gd name="T79" fmla="*/ 0 h 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595" h="1596">
                    <a:moveTo>
                      <a:pt x="1147" y="446"/>
                    </a:moveTo>
                    <a:lnTo>
                      <a:pt x="698" y="895"/>
                    </a:lnTo>
                    <a:lnTo>
                      <a:pt x="396" y="593"/>
                    </a:lnTo>
                    <a:lnTo>
                      <a:pt x="226" y="764"/>
                    </a:lnTo>
                    <a:lnTo>
                      <a:pt x="698" y="1236"/>
                    </a:lnTo>
                    <a:lnTo>
                      <a:pt x="1317" y="616"/>
                    </a:lnTo>
                    <a:lnTo>
                      <a:pt x="1147" y="446"/>
                    </a:lnTo>
                    <a:close/>
                    <a:moveTo>
                      <a:pt x="797" y="0"/>
                    </a:moveTo>
                    <a:lnTo>
                      <a:pt x="870" y="4"/>
                    </a:lnTo>
                    <a:lnTo>
                      <a:pt x="940" y="13"/>
                    </a:lnTo>
                    <a:lnTo>
                      <a:pt x="1009" y="28"/>
                    </a:lnTo>
                    <a:lnTo>
                      <a:pt x="1075" y="50"/>
                    </a:lnTo>
                    <a:lnTo>
                      <a:pt x="1139" y="77"/>
                    </a:lnTo>
                    <a:lnTo>
                      <a:pt x="1199" y="110"/>
                    </a:lnTo>
                    <a:lnTo>
                      <a:pt x="1257" y="146"/>
                    </a:lnTo>
                    <a:lnTo>
                      <a:pt x="1310" y="188"/>
                    </a:lnTo>
                    <a:lnTo>
                      <a:pt x="1361" y="234"/>
                    </a:lnTo>
                    <a:lnTo>
                      <a:pt x="1407" y="284"/>
                    </a:lnTo>
                    <a:lnTo>
                      <a:pt x="1448" y="339"/>
                    </a:lnTo>
                    <a:lnTo>
                      <a:pt x="1486" y="395"/>
                    </a:lnTo>
                    <a:lnTo>
                      <a:pt x="1518" y="456"/>
                    </a:lnTo>
                    <a:lnTo>
                      <a:pt x="1545" y="520"/>
                    </a:lnTo>
                    <a:lnTo>
                      <a:pt x="1566" y="586"/>
                    </a:lnTo>
                    <a:lnTo>
                      <a:pt x="1582" y="654"/>
                    </a:lnTo>
                    <a:lnTo>
                      <a:pt x="1592" y="726"/>
                    </a:lnTo>
                    <a:lnTo>
                      <a:pt x="1595" y="798"/>
                    </a:lnTo>
                    <a:lnTo>
                      <a:pt x="1592" y="871"/>
                    </a:lnTo>
                    <a:lnTo>
                      <a:pt x="1582" y="941"/>
                    </a:lnTo>
                    <a:lnTo>
                      <a:pt x="1566" y="1010"/>
                    </a:lnTo>
                    <a:lnTo>
                      <a:pt x="1545" y="1076"/>
                    </a:lnTo>
                    <a:lnTo>
                      <a:pt x="1518" y="1140"/>
                    </a:lnTo>
                    <a:lnTo>
                      <a:pt x="1486" y="1200"/>
                    </a:lnTo>
                    <a:lnTo>
                      <a:pt x="1448" y="1258"/>
                    </a:lnTo>
                    <a:lnTo>
                      <a:pt x="1407" y="1313"/>
                    </a:lnTo>
                    <a:lnTo>
                      <a:pt x="1361" y="1362"/>
                    </a:lnTo>
                    <a:lnTo>
                      <a:pt x="1310" y="1408"/>
                    </a:lnTo>
                    <a:lnTo>
                      <a:pt x="1257" y="1450"/>
                    </a:lnTo>
                    <a:lnTo>
                      <a:pt x="1199" y="1487"/>
                    </a:lnTo>
                    <a:lnTo>
                      <a:pt x="1139" y="1519"/>
                    </a:lnTo>
                    <a:lnTo>
                      <a:pt x="1075" y="1546"/>
                    </a:lnTo>
                    <a:lnTo>
                      <a:pt x="1009" y="1567"/>
                    </a:lnTo>
                    <a:lnTo>
                      <a:pt x="940" y="1584"/>
                    </a:lnTo>
                    <a:lnTo>
                      <a:pt x="870" y="1593"/>
                    </a:lnTo>
                    <a:lnTo>
                      <a:pt x="797" y="1596"/>
                    </a:lnTo>
                    <a:lnTo>
                      <a:pt x="725" y="1593"/>
                    </a:lnTo>
                    <a:lnTo>
                      <a:pt x="654" y="1584"/>
                    </a:lnTo>
                    <a:lnTo>
                      <a:pt x="585" y="1567"/>
                    </a:lnTo>
                    <a:lnTo>
                      <a:pt x="519" y="1546"/>
                    </a:lnTo>
                    <a:lnTo>
                      <a:pt x="456" y="1519"/>
                    </a:lnTo>
                    <a:lnTo>
                      <a:pt x="395" y="1487"/>
                    </a:lnTo>
                    <a:lnTo>
                      <a:pt x="337" y="1450"/>
                    </a:lnTo>
                    <a:lnTo>
                      <a:pt x="284" y="1408"/>
                    </a:lnTo>
                    <a:lnTo>
                      <a:pt x="233" y="1362"/>
                    </a:lnTo>
                    <a:lnTo>
                      <a:pt x="187" y="1313"/>
                    </a:lnTo>
                    <a:lnTo>
                      <a:pt x="146" y="1258"/>
                    </a:lnTo>
                    <a:lnTo>
                      <a:pt x="108" y="1200"/>
                    </a:lnTo>
                    <a:lnTo>
                      <a:pt x="76" y="1140"/>
                    </a:lnTo>
                    <a:lnTo>
                      <a:pt x="49" y="1076"/>
                    </a:lnTo>
                    <a:lnTo>
                      <a:pt x="28" y="1010"/>
                    </a:lnTo>
                    <a:lnTo>
                      <a:pt x="13" y="941"/>
                    </a:lnTo>
                    <a:lnTo>
                      <a:pt x="3" y="871"/>
                    </a:lnTo>
                    <a:lnTo>
                      <a:pt x="0" y="798"/>
                    </a:lnTo>
                    <a:lnTo>
                      <a:pt x="3" y="726"/>
                    </a:lnTo>
                    <a:lnTo>
                      <a:pt x="13" y="654"/>
                    </a:lnTo>
                    <a:lnTo>
                      <a:pt x="28" y="586"/>
                    </a:lnTo>
                    <a:lnTo>
                      <a:pt x="49" y="520"/>
                    </a:lnTo>
                    <a:lnTo>
                      <a:pt x="76" y="456"/>
                    </a:lnTo>
                    <a:lnTo>
                      <a:pt x="108" y="395"/>
                    </a:lnTo>
                    <a:lnTo>
                      <a:pt x="146" y="339"/>
                    </a:lnTo>
                    <a:lnTo>
                      <a:pt x="187" y="284"/>
                    </a:lnTo>
                    <a:lnTo>
                      <a:pt x="233" y="234"/>
                    </a:lnTo>
                    <a:lnTo>
                      <a:pt x="284" y="188"/>
                    </a:lnTo>
                    <a:lnTo>
                      <a:pt x="337" y="146"/>
                    </a:lnTo>
                    <a:lnTo>
                      <a:pt x="395" y="110"/>
                    </a:lnTo>
                    <a:lnTo>
                      <a:pt x="456" y="77"/>
                    </a:lnTo>
                    <a:lnTo>
                      <a:pt x="519" y="50"/>
                    </a:lnTo>
                    <a:lnTo>
                      <a:pt x="585" y="28"/>
                    </a:lnTo>
                    <a:lnTo>
                      <a:pt x="654" y="13"/>
                    </a:lnTo>
                    <a:lnTo>
                      <a:pt x="725" y="4"/>
                    </a:lnTo>
                    <a:lnTo>
                      <a:pt x="7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713971" y="2426803"/>
              <a:ext cx="488749" cy="361448"/>
              <a:chOff x="-1154112" y="2600325"/>
              <a:chExt cx="682624" cy="504826"/>
            </a:xfrm>
            <a:grpFill/>
          </p:grpSpPr>
          <p:sp>
            <p:nvSpPr>
              <p:cNvPr id="83" name="Rectangle 30"/>
              <p:cNvSpPr>
                <a:spLocks noChangeArrowheads="1"/>
              </p:cNvSpPr>
              <p:nvPr/>
            </p:nvSpPr>
            <p:spPr bwMode="auto">
              <a:xfrm>
                <a:off x="-1154112" y="2600325"/>
                <a:ext cx="573087" cy="1063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1"/>
              <p:cNvSpPr>
                <a:spLocks noEditPoints="1"/>
              </p:cNvSpPr>
              <p:nvPr/>
            </p:nvSpPr>
            <p:spPr bwMode="auto">
              <a:xfrm>
                <a:off x="-688975" y="2884488"/>
                <a:ext cx="217487" cy="220663"/>
              </a:xfrm>
              <a:custGeom>
                <a:avLst/>
                <a:gdLst>
                  <a:gd name="T0" fmla="*/ 60 w 137"/>
                  <a:gd name="T1" fmla="*/ 79 h 139"/>
                  <a:gd name="T2" fmla="*/ 19 w 137"/>
                  <a:gd name="T3" fmla="*/ 67 h 139"/>
                  <a:gd name="T4" fmla="*/ 114 w 137"/>
                  <a:gd name="T5" fmla="*/ 54 h 139"/>
                  <a:gd name="T6" fmla="*/ 99 w 137"/>
                  <a:gd name="T7" fmla="*/ 40 h 139"/>
                  <a:gd name="T8" fmla="*/ 68 w 137"/>
                  <a:gd name="T9" fmla="*/ 0 h 139"/>
                  <a:gd name="T10" fmla="*/ 80 w 137"/>
                  <a:gd name="T11" fmla="*/ 2 h 139"/>
                  <a:gd name="T12" fmla="*/ 92 w 137"/>
                  <a:gd name="T13" fmla="*/ 5 h 139"/>
                  <a:gd name="T14" fmla="*/ 103 w 137"/>
                  <a:gd name="T15" fmla="*/ 10 h 139"/>
                  <a:gd name="T16" fmla="*/ 112 w 137"/>
                  <a:gd name="T17" fmla="*/ 18 h 139"/>
                  <a:gd name="T18" fmla="*/ 121 w 137"/>
                  <a:gd name="T19" fmla="*/ 25 h 139"/>
                  <a:gd name="T20" fmla="*/ 128 w 137"/>
                  <a:gd name="T21" fmla="*/ 35 h 139"/>
                  <a:gd name="T22" fmla="*/ 133 w 137"/>
                  <a:gd name="T23" fmla="*/ 45 h 139"/>
                  <a:gd name="T24" fmla="*/ 137 w 137"/>
                  <a:gd name="T25" fmla="*/ 57 h 139"/>
                  <a:gd name="T26" fmla="*/ 137 w 137"/>
                  <a:gd name="T27" fmla="*/ 70 h 139"/>
                  <a:gd name="T28" fmla="*/ 137 w 137"/>
                  <a:gd name="T29" fmla="*/ 82 h 139"/>
                  <a:gd name="T30" fmla="*/ 133 w 137"/>
                  <a:gd name="T31" fmla="*/ 94 h 139"/>
                  <a:gd name="T32" fmla="*/ 128 w 137"/>
                  <a:gd name="T33" fmla="*/ 105 h 139"/>
                  <a:gd name="T34" fmla="*/ 121 w 137"/>
                  <a:gd name="T35" fmla="*/ 114 h 139"/>
                  <a:gd name="T36" fmla="*/ 112 w 137"/>
                  <a:gd name="T37" fmla="*/ 123 h 139"/>
                  <a:gd name="T38" fmla="*/ 103 w 137"/>
                  <a:gd name="T39" fmla="*/ 130 h 139"/>
                  <a:gd name="T40" fmla="*/ 92 w 137"/>
                  <a:gd name="T41" fmla="*/ 135 h 139"/>
                  <a:gd name="T42" fmla="*/ 80 w 137"/>
                  <a:gd name="T43" fmla="*/ 137 h 139"/>
                  <a:gd name="T44" fmla="*/ 68 w 137"/>
                  <a:gd name="T45" fmla="*/ 139 h 139"/>
                  <a:gd name="T46" fmla="*/ 55 w 137"/>
                  <a:gd name="T47" fmla="*/ 137 h 139"/>
                  <a:gd name="T48" fmla="*/ 44 w 137"/>
                  <a:gd name="T49" fmla="*/ 135 h 139"/>
                  <a:gd name="T50" fmla="*/ 33 w 137"/>
                  <a:gd name="T51" fmla="*/ 130 h 139"/>
                  <a:gd name="T52" fmla="*/ 25 w 137"/>
                  <a:gd name="T53" fmla="*/ 123 h 139"/>
                  <a:gd name="T54" fmla="*/ 16 w 137"/>
                  <a:gd name="T55" fmla="*/ 114 h 139"/>
                  <a:gd name="T56" fmla="*/ 9 w 137"/>
                  <a:gd name="T57" fmla="*/ 105 h 139"/>
                  <a:gd name="T58" fmla="*/ 4 w 137"/>
                  <a:gd name="T59" fmla="*/ 94 h 139"/>
                  <a:gd name="T60" fmla="*/ 0 w 137"/>
                  <a:gd name="T61" fmla="*/ 82 h 139"/>
                  <a:gd name="T62" fmla="*/ 0 w 137"/>
                  <a:gd name="T63" fmla="*/ 70 h 139"/>
                  <a:gd name="T64" fmla="*/ 0 w 137"/>
                  <a:gd name="T65" fmla="*/ 57 h 139"/>
                  <a:gd name="T66" fmla="*/ 4 w 137"/>
                  <a:gd name="T67" fmla="*/ 45 h 139"/>
                  <a:gd name="T68" fmla="*/ 9 w 137"/>
                  <a:gd name="T69" fmla="*/ 35 h 139"/>
                  <a:gd name="T70" fmla="*/ 16 w 137"/>
                  <a:gd name="T71" fmla="*/ 25 h 139"/>
                  <a:gd name="T72" fmla="*/ 25 w 137"/>
                  <a:gd name="T73" fmla="*/ 18 h 139"/>
                  <a:gd name="T74" fmla="*/ 33 w 137"/>
                  <a:gd name="T75" fmla="*/ 10 h 139"/>
                  <a:gd name="T76" fmla="*/ 44 w 137"/>
                  <a:gd name="T77" fmla="*/ 5 h 139"/>
                  <a:gd name="T78" fmla="*/ 55 w 137"/>
                  <a:gd name="T79" fmla="*/ 2 h 139"/>
                  <a:gd name="T80" fmla="*/ 68 w 137"/>
                  <a:gd name="T81" fmla="*/ 0 h 139"/>
                  <a:gd name="T82" fmla="*/ 68 w 137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7" h="139">
                    <a:moveTo>
                      <a:pt x="99" y="40"/>
                    </a:moveTo>
                    <a:lnTo>
                      <a:pt x="60" y="79"/>
                    </a:lnTo>
                    <a:lnTo>
                      <a:pt x="33" y="53"/>
                    </a:lnTo>
                    <a:lnTo>
                      <a:pt x="19" y="67"/>
                    </a:lnTo>
                    <a:lnTo>
                      <a:pt x="60" y="108"/>
                    </a:lnTo>
                    <a:lnTo>
                      <a:pt x="114" y="54"/>
                    </a:lnTo>
                    <a:lnTo>
                      <a:pt x="99" y="40"/>
                    </a:lnTo>
                    <a:lnTo>
                      <a:pt x="99" y="40"/>
                    </a:lnTo>
                    <a:lnTo>
                      <a:pt x="99" y="40"/>
                    </a:lnTo>
                    <a:close/>
                    <a:moveTo>
                      <a:pt x="68" y="0"/>
                    </a:moveTo>
                    <a:lnTo>
                      <a:pt x="74" y="2"/>
                    </a:lnTo>
                    <a:lnTo>
                      <a:pt x="80" y="2"/>
                    </a:lnTo>
                    <a:lnTo>
                      <a:pt x="87" y="3"/>
                    </a:lnTo>
                    <a:lnTo>
                      <a:pt x="92" y="5"/>
                    </a:lnTo>
                    <a:lnTo>
                      <a:pt x="98" y="7"/>
                    </a:lnTo>
                    <a:lnTo>
                      <a:pt x="103" y="10"/>
                    </a:lnTo>
                    <a:lnTo>
                      <a:pt x="108" y="13"/>
                    </a:lnTo>
                    <a:lnTo>
                      <a:pt x="112" y="18"/>
                    </a:lnTo>
                    <a:lnTo>
                      <a:pt x="117" y="21"/>
                    </a:lnTo>
                    <a:lnTo>
                      <a:pt x="121" y="25"/>
                    </a:lnTo>
                    <a:lnTo>
                      <a:pt x="125" y="31"/>
                    </a:lnTo>
                    <a:lnTo>
                      <a:pt x="128" y="35"/>
                    </a:lnTo>
                    <a:lnTo>
                      <a:pt x="131" y="41"/>
                    </a:lnTo>
                    <a:lnTo>
                      <a:pt x="133" y="45"/>
                    </a:lnTo>
                    <a:lnTo>
                      <a:pt x="136" y="51"/>
                    </a:lnTo>
                    <a:lnTo>
                      <a:pt x="137" y="57"/>
                    </a:lnTo>
                    <a:lnTo>
                      <a:pt x="137" y="64"/>
                    </a:lnTo>
                    <a:lnTo>
                      <a:pt x="137" y="70"/>
                    </a:lnTo>
                    <a:lnTo>
                      <a:pt x="137" y="76"/>
                    </a:lnTo>
                    <a:lnTo>
                      <a:pt x="137" y="82"/>
                    </a:lnTo>
                    <a:lnTo>
                      <a:pt x="136" y="88"/>
                    </a:lnTo>
                    <a:lnTo>
                      <a:pt x="133" y="94"/>
                    </a:lnTo>
                    <a:lnTo>
                      <a:pt x="131" y="100"/>
                    </a:lnTo>
                    <a:lnTo>
                      <a:pt x="128" y="105"/>
                    </a:lnTo>
                    <a:lnTo>
                      <a:pt x="125" y="110"/>
                    </a:lnTo>
                    <a:lnTo>
                      <a:pt x="121" y="114"/>
                    </a:lnTo>
                    <a:lnTo>
                      <a:pt x="117" y="118"/>
                    </a:lnTo>
                    <a:lnTo>
                      <a:pt x="112" y="123"/>
                    </a:lnTo>
                    <a:lnTo>
                      <a:pt x="108" y="126"/>
                    </a:lnTo>
                    <a:lnTo>
                      <a:pt x="103" y="130"/>
                    </a:lnTo>
                    <a:lnTo>
                      <a:pt x="98" y="132"/>
                    </a:lnTo>
                    <a:lnTo>
                      <a:pt x="92" y="135"/>
                    </a:lnTo>
                    <a:lnTo>
                      <a:pt x="87" y="136"/>
                    </a:lnTo>
                    <a:lnTo>
                      <a:pt x="80" y="137"/>
                    </a:lnTo>
                    <a:lnTo>
                      <a:pt x="74" y="139"/>
                    </a:lnTo>
                    <a:lnTo>
                      <a:pt x="68" y="139"/>
                    </a:lnTo>
                    <a:lnTo>
                      <a:pt x="63" y="139"/>
                    </a:lnTo>
                    <a:lnTo>
                      <a:pt x="55" y="137"/>
                    </a:lnTo>
                    <a:lnTo>
                      <a:pt x="49" y="136"/>
                    </a:lnTo>
                    <a:lnTo>
                      <a:pt x="44" y="135"/>
                    </a:lnTo>
                    <a:lnTo>
                      <a:pt x="39" y="132"/>
                    </a:lnTo>
                    <a:lnTo>
                      <a:pt x="33" y="130"/>
                    </a:lnTo>
                    <a:lnTo>
                      <a:pt x="29" y="126"/>
                    </a:lnTo>
                    <a:lnTo>
                      <a:pt x="25" y="123"/>
                    </a:lnTo>
                    <a:lnTo>
                      <a:pt x="20" y="118"/>
                    </a:lnTo>
                    <a:lnTo>
                      <a:pt x="16" y="114"/>
                    </a:lnTo>
                    <a:lnTo>
                      <a:pt x="12" y="110"/>
                    </a:lnTo>
                    <a:lnTo>
                      <a:pt x="9" y="105"/>
                    </a:lnTo>
                    <a:lnTo>
                      <a:pt x="6" y="100"/>
                    </a:lnTo>
                    <a:lnTo>
                      <a:pt x="4" y="94"/>
                    </a:lnTo>
                    <a:lnTo>
                      <a:pt x="1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0" y="64"/>
                    </a:lnTo>
                    <a:lnTo>
                      <a:pt x="0" y="57"/>
                    </a:lnTo>
                    <a:lnTo>
                      <a:pt x="1" y="51"/>
                    </a:lnTo>
                    <a:lnTo>
                      <a:pt x="4" y="45"/>
                    </a:lnTo>
                    <a:lnTo>
                      <a:pt x="6" y="41"/>
                    </a:lnTo>
                    <a:lnTo>
                      <a:pt x="9" y="35"/>
                    </a:lnTo>
                    <a:lnTo>
                      <a:pt x="12" y="31"/>
                    </a:lnTo>
                    <a:lnTo>
                      <a:pt x="16" y="25"/>
                    </a:lnTo>
                    <a:lnTo>
                      <a:pt x="20" y="21"/>
                    </a:lnTo>
                    <a:lnTo>
                      <a:pt x="25" y="18"/>
                    </a:lnTo>
                    <a:lnTo>
                      <a:pt x="29" y="13"/>
                    </a:lnTo>
                    <a:lnTo>
                      <a:pt x="33" y="10"/>
                    </a:lnTo>
                    <a:lnTo>
                      <a:pt x="39" y="7"/>
                    </a:lnTo>
                    <a:lnTo>
                      <a:pt x="44" y="5"/>
                    </a:lnTo>
                    <a:lnTo>
                      <a:pt x="49" y="3"/>
                    </a:lnTo>
                    <a:lnTo>
                      <a:pt x="55" y="2"/>
                    </a:lnTo>
                    <a:lnTo>
                      <a:pt x="63" y="2"/>
                    </a:lnTo>
                    <a:lnTo>
                      <a:pt x="68" y="0"/>
                    </a:lnTo>
                    <a:lnTo>
                      <a:pt x="68" y="0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32"/>
              <p:cNvSpPr>
                <a:spLocks/>
              </p:cNvSpPr>
              <p:nvPr/>
            </p:nvSpPr>
            <p:spPr bwMode="auto">
              <a:xfrm>
                <a:off x="-1154112" y="2728913"/>
                <a:ext cx="573087" cy="266700"/>
              </a:xfrm>
              <a:custGeom>
                <a:avLst/>
                <a:gdLst>
                  <a:gd name="T0" fmla="*/ 246 w 248"/>
                  <a:gd name="T1" fmla="*/ 57 h 115"/>
                  <a:gd name="T2" fmla="*/ 248 w 248"/>
                  <a:gd name="T3" fmla="*/ 58 h 115"/>
                  <a:gd name="T4" fmla="*/ 248 w 248"/>
                  <a:gd name="T5" fmla="*/ 0 h 115"/>
                  <a:gd name="T6" fmla="*/ 0 w 248"/>
                  <a:gd name="T7" fmla="*/ 0 h 115"/>
                  <a:gd name="T8" fmla="*/ 0 w 248"/>
                  <a:gd name="T9" fmla="*/ 115 h 115"/>
                  <a:gd name="T10" fmla="*/ 188 w 248"/>
                  <a:gd name="T11" fmla="*/ 115 h 115"/>
                  <a:gd name="T12" fmla="*/ 246 w 248"/>
                  <a:gd name="T13" fmla="*/ 5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115">
                    <a:moveTo>
                      <a:pt x="246" y="57"/>
                    </a:moveTo>
                    <a:cubicBezTo>
                      <a:pt x="246" y="57"/>
                      <a:pt x="247" y="58"/>
                      <a:pt x="248" y="58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188" y="115"/>
                      <a:pt x="188" y="115"/>
                      <a:pt x="188" y="115"/>
                    </a:cubicBezTo>
                    <a:cubicBezTo>
                      <a:pt x="188" y="83"/>
                      <a:pt x="214" y="57"/>
                      <a:pt x="246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03" name="Rounded Rectangle 102"/>
          <p:cNvSpPr/>
          <p:nvPr/>
        </p:nvSpPr>
        <p:spPr>
          <a:xfrm>
            <a:off x="5268967" y="2860018"/>
            <a:ext cx="1188720" cy="378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Release 1.0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268967" y="3571932"/>
            <a:ext cx="1188720" cy="378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Release 1.5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268967" y="4283845"/>
            <a:ext cx="1188720" cy="378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Release 2.0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7143043" y="2885951"/>
            <a:ext cx="1188720" cy="326615"/>
            <a:chOff x="3233678" y="3148181"/>
            <a:chExt cx="1554480" cy="860262"/>
          </a:xfrm>
          <a:solidFill>
            <a:schemeClr val="accent4"/>
          </a:solidFill>
        </p:grpSpPr>
        <p:sp>
          <p:nvSpPr>
            <p:cNvPr id="125" name="Rounded Rectangle 124"/>
            <p:cNvSpPr/>
            <p:nvPr/>
          </p:nvSpPr>
          <p:spPr>
            <a:xfrm>
              <a:off x="3233678" y="314818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3233678" y="3474796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3233678" y="380141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143043" y="3581081"/>
            <a:ext cx="1188720" cy="326615"/>
            <a:chOff x="3233678" y="3148181"/>
            <a:chExt cx="1554480" cy="860262"/>
          </a:xfrm>
          <a:solidFill>
            <a:schemeClr val="accent4"/>
          </a:solidFill>
        </p:grpSpPr>
        <p:sp>
          <p:nvSpPr>
            <p:cNvPr id="131" name="Rounded Rectangle 130"/>
            <p:cNvSpPr/>
            <p:nvPr/>
          </p:nvSpPr>
          <p:spPr>
            <a:xfrm>
              <a:off x="3233678" y="314818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233678" y="3474796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3233678" y="380141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143043" y="4309778"/>
            <a:ext cx="1188720" cy="326615"/>
            <a:chOff x="3233678" y="3148181"/>
            <a:chExt cx="1554480" cy="860262"/>
          </a:xfrm>
          <a:solidFill>
            <a:schemeClr val="accent4"/>
          </a:solidFill>
        </p:grpSpPr>
        <p:sp>
          <p:nvSpPr>
            <p:cNvPr id="135" name="Rounded Rectangle 134"/>
            <p:cNvSpPr/>
            <p:nvPr/>
          </p:nvSpPr>
          <p:spPr>
            <a:xfrm>
              <a:off x="3233678" y="314818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3233678" y="3474796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233678" y="380141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Curved Down Arrow 93"/>
          <p:cNvSpPr/>
          <p:nvPr/>
        </p:nvSpPr>
        <p:spPr>
          <a:xfrm>
            <a:off x="2420863" y="2632507"/>
            <a:ext cx="1295401" cy="529793"/>
          </a:xfrm>
          <a:prstGeom prst="curvedDownArrow">
            <a:avLst>
              <a:gd name="adj1" fmla="val 17921"/>
              <a:gd name="adj2" fmla="val 53625"/>
              <a:gd name="adj3" fmla="val 375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8" name="Curved Down Arrow 137"/>
          <p:cNvSpPr/>
          <p:nvPr/>
        </p:nvSpPr>
        <p:spPr>
          <a:xfrm flipH="1" flipV="1">
            <a:off x="2420863" y="4356532"/>
            <a:ext cx="1295401" cy="529793"/>
          </a:xfrm>
          <a:prstGeom prst="curvedDownArrow">
            <a:avLst>
              <a:gd name="adj1" fmla="val 17921"/>
              <a:gd name="adj2" fmla="val 53625"/>
              <a:gd name="adj3" fmla="val 375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247686" y="3166475"/>
            <a:ext cx="1554480" cy="1186878"/>
          </a:xfrm>
          <a:prstGeom prst="roundRect">
            <a:avLst>
              <a:gd name="adj" fmla="val 46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bg1"/>
                </a:solidFill>
              </a:rPr>
              <a:t>Gather and Filter Market Requirements From Stakeholders / </a:t>
            </a:r>
            <a:r>
              <a:rPr lang="en-US" sz="1000" b="1" dirty="0">
                <a:solidFill>
                  <a:schemeClr val="bg1"/>
                </a:solidFill>
              </a:rPr>
              <a:t>Create Stories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394892" y="3167733"/>
            <a:ext cx="1188720" cy="1186878"/>
            <a:chOff x="3233678" y="3148181"/>
            <a:chExt cx="1554480" cy="1186878"/>
          </a:xfrm>
          <a:solidFill>
            <a:schemeClr val="accent2"/>
          </a:solidFill>
        </p:grpSpPr>
        <p:sp>
          <p:nvSpPr>
            <p:cNvPr id="141" name="Rounded Rectangle 140"/>
            <p:cNvSpPr/>
            <p:nvPr/>
          </p:nvSpPr>
          <p:spPr>
            <a:xfrm>
              <a:off x="3233678" y="314818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3233678" y="3474796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33678" y="3801411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233678" y="4128027"/>
              <a:ext cx="1554480" cy="20703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4661595" y="3049259"/>
            <a:ext cx="607372" cy="1423827"/>
            <a:chOff x="4661595" y="3049259"/>
            <a:chExt cx="607372" cy="1423827"/>
          </a:xfrm>
        </p:grpSpPr>
        <p:cxnSp>
          <p:nvCxnSpPr>
            <p:cNvPr id="98" name="Elbow Connector 97"/>
            <p:cNvCxnSpPr>
              <a:endCxn id="103" idx="1"/>
            </p:cNvCxnSpPr>
            <p:nvPr/>
          </p:nvCxnSpPr>
          <p:spPr>
            <a:xfrm flipV="1">
              <a:off x="4661595" y="3049259"/>
              <a:ext cx="607372" cy="711913"/>
            </a:xfrm>
            <a:prstGeom prst="bentConnector3">
              <a:avLst>
                <a:gd name="adj1" fmla="val 42159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endCxn id="105" idx="1"/>
            </p:cNvCxnSpPr>
            <p:nvPr/>
          </p:nvCxnSpPr>
          <p:spPr>
            <a:xfrm>
              <a:off x="4661595" y="3761172"/>
              <a:ext cx="607372" cy="711914"/>
            </a:xfrm>
            <a:prstGeom prst="bentConnector3">
              <a:avLst>
                <a:gd name="adj1" fmla="val 42159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endCxn id="104" idx="1"/>
            </p:cNvCxnSpPr>
            <p:nvPr/>
          </p:nvCxnSpPr>
          <p:spPr>
            <a:xfrm>
              <a:off x="4661595" y="3759914"/>
              <a:ext cx="607372" cy="125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Arrow Connector 153"/>
          <p:cNvCxnSpPr/>
          <p:nvPr/>
        </p:nvCxnSpPr>
        <p:spPr>
          <a:xfrm>
            <a:off x="6492606" y="3049259"/>
            <a:ext cx="607372" cy="12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492606" y="3743130"/>
            <a:ext cx="607372" cy="12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492606" y="4471227"/>
            <a:ext cx="607372" cy="12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2684834" y="1104494"/>
            <a:ext cx="3774332" cy="3774332"/>
          </a:xfrm>
          <a:custGeom>
            <a:avLst/>
            <a:gdLst>
              <a:gd name="T0" fmla="*/ 2004 w 4008"/>
              <a:gd name="T1" fmla="*/ 2840 h 4008"/>
              <a:gd name="T2" fmla="*/ 2476 w 4008"/>
              <a:gd name="T3" fmla="*/ 2694 h 4008"/>
              <a:gd name="T4" fmla="*/ 3031 w 4008"/>
              <a:gd name="T5" fmla="*/ 3477 h 4008"/>
              <a:gd name="T6" fmla="*/ 2004 w 4008"/>
              <a:gd name="T7" fmla="*/ 3800 h 4008"/>
              <a:gd name="T8" fmla="*/ 1184 w 4008"/>
              <a:gd name="T9" fmla="*/ 3602 h 4008"/>
              <a:gd name="T10" fmla="*/ 1184 w 4008"/>
              <a:gd name="T11" fmla="*/ 3068 h 4008"/>
              <a:gd name="T12" fmla="*/ 1711 w 4008"/>
              <a:gd name="T13" fmla="*/ 2787 h 4008"/>
              <a:gd name="T14" fmla="*/ 2004 w 4008"/>
              <a:gd name="T15" fmla="*/ 2840 h 4008"/>
              <a:gd name="T16" fmla="*/ 3054 w 4008"/>
              <a:gd name="T17" fmla="*/ 3461 h 4008"/>
              <a:gd name="T18" fmla="*/ 2499 w 4008"/>
              <a:gd name="T19" fmla="*/ 2678 h 4008"/>
              <a:gd name="T20" fmla="*/ 2796 w 4008"/>
              <a:gd name="T21" fmla="*/ 2273 h 4008"/>
              <a:gd name="T22" fmla="*/ 3718 w 4008"/>
              <a:gd name="T23" fmla="*/ 2543 h 4008"/>
              <a:gd name="T24" fmla="*/ 3054 w 4008"/>
              <a:gd name="T25" fmla="*/ 3461 h 4008"/>
              <a:gd name="T26" fmla="*/ 1156 w 4008"/>
              <a:gd name="T27" fmla="*/ 3588 h 4008"/>
              <a:gd name="T28" fmla="*/ 212 w 4008"/>
              <a:gd name="T29" fmla="*/ 2122 h 4008"/>
              <a:gd name="T30" fmla="*/ 1176 w 4008"/>
              <a:gd name="T31" fmla="*/ 2122 h 4008"/>
              <a:gd name="T32" fmla="*/ 1677 w 4008"/>
              <a:gd name="T33" fmla="*/ 2774 h 4008"/>
              <a:gd name="T34" fmla="*/ 1156 w 4008"/>
              <a:gd name="T35" fmla="*/ 3048 h 4008"/>
              <a:gd name="T36" fmla="*/ 1156 w 4008"/>
              <a:gd name="T37" fmla="*/ 3588 h 4008"/>
              <a:gd name="T38" fmla="*/ 3726 w 4008"/>
              <a:gd name="T39" fmla="*/ 2516 h 4008"/>
              <a:gd name="T40" fmla="*/ 2804 w 4008"/>
              <a:gd name="T41" fmla="*/ 2246 h 4008"/>
              <a:gd name="T42" fmla="*/ 2840 w 4008"/>
              <a:gd name="T43" fmla="*/ 2004 h 4008"/>
              <a:gd name="T44" fmla="*/ 2794 w 4008"/>
              <a:gd name="T45" fmla="*/ 1731 h 4008"/>
              <a:gd name="T46" fmla="*/ 3410 w 4008"/>
              <a:gd name="T47" fmla="*/ 1710 h 4008"/>
              <a:gd name="T48" fmla="*/ 3641 w 4008"/>
              <a:gd name="T49" fmla="*/ 1265 h 4008"/>
              <a:gd name="T50" fmla="*/ 3800 w 4008"/>
              <a:gd name="T51" fmla="*/ 2004 h 4008"/>
              <a:gd name="T52" fmla="*/ 3726 w 4008"/>
              <a:gd name="T53" fmla="*/ 2516 h 4008"/>
              <a:gd name="T54" fmla="*/ 210 w 4008"/>
              <a:gd name="T55" fmla="*/ 2094 h 4008"/>
              <a:gd name="T56" fmla="*/ 208 w 4008"/>
              <a:gd name="T57" fmla="*/ 2004 h 4008"/>
              <a:gd name="T58" fmla="*/ 954 w 4008"/>
              <a:gd name="T59" fmla="*/ 547 h 4008"/>
              <a:gd name="T60" fmla="*/ 1509 w 4008"/>
              <a:gd name="T61" fmla="*/ 1330 h 4008"/>
              <a:gd name="T62" fmla="*/ 1168 w 4008"/>
              <a:gd name="T63" fmla="*/ 2004 h 4008"/>
              <a:gd name="T64" fmla="*/ 1173 w 4008"/>
              <a:gd name="T65" fmla="*/ 2094 h 4008"/>
              <a:gd name="T66" fmla="*/ 210 w 4008"/>
              <a:gd name="T67" fmla="*/ 2094 h 4008"/>
              <a:gd name="T68" fmla="*/ 2784 w 4008"/>
              <a:gd name="T69" fmla="*/ 1702 h 4008"/>
              <a:gd name="T70" fmla="*/ 2381 w 4008"/>
              <a:gd name="T71" fmla="*/ 1258 h 4008"/>
              <a:gd name="T72" fmla="*/ 2796 w 4008"/>
              <a:gd name="T73" fmla="*/ 392 h 4008"/>
              <a:gd name="T74" fmla="*/ 3626 w 4008"/>
              <a:gd name="T75" fmla="*/ 1232 h 4008"/>
              <a:gd name="T76" fmla="*/ 3389 w 4008"/>
              <a:gd name="T77" fmla="*/ 1690 h 4008"/>
              <a:gd name="T78" fmla="*/ 2784 w 4008"/>
              <a:gd name="T79" fmla="*/ 1702 h 4008"/>
              <a:gd name="T80" fmla="*/ 1532 w 4008"/>
              <a:gd name="T81" fmla="*/ 1314 h 4008"/>
              <a:gd name="T82" fmla="*/ 977 w 4008"/>
              <a:gd name="T83" fmla="*/ 530 h 4008"/>
              <a:gd name="T84" fmla="*/ 2004 w 4008"/>
              <a:gd name="T85" fmla="*/ 208 h 4008"/>
              <a:gd name="T86" fmla="*/ 2771 w 4008"/>
              <a:gd name="T87" fmla="*/ 379 h 4008"/>
              <a:gd name="T88" fmla="*/ 2355 w 4008"/>
              <a:gd name="T89" fmla="*/ 1245 h 4008"/>
              <a:gd name="T90" fmla="*/ 2004 w 4008"/>
              <a:gd name="T91" fmla="*/ 1168 h 4008"/>
              <a:gd name="T92" fmla="*/ 1532 w 4008"/>
              <a:gd name="T93" fmla="*/ 1314 h 4008"/>
              <a:gd name="T94" fmla="*/ 2004 w 4008"/>
              <a:gd name="T95" fmla="*/ 0 h 4008"/>
              <a:gd name="T96" fmla="*/ 0 w 4008"/>
              <a:gd name="T97" fmla="*/ 2004 h 4008"/>
              <a:gd name="T98" fmla="*/ 2004 w 4008"/>
              <a:gd name="T99" fmla="*/ 4008 h 4008"/>
              <a:gd name="T100" fmla="*/ 4008 w 4008"/>
              <a:gd name="T101" fmla="*/ 2004 h 4008"/>
              <a:gd name="T102" fmla="*/ 2004 w 4008"/>
              <a:gd name="T103" fmla="*/ 0 h 4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08" h="4008">
                <a:moveTo>
                  <a:pt x="2004" y="2840"/>
                </a:moveTo>
                <a:cubicBezTo>
                  <a:pt x="2179" y="2840"/>
                  <a:pt x="2342" y="2786"/>
                  <a:pt x="2476" y="2694"/>
                </a:cubicBezTo>
                <a:cubicBezTo>
                  <a:pt x="3031" y="3477"/>
                  <a:pt x="3031" y="3477"/>
                  <a:pt x="3031" y="3477"/>
                </a:cubicBezTo>
                <a:cubicBezTo>
                  <a:pt x="2740" y="3681"/>
                  <a:pt x="2386" y="3800"/>
                  <a:pt x="2004" y="3800"/>
                </a:cubicBezTo>
                <a:cubicBezTo>
                  <a:pt x="1709" y="3800"/>
                  <a:pt x="1430" y="3729"/>
                  <a:pt x="1184" y="3602"/>
                </a:cubicBezTo>
                <a:cubicBezTo>
                  <a:pt x="1184" y="3068"/>
                  <a:pt x="1184" y="3068"/>
                  <a:pt x="1184" y="3068"/>
                </a:cubicBezTo>
                <a:cubicBezTo>
                  <a:pt x="1711" y="2787"/>
                  <a:pt x="1711" y="2787"/>
                  <a:pt x="1711" y="2787"/>
                </a:cubicBezTo>
                <a:cubicBezTo>
                  <a:pt x="1802" y="2821"/>
                  <a:pt x="1901" y="2840"/>
                  <a:pt x="2004" y="2840"/>
                </a:cubicBezTo>
                <a:moveTo>
                  <a:pt x="3054" y="3461"/>
                </a:moveTo>
                <a:cubicBezTo>
                  <a:pt x="2499" y="2678"/>
                  <a:pt x="2499" y="2678"/>
                  <a:pt x="2499" y="2678"/>
                </a:cubicBezTo>
                <a:cubicBezTo>
                  <a:pt x="2635" y="2577"/>
                  <a:pt x="2740" y="2437"/>
                  <a:pt x="2796" y="2273"/>
                </a:cubicBezTo>
                <a:cubicBezTo>
                  <a:pt x="3718" y="2543"/>
                  <a:pt x="3718" y="2543"/>
                  <a:pt x="3718" y="2543"/>
                </a:cubicBezTo>
                <a:cubicBezTo>
                  <a:pt x="3600" y="2916"/>
                  <a:pt x="3364" y="3237"/>
                  <a:pt x="3054" y="3461"/>
                </a:cubicBezTo>
                <a:moveTo>
                  <a:pt x="1156" y="3588"/>
                </a:moveTo>
                <a:cubicBezTo>
                  <a:pt x="624" y="3302"/>
                  <a:pt x="253" y="2757"/>
                  <a:pt x="212" y="2122"/>
                </a:cubicBezTo>
                <a:cubicBezTo>
                  <a:pt x="1176" y="2122"/>
                  <a:pt x="1176" y="2122"/>
                  <a:pt x="1176" y="2122"/>
                </a:cubicBezTo>
                <a:cubicBezTo>
                  <a:pt x="1218" y="2416"/>
                  <a:pt x="1413" y="2661"/>
                  <a:pt x="1677" y="2774"/>
                </a:cubicBezTo>
                <a:cubicBezTo>
                  <a:pt x="1156" y="3048"/>
                  <a:pt x="1156" y="3048"/>
                  <a:pt x="1156" y="3048"/>
                </a:cubicBezTo>
                <a:cubicBezTo>
                  <a:pt x="1156" y="3588"/>
                  <a:pt x="1156" y="3588"/>
                  <a:pt x="1156" y="3588"/>
                </a:cubicBezTo>
                <a:moveTo>
                  <a:pt x="3726" y="2516"/>
                </a:moveTo>
                <a:cubicBezTo>
                  <a:pt x="2804" y="2246"/>
                  <a:pt x="2804" y="2246"/>
                  <a:pt x="2804" y="2246"/>
                </a:cubicBezTo>
                <a:cubicBezTo>
                  <a:pt x="2827" y="2170"/>
                  <a:pt x="2840" y="2088"/>
                  <a:pt x="2840" y="2004"/>
                </a:cubicBezTo>
                <a:cubicBezTo>
                  <a:pt x="2840" y="1908"/>
                  <a:pt x="2824" y="1817"/>
                  <a:pt x="2794" y="1731"/>
                </a:cubicBezTo>
                <a:cubicBezTo>
                  <a:pt x="3410" y="1710"/>
                  <a:pt x="3410" y="1710"/>
                  <a:pt x="3410" y="1710"/>
                </a:cubicBezTo>
                <a:cubicBezTo>
                  <a:pt x="3641" y="1265"/>
                  <a:pt x="3641" y="1265"/>
                  <a:pt x="3641" y="1265"/>
                </a:cubicBezTo>
                <a:cubicBezTo>
                  <a:pt x="3743" y="1491"/>
                  <a:pt x="3800" y="1741"/>
                  <a:pt x="3800" y="2004"/>
                </a:cubicBezTo>
                <a:cubicBezTo>
                  <a:pt x="3800" y="2182"/>
                  <a:pt x="3774" y="2354"/>
                  <a:pt x="3726" y="2516"/>
                </a:cubicBezTo>
                <a:moveTo>
                  <a:pt x="210" y="2094"/>
                </a:moveTo>
                <a:cubicBezTo>
                  <a:pt x="209" y="2064"/>
                  <a:pt x="208" y="2034"/>
                  <a:pt x="208" y="2004"/>
                </a:cubicBezTo>
                <a:cubicBezTo>
                  <a:pt x="208" y="1404"/>
                  <a:pt x="502" y="873"/>
                  <a:pt x="954" y="547"/>
                </a:cubicBezTo>
                <a:cubicBezTo>
                  <a:pt x="1509" y="1330"/>
                  <a:pt x="1509" y="1330"/>
                  <a:pt x="1509" y="1330"/>
                </a:cubicBezTo>
                <a:cubicBezTo>
                  <a:pt x="1302" y="1482"/>
                  <a:pt x="1168" y="1727"/>
                  <a:pt x="1168" y="2004"/>
                </a:cubicBezTo>
                <a:cubicBezTo>
                  <a:pt x="1168" y="2034"/>
                  <a:pt x="1170" y="2064"/>
                  <a:pt x="1173" y="2094"/>
                </a:cubicBezTo>
                <a:cubicBezTo>
                  <a:pt x="210" y="2094"/>
                  <a:pt x="210" y="2094"/>
                  <a:pt x="210" y="2094"/>
                </a:cubicBezTo>
                <a:moveTo>
                  <a:pt x="2784" y="1702"/>
                </a:moveTo>
                <a:cubicBezTo>
                  <a:pt x="2709" y="1509"/>
                  <a:pt x="2564" y="1350"/>
                  <a:pt x="2381" y="1258"/>
                </a:cubicBezTo>
                <a:cubicBezTo>
                  <a:pt x="2796" y="392"/>
                  <a:pt x="2796" y="392"/>
                  <a:pt x="2796" y="392"/>
                </a:cubicBezTo>
                <a:cubicBezTo>
                  <a:pt x="3158" y="570"/>
                  <a:pt x="3452" y="867"/>
                  <a:pt x="3626" y="1232"/>
                </a:cubicBezTo>
                <a:cubicBezTo>
                  <a:pt x="3389" y="1690"/>
                  <a:pt x="3389" y="1690"/>
                  <a:pt x="3389" y="1690"/>
                </a:cubicBezTo>
                <a:cubicBezTo>
                  <a:pt x="2784" y="1702"/>
                  <a:pt x="2784" y="1702"/>
                  <a:pt x="2784" y="1702"/>
                </a:cubicBezTo>
                <a:moveTo>
                  <a:pt x="1532" y="1314"/>
                </a:moveTo>
                <a:cubicBezTo>
                  <a:pt x="977" y="530"/>
                  <a:pt x="977" y="530"/>
                  <a:pt x="977" y="530"/>
                </a:cubicBezTo>
                <a:cubicBezTo>
                  <a:pt x="1268" y="327"/>
                  <a:pt x="1622" y="208"/>
                  <a:pt x="2004" y="208"/>
                </a:cubicBezTo>
                <a:cubicBezTo>
                  <a:pt x="2278" y="208"/>
                  <a:pt x="2538" y="269"/>
                  <a:pt x="2771" y="379"/>
                </a:cubicBezTo>
                <a:cubicBezTo>
                  <a:pt x="2355" y="1245"/>
                  <a:pt x="2355" y="1245"/>
                  <a:pt x="2355" y="1245"/>
                </a:cubicBezTo>
                <a:cubicBezTo>
                  <a:pt x="2249" y="1196"/>
                  <a:pt x="2130" y="1168"/>
                  <a:pt x="2004" y="1168"/>
                </a:cubicBezTo>
                <a:cubicBezTo>
                  <a:pt x="1829" y="1168"/>
                  <a:pt x="1667" y="1222"/>
                  <a:pt x="1532" y="1314"/>
                </a:cubicBezTo>
                <a:moveTo>
                  <a:pt x="2004" y="0"/>
                </a:moveTo>
                <a:cubicBezTo>
                  <a:pt x="897" y="0"/>
                  <a:pt x="0" y="897"/>
                  <a:pt x="0" y="2004"/>
                </a:cubicBezTo>
                <a:cubicBezTo>
                  <a:pt x="0" y="3111"/>
                  <a:pt x="897" y="4008"/>
                  <a:pt x="2004" y="4008"/>
                </a:cubicBezTo>
                <a:cubicBezTo>
                  <a:pt x="3111" y="4008"/>
                  <a:pt x="4008" y="3111"/>
                  <a:pt x="4008" y="2004"/>
                </a:cubicBezTo>
                <a:cubicBezTo>
                  <a:pt x="4008" y="897"/>
                  <a:pt x="3111" y="0"/>
                  <a:pt x="200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603786" y="1299653"/>
            <a:ext cx="1690113" cy="1042110"/>
          </a:xfrm>
          <a:custGeom>
            <a:avLst/>
            <a:gdLst>
              <a:gd name="T0" fmla="*/ 1027 w 1794"/>
              <a:gd name="T1" fmla="*/ 0 h 1106"/>
              <a:gd name="T2" fmla="*/ 0 w 1794"/>
              <a:gd name="T3" fmla="*/ 322 h 1106"/>
              <a:gd name="T4" fmla="*/ 555 w 1794"/>
              <a:gd name="T5" fmla="*/ 1106 h 1106"/>
              <a:gd name="T6" fmla="*/ 1027 w 1794"/>
              <a:gd name="T7" fmla="*/ 960 h 1106"/>
              <a:gd name="T8" fmla="*/ 1378 w 1794"/>
              <a:gd name="T9" fmla="*/ 1037 h 1106"/>
              <a:gd name="T10" fmla="*/ 1794 w 1794"/>
              <a:gd name="T11" fmla="*/ 171 h 1106"/>
              <a:gd name="T12" fmla="*/ 1027 w 1794"/>
              <a:gd name="T13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94" h="1106">
                <a:moveTo>
                  <a:pt x="1027" y="0"/>
                </a:moveTo>
                <a:cubicBezTo>
                  <a:pt x="645" y="0"/>
                  <a:pt x="291" y="119"/>
                  <a:pt x="0" y="322"/>
                </a:cubicBezTo>
                <a:cubicBezTo>
                  <a:pt x="555" y="1106"/>
                  <a:pt x="555" y="1106"/>
                  <a:pt x="555" y="1106"/>
                </a:cubicBezTo>
                <a:cubicBezTo>
                  <a:pt x="690" y="1014"/>
                  <a:pt x="852" y="960"/>
                  <a:pt x="1027" y="960"/>
                </a:cubicBezTo>
                <a:cubicBezTo>
                  <a:pt x="1153" y="960"/>
                  <a:pt x="1272" y="988"/>
                  <a:pt x="1378" y="1037"/>
                </a:cubicBezTo>
                <a:cubicBezTo>
                  <a:pt x="1794" y="171"/>
                  <a:pt x="1794" y="171"/>
                  <a:pt x="1794" y="171"/>
                </a:cubicBezTo>
                <a:cubicBezTo>
                  <a:pt x="1561" y="61"/>
                  <a:pt x="1301" y="0"/>
                  <a:pt x="1027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2879993" y="1619865"/>
            <a:ext cx="1225901" cy="1457059"/>
          </a:xfrm>
          <a:custGeom>
            <a:avLst/>
            <a:gdLst>
              <a:gd name="T0" fmla="*/ 746 w 1301"/>
              <a:gd name="T1" fmla="*/ 0 h 1547"/>
              <a:gd name="T2" fmla="*/ 0 w 1301"/>
              <a:gd name="T3" fmla="*/ 1457 h 1547"/>
              <a:gd name="T4" fmla="*/ 2 w 1301"/>
              <a:gd name="T5" fmla="*/ 1547 h 1547"/>
              <a:gd name="T6" fmla="*/ 965 w 1301"/>
              <a:gd name="T7" fmla="*/ 1547 h 1547"/>
              <a:gd name="T8" fmla="*/ 960 w 1301"/>
              <a:gd name="T9" fmla="*/ 1457 h 1547"/>
              <a:gd name="T10" fmla="*/ 1301 w 1301"/>
              <a:gd name="T11" fmla="*/ 783 h 1547"/>
              <a:gd name="T12" fmla="*/ 746 w 1301"/>
              <a:gd name="T13" fmla="*/ 0 h 1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1" h="1547">
                <a:moveTo>
                  <a:pt x="746" y="0"/>
                </a:moveTo>
                <a:cubicBezTo>
                  <a:pt x="294" y="326"/>
                  <a:pt x="0" y="857"/>
                  <a:pt x="0" y="1457"/>
                </a:cubicBezTo>
                <a:cubicBezTo>
                  <a:pt x="0" y="1487"/>
                  <a:pt x="1" y="1517"/>
                  <a:pt x="2" y="1547"/>
                </a:cubicBezTo>
                <a:cubicBezTo>
                  <a:pt x="965" y="1547"/>
                  <a:pt x="965" y="1547"/>
                  <a:pt x="965" y="1547"/>
                </a:cubicBezTo>
                <a:cubicBezTo>
                  <a:pt x="962" y="1517"/>
                  <a:pt x="960" y="1487"/>
                  <a:pt x="960" y="1457"/>
                </a:cubicBezTo>
                <a:cubicBezTo>
                  <a:pt x="960" y="1180"/>
                  <a:pt x="1094" y="935"/>
                  <a:pt x="1301" y="783"/>
                </a:cubicBezTo>
                <a:cubicBezTo>
                  <a:pt x="746" y="0"/>
                  <a:pt x="746" y="0"/>
                  <a:pt x="74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5038107" y="3245556"/>
            <a:ext cx="1146321" cy="1117900"/>
          </a:xfrm>
          <a:custGeom>
            <a:avLst/>
            <a:gdLst>
              <a:gd name="T0" fmla="*/ 297 w 1219"/>
              <a:gd name="T1" fmla="*/ 0 h 1188"/>
              <a:gd name="T2" fmla="*/ 0 w 1219"/>
              <a:gd name="T3" fmla="*/ 405 h 1188"/>
              <a:gd name="T4" fmla="*/ 555 w 1219"/>
              <a:gd name="T5" fmla="*/ 1188 h 1188"/>
              <a:gd name="T6" fmla="*/ 1219 w 1219"/>
              <a:gd name="T7" fmla="*/ 270 h 1188"/>
              <a:gd name="T8" fmla="*/ 297 w 1219"/>
              <a:gd name="T9" fmla="*/ 0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" h="1188">
                <a:moveTo>
                  <a:pt x="297" y="0"/>
                </a:moveTo>
                <a:cubicBezTo>
                  <a:pt x="241" y="164"/>
                  <a:pt x="136" y="304"/>
                  <a:pt x="0" y="405"/>
                </a:cubicBezTo>
                <a:cubicBezTo>
                  <a:pt x="555" y="1188"/>
                  <a:pt x="555" y="1188"/>
                  <a:pt x="555" y="1188"/>
                </a:cubicBezTo>
                <a:cubicBezTo>
                  <a:pt x="865" y="964"/>
                  <a:pt x="1101" y="643"/>
                  <a:pt x="1219" y="270"/>
                </a:cubicBezTo>
                <a:cubicBezTo>
                  <a:pt x="297" y="0"/>
                  <a:pt x="297" y="0"/>
                  <a:pt x="297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5314740" y="2296289"/>
            <a:ext cx="947372" cy="1176637"/>
          </a:xfrm>
          <a:custGeom>
            <a:avLst/>
            <a:gdLst>
              <a:gd name="T0" fmla="*/ 847 w 1006"/>
              <a:gd name="T1" fmla="*/ 0 h 1251"/>
              <a:gd name="T2" fmla="*/ 616 w 1006"/>
              <a:gd name="T3" fmla="*/ 445 h 1251"/>
              <a:gd name="T4" fmla="*/ 0 w 1006"/>
              <a:gd name="T5" fmla="*/ 466 h 1251"/>
              <a:gd name="T6" fmla="*/ 46 w 1006"/>
              <a:gd name="T7" fmla="*/ 739 h 1251"/>
              <a:gd name="T8" fmla="*/ 10 w 1006"/>
              <a:gd name="T9" fmla="*/ 981 h 1251"/>
              <a:gd name="T10" fmla="*/ 932 w 1006"/>
              <a:gd name="T11" fmla="*/ 1251 h 1251"/>
              <a:gd name="T12" fmla="*/ 1006 w 1006"/>
              <a:gd name="T13" fmla="*/ 739 h 1251"/>
              <a:gd name="T14" fmla="*/ 847 w 1006"/>
              <a:gd name="T15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1251">
                <a:moveTo>
                  <a:pt x="847" y="0"/>
                </a:moveTo>
                <a:cubicBezTo>
                  <a:pt x="616" y="445"/>
                  <a:pt x="616" y="445"/>
                  <a:pt x="616" y="445"/>
                </a:cubicBezTo>
                <a:cubicBezTo>
                  <a:pt x="0" y="466"/>
                  <a:pt x="0" y="466"/>
                  <a:pt x="0" y="466"/>
                </a:cubicBezTo>
                <a:cubicBezTo>
                  <a:pt x="30" y="552"/>
                  <a:pt x="46" y="643"/>
                  <a:pt x="46" y="739"/>
                </a:cubicBezTo>
                <a:cubicBezTo>
                  <a:pt x="46" y="823"/>
                  <a:pt x="33" y="905"/>
                  <a:pt x="10" y="981"/>
                </a:cubicBezTo>
                <a:cubicBezTo>
                  <a:pt x="932" y="1251"/>
                  <a:pt x="932" y="1251"/>
                  <a:pt x="932" y="1251"/>
                </a:cubicBezTo>
                <a:cubicBezTo>
                  <a:pt x="980" y="1089"/>
                  <a:pt x="1006" y="917"/>
                  <a:pt x="1006" y="739"/>
                </a:cubicBezTo>
                <a:cubicBezTo>
                  <a:pt x="1006" y="476"/>
                  <a:pt x="949" y="226"/>
                  <a:pt x="847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926318" y="1473970"/>
            <a:ext cx="1172848" cy="1233480"/>
          </a:xfrm>
          <a:custGeom>
            <a:avLst/>
            <a:gdLst>
              <a:gd name="T0" fmla="*/ 415 w 1245"/>
              <a:gd name="T1" fmla="*/ 0 h 1310"/>
              <a:gd name="T2" fmla="*/ 0 w 1245"/>
              <a:gd name="T3" fmla="*/ 866 h 1310"/>
              <a:gd name="T4" fmla="*/ 403 w 1245"/>
              <a:gd name="T5" fmla="*/ 1310 h 1310"/>
              <a:gd name="T6" fmla="*/ 1008 w 1245"/>
              <a:gd name="T7" fmla="*/ 1298 h 1310"/>
              <a:gd name="T8" fmla="*/ 1245 w 1245"/>
              <a:gd name="T9" fmla="*/ 840 h 1310"/>
              <a:gd name="T10" fmla="*/ 415 w 1245"/>
              <a:gd name="T11" fmla="*/ 0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5" h="1310">
                <a:moveTo>
                  <a:pt x="415" y="0"/>
                </a:moveTo>
                <a:cubicBezTo>
                  <a:pt x="0" y="866"/>
                  <a:pt x="0" y="866"/>
                  <a:pt x="0" y="866"/>
                </a:cubicBezTo>
                <a:cubicBezTo>
                  <a:pt x="183" y="958"/>
                  <a:pt x="328" y="1117"/>
                  <a:pt x="403" y="1310"/>
                </a:cubicBezTo>
                <a:cubicBezTo>
                  <a:pt x="1008" y="1298"/>
                  <a:pt x="1008" y="1298"/>
                  <a:pt x="1008" y="1298"/>
                </a:cubicBezTo>
                <a:cubicBezTo>
                  <a:pt x="1245" y="840"/>
                  <a:pt x="1245" y="840"/>
                  <a:pt x="1245" y="840"/>
                </a:cubicBezTo>
                <a:cubicBezTo>
                  <a:pt x="1071" y="475"/>
                  <a:pt x="777" y="178"/>
                  <a:pt x="415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798944" y="3641558"/>
            <a:ext cx="1739376" cy="1042110"/>
          </a:xfrm>
          <a:custGeom>
            <a:avLst/>
            <a:gdLst>
              <a:gd name="T0" fmla="*/ 1292 w 1847"/>
              <a:gd name="T1" fmla="*/ 0 h 1106"/>
              <a:gd name="T2" fmla="*/ 820 w 1847"/>
              <a:gd name="T3" fmla="*/ 146 h 1106"/>
              <a:gd name="T4" fmla="*/ 527 w 1847"/>
              <a:gd name="T5" fmla="*/ 93 h 1106"/>
              <a:gd name="T6" fmla="*/ 0 w 1847"/>
              <a:gd name="T7" fmla="*/ 374 h 1106"/>
              <a:gd name="T8" fmla="*/ 0 w 1847"/>
              <a:gd name="T9" fmla="*/ 908 h 1106"/>
              <a:gd name="T10" fmla="*/ 820 w 1847"/>
              <a:gd name="T11" fmla="*/ 1106 h 1106"/>
              <a:gd name="T12" fmla="*/ 1847 w 1847"/>
              <a:gd name="T13" fmla="*/ 783 h 1106"/>
              <a:gd name="T14" fmla="*/ 1292 w 1847"/>
              <a:gd name="T15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7" h="1106">
                <a:moveTo>
                  <a:pt x="1292" y="0"/>
                </a:moveTo>
                <a:cubicBezTo>
                  <a:pt x="1158" y="92"/>
                  <a:pt x="995" y="146"/>
                  <a:pt x="820" y="146"/>
                </a:cubicBezTo>
                <a:cubicBezTo>
                  <a:pt x="717" y="146"/>
                  <a:pt x="618" y="127"/>
                  <a:pt x="527" y="93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908"/>
                  <a:pt x="0" y="908"/>
                  <a:pt x="0" y="908"/>
                </a:cubicBezTo>
                <a:cubicBezTo>
                  <a:pt x="246" y="1035"/>
                  <a:pt x="525" y="1106"/>
                  <a:pt x="820" y="1106"/>
                </a:cubicBezTo>
                <a:cubicBezTo>
                  <a:pt x="1202" y="1106"/>
                  <a:pt x="1556" y="987"/>
                  <a:pt x="1847" y="783"/>
                </a:cubicBezTo>
                <a:cubicBezTo>
                  <a:pt x="1292" y="0"/>
                  <a:pt x="1292" y="0"/>
                  <a:pt x="1292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2883783" y="3103451"/>
            <a:ext cx="1379374" cy="1379374"/>
          </a:xfrm>
          <a:custGeom>
            <a:avLst/>
            <a:gdLst>
              <a:gd name="T0" fmla="*/ 964 w 1465"/>
              <a:gd name="T1" fmla="*/ 0 h 1466"/>
              <a:gd name="T2" fmla="*/ 0 w 1465"/>
              <a:gd name="T3" fmla="*/ 0 h 1466"/>
              <a:gd name="T4" fmla="*/ 944 w 1465"/>
              <a:gd name="T5" fmla="*/ 1466 h 1466"/>
              <a:gd name="T6" fmla="*/ 944 w 1465"/>
              <a:gd name="T7" fmla="*/ 926 h 1466"/>
              <a:gd name="T8" fmla="*/ 1465 w 1465"/>
              <a:gd name="T9" fmla="*/ 652 h 1466"/>
              <a:gd name="T10" fmla="*/ 964 w 1465"/>
              <a:gd name="T11" fmla="*/ 0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5" h="1466">
                <a:moveTo>
                  <a:pt x="964" y="0"/>
                </a:moveTo>
                <a:cubicBezTo>
                  <a:pt x="0" y="0"/>
                  <a:pt x="0" y="0"/>
                  <a:pt x="0" y="0"/>
                </a:cubicBezTo>
                <a:cubicBezTo>
                  <a:pt x="41" y="635"/>
                  <a:pt x="412" y="1180"/>
                  <a:pt x="944" y="1466"/>
                </a:cubicBezTo>
                <a:cubicBezTo>
                  <a:pt x="944" y="926"/>
                  <a:pt x="944" y="926"/>
                  <a:pt x="944" y="926"/>
                </a:cubicBezTo>
                <a:cubicBezTo>
                  <a:pt x="1465" y="652"/>
                  <a:pt x="1465" y="652"/>
                  <a:pt x="1465" y="652"/>
                </a:cubicBezTo>
                <a:cubicBezTo>
                  <a:pt x="1201" y="539"/>
                  <a:pt x="1006" y="294"/>
                  <a:pt x="964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Inhaltsplatzhalter 4"/>
          <p:cNvSpPr txBox="1">
            <a:spLocks/>
          </p:cNvSpPr>
          <p:nvPr/>
        </p:nvSpPr>
        <p:spPr>
          <a:xfrm>
            <a:off x="3059644" y="2357346"/>
            <a:ext cx="752301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000" b="1" dirty="0">
                <a:latin typeface="+mj-lt"/>
              </a:rPr>
              <a:t>Design the</a:t>
            </a:r>
            <a:br>
              <a:rPr lang="en-US" sz="1000" b="1" dirty="0">
                <a:latin typeface="+mj-lt"/>
              </a:rPr>
            </a:br>
            <a:r>
              <a:rPr lang="en-US" sz="1000" b="1" dirty="0">
                <a:latin typeface="+mj-lt"/>
              </a:rPr>
              <a:t>Solution</a:t>
            </a:r>
          </a:p>
        </p:txBody>
      </p:sp>
      <p:sp>
        <p:nvSpPr>
          <p:cNvPr id="50" name="Inhaltsplatzhalter 4"/>
          <p:cNvSpPr txBox="1">
            <a:spLocks/>
          </p:cNvSpPr>
          <p:nvPr/>
        </p:nvSpPr>
        <p:spPr>
          <a:xfrm>
            <a:off x="4131461" y="1608709"/>
            <a:ext cx="728088" cy="35194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000" b="1" dirty="0">
                <a:latin typeface="+mj-lt"/>
              </a:rPr>
              <a:t>Build the</a:t>
            </a:r>
            <a:br>
              <a:rPr lang="en-US" sz="1000" b="1" dirty="0">
                <a:latin typeface="+mj-lt"/>
              </a:rPr>
            </a:br>
            <a:r>
              <a:rPr lang="en-US" sz="1000" b="1" dirty="0">
                <a:latin typeface="+mj-lt"/>
              </a:rPr>
              <a:t>Solution</a:t>
            </a:r>
          </a:p>
        </p:txBody>
      </p:sp>
      <p:sp>
        <p:nvSpPr>
          <p:cNvPr id="51" name="Inhaltsplatzhalter 4"/>
          <p:cNvSpPr txBox="1">
            <a:spLocks/>
          </p:cNvSpPr>
          <p:nvPr/>
        </p:nvSpPr>
        <p:spPr>
          <a:xfrm>
            <a:off x="5178863" y="1974673"/>
            <a:ext cx="686226" cy="4616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000" b="1" dirty="0">
                <a:latin typeface="+mj-lt"/>
              </a:rPr>
              <a:t>Test &amp; Show the Client</a:t>
            </a:r>
          </a:p>
        </p:txBody>
      </p:sp>
      <p:sp>
        <p:nvSpPr>
          <p:cNvPr id="52" name="Inhaltsplatzhalter 4"/>
          <p:cNvSpPr txBox="1">
            <a:spLocks/>
          </p:cNvSpPr>
          <p:nvPr/>
        </p:nvSpPr>
        <p:spPr>
          <a:xfrm>
            <a:off x="5478912" y="2955697"/>
            <a:ext cx="686226" cy="17597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000" b="1" dirty="0">
                <a:latin typeface="+mj-lt"/>
              </a:rPr>
              <a:t>YES</a:t>
            </a:r>
          </a:p>
        </p:txBody>
      </p:sp>
      <p:sp>
        <p:nvSpPr>
          <p:cNvPr id="53" name="Inhaltsplatzhalter 4"/>
          <p:cNvSpPr txBox="1">
            <a:spLocks/>
          </p:cNvSpPr>
          <p:nvPr/>
        </p:nvSpPr>
        <p:spPr>
          <a:xfrm>
            <a:off x="4127987" y="3888954"/>
            <a:ext cx="1025716" cy="7038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000" b="1" dirty="0">
                <a:latin typeface="+mj-lt"/>
              </a:rPr>
              <a:t>Go Through The Second Round of Same Phase</a:t>
            </a:r>
          </a:p>
        </p:txBody>
      </p:sp>
      <p:sp>
        <p:nvSpPr>
          <p:cNvPr id="54" name="Inhaltsplatzhalter 4"/>
          <p:cNvSpPr txBox="1">
            <a:spLocks/>
          </p:cNvSpPr>
          <p:nvPr/>
        </p:nvSpPr>
        <p:spPr>
          <a:xfrm>
            <a:off x="3039554" y="3389884"/>
            <a:ext cx="9760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000" b="1" dirty="0">
                <a:latin typeface="+mj-lt"/>
              </a:rPr>
              <a:t>Receive</a:t>
            </a:r>
            <a:br>
              <a:rPr lang="en-US" sz="1000" b="1" dirty="0">
                <a:latin typeface="+mj-lt"/>
              </a:rPr>
            </a:br>
            <a:r>
              <a:rPr lang="en-US" sz="1000" b="1" dirty="0">
                <a:latin typeface="+mj-lt"/>
              </a:rPr>
              <a:t>Requirements</a:t>
            </a:r>
          </a:p>
        </p:txBody>
      </p:sp>
      <p:sp>
        <p:nvSpPr>
          <p:cNvPr id="55" name="Inhaltsplatzhalter 4"/>
          <p:cNvSpPr txBox="1">
            <a:spLocks/>
          </p:cNvSpPr>
          <p:nvPr/>
        </p:nvSpPr>
        <p:spPr>
          <a:xfrm>
            <a:off x="3901615" y="2776217"/>
            <a:ext cx="134077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AGILE</a:t>
            </a:r>
            <a:b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MYTHOLOGIES</a:t>
            </a:r>
          </a:p>
        </p:txBody>
      </p:sp>
      <p:sp>
        <p:nvSpPr>
          <p:cNvPr id="56" name="Inhaltsplatzhalter 4"/>
          <p:cNvSpPr txBox="1">
            <a:spLocks/>
          </p:cNvSpPr>
          <p:nvPr/>
        </p:nvSpPr>
        <p:spPr>
          <a:xfrm>
            <a:off x="5245538" y="3622234"/>
            <a:ext cx="686226" cy="17597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000" b="1" dirty="0">
                <a:latin typeface="+mj-lt"/>
              </a:rPr>
              <a:t>NO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905000" y="3917272"/>
            <a:ext cx="1447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nhaltsplatzhalter 4"/>
          <p:cNvSpPr txBox="1">
            <a:spLocks/>
          </p:cNvSpPr>
          <p:nvPr/>
        </p:nvSpPr>
        <p:spPr>
          <a:xfrm>
            <a:off x="639428" y="3790687"/>
            <a:ext cx="1209436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Start Iteration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6019800" y="2993506"/>
            <a:ext cx="16024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nhaltsplatzhalter 4"/>
          <p:cNvSpPr txBox="1">
            <a:spLocks/>
          </p:cNvSpPr>
          <p:nvPr/>
        </p:nvSpPr>
        <p:spPr>
          <a:xfrm>
            <a:off x="7627503" y="2885784"/>
            <a:ext cx="1209436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23342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3 powers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7" name="Inhaltsplatzhalter 4"/>
          <p:cNvSpPr txBox="1">
            <a:spLocks/>
          </p:cNvSpPr>
          <p:nvPr/>
        </p:nvSpPr>
        <p:spPr>
          <a:xfrm>
            <a:off x="5103642" y="1509581"/>
            <a:ext cx="3262941" cy="21794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Agile Projects</a:t>
            </a: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135485" y="1498521"/>
            <a:ext cx="3262941" cy="24006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Traditional Projects (Waterfall)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8484" y="1809750"/>
            <a:ext cx="7980879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8484" y="3105150"/>
            <a:ext cx="7980879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 rot="16200000">
            <a:off x="-83269" y="2312122"/>
            <a:ext cx="1066800" cy="29065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Fixed </a:t>
            </a:r>
          </a:p>
        </p:txBody>
      </p:sp>
      <p:sp>
        <p:nvSpPr>
          <p:cNvPr id="12" name="Inhaltsplatzhalter 4"/>
          <p:cNvSpPr txBox="1">
            <a:spLocks/>
          </p:cNvSpPr>
          <p:nvPr/>
        </p:nvSpPr>
        <p:spPr>
          <a:xfrm rot="16200000">
            <a:off x="-83269" y="3607522"/>
            <a:ext cx="1066800" cy="29065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Estimated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697184" y="2182253"/>
            <a:ext cx="2141122" cy="184579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0" rtlCol="0" anchor="ctr"/>
          <a:lstStyle/>
          <a:p>
            <a:pPr algn="ctr"/>
            <a:r>
              <a:rPr lang="en-US" dirty="0"/>
              <a:t>PLAN DRIVEN</a:t>
            </a:r>
          </a:p>
        </p:txBody>
      </p:sp>
      <p:sp>
        <p:nvSpPr>
          <p:cNvPr id="15" name="Oval 14"/>
          <p:cNvSpPr/>
          <p:nvPr/>
        </p:nvSpPr>
        <p:spPr>
          <a:xfrm>
            <a:off x="2670489" y="2078423"/>
            <a:ext cx="192932" cy="1929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nhaltsplatzhalter 4"/>
          <p:cNvSpPr txBox="1">
            <a:spLocks/>
          </p:cNvSpPr>
          <p:nvPr/>
        </p:nvSpPr>
        <p:spPr>
          <a:xfrm>
            <a:off x="2233555" y="1880043"/>
            <a:ext cx="1066800" cy="19979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Scope</a:t>
            </a:r>
          </a:p>
        </p:txBody>
      </p:sp>
      <p:sp>
        <p:nvSpPr>
          <p:cNvPr id="17" name="Oval 16"/>
          <p:cNvSpPr/>
          <p:nvPr/>
        </p:nvSpPr>
        <p:spPr>
          <a:xfrm>
            <a:off x="1599928" y="3892862"/>
            <a:ext cx="192932" cy="1929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15648" y="3892862"/>
            <a:ext cx="192932" cy="1929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1166755" y="4142082"/>
            <a:ext cx="1066800" cy="19979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Costs</a:t>
            </a:r>
          </a:p>
        </p:txBody>
      </p:sp>
      <p:sp>
        <p:nvSpPr>
          <p:cNvPr id="20" name="Inhaltsplatzhalter 4"/>
          <p:cNvSpPr txBox="1">
            <a:spLocks/>
          </p:cNvSpPr>
          <p:nvPr/>
        </p:nvSpPr>
        <p:spPr>
          <a:xfrm>
            <a:off x="3264415" y="4142082"/>
            <a:ext cx="1066800" cy="19979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Time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4587" y="1126223"/>
            <a:ext cx="2374776" cy="200055"/>
            <a:chOff x="6374587" y="1137653"/>
            <a:chExt cx="2374776" cy="200055"/>
          </a:xfrm>
        </p:grpSpPr>
        <p:sp>
          <p:nvSpPr>
            <p:cNvPr id="21" name="Oval 20"/>
            <p:cNvSpPr/>
            <p:nvPr/>
          </p:nvSpPr>
          <p:spPr>
            <a:xfrm>
              <a:off x="6374587" y="1142931"/>
              <a:ext cx="192932" cy="19293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Inhaltsplatzhalter 4"/>
            <p:cNvSpPr txBox="1">
              <a:spLocks/>
            </p:cNvSpPr>
            <p:nvPr/>
          </p:nvSpPr>
          <p:spPr>
            <a:xfrm>
              <a:off x="6672631" y="1148570"/>
              <a:ext cx="1066800" cy="181653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Part of Contract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813446" y="1142931"/>
              <a:ext cx="192932" cy="1929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Inhaltsplatzhalter 4"/>
            <p:cNvSpPr txBox="1">
              <a:spLocks/>
            </p:cNvSpPr>
            <p:nvPr/>
          </p:nvSpPr>
          <p:spPr>
            <a:xfrm>
              <a:off x="8111490" y="1137653"/>
              <a:ext cx="637873" cy="200055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</a:rPr>
                <a:t>Flexible</a:t>
              </a:r>
            </a:p>
          </p:txBody>
        </p:sp>
      </p:grpSp>
      <p:sp>
        <p:nvSpPr>
          <p:cNvPr id="43" name="Freeform 42"/>
          <p:cNvSpPr/>
          <p:nvPr/>
        </p:nvSpPr>
        <p:spPr>
          <a:xfrm>
            <a:off x="5680626" y="2193876"/>
            <a:ext cx="2141122" cy="1845794"/>
          </a:xfrm>
          <a:custGeom>
            <a:avLst/>
            <a:gdLst>
              <a:gd name="connsiteX0" fmla="*/ 0 w 2141122"/>
              <a:gd name="connsiteY0" fmla="*/ 0 h 1845794"/>
              <a:gd name="connsiteX1" fmla="*/ 2141122 w 2141122"/>
              <a:gd name="connsiteY1" fmla="*/ 0 h 1845794"/>
              <a:gd name="connsiteX2" fmla="*/ 1070561 w 2141122"/>
              <a:gd name="connsiteY2" fmla="*/ 1845794 h 184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1122" h="1845794">
                <a:moveTo>
                  <a:pt x="0" y="0"/>
                </a:moveTo>
                <a:lnTo>
                  <a:pt x="2141122" y="0"/>
                </a:lnTo>
                <a:lnTo>
                  <a:pt x="1070561" y="18457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548640" rtlCol="0" anchor="ctr"/>
          <a:lstStyle/>
          <a:p>
            <a:pPr algn="ctr"/>
            <a:r>
              <a:rPr lang="en-US" dirty="0"/>
              <a:t>VALUE</a:t>
            </a:r>
            <a:br>
              <a:rPr lang="en-US" dirty="0"/>
            </a:br>
            <a:r>
              <a:rPr lang="en-US" dirty="0"/>
              <a:t>DRIVEN</a:t>
            </a:r>
          </a:p>
        </p:txBody>
      </p:sp>
      <p:sp>
        <p:nvSpPr>
          <p:cNvPr id="36" name="Oval 35"/>
          <p:cNvSpPr/>
          <p:nvPr/>
        </p:nvSpPr>
        <p:spPr>
          <a:xfrm flipV="1">
            <a:off x="6656616" y="3950568"/>
            <a:ext cx="192932" cy="19293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nhaltsplatzhalter 4"/>
          <p:cNvSpPr txBox="1">
            <a:spLocks/>
          </p:cNvSpPr>
          <p:nvPr/>
        </p:nvSpPr>
        <p:spPr>
          <a:xfrm>
            <a:off x="6219682" y="4142082"/>
            <a:ext cx="1066800" cy="19979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Scope</a:t>
            </a:r>
          </a:p>
        </p:txBody>
      </p:sp>
      <p:sp>
        <p:nvSpPr>
          <p:cNvPr id="38" name="Oval 37"/>
          <p:cNvSpPr/>
          <p:nvPr/>
        </p:nvSpPr>
        <p:spPr>
          <a:xfrm flipV="1">
            <a:off x="5586055" y="2136129"/>
            <a:ext cx="192932" cy="1929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flipV="1">
            <a:off x="7701775" y="2136129"/>
            <a:ext cx="192932" cy="19293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nhaltsplatzhalter 4"/>
          <p:cNvSpPr txBox="1">
            <a:spLocks/>
          </p:cNvSpPr>
          <p:nvPr/>
        </p:nvSpPr>
        <p:spPr>
          <a:xfrm>
            <a:off x="5152882" y="1880043"/>
            <a:ext cx="1066800" cy="19979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Costs</a:t>
            </a:r>
          </a:p>
        </p:txBody>
      </p:sp>
      <p:sp>
        <p:nvSpPr>
          <p:cNvPr id="41" name="Inhaltsplatzhalter 4"/>
          <p:cNvSpPr txBox="1">
            <a:spLocks/>
          </p:cNvSpPr>
          <p:nvPr/>
        </p:nvSpPr>
        <p:spPr>
          <a:xfrm>
            <a:off x="7250542" y="1880043"/>
            <a:ext cx="1066800" cy="19979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Time</a:t>
            </a:r>
          </a:p>
        </p:txBody>
      </p:sp>
      <p:sp>
        <p:nvSpPr>
          <p:cNvPr id="44" name="Inhaltsplatzhalter 4"/>
          <p:cNvSpPr txBox="1">
            <a:spLocks/>
          </p:cNvSpPr>
          <p:nvPr/>
        </p:nvSpPr>
        <p:spPr>
          <a:xfrm>
            <a:off x="1136275" y="4473209"/>
            <a:ext cx="3262941" cy="18165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The plan create cost/ Schedule estimates</a:t>
            </a:r>
          </a:p>
        </p:txBody>
      </p:sp>
      <p:sp>
        <p:nvSpPr>
          <p:cNvPr id="45" name="Inhaltsplatzhalter 4"/>
          <p:cNvSpPr txBox="1">
            <a:spLocks/>
          </p:cNvSpPr>
          <p:nvPr/>
        </p:nvSpPr>
        <p:spPr>
          <a:xfrm>
            <a:off x="4781285" y="4493215"/>
            <a:ext cx="3939806" cy="38170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Software release themes and features determine the time</a:t>
            </a:r>
            <a:b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cost estimate</a:t>
            </a:r>
          </a:p>
        </p:txBody>
      </p:sp>
    </p:spTree>
    <p:extLst>
      <p:ext uri="{BB962C8B-B14F-4D97-AF65-F5344CB8AC3E}">
        <p14:creationId xmlns:p14="http://schemas.microsoft.com/office/powerpoint/2010/main" val="37041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VS. Agile</a:t>
            </a:r>
            <a:endParaRPr lang="en-US" dirty="0"/>
          </a:p>
        </p:txBody>
      </p:sp>
      <p:sp>
        <p:nvSpPr>
          <p:cNvPr id="46" name="Inhaltsplatzhalter 4"/>
          <p:cNvSpPr txBox="1">
            <a:spLocks/>
          </p:cNvSpPr>
          <p:nvPr/>
        </p:nvSpPr>
        <p:spPr>
          <a:xfrm>
            <a:off x="7010400" y="1637680"/>
            <a:ext cx="1738964" cy="112030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WATERFALL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Development of the software flow sequentially from start point to the end point.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8270" y="1352550"/>
            <a:ext cx="1219709" cy="286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Requirements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78838" y="1593850"/>
            <a:ext cx="1219709" cy="286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Design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40124" y="1835150"/>
            <a:ext cx="1219709" cy="286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Implementation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371840" y="2076450"/>
            <a:ext cx="1219709" cy="2869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Verification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45815" y="1399566"/>
            <a:ext cx="3073448" cy="1479392"/>
            <a:chOff x="1946908" y="1399566"/>
            <a:chExt cx="3073448" cy="1600200"/>
          </a:xfrm>
        </p:grpSpPr>
        <p:cxnSp>
          <p:nvCxnSpPr>
            <p:cNvPr id="38" name="Straight Arrow Connector 37"/>
            <p:cNvCxnSpPr/>
            <p:nvPr/>
          </p:nvCxnSpPr>
          <p:spPr>
            <a:xfrm flipV="1">
              <a:off x="1946908" y="1399566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483632" y="1399566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020356" y="1399566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Inhaltsplatzhalter 4"/>
          <p:cNvSpPr txBox="1">
            <a:spLocks/>
          </p:cNvSpPr>
          <p:nvPr/>
        </p:nvSpPr>
        <p:spPr>
          <a:xfrm>
            <a:off x="7021504" y="3338593"/>
            <a:ext cx="1727860" cy="112030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AGILE</a:t>
            </a:r>
            <a:b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Agile method proposes and increment and iterative approach to software design.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9639" y="3231237"/>
            <a:ext cx="1195749" cy="695483"/>
            <a:chOff x="3138358" y="1736036"/>
            <a:chExt cx="4356586" cy="2533920"/>
          </a:xfrm>
          <a:solidFill>
            <a:schemeClr val="accent1"/>
          </a:solidFill>
        </p:grpSpPr>
        <p:sp>
          <p:nvSpPr>
            <p:cNvPr id="55" name="Freeform 54"/>
            <p:cNvSpPr/>
            <p:nvPr/>
          </p:nvSpPr>
          <p:spPr>
            <a:xfrm>
              <a:off x="5528793" y="3656468"/>
              <a:ext cx="1966151" cy="613488"/>
            </a:xfrm>
            <a:custGeom>
              <a:avLst/>
              <a:gdLst>
                <a:gd name="connsiteX0" fmla="*/ 1662892 w 1966151"/>
                <a:gd name="connsiteY0" fmla="*/ 0 h 613488"/>
                <a:gd name="connsiteX1" fmla="*/ 1966151 w 1966151"/>
                <a:gd name="connsiteY1" fmla="*/ 306744 h 613488"/>
                <a:gd name="connsiteX2" fmla="*/ 1662892 w 1966151"/>
                <a:gd name="connsiteY2" fmla="*/ 613488 h 613488"/>
                <a:gd name="connsiteX3" fmla="*/ 1662892 w 1966151"/>
                <a:gd name="connsiteY3" fmla="*/ 480226 h 613488"/>
                <a:gd name="connsiteX4" fmla="*/ 0 w 1966151"/>
                <a:gd name="connsiteY4" fmla="*/ 480226 h 613488"/>
                <a:gd name="connsiteX5" fmla="*/ 95544 w 1966151"/>
                <a:gd name="connsiteY5" fmla="*/ 436687 h 613488"/>
                <a:gd name="connsiteX6" fmla="*/ 455182 w 1966151"/>
                <a:gd name="connsiteY6" fmla="*/ 161282 h 613488"/>
                <a:gd name="connsiteX7" fmla="*/ 476393 w 1966151"/>
                <a:gd name="connsiteY7" fmla="*/ 133262 h 613488"/>
                <a:gd name="connsiteX8" fmla="*/ 1662892 w 1966151"/>
                <a:gd name="connsiteY8" fmla="*/ 133262 h 61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151" h="613488">
                  <a:moveTo>
                    <a:pt x="1662892" y="0"/>
                  </a:moveTo>
                  <a:lnTo>
                    <a:pt x="1966151" y="306744"/>
                  </a:lnTo>
                  <a:lnTo>
                    <a:pt x="1662892" y="613488"/>
                  </a:lnTo>
                  <a:lnTo>
                    <a:pt x="1662892" y="480226"/>
                  </a:lnTo>
                  <a:lnTo>
                    <a:pt x="0" y="480226"/>
                  </a:lnTo>
                  <a:lnTo>
                    <a:pt x="95544" y="436687"/>
                  </a:lnTo>
                  <a:cubicBezTo>
                    <a:pt x="231593" y="367003"/>
                    <a:pt x="353331" y="273343"/>
                    <a:pt x="455182" y="161282"/>
                  </a:cubicBezTo>
                  <a:lnTo>
                    <a:pt x="476393" y="133262"/>
                  </a:lnTo>
                  <a:lnTo>
                    <a:pt x="1662892" y="1332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 55"/>
            <p:cNvSpPr/>
            <p:nvPr/>
          </p:nvSpPr>
          <p:spPr>
            <a:xfrm rot="9339837">
              <a:off x="3138358" y="1736036"/>
              <a:ext cx="3137689" cy="2524691"/>
            </a:xfrm>
            <a:custGeom>
              <a:avLst/>
              <a:gdLst>
                <a:gd name="connsiteX0" fmla="*/ 742276 w 3137689"/>
                <a:gd name="connsiteY0" fmla="*/ 2412242 h 2524691"/>
                <a:gd name="connsiteX1" fmla="*/ 112449 w 3137689"/>
                <a:gd name="connsiteY1" fmla="*/ 742276 h 2524691"/>
                <a:gd name="connsiteX2" fmla="*/ 1662159 w 3137689"/>
                <a:gd name="connsiteY2" fmla="*/ 65212 h 2524691"/>
                <a:gd name="connsiteX3" fmla="*/ 1696871 w 3137689"/>
                <a:gd name="connsiteY3" fmla="*/ 78846 h 2524691"/>
                <a:gd name="connsiteX4" fmla="*/ 1699473 w 3137689"/>
                <a:gd name="connsiteY4" fmla="*/ 73092 h 2524691"/>
                <a:gd name="connsiteX5" fmla="*/ 3137689 w 3137689"/>
                <a:gd name="connsiteY5" fmla="*/ 723561 h 2524691"/>
                <a:gd name="connsiteX6" fmla="*/ 2994421 w 3137689"/>
                <a:gd name="connsiteY6" fmla="*/ 1040333 h 2524691"/>
                <a:gd name="connsiteX7" fmla="*/ 1614168 w 3137689"/>
                <a:gd name="connsiteY7" fmla="*/ 416079 h 2524691"/>
                <a:gd name="connsiteX8" fmla="*/ 1553003 w 3137689"/>
                <a:gd name="connsiteY8" fmla="*/ 392053 h 2524691"/>
                <a:gd name="connsiteX9" fmla="*/ 426394 w 3137689"/>
                <a:gd name="connsiteY9" fmla="*/ 884265 h 2524691"/>
                <a:gd name="connsiteX10" fmla="*/ 884265 w 3137689"/>
                <a:gd name="connsiteY10" fmla="*/ 2098297 h 2524691"/>
                <a:gd name="connsiteX11" fmla="*/ 890112 w 3137689"/>
                <a:gd name="connsiteY11" fmla="*/ 2100593 h 2524691"/>
                <a:gd name="connsiteX12" fmla="*/ 971689 w 3137689"/>
                <a:gd name="connsiteY12" fmla="*/ 2132638 h 2524691"/>
                <a:gd name="connsiteX13" fmla="*/ 2098298 w 3137689"/>
                <a:gd name="connsiteY13" fmla="*/ 1640425 h 2524691"/>
                <a:gd name="connsiteX14" fmla="*/ 2126689 w 3137689"/>
                <a:gd name="connsiteY14" fmla="*/ 1557674 h 2524691"/>
                <a:gd name="connsiteX15" fmla="*/ 1953336 w 3137689"/>
                <a:gd name="connsiteY15" fmla="*/ 1535276 h 2524691"/>
                <a:gd name="connsiteX16" fmla="*/ 2352528 w 3137689"/>
                <a:gd name="connsiteY16" fmla="*/ 1165201 h 2524691"/>
                <a:gd name="connsiteX17" fmla="*/ 2644550 w 3137689"/>
                <a:gd name="connsiteY17" fmla="*/ 1624584 h 2524691"/>
                <a:gd name="connsiteX18" fmla="*/ 2476649 w 3137689"/>
                <a:gd name="connsiteY18" fmla="*/ 1602890 h 2524691"/>
                <a:gd name="connsiteX19" fmla="*/ 2454458 w 3137689"/>
                <a:gd name="connsiteY19" fmla="*/ 1676834 h 2524691"/>
                <a:gd name="connsiteX20" fmla="*/ 2412242 w 3137689"/>
                <a:gd name="connsiteY20" fmla="*/ 1782414 h 2524691"/>
                <a:gd name="connsiteX21" fmla="*/ 862531 w 3137689"/>
                <a:gd name="connsiteY21" fmla="*/ 2459480 h 2524691"/>
                <a:gd name="connsiteX22" fmla="*/ 748122 w 3137689"/>
                <a:gd name="connsiteY22" fmla="*/ 2414538 h 25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37689" h="2524691">
                  <a:moveTo>
                    <a:pt x="742276" y="2412242"/>
                  </a:moveTo>
                  <a:cubicBezTo>
                    <a:pt x="107206" y="2125015"/>
                    <a:pt x="-174777" y="1377347"/>
                    <a:pt x="112449" y="742276"/>
                  </a:cubicBezTo>
                  <a:cubicBezTo>
                    <a:pt x="381723" y="146898"/>
                    <a:pt x="1055685" y="-138151"/>
                    <a:pt x="1662159" y="65212"/>
                  </a:cubicBezTo>
                  <a:lnTo>
                    <a:pt x="1696871" y="78846"/>
                  </a:lnTo>
                  <a:lnTo>
                    <a:pt x="1699473" y="73092"/>
                  </a:lnTo>
                  <a:lnTo>
                    <a:pt x="3137689" y="723561"/>
                  </a:lnTo>
                  <a:lnTo>
                    <a:pt x="2994421" y="1040333"/>
                  </a:lnTo>
                  <a:lnTo>
                    <a:pt x="1614168" y="416079"/>
                  </a:lnTo>
                  <a:lnTo>
                    <a:pt x="1553003" y="392053"/>
                  </a:lnTo>
                  <a:cubicBezTo>
                    <a:pt x="1112108" y="244213"/>
                    <a:pt x="622150" y="451437"/>
                    <a:pt x="426394" y="884265"/>
                  </a:cubicBezTo>
                  <a:cubicBezTo>
                    <a:pt x="217586" y="1345948"/>
                    <a:pt x="422582" y="1889489"/>
                    <a:pt x="884265" y="2098297"/>
                  </a:cubicBezTo>
                  <a:lnTo>
                    <a:pt x="890112" y="2100593"/>
                  </a:lnTo>
                  <a:lnTo>
                    <a:pt x="971689" y="2132638"/>
                  </a:lnTo>
                  <a:cubicBezTo>
                    <a:pt x="1412584" y="2280478"/>
                    <a:pt x="1902540" y="2073253"/>
                    <a:pt x="2098298" y="1640425"/>
                  </a:cubicBezTo>
                  <a:lnTo>
                    <a:pt x="2126689" y="1557674"/>
                  </a:lnTo>
                  <a:lnTo>
                    <a:pt x="1953336" y="1535276"/>
                  </a:lnTo>
                  <a:lnTo>
                    <a:pt x="2352528" y="1165201"/>
                  </a:lnTo>
                  <a:lnTo>
                    <a:pt x="2644550" y="1624584"/>
                  </a:lnTo>
                  <a:lnTo>
                    <a:pt x="2476649" y="1602890"/>
                  </a:lnTo>
                  <a:lnTo>
                    <a:pt x="2454458" y="1676834"/>
                  </a:lnTo>
                  <a:cubicBezTo>
                    <a:pt x="2442080" y="1712304"/>
                    <a:pt x="2428020" y="1747529"/>
                    <a:pt x="2412242" y="1782414"/>
                  </a:cubicBezTo>
                  <a:cubicBezTo>
                    <a:pt x="2142967" y="2377793"/>
                    <a:pt x="1469007" y="2662841"/>
                    <a:pt x="862531" y="2459480"/>
                  </a:cubicBezTo>
                  <a:lnTo>
                    <a:pt x="748122" y="24145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290818" y="3231237"/>
            <a:ext cx="1195749" cy="695483"/>
            <a:chOff x="3138358" y="1736036"/>
            <a:chExt cx="4356586" cy="2533920"/>
          </a:xfrm>
          <a:solidFill>
            <a:schemeClr val="accent2"/>
          </a:solidFill>
        </p:grpSpPr>
        <p:sp>
          <p:nvSpPr>
            <p:cNvPr id="58" name="Freeform 57"/>
            <p:cNvSpPr/>
            <p:nvPr/>
          </p:nvSpPr>
          <p:spPr>
            <a:xfrm>
              <a:off x="5528793" y="3656468"/>
              <a:ext cx="1966151" cy="613488"/>
            </a:xfrm>
            <a:custGeom>
              <a:avLst/>
              <a:gdLst>
                <a:gd name="connsiteX0" fmla="*/ 1662892 w 1966151"/>
                <a:gd name="connsiteY0" fmla="*/ 0 h 613488"/>
                <a:gd name="connsiteX1" fmla="*/ 1966151 w 1966151"/>
                <a:gd name="connsiteY1" fmla="*/ 306744 h 613488"/>
                <a:gd name="connsiteX2" fmla="*/ 1662892 w 1966151"/>
                <a:gd name="connsiteY2" fmla="*/ 613488 h 613488"/>
                <a:gd name="connsiteX3" fmla="*/ 1662892 w 1966151"/>
                <a:gd name="connsiteY3" fmla="*/ 480226 h 613488"/>
                <a:gd name="connsiteX4" fmla="*/ 0 w 1966151"/>
                <a:gd name="connsiteY4" fmla="*/ 480226 h 613488"/>
                <a:gd name="connsiteX5" fmla="*/ 95544 w 1966151"/>
                <a:gd name="connsiteY5" fmla="*/ 436687 h 613488"/>
                <a:gd name="connsiteX6" fmla="*/ 455182 w 1966151"/>
                <a:gd name="connsiteY6" fmla="*/ 161282 h 613488"/>
                <a:gd name="connsiteX7" fmla="*/ 476393 w 1966151"/>
                <a:gd name="connsiteY7" fmla="*/ 133262 h 613488"/>
                <a:gd name="connsiteX8" fmla="*/ 1662892 w 1966151"/>
                <a:gd name="connsiteY8" fmla="*/ 133262 h 61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151" h="613488">
                  <a:moveTo>
                    <a:pt x="1662892" y="0"/>
                  </a:moveTo>
                  <a:lnTo>
                    <a:pt x="1966151" y="306744"/>
                  </a:lnTo>
                  <a:lnTo>
                    <a:pt x="1662892" y="613488"/>
                  </a:lnTo>
                  <a:lnTo>
                    <a:pt x="1662892" y="480226"/>
                  </a:lnTo>
                  <a:lnTo>
                    <a:pt x="0" y="480226"/>
                  </a:lnTo>
                  <a:lnTo>
                    <a:pt x="95544" y="436687"/>
                  </a:lnTo>
                  <a:cubicBezTo>
                    <a:pt x="231593" y="367003"/>
                    <a:pt x="353331" y="273343"/>
                    <a:pt x="455182" y="161282"/>
                  </a:cubicBezTo>
                  <a:lnTo>
                    <a:pt x="476393" y="133262"/>
                  </a:lnTo>
                  <a:lnTo>
                    <a:pt x="1662892" y="1332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9339837">
              <a:off x="3138358" y="1736036"/>
              <a:ext cx="3137689" cy="2524691"/>
            </a:xfrm>
            <a:custGeom>
              <a:avLst/>
              <a:gdLst>
                <a:gd name="connsiteX0" fmla="*/ 742276 w 3137689"/>
                <a:gd name="connsiteY0" fmla="*/ 2412242 h 2524691"/>
                <a:gd name="connsiteX1" fmla="*/ 112449 w 3137689"/>
                <a:gd name="connsiteY1" fmla="*/ 742276 h 2524691"/>
                <a:gd name="connsiteX2" fmla="*/ 1662159 w 3137689"/>
                <a:gd name="connsiteY2" fmla="*/ 65212 h 2524691"/>
                <a:gd name="connsiteX3" fmla="*/ 1696871 w 3137689"/>
                <a:gd name="connsiteY3" fmla="*/ 78846 h 2524691"/>
                <a:gd name="connsiteX4" fmla="*/ 1699473 w 3137689"/>
                <a:gd name="connsiteY4" fmla="*/ 73092 h 2524691"/>
                <a:gd name="connsiteX5" fmla="*/ 3137689 w 3137689"/>
                <a:gd name="connsiteY5" fmla="*/ 723561 h 2524691"/>
                <a:gd name="connsiteX6" fmla="*/ 2994421 w 3137689"/>
                <a:gd name="connsiteY6" fmla="*/ 1040333 h 2524691"/>
                <a:gd name="connsiteX7" fmla="*/ 1614168 w 3137689"/>
                <a:gd name="connsiteY7" fmla="*/ 416079 h 2524691"/>
                <a:gd name="connsiteX8" fmla="*/ 1553003 w 3137689"/>
                <a:gd name="connsiteY8" fmla="*/ 392053 h 2524691"/>
                <a:gd name="connsiteX9" fmla="*/ 426394 w 3137689"/>
                <a:gd name="connsiteY9" fmla="*/ 884265 h 2524691"/>
                <a:gd name="connsiteX10" fmla="*/ 884265 w 3137689"/>
                <a:gd name="connsiteY10" fmla="*/ 2098297 h 2524691"/>
                <a:gd name="connsiteX11" fmla="*/ 890112 w 3137689"/>
                <a:gd name="connsiteY11" fmla="*/ 2100593 h 2524691"/>
                <a:gd name="connsiteX12" fmla="*/ 971689 w 3137689"/>
                <a:gd name="connsiteY12" fmla="*/ 2132638 h 2524691"/>
                <a:gd name="connsiteX13" fmla="*/ 2098298 w 3137689"/>
                <a:gd name="connsiteY13" fmla="*/ 1640425 h 2524691"/>
                <a:gd name="connsiteX14" fmla="*/ 2126689 w 3137689"/>
                <a:gd name="connsiteY14" fmla="*/ 1557674 h 2524691"/>
                <a:gd name="connsiteX15" fmla="*/ 1953336 w 3137689"/>
                <a:gd name="connsiteY15" fmla="*/ 1535276 h 2524691"/>
                <a:gd name="connsiteX16" fmla="*/ 2352528 w 3137689"/>
                <a:gd name="connsiteY16" fmla="*/ 1165201 h 2524691"/>
                <a:gd name="connsiteX17" fmla="*/ 2644550 w 3137689"/>
                <a:gd name="connsiteY17" fmla="*/ 1624584 h 2524691"/>
                <a:gd name="connsiteX18" fmla="*/ 2476649 w 3137689"/>
                <a:gd name="connsiteY18" fmla="*/ 1602890 h 2524691"/>
                <a:gd name="connsiteX19" fmla="*/ 2454458 w 3137689"/>
                <a:gd name="connsiteY19" fmla="*/ 1676834 h 2524691"/>
                <a:gd name="connsiteX20" fmla="*/ 2412242 w 3137689"/>
                <a:gd name="connsiteY20" fmla="*/ 1782414 h 2524691"/>
                <a:gd name="connsiteX21" fmla="*/ 862531 w 3137689"/>
                <a:gd name="connsiteY21" fmla="*/ 2459480 h 2524691"/>
                <a:gd name="connsiteX22" fmla="*/ 748122 w 3137689"/>
                <a:gd name="connsiteY22" fmla="*/ 2414538 h 25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37689" h="2524691">
                  <a:moveTo>
                    <a:pt x="742276" y="2412242"/>
                  </a:moveTo>
                  <a:cubicBezTo>
                    <a:pt x="107206" y="2125015"/>
                    <a:pt x="-174777" y="1377347"/>
                    <a:pt x="112449" y="742276"/>
                  </a:cubicBezTo>
                  <a:cubicBezTo>
                    <a:pt x="381723" y="146898"/>
                    <a:pt x="1055685" y="-138151"/>
                    <a:pt x="1662159" y="65212"/>
                  </a:cubicBezTo>
                  <a:lnTo>
                    <a:pt x="1696871" y="78846"/>
                  </a:lnTo>
                  <a:lnTo>
                    <a:pt x="1699473" y="73092"/>
                  </a:lnTo>
                  <a:lnTo>
                    <a:pt x="3137689" y="723561"/>
                  </a:lnTo>
                  <a:lnTo>
                    <a:pt x="2994421" y="1040333"/>
                  </a:lnTo>
                  <a:lnTo>
                    <a:pt x="1614168" y="416079"/>
                  </a:lnTo>
                  <a:lnTo>
                    <a:pt x="1553003" y="392053"/>
                  </a:lnTo>
                  <a:cubicBezTo>
                    <a:pt x="1112108" y="244213"/>
                    <a:pt x="622150" y="451437"/>
                    <a:pt x="426394" y="884265"/>
                  </a:cubicBezTo>
                  <a:cubicBezTo>
                    <a:pt x="217586" y="1345948"/>
                    <a:pt x="422582" y="1889489"/>
                    <a:pt x="884265" y="2098297"/>
                  </a:cubicBezTo>
                  <a:lnTo>
                    <a:pt x="890112" y="2100593"/>
                  </a:lnTo>
                  <a:lnTo>
                    <a:pt x="971689" y="2132638"/>
                  </a:lnTo>
                  <a:cubicBezTo>
                    <a:pt x="1412584" y="2280478"/>
                    <a:pt x="1902540" y="2073253"/>
                    <a:pt x="2098298" y="1640425"/>
                  </a:cubicBezTo>
                  <a:lnTo>
                    <a:pt x="2126689" y="1557674"/>
                  </a:lnTo>
                  <a:lnTo>
                    <a:pt x="1953336" y="1535276"/>
                  </a:lnTo>
                  <a:lnTo>
                    <a:pt x="2352528" y="1165201"/>
                  </a:lnTo>
                  <a:lnTo>
                    <a:pt x="2644550" y="1624584"/>
                  </a:lnTo>
                  <a:lnTo>
                    <a:pt x="2476649" y="1602890"/>
                  </a:lnTo>
                  <a:lnTo>
                    <a:pt x="2454458" y="1676834"/>
                  </a:lnTo>
                  <a:cubicBezTo>
                    <a:pt x="2442080" y="1712304"/>
                    <a:pt x="2428020" y="1747529"/>
                    <a:pt x="2412242" y="1782414"/>
                  </a:cubicBezTo>
                  <a:cubicBezTo>
                    <a:pt x="2142967" y="2377793"/>
                    <a:pt x="1469007" y="2662841"/>
                    <a:pt x="862531" y="2459480"/>
                  </a:cubicBezTo>
                  <a:lnTo>
                    <a:pt x="748122" y="24145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52104" y="3231237"/>
            <a:ext cx="1195749" cy="695483"/>
            <a:chOff x="3138358" y="1736036"/>
            <a:chExt cx="4356586" cy="2533920"/>
          </a:xfrm>
          <a:solidFill>
            <a:schemeClr val="accent3"/>
          </a:solidFill>
        </p:grpSpPr>
        <p:sp>
          <p:nvSpPr>
            <p:cNvPr id="61" name="Freeform 60"/>
            <p:cNvSpPr/>
            <p:nvPr/>
          </p:nvSpPr>
          <p:spPr>
            <a:xfrm>
              <a:off x="5528793" y="3656468"/>
              <a:ext cx="1966151" cy="613488"/>
            </a:xfrm>
            <a:custGeom>
              <a:avLst/>
              <a:gdLst>
                <a:gd name="connsiteX0" fmla="*/ 1662892 w 1966151"/>
                <a:gd name="connsiteY0" fmla="*/ 0 h 613488"/>
                <a:gd name="connsiteX1" fmla="*/ 1966151 w 1966151"/>
                <a:gd name="connsiteY1" fmla="*/ 306744 h 613488"/>
                <a:gd name="connsiteX2" fmla="*/ 1662892 w 1966151"/>
                <a:gd name="connsiteY2" fmla="*/ 613488 h 613488"/>
                <a:gd name="connsiteX3" fmla="*/ 1662892 w 1966151"/>
                <a:gd name="connsiteY3" fmla="*/ 480226 h 613488"/>
                <a:gd name="connsiteX4" fmla="*/ 0 w 1966151"/>
                <a:gd name="connsiteY4" fmla="*/ 480226 h 613488"/>
                <a:gd name="connsiteX5" fmla="*/ 95544 w 1966151"/>
                <a:gd name="connsiteY5" fmla="*/ 436687 h 613488"/>
                <a:gd name="connsiteX6" fmla="*/ 455182 w 1966151"/>
                <a:gd name="connsiteY6" fmla="*/ 161282 h 613488"/>
                <a:gd name="connsiteX7" fmla="*/ 476393 w 1966151"/>
                <a:gd name="connsiteY7" fmla="*/ 133262 h 613488"/>
                <a:gd name="connsiteX8" fmla="*/ 1662892 w 1966151"/>
                <a:gd name="connsiteY8" fmla="*/ 133262 h 61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151" h="613488">
                  <a:moveTo>
                    <a:pt x="1662892" y="0"/>
                  </a:moveTo>
                  <a:lnTo>
                    <a:pt x="1966151" y="306744"/>
                  </a:lnTo>
                  <a:lnTo>
                    <a:pt x="1662892" y="613488"/>
                  </a:lnTo>
                  <a:lnTo>
                    <a:pt x="1662892" y="480226"/>
                  </a:lnTo>
                  <a:lnTo>
                    <a:pt x="0" y="480226"/>
                  </a:lnTo>
                  <a:lnTo>
                    <a:pt x="95544" y="436687"/>
                  </a:lnTo>
                  <a:cubicBezTo>
                    <a:pt x="231593" y="367003"/>
                    <a:pt x="353331" y="273343"/>
                    <a:pt x="455182" y="161282"/>
                  </a:cubicBezTo>
                  <a:lnTo>
                    <a:pt x="476393" y="133262"/>
                  </a:lnTo>
                  <a:lnTo>
                    <a:pt x="1662892" y="1332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 61"/>
            <p:cNvSpPr/>
            <p:nvPr/>
          </p:nvSpPr>
          <p:spPr>
            <a:xfrm rot="9339837">
              <a:off x="3138358" y="1736036"/>
              <a:ext cx="3137689" cy="2524691"/>
            </a:xfrm>
            <a:custGeom>
              <a:avLst/>
              <a:gdLst>
                <a:gd name="connsiteX0" fmla="*/ 742276 w 3137689"/>
                <a:gd name="connsiteY0" fmla="*/ 2412242 h 2524691"/>
                <a:gd name="connsiteX1" fmla="*/ 112449 w 3137689"/>
                <a:gd name="connsiteY1" fmla="*/ 742276 h 2524691"/>
                <a:gd name="connsiteX2" fmla="*/ 1662159 w 3137689"/>
                <a:gd name="connsiteY2" fmla="*/ 65212 h 2524691"/>
                <a:gd name="connsiteX3" fmla="*/ 1696871 w 3137689"/>
                <a:gd name="connsiteY3" fmla="*/ 78846 h 2524691"/>
                <a:gd name="connsiteX4" fmla="*/ 1699473 w 3137689"/>
                <a:gd name="connsiteY4" fmla="*/ 73092 h 2524691"/>
                <a:gd name="connsiteX5" fmla="*/ 3137689 w 3137689"/>
                <a:gd name="connsiteY5" fmla="*/ 723561 h 2524691"/>
                <a:gd name="connsiteX6" fmla="*/ 2994421 w 3137689"/>
                <a:gd name="connsiteY6" fmla="*/ 1040333 h 2524691"/>
                <a:gd name="connsiteX7" fmla="*/ 1614168 w 3137689"/>
                <a:gd name="connsiteY7" fmla="*/ 416079 h 2524691"/>
                <a:gd name="connsiteX8" fmla="*/ 1553003 w 3137689"/>
                <a:gd name="connsiteY8" fmla="*/ 392053 h 2524691"/>
                <a:gd name="connsiteX9" fmla="*/ 426394 w 3137689"/>
                <a:gd name="connsiteY9" fmla="*/ 884265 h 2524691"/>
                <a:gd name="connsiteX10" fmla="*/ 884265 w 3137689"/>
                <a:gd name="connsiteY10" fmla="*/ 2098297 h 2524691"/>
                <a:gd name="connsiteX11" fmla="*/ 890112 w 3137689"/>
                <a:gd name="connsiteY11" fmla="*/ 2100593 h 2524691"/>
                <a:gd name="connsiteX12" fmla="*/ 971689 w 3137689"/>
                <a:gd name="connsiteY12" fmla="*/ 2132638 h 2524691"/>
                <a:gd name="connsiteX13" fmla="*/ 2098298 w 3137689"/>
                <a:gd name="connsiteY13" fmla="*/ 1640425 h 2524691"/>
                <a:gd name="connsiteX14" fmla="*/ 2126689 w 3137689"/>
                <a:gd name="connsiteY14" fmla="*/ 1557674 h 2524691"/>
                <a:gd name="connsiteX15" fmla="*/ 1953336 w 3137689"/>
                <a:gd name="connsiteY15" fmla="*/ 1535276 h 2524691"/>
                <a:gd name="connsiteX16" fmla="*/ 2352528 w 3137689"/>
                <a:gd name="connsiteY16" fmla="*/ 1165201 h 2524691"/>
                <a:gd name="connsiteX17" fmla="*/ 2644550 w 3137689"/>
                <a:gd name="connsiteY17" fmla="*/ 1624584 h 2524691"/>
                <a:gd name="connsiteX18" fmla="*/ 2476649 w 3137689"/>
                <a:gd name="connsiteY18" fmla="*/ 1602890 h 2524691"/>
                <a:gd name="connsiteX19" fmla="*/ 2454458 w 3137689"/>
                <a:gd name="connsiteY19" fmla="*/ 1676834 h 2524691"/>
                <a:gd name="connsiteX20" fmla="*/ 2412242 w 3137689"/>
                <a:gd name="connsiteY20" fmla="*/ 1782414 h 2524691"/>
                <a:gd name="connsiteX21" fmla="*/ 862531 w 3137689"/>
                <a:gd name="connsiteY21" fmla="*/ 2459480 h 2524691"/>
                <a:gd name="connsiteX22" fmla="*/ 748122 w 3137689"/>
                <a:gd name="connsiteY22" fmla="*/ 2414538 h 25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37689" h="2524691">
                  <a:moveTo>
                    <a:pt x="742276" y="2412242"/>
                  </a:moveTo>
                  <a:cubicBezTo>
                    <a:pt x="107206" y="2125015"/>
                    <a:pt x="-174777" y="1377347"/>
                    <a:pt x="112449" y="742276"/>
                  </a:cubicBezTo>
                  <a:cubicBezTo>
                    <a:pt x="381723" y="146898"/>
                    <a:pt x="1055685" y="-138151"/>
                    <a:pt x="1662159" y="65212"/>
                  </a:cubicBezTo>
                  <a:lnTo>
                    <a:pt x="1696871" y="78846"/>
                  </a:lnTo>
                  <a:lnTo>
                    <a:pt x="1699473" y="73092"/>
                  </a:lnTo>
                  <a:lnTo>
                    <a:pt x="3137689" y="723561"/>
                  </a:lnTo>
                  <a:lnTo>
                    <a:pt x="2994421" y="1040333"/>
                  </a:lnTo>
                  <a:lnTo>
                    <a:pt x="1614168" y="416079"/>
                  </a:lnTo>
                  <a:lnTo>
                    <a:pt x="1553003" y="392053"/>
                  </a:lnTo>
                  <a:cubicBezTo>
                    <a:pt x="1112108" y="244213"/>
                    <a:pt x="622150" y="451437"/>
                    <a:pt x="426394" y="884265"/>
                  </a:cubicBezTo>
                  <a:cubicBezTo>
                    <a:pt x="217586" y="1345948"/>
                    <a:pt x="422582" y="1889489"/>
                    <a:pt x="884265" y="2098297"/>
                  </a:cubicBezTo>
                  <a:lnTo>
                    <a:pt x="890112" y="2100593"/>
                  </a:lnTo>
                  <a:lnTo>
                    <a:pt x="971689" y="2132638"/>
                  </a:lnTo>
                  <a:cubicBezTo>
                    <a:pt x="1412584" y="2280478"/>
                    <a:pt x="1902540" y="2073253"/>
                    <a:pt x="2098298" y="1640425"/>
                  </a:cubicBezTo>
                  <a:lnTo>
                    <a:pt x="2126689" y="1557674"/>
                  </a:lnTo>
                  <a:lnTo>
                    <a:pt x="1953336" y="1535276"/>
                  </a:lnTo>
                  <a:lnTo>
                    <a:pt x="2352528" y="1165201"/>
                  </a:lnTo>
                  <a:lnTo>
                    <a:pt x="2644550" y="1624584"/>
                  </a:lnTo>
                  <a:lnTo>
                    <a:pt x="2476649" y="1602890"/>
                  </a:lnTo>
                  <a:lnTo>
                    <a:pt x="2454458" y="1676834"/>
                  </a:lnTo>
                  <a:cubicBezTo>
                    <a:pt x="2442080" y="1712304"/>
                    <a:pt x="2428020" y="1747529"/>
                    <a:pt x="2412242" y="1782414"/>
                  </a:cubicBezTo>
                  <a:cubicBezTo>
                    <a:pt x="2142967" y="2377793"/>
                    <a:pt x="1469007" y="2662841"/>
                    <a:pt x="862531" y="2459480"/>
                  </a:cubicBezTo>
                  <a:lnTo>
                    <a:pt x="748122" y="24145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83820" y="3231237"/>
            <a:ext cx="1195749" cy="695483"/>
            <a:chOff x="3138358" y="1736036"/>
            <a:chExt cx="4356586" cy="2533920"/>
          </a:xfrm>
          <a:solidFill>
            <a:schemeClr val="accent4"/>
          </a:solidFill>
        </p:grpSpPr>
        <p:sp>
          <p:nvSpPr>
            <p:cNvPr id="64" name="Freeform 63"/>
            <p:cNvSpPr/>
            <p:nvPr/>
          </p:nvSpPr>
          <p:spPr>
            <a:xfrm>
              <a:off x="5528793" y="3656468"/>
              <a:ext cx="1966151" cy="613488"/>
            </a:xfrm>
            <a:custGeom>
              <a:avLst/>
              <a:gdLst>
                <a:gd name="connsiteX0" fmla="*/ 1662892 w 1966151"/>
                <a:gd name="connsiteY0" fmla="*/ 0 h 613488"/>
                <a:gd name="connsiteX1" fmla="*/ 1966151 w 1966151"/>
                <a:gd name="connsiteY1" fmla="*/ 306744 h 613488"/>
                <a:gd name="connsiteX2" fmla="*/ 1662892 w 1966151"/>
                <a:gd name="connsiteY2" fmla="*/ 613488 h 613488"/>
                <a:gd name="connsiteX3" fmla="*/ 1662892 w 1966151"/>
                <a:gd name="connsiteY3" fmla="*/ 480226 h 613488"/>
                <a:gd name="connsiteX4" fmla="*/ 0 w 1966151"/>
                <a:gd name="connsiteY4" fmla="*/ 480226 h 613488"/>
                <a:gd name="connsiteX5" fmla="*/ 95544 w 1966151"/>
                <a:gd name="connsiteY5" fmla="*/ 436687 h 613488"/>
                <a:gd name="connsiteX6" fmla="*/ 455182 w 1966151"/>
                <a:gd name="connsiteY6" fmla="*/ 161282 h 613488"/>
                <a:gd name="connsiteX7" fmla="*/ 476393 w 1966151"/>
                <a:gd name="connsiteY7" fmla="*/ 133262 h 613488"/>
                <a:gd name="connsiteX8" fmla="*/ 1662892 w 1966151"/>
                <a:gd name="connsiteY8" fmla="*/ 133262 h 61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151" h="613488">
                  <a:moveTo>
                    <a:pt x="1662892" y="0"/>
                  </a:moveTo>
                  <a:lnTo>
                    <a:pt x="1966151" y="306744"/>
                  </a:lnTo>
                  <a:lnTo>
                    <a:pt x="1662892" y="613488"/>
                  </a:lnTo>
                  <a:lnTo>
                    <a:pt x="1662892" y="480226"/>
                  </a:lnTo>
                  <a:lnTo>
                    <a:pt x="0" y="480226"/>
                  </a:lnTo>
                  <a:lnTo>
                    <a:pt x="95544" y="436687"/>
                  </a:lnTo>
                  <a:cubicBezTo>
                    <a:pt x="231593" y="367003"/>
                    <a:pt x="353331" y="273343"/>
                    <a:pt x="455182" y="161282"/>
                  </a:cubicBezTo>
                  <a:lnTo>
                    <a:pt x="476393" y="133262"/>
                  </a:lnTo>
                  <a:lnTo>
                    <a:pt x="1662892" y="1332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 64"/>
            <p:cNvSpPr/>
            <p:nvPr/>
          </p:nvSpPr>
          <p:spPr>
            <a:xfrm rot="9339837">
              <a:off x="3138358" y="1736036"/>
              <a:ext cx="3137689" cy="2524691"/>
            </a:xfrm>
            <a:custGeom>
              <a:avLst/>
              <a:gdLst>
                <a:gd name="connsiteX0" fmla="*/ 742276 w 3137689"/>
                <a:gd name="connsiteY0" fmla="*/ 2412242 h 2524691"/>
                <a:gd name="connsiteX1" fmla="*/ 112449 w 3137689"/>
                <a:gd name="connsiteY1" fmla="*/ 742276 h 2524691"/>
                <a:gd name="connsiteX2" fmla="*/ 1662159 w 3137689"/>
                <a:gd name="connsiteY2" fmla="*/ 65212 h 2524691"/>
                <a:gd name="connsiteX3" fmla="*/ 1696871 w 3137689"/>
                <a:gd name="connsiteY3" fmla="*/ 78846 h 2524691"/>
                <a:gd name="connsiteX4" fmla="*/ 1699473 w 3137689"/>
                <a:gd name="connsiteY4" fmla="*/ 73092 h 2524691"/>
                <a:gd name="connsiteX5" fmla="*/ 3137689 w 3137689"/>
                <a:gd name="connsiteY5" fmla="*/ 723561 h 2524691"/>
                <a:gd name="connsiteX6" fmla="*/ 2994421 w 3137689"/>
                <a:gd name="connsiteY6" fmla="*/ 1040333 h 2524691"/>
                <a:gd name="connsiteX7" fmla="*/ 1614168 w 3137689"/>
                <a:gd name="connsiteY7" fmla="*/ 416079 h 2524691"/>
                <a:gd name="connsiteX8" fmla="*/ 1553003 w 3137689"/>
                <a:gd name="connsiteY8" fmla="*/ 392053 h 2524691"/>
                <a:gd name="connsiteX9" fmla="*/ 426394 w 3137689"/>
                <a:gd name="connsiteY9" fmla="*/ 884265 h 2524691"/>
                <a:gd name="connsiteX10" fmla="*/ 884265 w 3137689"/>
                <a:gd name="connsiteY10" fmla="*/ 2098297 h 2524691"/>
                <a:gd name="connsiteX11" fmla="*/ 890112 w 3137689"/>
                <a:gd name="connsiteY11" fmla="*/ 2100593 h 2524691"/>
                <a:gd name="connsiteX12" fmla="*/ 971689 w 3137689"/>
                <a:gd name="connsiteY12" fmla="*/ 2132638 h 2524691"/>
                <a:gd name="connsiteX13" fmla="*/ 2098298 w 3137689"/>
                <a:gd name="connsiteY13" fmla="*/ 1640425 h 2524691"/>
                <a:gd name="connsiteX14" fmla="*/ 2126689 w 3137689"/>
                <a:gd name="connsiteY14" fmla="*/ 1557674 h 2524691"/>
                <a:gd name="connsiteX15" fmla="*/ 1953336 w 3137689"/>
                <a:gd name="connsiteY15" fmla="*/ 1535276 h 2524691"/>
                <a:gd name="connsiteX16" fmla="*/ 2352528 w 3137689"/>
                <a:gd name="connsiteY16" fmla="*/ 1165201 h 2524691"/>
                <a:gd name="connsiteX17" fmla="*/ 2644550 w 3137689"/>
                <a:gd name="connsiteY17" fmla="*/ 1624584 h 2524691"/>
                <a:gd name="connsiteX18" fmla="*/ 2476649 w 3137689"/>
                <a:gd name="connsiteY18" fmla="*/ 1602890 h 2524691"/>
                <a:gd name="connsiteX19" fmla="*/ 2454458 w 3137689"/>
                <a:gd name="connsiteY19" fmla="*/ 1676834 h 2524691"/>
                <a:gd name="connsiteX20" fmla="*/ 2412242 w 3137689"/>
                <a:gd name="connsiteY20" fmla="*/ 1782414 h 2524691"/>
                <a:gd name="connsiteX21" fmla="*/ 862531 w 3137689"/>
                <a:gd name="connsiteY21" fmla="*/ 2459480 h 2524691"/>
                <a:gd name="connsiteX22" fmla="*/ 748122 w 3137689"/>
                <a:gd name="connsiteY22" fmla="*/ 2414538 h 252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37689" h="2524691">
                  <a:moveTo>
                    <a:pt x="742276" y="2412242"/>
                  </a:moveTo>
                  <a:cubicBezTo>
                    <a:pt x="107206" y="2125015"/>
                    <a:pt x="-174777" y="1377347"/>
                    <a:pt x="112449" y="742276"/>
                  </a:cubicBezTo>
                  <a:cubicBezTo>
                    <a:pt x="381723" y="146898"/>
                    <a:pt x="1055685" y="-138151"/>
                    <a:pt x="1662159" y="65212"/>
                  </a:cubicBezTo>
                  <a:lnTo>
                    <a:pt x="1696871" y="78846"/>
                  </a:lnTo>
                  <a:lnTo>
                    <a:pt x="1699473" y="73092"/>
                  </a:lnTo>
                  <a:lnTo>
                    <a:pt x="3137689" y="723561"/>
                  </a:lnTo>
                  <a:lnTo>
                    <a:pt x="2994421" y="1040333"/>
                  </a:lnTo>
                  <a:lnTo>
                    <a:pt x="1614168" y="416079"/>
                  </a:lnTo>
                  <a:lnTo>
                    <a:pt x="1553003" y="392053"/>
                  </a:lnTo>
                  <a:cubicBezTo>
                    <a:pt x="1112108" y="244213"/>
                    <a:pt x="622150" y="451437"/>
                    <a:pt x="426394" y="884265"/>
                  </a:cubicBezTo>
                  <a:cubicBezTo>
                    <a:pt x="217586" y="1345948"/>
                    <a:pt x="422582" y="1889489"/>
                    <a:pt x="884265" y="2098297"/>
                  </a:cubicBezTo>
                  <a:lnTo>
                    <a:pt x="890112" y="2100593"/>
                  </a:lnTo>
                  <a:lnTo>
                    <a:pt x="971689" y="2132638"/>
                  </a:lnTo>
                  <a:cubicBezTo>
                    <a:pt x="1412584" y="2280478"/>
                    <a:pt x="1902540" y="2073253"/>
                    <a:pt x="2098298" y="1640425"/>
                  </a:cubicBezTo>
                  <a:lnTo>
                    <a:pt x="2126689" y="1557674"/>
                  </a:lnTo>
                  <a:lnTo>
                    <a:pt x="1953336" y="1535276"/>
                  </a:lnTo>
                  <a:lnTo>
                    <a:pt x="2352528" y="1165201"/>
                  </a:lnTo>
                  <a:lnTo>
                    <a:pt x="2644550" y="1624584"/>
                  </a:lnTo>
                  <a:lnTo>
                    <a:pt x="2476649" y="1602890"/>
                  </a:lnTo>
                  <a:lnTo>
                    <a:pt x="2454458" y="1676834"/>
                  </a:lnTo>
                  <a:cubicBezTo>
                    <a:pt x="2442080" y="1712304"/>
                    <a:pt x="2428020" y="1747529"/>
                    <a:pt x="2412242" y="1782414"/>
                  </a:cubicBezTo>
                  <a:cubicBezTo>
                    <a:pt x="2142967" y="2377793"/>
                    <a:pt x="1469007" y="2662841"/>
                    <a:pt x="862531" y="2459480"/>
                  </a:cubicBezTo>
                  <a:lnTo>
                    <a:pt x="748122" y="24145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29051" y="4142168"/>
            <a:ext cx="905286" cy="483172"/>
            <a:chOff x="84138" y="3546475"/>
            <a:chExt cx="1736725" cy="1727200"/>
          </a:xfrm>
        </p:grpSpPr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84138" y="3546475"/>
              <a:ext cx="1736725" cy="920750"/>
            </a:xfrm>
            <a:custGeom>
              <a:avLst/>
              <a:gdLst>
                <a:gd name="T0" fmla="*/ 2188 w 4376"/>
                <a:gd name="T1" fmla="*/ 0 h 2318"/>
                <a:gd name="T2" fmla="*/ 4376 w 4376"/>
                <a:gd name="T3" fmla="*/ 1088 h 2318"/>
                <a:gd name="T4" fmla="*/ 4376 w 4376"/>
                <a:gd name="T5" fmla="*/ 1231 h 2318"/>
                <a:gd name="T6" fmla="*/ 2188 w 4376"/>
                <a:gd name="T7" fmla="*/ 2318 h 2318"/>
                <a:gd name="T8" fmla="*/ 0 w 4376"/>
                <a:gd name="T9" fmla="*/ 1235 h 2318"/>
                <a:gd name="T10" fmla="*/ 0 w 4376"/>
                <a:gd name="T11" fmla="*/ 1088 h 2318"/>
                <a:gd name="T12" fmla="*/ 2188 w 4376"/>
                <a:gd name="T13" fmla="*/ 0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2318">
                  <a:moveTo>
                    <a:pt x="2188" y="0"/>
                  </a:moveTo>
                  <a:lnTo>
                    <a:pt x="4376" y="1088"/>
                  </a:lnTo>
                  <a:lnTo>
                    <a:pt x="4376" y="1231"/>
                  </a:lnTo>
                  <a:lnTo>
                    <a:pt x="2188" y="2318"/>
                  </a:lnTo>
                  <a:lnTo>
                    <a:pt x="0" y="1235"/>
                  </a:lnTo>
                  <a:lnTo>
                    <a:pt x="0" y="1088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2E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84138" y="3978275"/>
              <a:ext cx="1736725" cy="1295400"/>
            </a:xfrm>
            <a:custGeom>
              <a:avLst/>
              <a:gdLst>
                <a:gd name="T0" fmla="*/ 0 w 4376"/>
                <a:gd name="T1" fmla="*/ 0 h 3265"/>
                <a:gd name="T2" fmla="*/ 2188 w 4376"/>
                <a:gd name="T3" fmla="*/ 1087 h 3265"/>
                <a:gd name="T4" fmla="*/ 4376 w 4376"/>
                <a:gd name="T5" fmla="*/ 0 h 3265"/>
                <a:gd name="T6" fmla="*/ 4376 w 4376"/>
                <a:gd name="T7" fmla="*/ 2177 h 3265"/>
                <a:gd name="T8" fmla="*/ 2181 w 4376"/>
                <a:gd name="T9" fmla="*/ 3265 h 3265"/>
                <a:gd name="T10" fmla="*/ 0 w 4376"/>
                <a:gd name="T11" fmla="*/ 2177 h 3265"/>
                <a:gd name="T12" fmla="*/ 0 w 4376"/>
                <a:gd name="T13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3265">
                  <a:moveTo>
                    <a:pt x="0" y="0"/>
                  </a:moveTo>
                  <a:lnTo>
                    <a:pt x="2188" y="1087"/>
                  </a:lnTo>
                  <a:lnTo>
                    <a:pt x="4376" y="0"/>
                  </a:lnTo>
                  <a:lnTo>
                    <a:pt x="4376" y="2177"/>
                  </a:lnTo>
                  <a:lnTo>
                    <a:pt x="2181" y="3265"/>
                  </a:lnTo>
                  <a:lnTo>
                    <a:pt x="0" y="2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84138" y="3981450"/>
              <a:ext cx="868363" cy="1292225"/>
            </a:xfrm>
            <a:custGeom>
              <a:avLst/>
              <a:gdLst>
                <a:gd name="T0" fmla="*/ 0 w 2188"/>
                <a:gd name="T1" fmla="*/ 0 h 3258"/>
                <a:gd name="T2" fmla="*/ 13 w 2188"/>
                <a:gd name="T3" fmla="*/ 0 h 3258"/>
                <a:gd name="T4" fmla="*/ 2188 w 2188"/>
                <a:gd name="T5" fmla="*/ 1080 h 3258"/>
                <a:gd name="T6" fmla="*/ 2188 w 2188"/>
                <a:gd name="T7" fmla="*/ 3254 h 3258"/>
                <a:gd name="T8" fmla="*/ 2181 w 2188"/>
                <a:gd name="T9" fmla="*/ 3258 h 3258"/>
                <a:gd name="T10" fmla="*/ 0 w 2188"/>
                <a:gd name="T11" fmla="*/ 2170 h 3258"/>
                <a:gd name="T12" fmla="*/ 0 w 2188"/>
                <a:gd name="T13" fmla="*/ 0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8" h="3258">
                  <a:moveTo>
                    <a:pt x="0" y="0"/>
                  </a:moveTo>
                  <a:lnTo>
                    <a:pt x="13" y="0"/>
                  </a:lnTo>
                  <a:lnTo>
                    <a:pt x="2188" y="1080"/>
                  </a:lnTo>
                  <a:lnTo>
                    <a:pt x="2188" y="3254"/>
                  </a:lnTo>
                  <a:lnTo>
                    <a:pt x="2181" y="3258"/>
                  </a:lnTo>
                  <a:lnTo>
                    <a:pt x="0" y="2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438151" y="3716338"/>
              <a:ext cx="1042988" cy="517525"/>
            </a:xfrm>
            <a:custGeom>
              <a:avLst/>
              <a:gdLst>
                <a:gd name="T0" fmla="*/ 437 w 2629"/>
                <a:gd name="T1" fmla="*/ 0 h 1306"/>
                <a:gd name="T2" fmla="*/ 2629 w 2629"/>
                <a:gd name="T3" fmla="*/ 1088 h 1306"/>
                <a:gd name="T4" fmla="*/ 2184 w 2629"/>
                <a:gd name="T5" fmla="*/ 1306 h 1306"/>
                <a:gd name="T6" fmla="*/ 0 w 2629"/>
                <a:gd name="T7" fmla="*/ 219 h 1306"/>
                <a:gd name="T8" fmla="*/ 437 w 2629"/>
                <a:gd name="T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9" h="1306">
                  <a:moveTo>
                    <a:pt x="437" y="0"/>
                  </a:moveTo>
                  <a:lnTo>
                    <a:pt x="2629" y="1088"/>
                  </a:lnTo>
                  <a:lnTo>
                    <a:pt x="2184" y="1306"/>
                  </a:lnTo>
                  <a:lnTo>
                    <a:pt x="0" y="2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1304926" y="4148138"/>
              <a:ext cx="176213" cy="323850"/>
            </a:xfrm>
            <a:custGeom>
              <a:avLst/>
              <a:gdLst>
                <a:gd name="T0" fmla="*/ 445 w 445"/>
                <a:gd name="T1" fmla="*/ 0 h 817"/>
                <a:gd name="T2" fmla="*/ 445 w 445"/>
                <a:gd name="T3" fmla="*/ 683 h 817"/>
                <a:gd name="T4" fmla="*/ 325 w 445"/>
                <a:gd name="T5" fmla="*/ 663 h 817"/>
                <a:gd name="T6" fmla="*/ 199 w 445"/>
                <a:gd name="T7" fmla="*/ 817 h 817"/>
                <a:gd name="T8" fmla="*/ 0 w 445"/>
                <a:gd name="T9" fmla="*/ 802 h 817"/>
                <a:gd name="T10" fmla="*/ 0 w 445"/>
                <a:gd name="T11" fmla="*/ 218 h 817"/>
                <a:gd name="T12" fmla="*/ 445 w 445"/>
                <a:gd name="T13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817">
                  <a:moveTo>
                    <a:pt x="445" y="0"/>
                  </a:moveTo>
                  <a:lnTo>
                    <a:pt x="445" y="683"/>
                  </a:lnTo>
                  <a:lnTo>
                    <a:pt x="325" y="663"/>
                  </a:lnTo>
                  <a:lnTo>
                    <a:pt x="199" y="817"/>
                  </a:lnTo>
                  <a:lnTo>
                    <a:pt x="0" y="802"/>
                  </a:lnTo>
                  <a:lnTo>
                    <a:pt x="0" y="218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/>
            <p:cNvSpPr>
              <a:spLocks noEditPoints="1"/>
            </p:cNvSpPr>
            <p:nvPr/>
          </p:nvSpPr>
          <p:spPr bwMode="auto">
            <a:xfrm>
              <a:off x="450851" y="4605338"/>
              <a:ext cx="354013" cy="422275"/>
            </a:xfrm>
            <a:custGeom>
              <a:avLst/>
              <a:gdLst>
                <a:gd name="T0" fmla="*/ 153 w 893"/>
                <a:gd name="T1" fmla="*/ 446 h 1062"/>
                <a:gd name="T2" fmla="*/ 138 w 893"/>
                <a:gd name="T3" fmla="*/ 463 h 1062"/>
                <a:gd name="T4" fmla="*/ 140 w 893"/>
                <a:gd name="T5" fmla="*/ 499 h 1062"/>
                <a:gd name="T6" fmla="*/ 160 w 893"/>
                <a:gd name="T7" fmla="*/ 535 h 1062"/>
                <a:gd name="T8" fmla="*/ 646 w 893"/>
                <a:gd name="T9" fmla="*/ 782 h 1062"/>
                <a:gd name="T10" fmla="*/ 669 w 893"/>
                <a:gd name="T11" fmla="*/ 783 h 1062"/>
                <a:gd name="T12" fmla="*/ 682 w 893"/>
                <a:gd name="T13" fmla="*/ 766 h 1062"/>
                <a:gd name="T14" fmla="*/ 680 w 893"/>
                <a:gd name="T15" fmla="*/ 732 h 1062"/>
                <a:gd name="T16" fmla="*/ 661 w 893"/>
                <a:gd name="T17" fmla="*/ 694 h 1062"/>
                <a:gd name="T18" fmla="*/ 174 w 893"/>
                <a:gd name="T19" fmla="*/ 447 h 1062"/>
                <a:gd name="T20" fmla="*/ 162 w 893"/>
                <a:gd name="T21" fmla="*/ 236 h 1062"/>
                <a:gd name="T22" fmla="*/ 144 w 893"/>
                <a:gd name="T23" fmla="*/ 244 h 1062"/>
                <a:gd name="T24" fmla="*/ 137 w 893"/>
                <a:gd name="T25" fmla="*/ 269 h 1062"/>
                <a:gd name="T26" fmla="*/ 148 w 893"/>
                <a:gd name="T27" fmla="*/ 310 h 1062"/>
                <a:gd name="T28" fmla="*/ 174 w 893"/>
                <a:gd name="T29" fmla="*/ 338 h 1062"/>
                <a:gd name="T30" fmla="*/ 727 w 893"/>
                <a:gd name="T31" fmla="*/ 615 h 1062"/>
                <a:gd name="T32" fmla="*/ 746 w 893"/>
                <a:gd name="T33" fmla="*/ 608 h 1062"/>
                <a:gd name="T34" fmla="*/ 752 w 893"/>
                <a:gd name="T35" fmla="*/ 580 h 1062"/>
                <a:gd name="T36" fmla="*/ 742 w 893"/>
                <a:gd name="T37" fmla="*/ 540 h 1062"/>
                <a:gd name="T38" fmla="*/ 715 w 893"/>
                <a:gd name="T39" fmla="*/ 512 h 1062"/>
                <a:gd name="T40" fmla="*/ 162 w 893"/>
                <a:gd name="T41" fmla="*/ 236 h 1062"/>
                <a:gd name="T42" fmla="*/ 76 w 893"/>
                <a:gd name="T43" fmla="*/ 6 h 1062"/>
                <a:gd name="T44" fmla="*/ 837 w 893"/>
                <a:gd name="T45" fmla="*/ 391 h 1062"/>
                <a:gd name="T46" fmla="*/ 876 w 893"/>
                <a:gd name="T47" fmla="*/ 442 h 1062"/>
                <a:gd name="T48" fmla="*/ 893 w 893"/>
                <a:gd name="T49" fmla="*/ 502 h 1062"/>
                <a:gd name="T50" fmla="*/ 890 w 893"/>
                <a:gd name="T51" fmla="*/ 1025 h 1062"/>
                <a:gd name="T52" fmla="*/ 870 w 893"/>
                <a:gd name="T53" fmla="*/ 1056 h 1062"/>
                <a:gd name="T54" fmla="*/ 837 w 893"/>
                <a:gd name="T55" fmla="*/ 1062 h 1062"/>
                <a:gd name="T56" fmla="*/ 76 w 893"/>
                <a:gd name="T57" fmla="*/ 686 h 1062"/>
                <a:gd name="T58" fmla="*/ 37 w 893"/>
                <a:gd name="T59" fmla="*/ 656 h 1062"/>
                <a:gd name="T60" fmla="*/ 11 w 893"/>
                <a:gd name="T61" fmla="*/ 609 h 1062"/>
                <a:gd name="T62" fmla="*/ 0 w 893"/>
                <a:gd name="T63" fmla="*/ 556 h 1062"/>
                <a:gd name="T64" fmla="*/ 3 w 893"/>
                <a:gd name="T65" fmla="*/ 38 h 1062"/>
                <a:gd name="T66" fmla="*/ 23 w 893"/>
                <a:gd name="T67" fmla="*/ 6 h 1062"/>
                <a:gd name="T68" fmla="*/ 56 w 893"/>
                <a:gd name="T6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3" h="1062">
                  <a:moveTo>
                    <a:pt x="162" y="445"/>
                  </a:moveTo>
                  <a:lnTo>
                    <a:pt x="153" y="446"/>
                  </a:lnTo>
                  <a:lnTo>
                    <a:pt x="144" y="453"/>
                  </a:lnTo>
                  <a:lnTo>
                    <a:pt x="138" y="463"/>
                  </a:lnTo>
                  <a:lnTo>
                    <a:pt x="137" y="478"/>
                  </a:lnTo>
                  <a:lnTo>
                    <a:pt x="140" y="499"/>
                  </a:lnTo>
                  <a:lnTo>
                    <a:pt x="148" y="519"/>
                  </a:lnTo>
                  <a:lnTo>
                    <a:pt x="160" y="535"/>
                  </a:lnTo>
                  <a:lnTo>
                    <a:pt x="174" y="547"/>
                  </a:lnTo>
                  <a:lnTo>
                    <a:pt x="646" y="782"/>
                  </a:lnTo>
                  <a:lnTo>
                    <a:pt x="658" y="786"/>
                  </a:lnTo>
                  <a:lnTo>
                    <a:pt x="669" y="783"/>
                  </a:lnTo>
                  <a:lnTo>
                    <a:pt x="676" y="777"/>
                  </a:lnTo>
                  <a:lnTo>
                    <a:pt x="682" y="766"/>
                  </a:lnTo>
                  <a:lnTo>
                    <a:pt x="684" y="751"/>
                  </a:lnTo>
                  <a:lnTo>
                    <a:pt x="680" y="732"/>
                  </a:lnTo>
                  <a:lnTo>
                    <a:pt x="673" y="712"/>
                  </a:lnTo>
                  <a:lnTo>
                    <a:pt x="661" y="694"/>
                  </a:lnTo>
                  <a:lnTo>
                    <a:pt x="646" y="684"/>
                  </a:lnTo>
                  <a:lnTo>
                    <a:pt x="174" y="447"/>
                  </a:lnTo>
                  <a:lnTo>
                    <a:pt x="162" y="445"/>
                  </a:lnTo>
                  <a:close/>
                  <a:moveTo>
                    <a:pt x="162" y="236"/>
                  </a:moveTo>
                  <a:lnTo>
                    <a:pt x="153" y="237"/>
                  </a:lnTo>
                  <a:lnTo>
                    <a:pt x="144" y="244"/>
                  </a:lnTo>
                  <a:lnTo>
                    <a:pt x="138" y="255"/>
                  </a:lnTo>
                  <a:lnTo>
                    <a:pt x="137" y="269"/>
                  </a:lnTo>
                  <a:lnTo>
                    <a:pt x="140" y="290"/>
                  </a:lnTo>
                  <a:lnTo>
                    <a:pt x="148" y="310"/>
                  </a:lnTo>
                  <a:lnTo>
                    <a:pt x="160" y="326"/>
                  </a:lnTo>
                  <a:lnTo>
                    <a:pt x="174" y="338"/>
                  </a:lnTo>
                  <a:lnTo>
                    <a:pt x="715" y="612"/>
                  </a:lnTo>
                  <a:lnTo>
                    <a:pt x="727" y="615"/>
                  </a:lnTo>
                  <a:lnTo>
                    <a:pt x="736" y="613"/>
                  </a:lnTo>
                  <a:lnTo>
                    <a:pt x="746" y="608"/>
                  </a:lnTo>
                  <a:lnTo>
                    <a:pt x="751" y="597"/>
                  </a:lnTo>
                  <a:lnTo>
                    <a:pt x="752" y="580"/>
                  </a:lnTo>
                  <a:lnTo>
                    <a:pt x="750" y="560"/>
                  </a:lnTo>
                  <a:lnTo>
                    <a:pt x="742" y="540"/>
                  </a:lnTo>
                  <a:lnTo>
                    <a:pt x="730" y="523"/>
                  </a:lnTo>
                  <a:lnTo>
                    <a:pt x="715" y="512"/>
                  </a:lnTo>
                  <a:lnTo>
                    <a:pt x="174" y="239"/>
                  </a:lnTo>
                  <a:lnTo>
                    <a:pt x="162" y="236"/>
                  </a:lnTo>
                  <a:close/>
                  <a:moveTo>
                    <a:pt x="56" y="0"/>
                  </a:moveTo>
                  <a:lnTo>
                    <a:pt x="76" y="6"/>
                  </a:lnTo>
                  <a:lnTo>
                    <a:pt x="813" y="375"/>
                  </a:lnTo>
                  <a:lnTo>
                    <a:pt x="837" y="391"/>
                  </a:lnTo>
                  <a:lnTo>
                    <a:pt x="858" y="414"/>
                  </a:lnTo>
                  <a:lnTo>
                    <a:pt x="876" y="442"/>
                  </a:lnTo>
                  <a:lnTo>
                    <a:pt x="886" y="471"/>
                  </a:lnTo>
                  <a:lnTo>
                    <a:pt x="893" y="502"/>
                  </a:lnTo>
                  <a:lnTo>
                    <a:pt x="893" y="1001"/>
                  </a:lnTo>
                  <a:lnTo>
                    <a:pt x="890" y="1025"/>
                  </a:lnTo>
                  <a:lnTo>
                    <a:pt x="882" y="1042"/>
                  </a:lnTo>
                  <a:lnTo>
                    <a:pt x="870" y="1056"/>
                  </a:lnTo>
                  <a:lnTo>
                    <a:pt x="855" y="1062"/>
                  </a:lnTo>
                  <a:lnTo>
                    <a:pt x="837" y="1062"/>
                  </a:lnTo>
                  <a:lnTo>
                    <a:pt x="817" y="1056"/>
                  </a:lnTo>
                  <a:lnTo>
                    <a:pt x="76" y="686"/>
                  </a:lnTo>
                  <a:lnTo>
                    <a:pt x="56" y="673"/>
                  </a:lnTo>
                  <a:lnTo>
                    <a:pt x="37" y="656"/>
                  </a:lnTo>
                  <a:lnTo>
                    <a:pt x="23" y="633"/>
                  </a:lnTo>
                  <a:lnTo>
                    <a:pt x="11" y="609"/>
                  </a:lnTo>
                  <a:lnTo>
                    <a:pt x="3" y="583"/>
                  </a:lnTo>
                  <a:lnTo>
                    <a:pt x="0" y="556"/>
                  </a:lnTo>
                  <a:lnTo>
                    <a:pt x="0" y="61"/>
                  </a:lnTo>
                  <a:lnTo>
                    <a:pt x="3" y="38"/>
                  </a:lnTo>
                  <a:lnTo>
                    <a:pt x="11" y="19"/>
                  </a:lnTo>
                  <a:lnTo>
                    <a:pt x="23" y="6"/>
                  </a:lnTo>
                  <a:lnTo>
                    <a:pt x="37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044961" y="4167588"/>
            <a:ext cx="810034" cy="432332"/>
            <a:chOff x="84138" y="3546475"/>
            <a:chExt cx="1736725" cy="1727200"/>
          </a:xfrm>
        </p:grpSpPr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84138" y="3546475"/>
              <a:ext cx="1736725" cy="920750"/>
            </a:xfrm>
            <a:custGeom>
              <a:avLst/>
              <a:gdLst>
                <a:gd name="T0" fmla="*/ 2188 w 4376"/>
                <a:gd name="T1" fmla="*/ 0 h 2318"/>
                <a:gd name="T2" fmla="*/ 4376 w 4376"/>
                <a:gd name="T3" fmla="*/ 1088 h 2318"/>
                <a:gd name="T4" fmla="*/ 4376 w 4376"/>
                <a:gd name="T5" fmla="*/ 1231 h 2318"/>
                <a:gd name="T6" fmla="*/ 2188 w 4376"/>
                <a:gd name="T7" fmla="*/ 2318 h 2318"/>
                <a:gd name="T8" fmla="*/ 0 w 4376"/>
                <a:gd name="T9" fmla="*/ 1235 h 2318"/>
                <a:gd name="T10" fmla="*/ 0 w 4376"/>
                <a:gd name="T11" fmla="*/ 1088 h 2318"/>
                <a:gd name="T12" fmla="*/ 2188 w 4376"/>
                <a:gd name="T13" fmla="*/ 0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2318">
                  <a:moveTo>
                    <a:pt x="2188" y="0"/>
                  </a:moveTo>
                  <a:lnTo>
                    <a:pt x="4376" y="1088"/>
                  </a:lnTo>
                  <a:lnTo>
                    <a:pt x="4376" y="1231"/>
                  </a:lnTo>
                  <a:lnTo>
                    <a:pt x="2188" y="2318"/>
                  </a:lnTo>
                  <a:lnTo>
                    <a:pt x="0" y="1235"/>
                  </a:lnTo>
                  <a:lnTo>
                    <a:pt x="0" y="1088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2E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84138" y="3978275"/>
              <a:ext cx="1736725" cy="1295400"/>
            </a:xfrm>
            <a:custGeom>
              <a:avLst/>
              <a:gdLst>
                <a:gd name="T0" fmla="*/ 0 w 4376"/>
                <a:gd name="T1" fmla="*/ 0 h 3265"/>
                <a:gd name="T2" fmla="*/ 2188 w 4376"/>
                <a:gd name="T3" fmla="*/ 1087 h 3265"/>
                <a:gd name="T4" fmla="*/ 4376 w 4376"/>
                <a:gd name="T5" fmla="*/ 0 h 3265"/>
                <a:gd name="T6" fmla="*/ 4376 w 4376"/>
                <a:gd name="T7" fmla="*/ 2177 h 3265"/>
                <a:gd name="T8" fmla="*/ 2181 w 4376"/>
                <a:gd name="T9" fmla="*/ 3265 h 3265"/>
                <a:gd name="T10" fmla="*/ 0 w 4376"/>
                <a:gd name="T11" fmla="*/ 2177 h 3265"/>
                <a:gd name="T12" fmla="*/ 0 w 4376"/>
                <a:gd name="T13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3265">
                  <a:moveTo>
                    <a:pt x="0" y="0"/>
                  </a:moveTo>
                  <a:lnTo>
                    <a:pt x="2188" y="1087"/>
                  </a:lnTo>
                  <a:lnTo>
                    <a:pt x="4376" y="0"/>
                  </a:lnTo>
                  <a:lnTo>
                    <a:pt x="4376" y="2177"/>
                  </a:lnTo>
                  <a:lnTo>
                    <a:pt x="2181" y="3265"/>
                  </a:lnTo>
                  <a:lnTo>
                    <a:pt x="0" y="2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84138" y="3981450"/>
              <a:ext cx="868363" cy="1292225"/>
            </a:xfrm>
            <a:custGeom>
              <a:avLst/>
              <a:gdLst>
                <a:gd name="T0" fmla="*/ 0 w 2188"/>
                <a:gd name="T1" fmla="*/ 0 h 3258"/>
                <a:gd name="T2" fmla="*/ 13 w 2188"/>
                <a:gd name="T3" fmla="*/ 0 h 3258"/>
                <a:gd name="T4" fmla="*/ 2188 w 2188"/>
                <a:gd name="T5" fmla="*/ 1080 h 3258"/>
                <a:gd name="T6" fmla="*/ 2188 w 2188"/>
                <a:gd name="T7" fmla="*/ 3254 h 3258"/>
                <a:gd name="T8" fmla="*/ 2181 w 2188"/>
                <a:gd name="T9" fmla="*/ 3258 h 3258"/>
                <a:gd name="T10" fmla="*/ 0 w 2188"/>
                <a:gd name="T11" fmla="*/ 2170 h 3258"/>
                <a:gd name="T12" fmla="*/ 0 w 2188"/>
                <a:gd name="T13" fmla="*/ 0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8" h="3258">
                  <a:moveTo>
                    <a:pt x="0" y="0"/>
                  </a:moveTo>
                  <a:lnTo>
                    <a:pt x="13" y="0"/>
                  </a:lnTo>
                  <a:lnTo>
                    <a:pt x="2188" y="1080"/>
                  </a:lnTo>
                  <a:lnTo>
                    <a:pt x="2188" y="3254"/>
                  </a:lnTo>
                  <a:lnTo>
                    <a:pt x="2181" y="3258"/>
                  </a:lnTo>
                  <a:lnTo>
                    <a:pt x="0" y="2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438151" y="3716338"/>
              <a:ext cx="1042988" cy="517525"/>
            </a:xfrm>
            <a:custGeom>
              <a:avLst/>
              <a:gdLst>
                <a:gd name="T0" fmla="*/ 437 w 2629"/>
                <a:gd name="T1" fmla="*/ 0 h 1306"/>
                <a:gd name="T2" fmla="*/ 2629 w 2629"/>
                <a:gd name="T3" fmla="*/ 1088 h 1306"/>
                <a:gd name="T4" fmla="*/ 2184 w 2629"/>
                <a:gd name="T5" fmla="*/ 1306 h 1306"/>
                <a:gd name="T6" fmla="*/ 0 w 2629"/>
                <a:gd name="T7" fmla="*/ 219 h 1306"/>
                <a:gd name="T8" fmla="*/ 437 w 2629"/>
                <a:gd name="T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9" h="1306">
                  <a:moveTo>
                    <a:pt x="437" y="0"/>
                  </a:moveTo>
                  <a:lnTo>
                    <a:pt x="2629" y="1088"/>
                  </a:lnTo>
                  <a:lnTo>
                    <a:pt x="2184" y="1306"/>
                  </a:lnTo>
                  <a:lnTo>
                    <a:pt x="0" y="2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1304926" y="4148138"/>
              <a:ext cx="176213" cy="323850"/>
            </a:xfrm>
            <a:custGeom>
              <a:avLst/>
              <a:gdLst>
                <a:gd name="T0" fmla="*/ 445 w 445"/>
                <a:gd name="T1" fmla="*/ 0 h 817"/>
                <a:gd name="T2" fmla="*/ 445 w 445"/>
                <a:gd name="T3" fmla="*/ 683 h 817"/>
                <a:gd name="T4" fmla="*/ 325 w 445"/>
                <a:gd name="T5" fmla="*/ 663 h 817"/>
                <a:gd name="T6" fmla="*/ 199 w 445"/>
                <a:gd name="T7" fmla="*/ 817 h 817"/>
                <a:gd name="T8" fmla="*/ 0 w 445"/>
                <a:gd name="T9" fmla="*/ 802 h 817"/>
                <a:gd name="T10" fmla="*/ 0 w 445"/>
                <a:gd name="T11" fmla="*/ 218 h 817"/>
                <a:gd name="T12" fmla="*/ 445 w 445"/>
                <a:gd name="T13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817">
                  <a:moveTo>
                    <a:pt x="445" y="0"/>
                  </a:moveTo>
                  <a:lnTo>
                    <a:pt x="445" y="683"/>
                  </a:lnTo>
                  <a:lnTo>
                    <a:pt x="325" y="663"/>
                  </a:lnTo>
                  <a:lnTo>
                    <a:pt x="199" y="817"/>
                  </a:lnTo>
                  <a:lnTo>
                    <a:pt x="0" y="802"/>
                  </a:lnTo>
                  <a:lnTo>
                    <a:pt x="0" y="218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515674" y="4184666"/>
            <a:ext cx="746036" cy="398176"/>
            <a:chOff x="84138" y="3546475"/>
            <a:chExt cx="1736725" cy="1727200"/>
          </a:xfrm>
        </p:grpSpPr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84138" y="3546475"/>
              <a:ext cx="1736725" cy="920750"/>
            </a:xfrm>
            <a:custGeom>
              <a:avLst/>
              <a:gdLst>
                <a:gd name="T0" fmla="*/ 2188 w 4376"/>
                <a:gd name="T1" fmla="*/ 0 h 2318"/>
                <a:gd name="T2" fmla="*/ 4376 w 4376"/>
                <a:gd name="T3" fmla="*/ 1088 h 2318"/>
                <a:gd name="T4" fmla="*/ 4376 w 4376"/>
                <a:gd name="T5" fmla="*/ 1231 h 2318"/>
                <a:gd name="T6" fmla="*/ 2188 w 4376"/>
                <a:gd name="T7" fmla="*/ 2318 h 2318"/>
                <a:gd name="T8" fmla="*/ 0 w 4376"/>
                <a:gd name="T9" fmla="*/ 1235 h 2318"/>
                <a:gd name="T10" fmla="*/ 0 w 4376"/>
                <a:gd name="T11" fmla="*/ 1088 h 2318"/>
                <a:gd name="T12" fmla="*/ 2188 w 4376"/>
                <a:gd name="T13" fmla="*/ 0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2318">
                  <a:moveTo>
                    <a:pt x="2188" y="0"/>
                  </a:moveTo>
                  <a:lnTo>
                    <a:pt x="4376" y="1088"/>
                  </a:lnTo>
                  <a:lnTo>
                    <a:pt x="4376" y="1231"/>
                  </a:lnTo>
                  <a:lnTo>
                    <a:pt x="2188" y="2318"/>
                  </a:lnTo>
                  <a:lnTo>
                    <a:pt x="0" y="1235"/>
                  </a:lnTo>
                  <a:lnTo>
                    <a:pt x="0" y="1088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2E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84138" y="3978275"/>
              <a:ext cx="1736725" cy="1295400"/>
            </a:xfrm>
            <a:custGeom>
              <a:avLst/>
              <a:gdLst>
                <a:gd name="T0" fmla="*/ 0 w 4376"/>
                <a:gd name="T1" fmla="*/ 0 h 3265"/>
                <a:gd name="T2" fmla="*/ 2188 w 4376"/>
                <a:gd name="T3" fmla="*/ 1087 h 3265"/>
                <a:gd name="T4" fmla="*/ 4376 w 4376"/>
                <a:gd name="T5" fmla="*/ 0 h 3265"/>
                <a:gd name="T6" fmla="*/ 4376 w 4376"/>
                <a:gd name="T7" fmla="*/ 2177 h 3265"/>
                <a:gd name="T8" fmla="*/ 2181 w 4376"/>
                <a:gd name="T9" fmla="*/ 3265 h 3265"/>
                <a:gd name="T10" fmla="*/ 0 w 4376"/>
                <a:gd name="T11" fmla="*/ 2177 h 3265"/>
                <a:gd name="T12" fmla="*/ 0 w 4376"/>
                <a:gd name="T13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3265">
                  <a:moveTo>
                    <a:pt x="0" y="0"/>
                  </a:moveTo>
                  <a:lnTo>
                    <a:pt x="2188" y="1087"/>
                  </a:lnTo>
                  <a:lnTo>
                    <a:pt x="4376" y="0"/>
                  </a:lnTo>
                  <a:lnTo>
                    <a:pt x="4376" y="2177"/>
                  </a:lnTo>
                  <a:lnTo>
                    <a:pt x="2181" y="3265"/>
                  </a:lnTo>
                  <a:lnTo>
                    <a:pt x="0" y="2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84138" y="3981450"/>
              <a:ext cx="868363" cy="1292225"/>
            </a:xfrm>
            <a:custGeom>
              <a:avLst/>
              <a:gdLst>
                <a:gd name="T0" fmla="*/ 0 w 2188"/>
                <a:gd name="T1" fmla="*/ 0 h 3258"/>
                <a:gd name="T2" fmla="*/ 13 w 2188"/>
                <a:gd name="T3" fmla="*/ 0 h 3258"/>
                <a:gd name="T4" fmla="*/ 2188 w 2188"/>
                <a:gd name="T5" fmla="*/ 1080 h 3258"/>
                <a:gd name="T6" fmla="*/ 2188 w 2188"/>
                <a:gd name="T7" fmla="*/ 3254 h 3258"/>
                <a:gd name="T8" fmla="*/ 2181 w 2188"/>
                <a:gd name="T9" fmla="*/ 3258 h 3258"/>
                <a:gd name="T10" fmla="*/ 0 w 2188"/>
                <a:gd name="T11" fmla="*/ 2170 h 3258"/>
                <a:gd name="T12" fmla="*/ 0 w 2188"/>
                <a:gd name="T13" fmla="*/ 0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8" h="3258">
                  <a:moveTo>
                    <a:pt x="0" y="0"/>
                  </a:moveTo>
                  <a:lnTo>
                    <a:pt x="13" y="0"/>
                  </a:lnTo>
                  <a:lnTo>
                    <a:pt x="2188" y="1080"/>
                  </a:lnTo>
                  <a:lnTo>
                    <a:pt x="2188" y="3254"/>
                  </a:lnTo>
                  <a:lnTo>
                    <a:pt x="2181" y="3258"/>
                  </a:lnTo>
                  <a:lnTo>
                    <a:pt x="0" y="2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438151" y="3716338"/>
              <a:ext cx="1042988" cy="517525"/>
            </a:xfrm>
            <a:custGeom>
              <a:avLst/>
              <a:gdLst>
                <a:gd name="T0" fmla="*/ 437 w 2629"/>
                <a:gd name="T1" fmla="*/ 0 h 1306"/>
                <a:gd name="T2" fmla="*/ 2629 w 2629"/>
                <a:gd name="T3" fmla="*/ 1088 h 1306"/>
                <a:gd name="T4" fmla="*/ 2184 w 2629"/>
                <a:gd name="T5" fmla="*/ 1306 h 1306"/>
                <a:gd name="T6" fmla="*/ 0 w 2629"/>
                <a:gd name="T7" fmla="*/ 219 h 1306"/>
                <a:gd name="T8" fmla="*/ 437 w 2629"/>
                <a:gd name="T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9" h="1306">
                  <a:moveTo>
                    <a:pt x="437" y="0"/>
                  </a:moveTo>
                  <a:lnTo>
                    <a:pt x="2629" y="1088"/>
                  </a:lnTo>
                  <a:lnTo>
                    <a:pt x="2184" y="1306"/>
                  </a:lnTo>
                  <a:lnTo>
                    <a:pt x="0" y="2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1304926" y="4148138"/>
              <a:ext cx="176213" cy="323850"/>
            </a:xfrm>
            <a:custGeom>
              <a:avLst/>
              <a:gdLst>
                <a:gd name="T0" fmla="*/ 445 w 445"/>
                <a:gd name="T1" fmla="*/ 0 h 817"/>
                <a:gd name="T2" fmla="*/ 445 w 445"/>
                <a:gd name="T3" fmla="*/ 683 h 817"/>
                <a:gd name="T4" fmla="*/ 325 w 445"/>
                <a:gd name="T5" fmla="*/ 663 h 817"/>
                <a:gd name="T6" fmla="*/ 199 w 445"/>
                <a:gd name="T7" fmla="*/ 817 h 817"/>
                <a:gd name="T8" fmla="*/ 0 w 445"/>
                <a:gd name="T9" fmla="*/ 802 h 817"/>
                <a:gd name="T10" fmla="*/ 0 w 445"/>
                <a:gd name="T11" fmla="*/ 218 h 817"/>
                <a:gd name="T12" fmla="*/ 445 w 445"/>
                <a:gd name="T13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817">
                  <a:moveTo>
                    <a:pt x="445" y="0"/>
                  </a:moveTo>
                  <a:lnTo>
                    <a:pt x="445" y="683"/>
                  </a:lnTo>
                  <a:lnTo>
                    <a:pt x="325" y="663"/>
                  </a:lnTo>
                  <a:lnTo>
                    <a:pt x="199" y="817"/>
                  </a:lnTo>
                  <a:lnTo>
                    <a:pt x="0" y="802"/>
                  </a:lnTo>
                  <a:lnTo>
                    <a:pt x="0" y="218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067662" y="4229053"/>
            <a:ext cx="579702" cy="309402"/>
            <a:chOff x="84138" y="3546475"/>
            <a:chExt cx="1736725" cy="1727200"/>
          </a:xfrm>
        </p:grpSpPr>
        <p:sp>
          <p:nvSpPr>
            <p:cNvPr id="109" name="Freeform 16"/>
            <p:cNvSpPr>
              <a:spLocks/>
            </p:cNvSpPr>
            <p:nvPr/>
          </p:nvSpPr>
          <p:spPr bwMode="auto">
            <a:xfrm>
              <a:off x="84138" y="3546475"/>
              <a:ext cx="1736725" cy="920750"/>
            </a:xfrm>
            <a:custGeom>
              <a:avLst/>
              <a:gdLst>
                <a:gd name="T0" fmla="*/ 2188 w 4376"/>
                <a:gd name="T1" fmla="*/ 0 h 2318"/>
                <a:gd name="T2" fmla="*/ 4376 w 4376"/>
                <a:gd name="T3" fmla="*/ 1088 h 2318"/>
                <a:gd name="T4" fmla="*/ 4376 w 4376"/>
                <a:gd name="T5" fmla="*/ 1231 h 2318"/>
                <a:gd name="T6" fmla="*/ 2188 w 4376"/>
                <a:gd name="T7" fmla="*/ 2318 h 2318"/>
                <a:gd name="T8" fmla="*/ 0 w 4376"/>
                <a:gd name="T9" fmla="*/ 1235 h 2318"/>
                <a:gd name="T10" fmla="*/ 0 w 4376"/>
                <a:gd name="T11" fmla="*/ 1088 h 2318"/>
                <a:gd name="T12" fmla="*/ 2188 w 4376"/>
                <a:gd name="T13" fmla="*/ 0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2318">
                  <a:moveTo>
                    <a:pt x="2188" y="0"/>
                  </a:moveTo>
                  <a:lnTo>
                    <a:pt x="4376" y="1088"/>
                  </a:lnTo>
                  <a:lnTo>
                    <a:pt x="4376" y="1231"/>
                  </a:lnTo>
                  <a:lnTo>
                    <a:pt x="2188" y="2318"/>
                  </a:lnTo>
                  <a:lnTo>
                    <a:pt x="0" y="1235"/>
                  </a:lnTo>
                  <a:lnTo>
                    <a:pt x="0" y="1088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2E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7"/>
            <p:cNvSpPr>
              <a:spLocks/>
            </p:cNvSpPr>
            <p:nvPr/>
          </p:nvSpPr>
          <p:spPr bwMode="auto">
            <a:xfrm>
              <a:off x="84138" y="3978275"/>
              <a:ext cx="1736725" cy="1295400"/>
            </a:xfrm>
            <a:custGeom>
              <a:avLst/>
              <a:gdLst>
                <a:gd name="T0" fmla="*/ 0 w 4376"/>
                <a:gd name="T1" fmla="*/ 0 h 3265"/>
                <a:gd name="T2" fmla="*/ 2188 w 4376"/>
                <a:gd name="T3" fmla="*/ 1087 h 3265"/>
                <a:gd name="T4" fmla="*/ 4376 w 4376"/>
                <a:gd name="T5" fmla="*/ 0 h 3265"/>
                <a:gd name="T6" fmla="*/ 4376 w 4376"/>
                <a:gd name="T7" fmla="*/ 2177 h 3265"/>
                <a:gd name="T8" fmla="*/ 2181 w 4376"/>
                <a:gd name="T9" fmla="*/ 3265 h 3265"/>
                <a:gd name="T10" fmla="*/ 0 w 4376"/>
                <a:gd name="T11" fmla="*/ 2177 h 3265"/>
                <a:gd name="T12" fmla="*/ 0 w 4376"/>
                <a:gd name="T13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3265">
                  <a:moveTo>
                    <a:pt x="0" y="0"/>
                  </a:moveTo>
                  <a:lnTo>
                    <a:pt x="2188" y="1087"/>
                  </a:lnTo>
                  <a:lnTo>
                    <a:pt x="4376" y="0"/>
                  </a:lnTo>
                  <a:lnTo>
                    <a:pt x="4376" y="2177"/>
                  </a:lnTo>
                  <a:lnTo>
                    <a:pt x="2181" y="3265"/>
                  </a:lnTo>
                  <a:lnTo>
                    <a:pt x="0" y="2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8"/>
            <p:cNvSpPr>
              <a:spLocks/>
            </p:cNvSpPr>
            <p:nvPr/>
          </p:nvSpPr>
          <p:spPr bwMode="auto">
            <a:xfrm>
              <a:off x="84138" y="3981450"/>
              <a:ext cx="868363" cy="1292225"/>
            </a:xfrm>
            <a:custGeom>
              <a:avLst/>
              <a:gdLst>
                <a:gd name="T0" fmla="*/ 0 w 2188"/>
                <a:gd name="T1" fmla="*/ 0 h 3258"/>
                <a:gd name="T2" fmla="*/ 13 w 2188"/>
                <a:gd name="T3" fmla="*/ 0 h 3258"/>
                <a:gd name="T4" fmla="*/ 2188 w 2188"/>
                <a:gd name="T5" fmla="*/ 1080 h 3258"/>
                <a:gd name="T6" fmla="*/ 2188 w 2188"/>
                <a:gd name="T7" fmla="*/ 3254 h 3258"/>
                <a:gd name="T8" fmla="*/ 2181 w 2188"/>
                <a:gd name="T9" fmla="*/ 3258 h 3258"/>
                <a:gd name="T10" fmla="*/ 0 w 2188"/>
                <a:gd name="T11" fmla="*/ 2170 h 3258"/>
                <a:gd name="T12" fmla="*/ 0 w 2188"/>
                <a:gd name="T13" fmla="*/ 0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8" h="3258">
                  <a:moveTo>
                    <a:pt x="0" y="0"/>
                  </a:moveTo>
                  <a:lnTo>
                    <a:pt x="13" y="0"/>
                  </a:lnTo>
                  <a:lnTo>
                    <a:pt x="2188" y="1080"/>
                  </a:lnTo>
                  <a:lnTo>
                    <a:pt x="2188" y="3254"/>
                  </a:lnTo>
                  <a:lnTo>
                    <a:pt x="2181" y="3258"/>
                  </a:lnTo>
                  <a:lnTo>
                    <a:pt x="0" y="2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9"/>
            <p:cNvSpPr>
              <a:spLocks/>
            </p:cNvSpPr>
            <p:nvPr/>
          </p:nvSpPr>
          <p:spPr bwMode="auto">
            <a:xfrm>
              <a:off x="438151" y="3716338"/>
              <a:ext cx="1042988" cy="517525"/>
            </a:xfrm>
            <a:custGeom>
              <a:avLst/>
              <a:gdLst>
                <a:gd name="T0" fmla="*/ 437 w 2629"/>
                <a:gd name="T1" fmla="*/ 0 h 1306"/>
                <a:gd name="T2" fmla="*/ 2629 w 2629"/>
                <a:gd name="T3" fmla="*/ 1088 h 1306"/>
                <a:gd name="T4" fmla="*/ 2184 w 2629"/>
                <a:gd name="T5" fmla="*/ 1306 h 1306"/>
                <a:gd name="T6" fmla="*/ 0 w 2629"/>
                <a:gd name="T7" fmla="*/ 219 h 1306"/>
                <a:gd name="T8" fmla="*/ 437 w 2629"/>
                <a:gd name="T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9" h="1306">
                  <a:moveTo>
                    <a:pt x="437" y="0"/>
                  </a:moveTo>
                  <a:lnTo>
                    <a:pt x="2629" y="1088"/>
                  </a:lnTo>
                  <a:lnTo>
                    <a:pt x="2184" y="1306"/>
                  </a:lnTo>
                  <a:lnTo>
                    <a:pt x="0" y="2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0"/>
            <p:cNvSpPr>
              <a:spLocks/>
            </p:cNvSpPr>
            <p:nvPr/>
          </p:nvSpPr>
          <p:spPr bwMode="auto">
            <a:xfrm>
              <a:off x="1304926" y="4148138"/>
              <a:ext cx="176213" cy="323850"/>
            </a:xfrm>
            <a:custGeom>
              <a:avLst/>
              <a:gdLst>
                <a:gd name="T0" fmla="*/ 445 w 445"/>
                <a:gd name="T1" fmla="*/ 0 h 817"/>
                <a:gd name="T2" fmla="*/ 445 w 445"/>
                <a:gd name="T3" fmla="*/ 683 h 817"/>
                <a:gd name="T4" fmla="*/ 325 w 445"/>
                <a:gd name="T5" fmla="*/ 663 h 817"/>
                <a:gd name="T6" fmla="*/ 199 w 445"/>
                <a:gd name="T7" fmla="*/ 817 h 817"/>
                <a:gd name="T8" fmla="*/ 0 w 445"/>
                <a:gd name="T9" fmla="*/ 802 h 817"/>
                <a:gd name="T10" fmla="*/ 0 w 445"/>
                <a:gd name="T11" fmla="*/ 218 h 817"/>
                <a:gd name="T12" fmla="*/ 445 w 445"/>
                <a:gd name="T13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817">
                  <a:moveTo>
                    <a:pt x="445" y="0"/>
                  </a:moveTo>
                  <a:lnTo>
                    <a:pt x="445" y="683"/>
                  </a:lnTo>
                  <a:lnTo>
                    <a:pt x="325" y="663"/>
                  </a:lnTo>
                  <a:lnTo>
                    <a:pt x="199" y="817"/>
                  </a:lnTo>
                  <a:lnTo>
                    <a:pt x="0" y="802"/>
                  </a:lnTo>
                  <a:lnTo>
                    <a:pt x="0" y="218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529051" y="2430012"/>
            <a:ext cx="905286" cy="483172"/>
            <a:chOff x="84138" y="3546475"/>
            <a:chExt cx="1736725" cy="1727200"/>
          </a:xfrm>
        </p:grpSpPr>
        <p:sp>
          <p:nvSpPr>
            <p:cNvPr id="115" name="Freeform 16"/>
            <p:cNvSpPr>
              <a:spLocks/>
            </p:cNvSpPr>
            <p:nvPr/>
          </p:nvSpPr>
          <p:spPr bwMode="auto">
            <a:xfrm>
              <a:off x="84138" y="3546475"/>
              <a:ext cx="1736725" cy="920750"/>
            </a:xfrm>
            <a:custGeom>
              <a:avLst/>
              <a:gdLst>
                <a:gd name="T0" fmla="*/ 2188 w 4376"/>
                <a:gd name="T1" fmla="*/ 0 h 2318"/>
                <a:gd name="T2" fmla="*/ 4376 w 4376"/>
                <a:gd name="T3" fmla="*/ 1088 h 2318"/>
                <a:gd name="T4" fmla="*/ 4376 w 4376"/>
                <a:gd name="T5" fmla="*/ 1231 h 2318"/>
                <a:gd name="T6" fmla="*/ 2188 w 4376"/>
                <a:gd name="T7" fmla="*/ 2318 h 2318"/>
                <a:gd name="T8" fmla="*/ 0 w 4376"/>
                <a:gd name="T9" fmla="*/ 1235 h 2318"/>
                <a:gd name="T10" fmla="*/ 0 w 4376"/>
                <a:gd name="T11" fmla="*/ 1088 h 2318"/>
                <a:gd name="T12" fmla="*/ 2188 w 4376"/>
                <a:gd name="T13" fmla="*/ 0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2318">
                  <a:moveTo>
                    <a:pt x="2188" y="0"/>
                  </a:moveTo>
                  <a:lnTo>
                    <a:pt x="4376" y="1088"/>
                  </a:lnTo>
                  <a:lnTo>
                    <a:pt x="4376" y="1231"/>
                  </a:lnTo>
                  <a:lnTo>
                    <a:pt x="2188" y="2318"/>
                  </a:lnTo>
                  <a:lnTo>
                    <a:pt x="0" y="1235"/>
                  </a:lnTo>
                  <a:lnTo>
                    <a:pt x="0" y="1088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2E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"/>
            <p:cNvSpPr>
              <a:spLocks/>
            </p:cNvSpPr>
            <p:nvPr/>
          </p:nvSpPr>
          <p:spPr bwMode="auto">
            <a:xfrm>
              <a:off x="84138" y="3978275"/>
              <a:ext cx="1736725" cy="1295400"/>
            </a:xfrm>
            <a:custGeom>
              <a:avLst/>
              <a:gdLst>
                <a:gd name="T0" fmla="*/ 0 w 4376"/>
                <a:gd name="T1" fmla="*/ 0 h 3265"/>
                <a:gd name="T2" fmla="*/ 2188 w 4376"/>
                <a:gd name="T3" fmla="*/ 1087 h 3265"/>
                <a:gd name="T4" fmla="*/ 4376 w 4376"/>
                <a:gd name="T5" fmla="*/ 0 h 3265"/>
                <a:gd name="T6" fmla="*/ 4376 w 4376"/>
                <a:gd name="T7" fmla="*/ 2177 h 3265"/>
                <a:gd name="T8" fmla="*/ 2181 w 4376"/>
                <a:gd name="T9" fmla="*/ 3265 h 3265"/>
                <a:gd name="T10" fmla="*/ 0 w 4376"/>
                <a:gd name="T11" fmla="*/ 2177 h 3265"/>
                <a:gd name="T12" fmla="*/ 0 w 4376"/>
                <a:gd name="T13" fmla="*/ 0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76" h="3265">
                  <a:moveTo>
                    <a:pt x="0" y="0"/>
                  </a:moveTo>
                  <a:lnTo>
                    <a:pt x="2188" y="1087"/>
                  </a:lnTo>
                  <a:lnTo>
                    <a:pt x="4376" y="0"/>
                  </a:lnTo>
                  <a:lnTo>
                    <a:pt x="4376" y="2177"/>
                  </a:lnTo>
                  <a:lnTo>
                    <a:pt x="2181" y="3265"/>
                  </a:lnTo>
                  <a:lnTo>
                    <a:pt x="0" y="2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8"/>
            <p:cNvSpPr>
              <a:spLocks/>
            </p:cNvSpPr>
            <p:nvPr/>
          </p:nvSpPr>
          <p:spPr bwMode="auto">
            <a:xfrm>
              <a:off x="84138" y="3981450"/>
              <a:ext cx="868363" cy="1292225"/>
            </a:xfrm>
            <a:custGeom>
              <a:avLst/>
              <a:gdLst>
                <a:gd name="T0" fmla="*/ 0 w 2188"/>
                <a:gd name="T1" fmla="*/ 0 h 3258"/>
                <a:gd name="T2" fmla="*/ 13 w 2188"/>
                <a:gd name="T3" fmla="*/ 0 h 3258"/>
                <a:gd name="T4" fmla="*/ 2188 w 2188"/>
                <a:gd name="T5" fmla="*/ 1080 h 3258"/>
                <a:gd name="T6" fmla="*/ 2188 w 2188"/>
                <a:gd name="T7" fmla="*/ 3254 h 3258"/>
                <a:gd name="T8" fmla="*/ 2181 w 2188"/>
                <a:gd name="T9" fmla="*/ 3258 h 3258"/>
                <a:gd name="T10" fmla="*/ 0 w 2188"/>
                <a:gd name="T11" fmla="*/ 2170 h 3258"/>
                <a:gd name="T12" fmla="*/ 0 w 2188"/>
                <a:gd name="T13" fmla="*/ 0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8" h="3258">
                  <a:moveTo>
                    <a:pt x="0" y="0"/>
                  </a:moveTo>
                  <a:lnTo>
                    <a:pt x="13" y="0"/>
                  </a:lnTo>
                  <a:lnTo>
                    <a:pt x="2188" y="1080"/>
                  </a:lnTo>
                  <a:lnTo>
                    <a:pt x="2188" y="3254"/>
                  </a:lnTo>
                  <a:lnTo>
                    <a:pt x="2181" y="3258"/>
                  </a:lnTo>
                  <a:lnTo>
                    <a:pt x="0" y="2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D6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9"/>
            <p:cNvSpPr>
              <a:spLocks/>
            </p:cNvSpPr>
            <p:nvPr/>
          </p:nvSpPr>
          <p:spPr bwMode="auto">
            <a:xfrm>
              <a:off x="438151" y="3716338"/>
              <a:ext cx="1042988" cy="517525"/>
            </a:xfrm>
            <a:custGeom>
              <a:avLst/>
              <a:gdLst>
                <a:gd name="T0" fmla="*/ 437 w 2629"/>
                <a:gd name="T1" fmla="*/ 0 h 1306"/>
                <a:gd name="T2" fmla="*/ 2629 w 2629"/>
                <a:gd name="T3" fmla="*/ 1088 h 1306"/>
                <a:gd name="T4" fmla="*/ 2184 w 2629"/>
                <a:gd name="T5" fmla="*/ 1306 h 1306"/>
                <a:gd name="T6" fmla="*/ 0 w 2629"/>
                <a:gd name="T7" fmla="*/ 219 h 1306"/>
                <a:gd name="T8" fmla="*/ 437 w 2629"/>
                <a:gd name="T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9" h="1306">
                  <a:moveTo>
                    <a:pt x="437" y="0"/>
                  </a:moveTo>
                  <a:lnTo>
                    <a:pt x="2629" y="1088"/>
                  </a:lnTo>
                  <a:lnTo>
                    <a:pt x="2184" y="1306"/>
                  </a:lnTo>
                  <a:lnTo>
                    <a:pt x="0" y="21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0"/>
            <p:cNvSpPr>
              <a:spLocks/>
            </p:cNvSpPr>
            <p:nvPr/>
          </p:nvSpPr>
          <p:spPr bwMode="auto">
            <a:xfrm>
              <a:off x="1304926" y="4148138"/>
              <a:ext cx="176213" cy="323850"/>
            </a:xfrm>
            <a:custGeom>
              <a:avLst/>
              <a:gdLst>
                <a:gd name="T0" fmla="*/ 445 w 445"/>
                <a:gd name="T1" fmla="*/ 0 h 817"/>
                <a:gd name="T2" fmla="*/ 445 w 445"/>
                <a:gd name="T3" fmla="*/ 683 h 817"/>
                <a:gd name="T4" fmla="*/ 325 w 445"/>
                <a:gd name="T5" fmla="*/ 663 h 817"/>
                <a:gd name="T6" fmla="*/ 199 w 445"/>
                <a:gd name="T7" fmla="*/ 817 h 817"/>
                <a:gd name="T8" fmla="*/ 0 w 445"/>
                <a:gd name="T9" fmla="*/ 802 h 817"/>
                <a:gd name="T10" fmla="*/ 0 w 445"/>
                <a:gd name="T11" fmla="*/ 218 h 817"/>
                <a:gd name="T12" fmla="*/ 445 w 445"/>
                <a:gd name="T13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" h="817">
                  <a:moveTo>
                    <a:pt x="445" y="0"/>
                  </a:moveTo>
                  <a:lnTo>
                    <a:pt x="445" y="683"/>
                  </a:lnTo>
                  <a:lnTo>
                    <a:pt x="325" y="663"/>
                  </a:lnTo>
                  <a:lnTo>
                    <a:pt x="199" y="817"/>
                  </a:lnTo>
                  <a:lnTo>
                    <a:pt x="0" y="802"/>
                  </a:lnTo>
                  <a:lnTo>
                    <a:pt x="0" y="218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1"/>
            <p:cNvSpPr>
              <a:spLocks noEditPoints="1"/>
            </p:cNvSpPr>
            <p:nvPr/>
          </p:nvSpPr>
          <p:spPr bwMode="auto">
            <a:xfrm>
              <a:off x="450851" y="4605338"/>
              <a:ext cx="354013" cy="422275"/>
            </a:xfrm>
            <a:custGeom>
              <a:avLst/>
              <a:gdLst>
                <a:gd name="T0" fmla="*/ 153 w 893"/>
                <a:gd name="T1" fmla="*/ 446 h 1062"/>
                <a:gd name="T2" fmla="*/ 138 w 893"/>
                <a:gd name="T3" fmla="*/ 463 h 1062"/>
                <a:gd name="T4" fmla="*/ 140 w 893"/>
                <a:gd name="T5" fmla="*/ 499 h 1062"/>
                <a:gd name="T6" fmla="*/ 160 w 893"/>
                <a:gd name="T7" fmla="*/ 535 h 1062"/>
                <a:gd name="T8" fmla="*/ 646 w 893"/>
                <a:gd name="T9" fmla="*/ 782 h 1062"/>
                <a:gd name="T10" fmla="*/ 669 w 893"/>
                <a:gd name="T11" fmla="*/ 783 h 1062"/>
                <a:gd name="T12" fmla="*/ 682 w 893"/>
                <a:gd name="T13" fmla="*/ 766 h 1062"/>
                <a:gd name="T14" fmla="*/ 680 w 893"/>
                <a:gd name="T15" fmla="*/ 732 h 1062"/>
                <a:gd name="T16" fmla="*/ 661 w 893"/>
                <a:gd name="T17" fmla="*/ 694 h 1062"/>
                <a:gd name="T18" fmla="*/ 174 w 893"/>
                <a:gd name="T19" fmla="*/ 447 h 1062"/>
                <a:gd name="T20" fmla="*/ 162 w 893"/>
                <a:gd name="T21" fmla="*/ 236 h 1062"/>
                <a:gd name="T22" fmla="*/ 144 w 893"/>
                <a:gd name="T23" fmla="*/ 244 h 1062"/>
                <a:gd name="T24" fmla="*/ 137 w 893"/>
                <a:gd name="T25" fmla="*/ 269 h 1062"/>
                <a:gd name="T26" fmla="*/ 148 w 893"/>
                <a:gd name="T27" fmla="*/ 310 h 1062"/>
                <a:gd name="T28" fmla="*/ 174 w 893"/>
                <a:gd name="T29" fmla="*/ 338 h 1062"/>
                <a:gd name="T30" fmla="*/ 727 w 893"/>
                <a:gd name="T31" fmla="*/ 615 h 1062"/>
                <a:gd name="T32" fmla="*/ 746 w 893"/>
                <a:gd name="T33" fmla="*/ 608 h 1062"/>
                <a:gd name="T34" fmla="*/ 752 w 893"/>
                <a:gd name="T35" fmla="*/ 580 h 1062"/>
                <a:gd name="T36" fmla="*/ 742 w 893"/>
                <a:gd name="T37" fmla="*/ 540 h 1062"/>
                <a:gd name="T38" fmla="*/ 715 w 893"/>
                <a:gd name="T39" fmla="*/ 512 h 1062"/>
                <a:gd name="T40" fmla="*/ 162 w 893"/>
                <a:gd name="T41" fmla="*/ 236 h 1062"/>
                <a:gd name="T42" fmla="*/ 76 w 893"/>
                <a:gd name="T43" fmla="*/ 6 h 1062"/>
                <a:gd name="T44" fmla="*/ 837 w 893"/>
                <a:gd name="T45" fmla="*/ 391 h 1062"/>
                <a:gd name="T46" fmla="*/ 876 w 893"/>
                <a:gd name="T47" fmla="*/ 442 h 1062"/>
                <a:gd name="T48" fmla="*/ 893 w 893"/>
                <a:gd name="T49" fmla="*/ 502 h 1062"/>
                <a:gd name="T50" fmla="*/ 890 w 893"/>
                <a:gd name="T51" fmla="*/ 1025 h 1062"/>
                <a:gd name="T52" fmla="*/ 870 w 893"/>
                <a:gd name="T53" fmla="*/ 1056 h 1062"/>
                <a:gd name="T54" fmla="*/ 837 w 893"/>
                <a:gd name="T55" fmla="*/ 1062 h 1062"/>
                <a:gd name="T56" fmla="*/ 76 w 893"/>
                <a:gd name="T57" fmla="*/ 686 h 1062"/>
                <a:gd name="T58" fmla="*/ 37 w 893"/>
                <a:gd name="T59" fmla="*/ 656 h 1062"/>
                <a:gd name="T60" fmla="*/ 11 w 893"/>
                <a:gd name="T61" fmla="*/ 609 h 1062"/>
                <a:gd name="T62" fmla="*/ 0 w 893"/>
                <a:gd name="T63" fmla="*/ 556 h 1062"/>
                <a:gd name="T64" fmla="*/ 3 w 893"/>
                <a:gd name="T65" fmla="*/ 38 h 1062"/>
                <a:gd name="T66" fmla="*/ 23 w 893"/>
                <a:gd name="T67" fmla="*/ 6 h 1062"/>
                <a:gd name="T68" fmla="*/ 56 w 893"/>
                <a:gd name="T69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3" h="1062">
                  <a:moveTo>
                    <a:pt x="162" y="445"/>
                  </a:moveTo>
                  <a:lnTo>
                    <a:pt x="153" y="446"/>
                  </a:lnTo>
                  <a:lnTo>
                    <a:pt x="144" y="453"/>
                  </a:lnTo>
                  <a:lnTo>
                    <a:pt x="138" y="463"/>
                  </a:lnTo>
                  <a:lnTo>
                    <a:pt x="137" y="478"/>
                  </a:lnTo>
                  <a:lnTo>
                    <a:pt x="140" y="499"/>
                  </a:lnTo>
                  <a:lnTo>
                    <a:pt x="148" y="519"/>
                  </a:lnTo>
                  <a:lnTo>
                    <a:pt x="160" y="535"/>
                  </a:lnTo>
                  <a:lnTo>
                    <a:pt x="174" y="547"/>
                  </a:lnTo>
                  <a:lnTo>
                    <a:pt x="646" y="782"/>
                  </a:lnTo>
                  <a:lnTo>
                    <a:pt x="658" y="786"/>
                  </a:lnTo>
                  <a:lnTo>
                    <a:pt x="669" y="783"/>
                  </a:lnTo>
                  <a:lnTo>
                    <a:pt x="676" y="777"/>
                  </a:lnTo>
                  <a:lnTo>
                    <a:pt x="682" y="766"/>
                  </a:lnTo>
                  <a:lnTo>
                    <a:pt x="684" y="751"/>
                  </a:lnTo>
                  <a:lnTo>
                    <a:pt x="680" y="732"/>
                  </a:lnTo>
                  <a:lnTo>
                    <a:pt x="673" y="712"/>
                  </a:lnTo>
                  <a:lnTo>
                    <a:pt x="661" y="694"/>
                  </a:lnTo>
                  <a:lnTo>
                    <a:pt x="646" y="684"/>
                  </a:lnTo>
                  <a:lnTo>
                    <a:pt x="174" y="447"/>
                  </a:lnTo>
                  <a:lnTo>
                    <a:pt x="162" y="445"/>
                  </a:lnTo>
                  <a:close/>
                  <a:moveTo>
                    <a:pt x="162" y="236"/>
                  </a:moveTo>
                  <a:lnTo>
                    <a:pt x="153" y="237"/>
                  </a:lnTo>
                  <a:lnTo>
                    <a:pt x="144" y="244"/>
                  </a:lnTo>
                  <a:lnTo>
                    <a:pt x="138" y="255"/>
                  </a:lnTo>
                  <a:lnTo>
                    <a:pt x="137" y="269"/>
                  </a:lnTo>
                  <a:lnTo>
                    <a:pt x="140" y="290"/>
                  </a:lnTo>
                  <a:lnTo>
                    <a:pt x="148" y="310"/>
                  </a:lnTo>
                  <a:lnTo>
                    <a:pt x="160" y="326"/>
                  </a:lnTo>
                  <a:lnTo>
                    <a:pt x="174" y="338"/>
                  </a:lnTo>
                  <a:lnTo>
                    <a:pt x="715" y="612"/>
                  </a:lnTo>
                  <a:lnTo>
                    <a:pt x="727" y="615"/>
                  </a:lnTo>
                  <a:lnTo>
                    <a:pt x="736" y="613"/>
                  </a:lnTo>
                  <a:lnTo>
                    <a:pt x="746" y="608"/>
                  </a:lnTo>
                  <a:lnTo>
                    <a:pt x="751" y="597"/>
                  </a:lnTo>
                  <a:lnTo>
                    <a:pt x="752" y="580"/>
                  </a:lnTo>
                  <a:lnTo>
                    <a:pt x="750" y="560"/>
                  </a:lnTo>
                  <a:lnTo>
                    <a:pt x="742" y="540"/>
                  </a:lnTo>
                  <a:lnTo>
                    <a:pt x="730" y="523"/>
                  </a:lnTo>
                  <a:lnTo>
                    <a:pt x="715" y="512"/>
                  </a:lnTo>
                  <a:lnTo>
                    <a:pt x="174" y="239"/>
                  </a:lnTo>
                  <a:lnTo>
                    <a:pt x="162" y="236"/>
                  </a:lnTo>
                  <a:close/>
                  <a:moveTo>
                    <a:pt x="56" y="0"/>
                  </a:moveTo>
                  <a:lnTo>
                    <a:pt x="76" y="6"/>
                  </a:lnTo>
                  <a:lnTo>
                    <a:pt x="813" y="375"/>
                  </a:lnTo>
                  <a:lnTo>
                    <a:pt x="837" y="391"/>
                  </a:lnTo>
                  <a:lnTo>
                    <a:pt x="858" y="414"/>
                  </a:lnTo>
                  <a:lnTo>
                    <a:pt x="876" y="442"/>
                  </a:lnTo>
                  <a:lnTo>
                    <a:pt x="886" y="471"/>
                  </a:lnTo>
                  <a:lnTo>
                    <a:pt x="893" y="502"/>
                  </a:lnTo>
                  <a:lnTo>
                    <a:pt x="893" y="1001"/>
                  </a:lnTo>
                  <a:lnTo>
                    <a:pt x="890" y="1025"/>
                  </a:lnTo>
                  <a:lnTo>
                    <a:pt x="882" y="1042"/>
                  </a:lnTo>
                  <a:lnTo>
                    <a:pt x="870" y="1056"/>
                  </a:lnTo>
                  <a:lnTo>
                    <a:pt x="855" y="1062"/>
                  </a:lnTo>
                  <a:lnTo>
                    <a:pt x="837" y="1062"/>
                  </a:lnTo>
                  <a:lnTo>
                    <a:pt x="817" y="1056"/>
                  </a:lnTo>
                  <a:lnTo>
                    <a:pt x="76" y="686"/>
                  </a:lnTo>
                  <a:lnTo>
                    <a:pt x="56" y="673"/>
                  </a:lnTo>
                  <a:lnTo>
                    <a:pt x="37" y="656"/>
                  </a:lnTo>
                  <a:lnTo>
                    <a:pt x="23" y="633"/>
                  </a:lnTo>
                  <a:lnTo>
                    <a:pt x="11" y="609"/>
                  </a:lnTo>
                  <a:lnTo>
                    <a:pt x="3" y="583"/>
                  </a:lnTo>
                  <a:lnTo>
                    <a:pt x="0" y="556"/>
                  </a:lnTo>
                  <a:lnTo>
                    <a:pt x="0" y="61"/>
                  </a:lnTo>
                  <a:lnTo>
                    <a:pt x="3" y="38"/>
                  </a:lnTo>
                  <a:lnTo>
                    <a:pt x="11" y="19"/>
                  </a:lnTo>
                  <a:lnTo>
                    <a:pt x="23" y="6"/>
                  </a:lnTo>
                  <a:lnTo>
                    <a:pt x="37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28380" y="2481677"/>
            <a:ext cx="470702" cy="379842"/>
            <a:chOff x="898525" y="2282826"/>
            <a:chExt cx="592138" cy="477837"/>
          </a:xfrm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898525" y="2446338"/>
              <a:ext cx="592138" cy="314325"/>
            </a:xfrm>
            <a:custGeom>
              <a:avLst/>
              <a:gdLst>
                <a:gd name="T0" fmla="*/ 679 w 3359"/>
                <a:gd name="T1" fmla="*/ 0 h 1785"/>
                <a:gd name="T2" fmla="*/ 3271 w 3359"/>
                <a:gd name="T3" fmla="*/ 0 h 1785"/>
                <a:gd name="T4" fmla="*/ 3290 w 3359"/>
                <a:gd name="T5" fmla="*/ 2 h 1785"/>
                <a:gd name="T6" fmla="*/ 3306 w 3359"/>
                <a:gd name="T7" fmla="*/ 7 h 1785"/>
                <a:gd name="T8" fmla="*/ 3321 w 3359"/>
                <a:gd name="T9" fmla="*/ 16 h 1785"/>
                <a:gd name="T10" fmla="*/ 3332 w 3359"/>
                <a:gd name="T11" fmla="*/ 28 h 1785"/>
                <a:gd name="T12" fmla="*/ 3341 w 3359"/>
                <a:gd name="T13" fmla="*/ 42 h 1785"/>
                <a:gd name="T14" fmla="*/ 3349 w 3359"/>
                <a:gd name="T15" fmla="*/ 58 h 1785"/>
                <a:gd name="T16" fmla="*/ 3355 w 3359"/>
                <a:gd name="T17" fmla="*/ 76 h 1785"/>
                <a:gd name="T18" fmla="*/ 3358 w 3359"/>
                <a:gd name="T19" fmla="*/ 94 h 1785"/>
                <a:gd name="T20" fmla="*/ 3359 w 3359"/>
                <a:gd name="T21" fmla="*/ 114 h 1785"/>
                <a:gd name="T22" fmla="*/ 2770 w 3359"/>
                <a:gd name="T23" fmla="*/ 1719 h 1785"/>
                <a:gd name="T24" fmla="*/ 2763 w 3359"/>
                <a:gd name="T25" fmla="*/ 1737 h 1785"/>
                <a:gd name="T26" fmla="*/ 2751 w 3359"/>
                <a:gd name="T27" fmla="*/ 1753 h 1785"/>
                <a:gd name="T28" fmla="*/ 2737 w 3359"/>
                <a:gd name="T29" fmla="*/ 1767 h 1785"/>
                <a:gd name="T30" fmla="*/ 2721 w 3359"/>
                <a:gd name="T31" fmla="*/ 1777 h 1785"/>
                <a:gd name="T32" fmla="*/ 2702 w 3359"/>
                <a:gd name="T33" fmla="*/ 1783 h 1785"/>
                <a:gd name="T34" fmla="*/ 2682 w 3359"/>
                <a:gd name="T35" fmla="*/ 1785 h 1785"/>
                <a:gd name="T36" fmla="*/ 91 w 3359"/>
                <a:gd name="T37" fmla="*/ 1785 h 1785"/>
                <a:gd name="T38" fmla="*/ 69 w 3359"/>
                <a:gd name="T39" fmla="*/ 1783 h 1785"/>
                <a:gd name="T40" fmla="*/ 49 w 3359"/>
                <a:gd name="T41" fmla="*/ 1776 h 1785"/>
                <a:gd name="T42" fmla="*/ 33 w 3359"/>
                <a:gd name="T43" fmla="*/ 1765 h 1785"/>
                <a:gd name="T44" fmla="*/ 19 w 3359"/>
                <a:gd name="T45" fmla="*/ 1750 h 1785"/>
                <a:gd name="T46" fmla="*/ 8 w 3359"/>
                <a:gd name="T47" fmla="*/ 1733 h 1785"/>
                <a:gd name="T48" fmla="*/ 2 w 3359"/>
                <a:gd name="T49" fmla="*/ 1713 h 1785"/>
                <a:gd name="T50" fmla="*/ 0 w 3359"/>
                <a:gd name="T51" fmla="*/ 1693 h 1785"/>
                <a:gd name="T52" fmla="*/ 0 w 3359"/>
                <a:gd name="T53" fmla="*/ 1693 h 1785"/>
                <a:gd name="T54" fmla="*/ 3 w 3359"/>
                <a:gd name="T55" fmla="*/ 1671 h 1785"/>
                <a:gd name="T56" fmla="*/ 592 w 3359"/>
                <a:gd name="T57" fmla="*/ 66 h 1785"/>
                <a:gd name="T58" fmla="*/ 599 w 3359"/>
                <a:gd name="T59" fmla="*/ 48 h 1785"/>
                <a:gd name="T60" fmla="*/ 610 w 3359"/>
                <a:gd name="T61" fmla="*/ 31 h 1785"/>
                <a:gd name="T62" fmla="*/ 625 w 3359"/>
                <a:gd name="T63" fmla="*/ 18 h 1785"/>
                <a:gd name="T64" fmla="*/ 641 w 3359"/>
                <a:gd name="T65" fmla="*/ 8 h 1785"/>
                <a:gd name="T66" fmla="*/ 660 w 3359"/>
                <a:gd name="T67" fmla="*/ 2 h 1785"/>
                <a:gd name="T68" fmla="*/ 679 w 3359"/>
                <a:gd name="T69" fmla="*/ 0 h 1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59" h="1785">
                  <a:moveTo>
                    <a:pt x="679" y="0"/>
                  </a:moveTo>
                  <a:lnTo>
                    <a:pt x="3271" y="0"/>
                  </a:lnTo>
                  <a:lnTo>
                    <a:pt x="3290" y="2"/>
                  </a:lnTo>
                  <a:lnTo>
                    <a:pt x="3306" y="7"/>
                  </a:lnTo>
                  <a:lnTo>
                    <a:pt x="3321" y="16"/>
                  </a:lnTo>
                  <a:lnTo>
                    <a:pt x="3332" y="28"/>
                  </a:lnTo>
                  <a:lnTo>
                    <a:pt x="3341" y="42"/>
                  </a:lnTo>
                  <a:lnTo>
                    <a:pt x="3349" y="58"/>
                  </a:lnTo>
                  <a:lnTo>
                    <a:pt x="3355" y="76"/>
                  </a:lnTo>
                  <a:lnTo>
                    <a:pt x="3358" y="94"/>
                  </a:lnTo>
                  <a:lnTo>
                    <a:pt x="3359" y="114"/>
                  </a:lnTo>
                  <a:lnTo>
                    <a:pt x="2770" y="1719"/>
                  </a:lnTo>
                  <a:lnTo>
                    <a:pt x="2763" y="1737"/>
                  </a:lnTo>
                  <a:lnTo>
                    <a:pt x="2751" y="1753"/>
                  </a:lnTo>
                  <a:lnTo>
                    <a:pt x="2737" y="1767"/>
                  </a:lnTo>
                  <a:lnTo>
                    <a:pt x="2721" y="1777"/>
                  </a:lnTo>
                  <a:lnTo>
                    <a:pt x="2702" y="1783"/>
                  </a:lnTo>
                  <a:lnTo>
                    <a:pt x="2682" y="1785"/>
                  </a:lnTo>
                  <a:lnTo>
                    <a:pt x="91" y="1785"/>
                  </a:lnTo>
                  <a:lnTo>
                    <a:pt x="69" y="1783"/>
                  </a:lnTo>
                  <a:lnTo>
                    <a:pt x="49" y="1776"/>
                  </a:lnTo>
                  <a:lnTo>
                    <a:pt x="33" y="1765"/>
                  </a:lnTo>
                  <a:lnTo>
                    <a:pt x="19" y="1750"/>
                  </a:lnTo>
                  <a:lnTo>
                    <a:pt x="8" y="1733"/>
                  </a:lnTo>
                  <a:lnTo>
                    <a:pt x="2" y="1713"/>
                  </a:lnTo>
                  <a:lnTo>
                    <a:pt x="0" y="1693"/>
                  </a:lnTo>
                  <a:lnTo>
                    <a:pt x="0" y="1693"/>
                  </a:lnTo>
                  <a:lnTo>
                    <a:pt x="3" y="1671"/>
                  </a:lnTo>
                  <a:lnTo>
                    <a:pt x="592" y="66"/>
                  </a:lnTo>
                  <a:lnTo>
                    <a:pt x="599" y="48"/>
                  </a:lnTo>
                  <a:lnTo>
                    <a:pt x="610" y="31"/>
                  </a:lnTo>
                  <a:lnTo>
                    <a:pt x="625" y="18"/>
                  </a:lnTo>
                  <a:lnTo>
                    <a:pt x="641" y="8"/>
                  </a:lnTo>
                  <a:lnTo>
                    <a:pt x="660" y="2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EDD6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928688" y="2354263"/>
              <a:ext cx="511175" cy="304800"/>
            </a:xfrm>
            <a:custGeom>
              <a:avLst/>
              <a:gdLst>
                <a:gd name="T0" fmla="*/ 348 w 2896"/>
                <a:gd name="T1" fmla="*/ 0 h 1726"/>
                <a:gd name="T2" fmla="*/ 2896 w 2896"/>
                <a:gd name="T3" fmla="*/ 0 h 1726"/>
                <a:gd name="T4" fmla="*/ 2896 w 2896"/>
                <a:gd name="T5" fmla="*/ 519 h 1726"/>
                <a:gd name="T6" fmla="*/ 506 w 2896"/>
                <a:gd name="T7" fmla="*/ 519 h 1726"/>
                <a:gd name="T8" fmla="*/ 487 w 2896"/>
                <a:gd name="T9" fmla="*/ 521 h 1726"/>
                <a:gd name="T10" fmla="*/ 468 w 2896"/>
                <a:gd name="T11" fmla="*/ 527 h 1726"/>
                <a:gd name="T12" fmla="*/ 452 w 2896"/>
                <a:gd name="T13" fmla="*/ 537 h 1726"/>
                <a:gd name="T14" fmla="*/ 437 w 2896"/>
                <a:gd name="T15" fmla="*/ 550 h 1726"/>
                <a:gd name="T16" fmla="*/ 426 w 2896"/>
                <a:gd name="T17" fmla="*/ 567 h 1726"/>
                <a:gd name="T18" fmla="*/ 419 w 2896"/>
                <a:gd name="T19" fmla="*/ 585 h 1726"/>
                <a:gd name="T20" fmla="*/ 0 w 2896"/>
                <a:gd name="T21" fmla="*/ 1726 h 1726"/>
                <a:gd name="T22" fmla="*/ 0 w 2896"/>
                <a:gd name="T23" fmla="*/ 345 h 1726"/>
                <a:gd name="T24" fmla="*/ 348 w 2896"/>
                <a:gd name="T25" fmla="*/ 0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96" h="1726">
                  <a:moveTo>
                    <a:pt x="348" y="0"/>
                  </a:moveTo>
                  <a:lnTo>
                    <a:pt x="2896" y="0"/>
                  </a:lnTo>
                  <a:lnTo>
                    <a:pt x="2896" y="519"/>
                  </a:lnTo>
                  <a:lnTo>
                    <a:pt x="506" y="519"/>
                  </a:lnTo>
                  <a:lnTo>
                    <a:pt x="487" y="521"/>
                  </a:lnTo>
                  <a:lnTo>
                    <a:pt x="468" y="527"/>
                  </a:lnTo>
                  <a:lnTo>
                    <a:pt x="452" y="537"/>
                  </a:lnTo>
                  <a:lnTo>
                    <a:pt x="437" y="550"/>
                  </a:lnTo>
                  <a:lnTo>
                    <a:pt x="426" y="567"/>
                  </a:lnTo>
                  <a:lnTo>
                    <a:pt x="419" y="585"/>
                  </a:lnTo>
                  <a:lnTo>
                    <a:pt x="0" y="1726"/>
                  </a:lnTo>
                  <a:lnTo>
                    <a:pt x="0" y="34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4EF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898525" y="2282826"/>
              <a:ext cx="255588" cy="452438"/>
            </a:xfrm>
            <a:custGeom>
              <a:avLst/>
              <a:gdLst>
                <a:gd name="T0" fmla="*/ 100 w 1447"/>
                <a:gd name="T1" fmla="*/ 0 h 2562"/>
                <a:gd name="T2" fmla="*/ 1158 w 1447"/>
                <a:gd name="T3" fmla="*/ 0 h 2562"/>
                <a:gd name="T4" fmla="*/ 1447 w 1447"/>
                <a:gd name="T5" fmla="*/ 403 h 2562"/>
                <a:gd name="T6" fmla="*/ 521 w 1447"/>
                <a:gd name="T7" fmla="*/ 403 h 2562"/>
                <a:gd name="T8" fmla="*/ 173 w 1447"/>
                <a:gd name="T9" fmla="*/ 748 h 2562"/>
                <a:gd name="T10" fmla="*/ 173 w 1447"/>
                <a:gd name="T11" fmla="*/ 2123 h 2562"/>
                <a:gd name="T12" fmla="*/ 12 w 1447"/>
                <a:gd name="T13" fmla="*/ 2562 h 2562"/>
                <a:gd name="T14" fmla="*/ 6 w 1447"/>
                <a:gd name="T15" fmla="*/ 2562 h 2562"/>
                <a:gd name="T16" fmla="*/ 0 w 1447"/>
                <a:gd name="T17" fmla="*/ 2561 h 2562"/>
                <a:gd name="T18" fmla="*/ 0 w 1447"/>
                <a:gd name="T19" fmla="*/ 99 h 2562"/>
                <a:gd name="T20" fmla="*/ 3 w 1447"/>
                <a:gd name="T21" fmla="*/ 77 h 2562"/>
                <a:gd name="T22" fmla="*/ 10 w 1447"/>
                <a:gd name="T23" fmla="*/ 55 h 2562"/>
                <a:gd name="T24" fmla="*/ 22 w 1447"/>
                <a:gd name="T25" fmla="*/ 37 h 2562"/>
                <a:gd name="T26" fmla="*/ 37 w 1447"/>
                <a:gd name="T27" fmla="*/ 21 h 2562"/>
                <a:gd name="T28" fmla="*/ 57 w 1447"/>
                <a:gd name="T29" fmla="*/ 10 h 2562"/>
                <a:gd name="T30" fmla="*/ 77 w 1447"/>
                <a:gd name="T31" fmla="*/ 3 h 2562"/>
                <a:gd name="T32" fmla="*/ 100 w 1447"/>
                <a:gd name="T33" fmla="*/ 0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7" h="2562">
                  <a:moveTo>
                    <a:pt x="100" y="0"/>
                  </a:moveTo>
                  <a:lnTo>
                    <a:pt x="1158" y="0"/>
                  </a:lnTo>
                  <a:lnTo>
                    <a:pt x="1447" y="403"/>
                  </a:lnTo>
                  <a:lnTo>
                    <a:pt x="521" y="403"/>
                  </a:lnTo>
                  <a:lnTo>
                    <a:pt x="173" y="748"/>
                  </a:lnTo>
                  <a:lnTo>
                    <a:pt x="173" y="2123"/>
                  </a:lnTo>
                  <a:lnTo>
                    <a:pt x="12" y="2562"/>
                  </a:lnTo>
                  <a:lnTo>
                    <a:pt x="6" y="2562"/>
                  </a:lnTo>
                  <a:lnTo>
                    <a:pt x="0" y="2561"/>
                  </a:lnTo>
                  <a:lnTo>
                    <a:pt x="0" y="99"/>
                  </a:lnTo>
                  <a:lnTo>
                    <a:pt x="3" y="77"/>
                  </a:lnTo>
                  <a:lnTo>
                    <a:pt x="10" y="55"/>
                  </a:lnTo>
                  <a:lnTo>
                    <a:pt x="22" y="37"/>
                  </a:lnTo>
                  <a:lnTo>
                    <a:pt x="37" y="21"/>
                  </a:lnTo>
                  <a:lnTo>
                    <a:pt x="57" y="10"/>
                  </a:lnTo>
                  <a:lnTo>
                    <a:pt x="77" y="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184275" y="2405063"/>
              <a:ext cx="20638" cy="41275"/>
            </a:xfrm>
            <a:prstGeom prst="rect">
              <a:avLst/>
            </a:prstGeom>
            <a:solidFill>
              <a:srgbClr val="D1BF8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1255713" y="2405063"/>
              <a:ext cx="20638" cy="41275"/>
            </a:xfrm>
            <a:prstGeom prst="rect">
              <a:avLst/>
            </a:prstGeom>
            <a:solidFill>
              <a:srgbClr val="D1BF8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327150" y="2405063"/>
              <a:ext cx="20638" cy="41275"/>
            </a:xfrm>
            <a:prstGeom prst="rect">
              <a:avLst/>
            </a:prstGeom>
            <a:solidFill>
              <a:srgbClr val="D1BF8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041400" y="2405063"/>
              <a:ext cx="20638" cy="41275"/>
            </a:xfrm>
            <a:prstGeom prst="rect">
              <a:avLst/>
            </a:prstGeom>
            <a:solidFill>
              <a:srgbClr val="D1BF8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112838" y="2405063"/>
              <a:ext cx="20638" cy="41275"/>
            </a:xfrm>
            <a:prstGeom prst="rect">
              <a:avLst/>
            </a:prstGeom>
            <a:solidFill>
              <a:srgbClr val="D1BF8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928688" y="2354263"/>
              <a:ext cx="61913" cy="60325"/>
            </a:xfrm>
            <a:custGeom>
              <a:avLst/>
              <a:gdLst>
                <a:gd name="T0" fmla="*/ 348 w 348"/>
                <a:gd name="T1" fmla="*/ 0 h 345"/>
                <a:gd name="T2" fmla="*/ 348 w 348"/>
                <a:gd name="T3" fmla="*/ 345 h 345"/>
                <a:gd name="T4" fmla="*/ 0 w 348"/>
                <a:gd name="T5" fmla="*/ 345 h 345"/>
                <a:gd name="T6" fmla="*/ 348 w 348"/>
                <a:gd name="T7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8" h="345">
                  <a:moveTo>
                    <a:pt x="348" y="0"/>
                  </a:moveTo>
                  <a:lnTo>
                    <a:pt x="348" y="345"/>
                  </a:lnTo>
                  <a:lnTo>
                    <a:pt x="0" y="34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D1BF8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145815" y="3221008"/>
            <a:ext cx="3073448" cy="1479392"/>
            <a:chOff x="1946908" y="1399566"/>
            <a:chExt cx="3073448" cy="1600200"/>
          </a:xfrm>
        </p:grpSpPr>
        <p:cxnSp>
          <p:nvCxnSpPr>
            <p:cNvPr id="142" name="Straight Arrow Connector 141"/>
            <p:cNvCxnSpPr/>
            <p:nvPr/>
          </p:nvCxnSpPr>
          <p:spPr>
            <a:xfrm flipV="1">
              <a:off x="1946908" y="1399566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3483632" y="1399566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5020356" y="1399566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Elbow Connector 145"/>
          <p:cNvCxnSpPr>
            <a:stCxn id="26" idx="3"/>
            <a:endCxn id="48" idx="0"/>
          </p:cNvCxnSpPr>
          <p:nvPr/>
        </p:nvCxnSpPr>
        <p:spPr>
          <a:xfrm>
            <a:off x="2017979" y="1496041"/>
            <a:ext cx="870714" cy="9780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48" idx="3"/>
            <a:endCxn id="49" idx="0"/>
          </p:cNvCxnSpPr>
          <p:nvPr/>
        </p:nvCxnSpPr>
        <p:spPr>
          <a:xfrm>
            <a:off x="3498547" y="1737341"/>
            <a:ext cx="951432" cy="9780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49" idx="3"/>
            <a:endCxn id="50" idx="0"/>
          </p:cNvCxnSpPr>
          <p:nvPr/>
        </p:nvCxnSpPr>
        <p:spPr>
          <a:xfrm>
            <a:off x="5059833" y="1978641"/>
            <a:ext cx="921862" cy="97809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2637307" y="2409661"/>
            <a:ext cx="541338" cy="523875"/>
            <a:chOff x="2438400" y="2409661"/>
            <a:chExt cx="541338" cy="523875"/>
          </a:xfrm>
        </p:grpSpPr>
        <p:sp>
          <p:nvSpPr>
            <p:cNvPr id="155" name="Freeform 30"/>
            <p:cNvSpPr>
              <a:spLocks/>
            </p:cNvSpPr>
            <p:nvPr/>
          </p:nvSpPr>
          <p:spPr bwMode="auto">
            <a:xfrm>
              <a:off x="2606675" y="2820824"/>
              <a:ext cx="204788" cy="74613"/>
            </a:xfrm>
            <a:custGeom>
              <a:avLst/>
              <a:gdLst>
                <a:gd name="T0" fmla="*/ 248 w 1295"/>
                <a:gd name="T1" fmla="*/ 0 h 471"/>
                <a:gd name="T2" fmla="*/ 1048 w 1295"/>
                <a:gd name="T3" fmla="*/ 0 h 471"/>
                <a:gd name="T4" fmla="*/ 1048 w 1295"/>
                <a:gd name="T5" fmla="*/ 0 h 471"/>
                <a:gd name="T6" fmla="*/ 1040 w 1295"/>
                <a:gd name="T7" fmla="*/ 43 h 471"/>
                <a:gd name="T8" fmla="*/ 1038 w 1295"/>
                <a:gd name="T9" fmla="*/ 85 h 471"/>
                <a:gd name="T10" fmla="*/ 1041 w 1295"/>
                <a:gd name="T11" fmla="*/ 127 h 471"/>
                <a:gd name="T12" fmla="*/ 1048 w 1295"/>
                <a:gd name="T13" fmla="*/ 168 h 471"/>
                <a:gd name="T14" fmla="*/ 1059 w 1295"/>
                <a:gd name="T15" fmla="*/ 207 h 471"/>
                <a:gd name="T16" fmla="*/ 1076 w 1295"/>
                <a:gd name="T17" fmla="*/ 246 h 471"/>
                <a:gd name="T18" fmla="*/ 1097 w 1295"/>
                <a:gd name="T19" fmla="*/ 281 h 471"/>
                <a:gd name="T20" fmla="*/ 1122 w 1295"/>
                <a:gd name="T21" fmla="*/ 314 h 471"/>
                <a:gd name="T22" fmla="*/ 1151 w 1295"/>
                <a:gd name="T23" fmla="*/ 344 h 471"/>
                <a:gd name="T24" fmla="*/ 1183 w 1295"/>
                <a:gd name="T25" fmla="*/ 370 h 471"/>
                <a:gd name="T26" fmla="*/ 1289 w 1295"/>
                <a:gd name="T27" fmla="*/ 445 h 471"/>
                <a:gd name="T28" fmla="*/ 1294 w 1295"/>
                <a:gd name="T29" fmla="*/ 451 h 471"/>
                <a:gd name="T30" fmla="*/ 1295 w 1295"/>
                <a:gd name="T31" fmla="*/ 457 h 471"/>
                <a:gd name="T32" fmla="*/ 1294 w 1295"/>
                <a:gd name="T33" fmla="*/ 463 h 471"/>
                <a:gd name="T34" fmla="*/ 1288 w 1295"/>
                <a:gd name="T35" fmla="*/ 469 h 471"/>
                <a:gd name="T36" fmla="*/ 1282 w 1295"/>
                <a:gd name="T37" fmla="*/ 471 h 471"/>
                <a:gd name="T38" fmla="*/ 14 w 1295"/>
                <a:gd name="T39" fmla="*/ 471 h 471"/>
                <a:gd name="T40" fmla="*/ 6 w 1295"/>
                <a:gd name="T41" fmla="*/ 469 h 471"/>
                <a:gd name="T42" fmla="*/ 2 w 1295"/>
                <a:gd name="T43" fmla="*/ 463 h 471"/>
                <a:gd name="T44" fmla="*/ 0 w 1295"/>
                <a:gd name="T45" fmla="*/ 457 h 471"/>
                <a:gd name="T46" fmla="*/ 1 w 1295"/>
                <a:gd name="T47" fmla="*/ 451 h 471"/>
                <a:gd name="T48" fmla="*/ 6 w 1295"/>
                <a:gd name="T49" fmla="*/ 445 h 471"/>
                <a:gd name="T50" fmla="*/ 112 w 1295"/>
                <a:gd name="T51" fmla="*/ 370 h 471"/>
                <a:gd name="T52" fmla="*/ 145 w 1295"/>
                <a:gd name="T53" fmla="*/ 344 h 471"/>
                <a:gd name="T54" fmla="*/ 174 w 1295"/>
                <a:gd name="T55" fmla="*/ 314 h 471"/>
                <a:gd name="T56" fmla="*/ 199 w 1295"/>
                <a:gd name="T57" fmla="*/ 281 h 471"/>
                <a:gd name="T58" fmla="*/ 219 w 1295"/>
                <a:gd name="T59" fmla="*/ 246 h 471"/>
                <a:gd name="T60" fmla="*/ 235 w 1295"/>
                <a:gd name="T61" fmla="*/ 207 h 471"/>
                <a:gd name="T62" fmla="*/ 248 w 1295"/>
                <a:gd name="T63" fmla="*/ 168 h 471"/>
                <a:gd name="T64" fmla="*/ 255 w 1295"/>
                <a:gd name="T65" fmla="*/ 127 h 471"/>
                <a:gd name="T66" fmla="*/ 257 w 1295"/>
                <a:gd name="T67" fmla="*/ 85 h 471"/>
                <a:gd name="T68" fmla="*/ 255 w 1295"/>
                <a:gd name="T69" fmla="*/ 43 h 471"/>
                <a:gd name="T70" fmla="*/ 248 w 1295"/>
                <a:gd name="T7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5" h="471">
                  <a:moveTo>
                    <a:pt x="248" y="0"/>
                  </a:moveTo>
                  <a:lnTo>
                    <a:pt x="1048" y="0"/>
                  </a:lnTo>
                  <a:lnTo>
                    <a:pt x="1048" y="0"/>
                  </a:lnTo>
                  <a:lnTo>
                    <a:pt x="1040" y="43"/>
                  </a:lnTo>
                  <a:lnTo>
                    <a:pt x="1038" y="85"/>
                  </a:lnTo>
                  <a:lnTo>
                    <a:pt x="1041" y="127"/>
                  </a:lnTo>
                  <a:lnTo>
                    <a:pt x="1048" y="168"/>
                  </a:lnTo>
                  <a:lnTo>
                    <a:pt x="1059" y="207"/>
                  </a:lnTo>
                  <a:lnTo>
                    <a:pt x="1076" y="246"/>
                  </a:lnTo>
                  <a:lnTo>
                    <a:pt x="1097" y="281"/>
                  </a:lnTo>
                  <a:lnTo>
                    <a:pt x="1122" y="314"/>
                  </a:lnTo>
                  <a:lnTo>
                    <a:pt x="1151" y="344"/>
                  </a:lnTo>
                  <a:lnTo>
                    <a:pt x="1183" y="370"/>
                  </a:lnTo>
                  <a:lnTo>
                    <a:pt x="1289" y="445"/>
                  </a:lnTo>
                  <a:lnTo>
                    <a:pt x="1294" y="451"/>
                  </a:lnTo>
                  <a:lnTo>
                    <a:pt x="1295" y="457"/>
                  </a:lnTo>
                  <a:lnTo>
                    <a:pt x="1294" y="463"/>
                  </a:lnTo>
                  <a:lnTo>
                    <a:pt x="1288" y="469"/>
                  </a:lnTo>
                  <a:lnTo>
                    <a:pt x="1282" y="471"/>
                  </a:lnTo>
                  <a:lnTo>
                    <a:pt x="14" y="471"/>
                  </a:lnTo>
                  <a:lnTo>
                    <a:pt x="6" y="469"/>
                  </a:lnTo>
                  <a:lnTo>
                    <a:pt x="2" y="463"/>
                  </a:lnTo>
                  <a:lnTo>
                    <a:pt x="0" y="457"/>
                  </a:lnTo>
                  <a:lnTo>
                    <a:pt x="1" y="451"/>
                  </a:lnTo>
                  <a:lnTo>
                    <a:pt x="6" y="445"/>
                  </a:lnTo>
                  <a:lnTo>
                    <a:pt x="112" y="370"/>
                  </a:lnTo>
                  <a:lnTo>
                    <a:pt x="145" y="344"/>
                  </a:lnTo>
                  <a:lnTo>
                    <a:pt x="174" y="314"/>
                  </a:lnTo>
                  <a:lnTo>
                    <a:pt x="199" y="281"/>
                  </a:lnTo>
                  <a:lnTo>
                    <a:pt x="219" y="246"/>
                  </a:lnTo>
                  <a:lnTo>
                    <a:pt x="235" y="207"/>
                  </a:lnTo>
                  <a:lnTo>
                    <a:pt x="248" y="168"/>
                  </a:lnTo>
                  <a:lnTo>
                    <a:pt x="255" y="127"/>
                  </a:lnTo>
                  <a:lnTo>
                    <a:pt x="257" y="85"/>
                  </a:lnTo>
                  <a:lnTo>
                    <a:pt x="255" y="4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AEC6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1"/>
            <p:cNvSpPr>
              <a:spLocks/>
            </p:cNvSpPr>
            <p:nvPr/>
          </p:nvSpPr>
          <p:spPr bwMode="auto">
            <a:xfrm>
              <a:off x="2438400" y="2409661"/>
              <a:ext cx="541338" cy="411163"/>
            </a:xfrm>
            <a:custGeom>
              <a:avLst/>
              <a:gdLst>
                <a:gd name="T0" fmla="*/ 206 w 3414"/>
                <a:gd name="T1" fmla="*/ 0 h 2590"/>
                <a:gd name="T2" fmla="*/ 3208 w 3414"/>
                <a:gd name="T3" fmla="*/ 0 h 2590"/>
                <a:gd name="T4" fmla="*/ 3241 w 3414"/>
                <a:gd name="T5" fmla="*/ 3 h 2590"/>
                <a:gd name="T6" fmla="*/ 3273 w 3414"/>
                <a:gd name="T7" fmla="*/ 11 h 2590"/>
                <a:gd name="T8" fmla="*/ 3302 w 3414"/>
                <a:gd name="T9" fmla="*/ 23 h 2590"/>
                <a:gd name="T10" fmla="*/ 3329 w 3414"/>
                <a:gd name="T11" fmla="*/ 40 h 2590"/>
                <a:gd name="T12" fmla="*/ 3353 w 3414"/>
                <a:gd name="T13" fmla="*/ 60 h 2590"/>
                <a:gd name="T14" fmla="*/ 3373 w 3414"/>
                <a:gd name="T15" fmla="*/ 84 h 2590"/>
                <a:gd name="T16" fmla="*/ 3390 w 3414"/>
                <a:gd name="T17" fmla="*/ 111 h 2590"/>
                <a:gd name="T18" fmla="*/ 3402 w 3414"/>
                <a:gd name="T19" fmla="*/ 141 h 2590"/>
                <a:gd name="T20" fmla="*/ 3411 w 3414"/>
                <a:gd name="T21" fmla="*/ 173 h 2590"/>
                <a:gd name="T22" fmla="*/ 3414 w 3414"/>
                <a:gd name="T23" fmla="*/ 206 h 2590"/>
                <a:gd name="T24" fmla="*/ 3414 w 3414"/>
                <a:gd name="T25" fmla="*/ 2384 h 2590"/>
                <a:gd name="T26" fmla="*/ 3411 w 3414"/>
                <a:gd name="T27" fmla="*/ 2417 h 2590"/>
                <a:gd name="T28" fmla="*/ 3402 w 3414"/>
                <a:gd name="T29" fmla="*/ 2449 h 2590"/>
                <a:gd name="T30" fmla="*/ 3390 w 3414"/>
                <a:gd name="T31" fmla="*/ 2478 h 2590"/>
                <a:gd name="T32" fmla="*/ 3373 w 3414"/>
                <a:gd name="T33" fmla="*/ 2505 h 2590"/>
                <a:gd name="T34" fmla="*/ 3353 w 3414"/>
                <a:gd name="T35" fmla="*/ 2530 h 2590"/>
                <a:gd name="T36" fmla="*/ 3329 w 3414"/>
                <a:gd name="T37" fmla="*/ 2550 h 2590"/>
                <a:gd name="T38" fmla="*/ 3302 w 3414"/>
                <a:gd name="T39" fmla="*/ 2567 h 2590"/>
                <a:gd name="T40" fmla="*/ 3273 w 3414"/>
                <a:gd name="T41" fmla="*/ 2580 h 2590"/>
                <a:gd name="T42" fmla="*/ 3241 w 3414"/>
                <a:gd name="T43" fmla="*/ 2587 h 2590"/>
                <a:gd name="T44" fmla="*/ 3208 w 3414"/>
                <a:gd name="T45" fmla="*/ 2590 h 2590"/>
                <a:gd name="T46" fmla="*/ 206 w 3414"/>
                <a:gd name="T47" fmla="*/ 2590 h 2590"/>
                <a:gd name="T48" fmla="*/ 172 w 3414"/>
                <a:gd name="T49" fmla="*/ 2587 h 2590"/>
                <a:gd name="T50" fmla="*/ 141 w 3414"/>
                <a:gd name="T51" fmla="*/ 2580 h 2590"/>
                <a:gd name="T52" fmla="*/ 111 w 3414"/>
                <a:gd name="T53" fmla="*/ 2567 h 2590"/>
                <a:gd name="T54" fmla="*/ 84 w 3414"/>
                <a:gd name="T55" fmla="*/ 2550 h 2590"/>
                <a:gd name="T56" fmla="*/ 60 w 3414"/>
                <a:gd name="T57" fmla="*/ 2530 h 2590"/>
                <a:gd name="T58" fmla="*/ 39 w 3414"/>
                <a:gd name="T59" fmla="*/ 2505 h 2590"/>
                <a:gd name="T60" fmla="*/ 23 w 3414"/>
                <a:gd name="T61" fmla="*/ 2478 h 2590"/>
                <a:gd name="T62" fmla="*/ 10 w 3414"/>
                <a:gd name="T63" fmla="*/ 2449 h 2590"/>
                <a:gd name="T64" fmla="*/ 3 w 3414"/>
                <a:gd name="T65" fmla="*/ 2417 h 2590"/>
                <a:gd name="T66" fmla="*/ 0 w 3414"/>
                <a:gd name="T67" fmla="*/ 2384 h 2590"/>
                <a:gd name="T68" fmla="*/ 0 w 3414"/>
                <a:gd name="T69" fmla="*/ 206 h 2590"/>
                <a:gd name="T70" fmla="*/ 3 w 3414"/>
                <a:gd name="T71" fmla="*/ 173 h 2590"/>
                <a:gd name="T72" fmla="*/ 10 w 3414"/>
                <a:gd name="T73" fmla="*/ 141 h 2590"/>
                <a:gd name="T74" fmla="*/ 23 w 3414"/>
                <a:gd name="T75" fmla="*/ 111 h 2590"/>
                <a:gd name="T76" fmla="*/ 39 w 3414"/>
                <a:gd name="T77" fmla="*/ 84 h 2590"/>
                <a:gd name="T78" fmla="*/ 60 w 3414"/>
                <a:gd name="T79" fmla="*/ 60 h 2590"/>
                <a:gd name="T80" fmla="*/ 84 w 3414"/>
                <a:gd name="T81" fmla="*/ 40 h 2590"/>
                <a:gd name="T82" fmla="*/ 111 w 3414"/>
                <a:gd name="T83" fmla="*/ 23 h 2590"/>
                <a:gd name="T84" fmla="*/ 141 w 3414"/>
                <a:gd name="T85" fmla="*/ 11 h 2590"/>
                <a:gd name="T86" fmla="*/ 172 w 3414"/>
                <a:gd name="T87" fmla="*/ 3 h 2590"/>
                <a:gd name="T88" fmla="*/ 206 w 3414"/>
                <a:gd name="T89" fmla="*/ 0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14" h="2590">
                  <a:moveTo>
                    <a:pt x="206" y="0"/>
                  </a:moveTo>
                  <a:lnTo>
                    <a:pt x="3208" y="0"/>
                  </a:lnTo>
                  <a:lnTo>
                    <a:pt x="3241" y="3"/>
                  </a:lnTo>
                  <a:lnTo>
                    <a:pt x="3273" y="11"/>
                  </a:lnTo>
                  <a:lnTo>
                    <a:pt x="3302" y="23"/>
                  </a:lnTo>
                  <a:lnTo>
                    <a:pt x="3329" y="40"/>
                  </a:lnTo>
                  <a:lnTo>
                    <a:pt x="3353" y="60"/>
                  </a:lnTo>
                  <a:lnTo>
                    <a:pt x="3373" y="84"/>
                  </a:lnTo>
                  <a:lnTo>
                    <a:pt x="3390" y="111"/>
                  </a:lnTo>
                  <a:lnTo>
                    <a:pt x="3402" y="141"/>
                  </a:lnTo>
                  <a:lnTo>
                    <a:pt x="3411" y="173"/>
                  </a:lnTo>
                  <a:lnTo>
                    <a:pt x="3414" y="206"/>
                  </a:lnTo>
                  <a:lnTo>
                    <a:pt x="3414" y="2384"/>
                  </a:lnTo>
                  <a:lnTo>
                    <a:pt x="3411" y="2417"/>
                  </a:lnTo>
                  <a:lnTo>
                    <a:pt x="3402" y="2449"/>
                  </a:lnTo>
                  <a:lnTo>
                    <a:pt x="3390" y="2478"/>
                  </a:lnTo>
                  <a:lnTo>
                    <a:pt x="3373" y="2505"/>
                  </a:lnTo>
                  <a:lnTo>
                    <a:pt x="3353" y="2530"/>
                  </a:lnTo>
                  <a:lnTo>
                    <a:pt x="3329" y="2550"/>
                  </a:lnTo>
                  <a:lnTo>
                    <a:pt x="3302" y="2567"/>
                  </a:lnTo>
                  <a:lnTo>
                    <a:pt x="3273" y="2580"/>
                  </a:lnTo>
                  <a:lnTo>
                    <a:pt x="3241" y="2587"/>
                  </a:lnTo>
                  <a:lnTo>
                    <a:pt x="3208" y="2590"/>
                  </a:lnTo>
                  <a:lnTo>
                    <a:pt x="206" y="2590"/>
                  </a:lnTo>
                  <a:lnTo>
                    <a:pt x="172" y="2587"/>
                  </a:lnTo>
                  <a:lnTo>
                    <a:pt x="141" y="2580"/>
                  </a:lnTo>
                  <a:lnTo>
                    <a:pt x="111" y="2567"/>
                  </a:lnTo>
                  <a:lnTo>
                    <a:pt x="84" y="2550"/>
                  </a:lnTo>
                  <a:lnTo>
                    <a:pt x="60" y="2530"/>
                  </a:lnTo>
                  <a:lnTo>
                    <a:pt x="39" y="2505"/>
                  </a:lnTo>
                  <a:lnTo>
                    <a:pt x="23" y="2478"/>
                  </a:lnTo>
                  <a:lnTo>
                    <a:pt x="10" y="2449"/>
                  </a:lnTo>
                  <a:lnTo>
                    <a:pt x="3" y="2417"/>
                  </a:lnTo>
                  <a:lnTo>
                    <a:pt x="0" y="2384"/>
                  </a:lnTo>
                  <a:lnTo>
                    <a:pt x="0" y="206"/>
                  </a:lnTo>
                  <a:lnTo>
                    <a:pt x="3" y="173"/>
                  </a:lnTo>
                  <a:lnTo>
                    <a:pt x="10" y="141"/>
                  </a:lnTo>
                  <a:lnTo>
                    <a:pt x="23" y="111"/>
                  </a:lnTo>
                  <a:lnTo>
                    <a:pt x="39" y="84"/>
                  </a:lnTo>
                  <a:lnTo>
                    <a:pt x="60" y="60"/>
                  </a:lnTo>
                  <a:lnTo>
                    <a:pt x="84" y="40"/>
                  </a:lnTo>
                  <a:lnTo>
                    <a:pt x="111" y="23"/>
                  </a:lnTo>
                  <a:lnTo>
                    <a:pt x="141" y="11"/>
                  </a:lnTo>
                  <a:lnTo>
                    <a:pt x="172" y="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EBF7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2"/>
            <p:cNvSpPr>
              <a:spLocks/>
            </p:cNvSpPr>
            <p:nvPr/>
          </p:nvSpPr>
          <p:spPr bwMode="auto">
            <a:xfrm>
              <a:off x="2438400" y="2409661"/>
              <a:ext cx="541338" cy="327025"/>
            </a:xfrm>
            <a:custGeom>
              <a:avLst/>
              <a:gdLst>
                <a:gd name="T0" fmla="*/ 206 w 3414"/>
                <a:gd name="T1" fmla="*/ 0 h 2061"/>
                <a:gd name="T2" fmla="*/ 3208 w 3414"/>
                <a:gd name="T3" fmla="*/ 0 h 2061"/>
                <a:gd name="T4" fmla="*/ 3241 w 3414"/>
                <a:gd name="T5" fmla="*/ 3 h 2061"/>
                <a:gd name="T6" fmla="*/ 3273 w 3414"/>
                <a:gd name="T7" fmla="*/ 11 h 2061"/>
                <a:gd name="T8" fmla="*/ 3302 w 3414"/>
                <a:gd name="T9" fmla="*/ 23 h 2061"/>
                <a:gd name="T10" fmla="*/ 3329 w 3414"/>
                <a:gd name="T11" fmla="*/ 40 h 2061"/>
                <a:gd name="T12" fmla="*/ 3353 w 3414"/>
                <a:gd name="T13" fmla="*/ 60 h 2061"/>
                <a:gd name="T14" fmla="*/ 3373 w 3414"/>
                <a:gd name="T15" fmla="*/ 84 h 2061"/>
                <a:gd name="T16" fmla="*/ 3390 w 3414"/>
                <a:gd name="T17" fmla="*/ 111 h 2061"/>
                <a:gd name="T18" fmla="*/ 3402 w 3414"/>
                <a:gd name="T19" fmla="*/ 141 h 2061"/>
                <a:gd name="T20" fmla="*/ 3411 w 3414"/>
                <a:gd name="T21" fmla="*/ 173 h 2061"/>
                <a:gd name="T22" fmla="*/ 3414 w 3414"/>
                <a:gd name="T23" fmla="*/ 206 h 2061"/>
                <a:gd name="T24" fmla="*/ 3414 w 3414"/>
                <a:gd name="T25" fmla="*/ 2061 h 2061"/>
                <a:gd name="T26" fmla="*/ 0 w 3414"/>
                <a:gd name="T27" fmla="*/ 2061 h 2061"/>
                <a:gd name="T28" fmla="*/ 0 w 3414"/>
                <a:gd name="T29" fmla="*/ 206 h 2061"/>
                <a:gd name="T30" fmla="*/ 3 w 3414"/>
                <a:gd name="T31" fmla="*/ 173 h 2061"/>
                <a:gd name="T32" fmla="*/ 10 w 3414"/>
                <a:gd name="T33" fmla="*/ 141 h 2061"/>
                <a:gd name="T34" fmla="*/ 23 w 3414"/>
                <a:gd name="T35" fmla="*/ 111 h 2061"/>
                <a:gd name="T36" fmla="*/ 39 w 3414"/>
                <a:gd name="T37" fmla="*/ 84 h 2061"/>
                <a:gd name="T38" fmla="*/ 60 w 3414"/>
                <a:gd name="T39" fmla="*/ 60 h 2061"/>
                <a:gd name="T40" fmla="*/ 84 w 3414"/>
                <a:gd name="T41" fmla="*/ 40 h 2061"/>
                <a:gd name="T42" fmla="*/ 111 w 3414"/>
                <a:gd name="T43" fmla="*/ 23 h 2061"/>
                <a:gd name="T44" fmla="*/ 141 w 3414"/>
                <a:gd name="T45" fmla="*/ 11 h 2061"/>
                <a:gd name="T46" fmla="*/ 172 w 3414"/>
                <a:gd name="T47" fmla="*/ 3 h 2061"/>
                <a:gd name="T48" fmla="*/ 206 w 3414"/>
                <a:gd name="T49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14" h="2061">
                  <a:moveTo>
                    <a:pt x="206" y="0"/>
                  </a:moveTo>
                  <a:lnTo>
                    <a:pt x="3208" y="0"/>
                  </a:lnTo>
                  <a:lnTo>
                    <a:pt x="3241" y="3"/>
                  </a:lnTo>
                  <a:lnTo>
                    <a:pt x="3273" y="11"/>
                  </a:lnTo>
                  <a:lnTo>
                    <a:pt x="3302" y="23"/>
                  </a:lnTo>
                  <a:lnTo>
                    <a:pt x="3329" y="40"/>
                  </a:lnTo>
                  <a:lnTo>
                    <a:pt x="3353" y="60"/>
                  </a:lnTo>
                  <a:lnTo>
                    <a:pt x="3373" y="84"/>
                  </a:lnTo>
                  <a:lnTo>
                    <a:pt x="3390" y="111"/>
                  </a:lnTo>
                  <a:lnTo>
                    <a:pt x="3402" y="141"/>
                  </a:lnTo>
                  <a:lnTo>
                    <a:pt x="3411" y="173"/>
                  </a:lnTo>
                  <a:lnTo>
                    <a:pt x="3414" y="206"/>
                  </a:lnTo>
                  <a:lnTo>
                    <a:pt x="3414" y="2061"/>
                  </a:lnTo>
                  <a:lnTo>
                    <a:pt x="0" y="2061"/>
                  </a:lnTo>
                  <a:lnTo>
                    <a:pt x="0" y="206"/>
                  </a:lnTo>
                  <a:lnTo>
                    <a:pt x="3" y="173"/>
                  </a:lnTo>
                  <a:lnTo>
                    <a:pt x="10" y="141"/>
                  </a:lnTo>
                  <a:lnTo>
                    <a:pt x="23" y="111"/>
                  </a:lnTo>
                  <a:lnTo>
                    <a:pt x="39" y="84"/>
                  </a:lnTo>
                  <a:lnTo>
                    <a:pt x="60" y="60"/>
                  </a:lnTo>
                  <a:lnTo>
                    <a:pt x="84" y="40"/>
                  </a:lnTo>
                  <a:lnTo>
                    <a:pt x="111" y="23"/>
                  </a:lnTo>
                  <a:lnTo>
                    <a:pt x="141" y="11"/>
                  </a:lnTo>
                  <a:lnTo>
                    <a:pt x="172" y="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2E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3"/>
            <p:cNvSpPr>
              <a:spLocks/>
            </p:cNvSpPr>
            <p:nvPr/>
          </p:nvSpPr>
          <p:spPr bwMode="auto">
            <a:xfrm>
              <a:off x="2587625" y="2895436"/>
              <a:ext cx="242888" cy="38100"/>
            </a:xfrm>
            <a:custGeom>
              <a:avLst/>
              <a:gdLst>
                <a:gd name="T0" fmla="*/ 117 w 1530"/>
                <a:gd name="T1" fmla="*/ 0 h 235"/>
                <a:gd name="T2" fmla="*/ 1412 w 1530"/>
                <a:gd name="T3" fmla="*/ 0 h 235"/>
                <a:gd name="T4" fmla="*/ 1439 w 1530"/>
                <a:gd name="T5" fmla="*/ 3 h 235"/>
                <a:gd name="T6" fmla="*/ 1463 w 1530"/>
                <a:gd name="T7" fmla="*/ 11 h 235"/>
                <a:gd name="T8" fmla="*/ 1485 w 1530"/>
                <a:gd name="T9" fmla="*/ 26 h 235"/>
                <a:gd name="T10" fmla="*/ 1504 w 1530"/>
                <a:gd name="T11" fmla="*/ 43 h 235"/>
                <a:gd name="T12" fmla="*/ 1517 w 1530"/>
                <a:gd name="T13" fmla="*/ 66 h 235"/>
                <a:gd name="T14" fmla="*/ 1527 w 1530"/>
                <a:gd name="T15" fmla="*/ 90 h 235"/>
                <a:gd name="T16" fmla="*/ 1530 w 1530"/>
                <a:gd name="T17" fmla="*/ 118 h 235"/>
                <a:gd name="T18" fmla="*/ 1527 w 1530"/>
                <a:gd name="T19" fmla="*/ 145 h 235"/>
                <a:gd name="T20" fmla="*/ 1517 w 1530"/>
                <a:gd name="T21" fmla="*/ 169 h 235"/>
                <a:gd name="T22" fmla="*/ 1504 w 1530"/>
                <a:gd name="T23" fmla="*/ 191 h 235"/>
                <a:gd name="T24" fmla="*/ 1485 w 1530"/>
                <a:gd name="T25" fmla="*/ 209 h 235"/>
                <a:gd name="T26" fmla="*/ 1463 w 1530"/>
                <a:gd name="T27" fmla="*/ 224 h 235"/>
                <a:gd name="T28" fmla="*/ 1439 w 1530"/>
                <a:gd name="T29" fmla="*/ 232 h 235"/>
                <a:gd name="T30" fmla="*/ 1412 w 1530"/>
                <a:gd name="T31" fmla="*/ 235 h 235"/>
                <a:gd name="T32" fmla="*/ 117 w 1530"/>
                <a:gd name="T33" fmla="*/ 235 h 235"/>
                <a:gd name="T34" fmla="*/ 90 w 1530"/>
                <a:gd name="T35" fmla="*/ 232 h 235"/>
                <a:gd name="T36" fmla="*/ 65 w 1530"/>
                <a:gd name="T37" fmla="*/ 224 h 235"/>
                <a:gd name="T38" fmla="*/ 44 w 1530"/>
                <a:gd name="T39" fmla="*/ 209 h 235"/>
                <a:gd name="T40" fmla="*/ 26 w 1530"/>
                <a:gd name="T41" fmla="*/ 191 h 235"/>
                <a:gd name="T42" fmla="*/ 11 w 1530"/>
                <a:gd name="T43" fmla="*/ 169 h 235"/>
                <a:gd name="T44" fmla="*/ 3 w 1530"/>
                <a:gd name="T45" fmla="*/ 145 h 235"/>
                <a:gd name="T46" fmla="*/ 0 w 1530"/>
                <a:gd name="T47" fmla="*/ 118 h 235"/>
                <a:gd name="T48" fmla="*/ 3 w 1530"/>
                <a:gd name="T49" fmla="*/ 90 h 235"/>
                <a:gd name="T50" fmla="*/ 11 w 1530"/>
                <a:gd name="T51" fmla="*/ 66 h 235"/>
                <a:gd name="T52" fmla="*/ 26 w 1530"/>
                <a:gd name="T53" fmla="*/ 43 h 235"/>
                <a:gd name="T54" fmla="*/ 44 w 1530"/>
                <a:gd name="T55" fmla="*/ 26 h 235"/>
                <a:gd name="T56" fmla="*/ 65 w 1530"/>
                <a:gd name="T57" fmla="*/ 11 h 235"/>
                <a:gd name="T58" fmla="*/ 90 w 1530"/>
                <a:gd name="T59" fmla="*/ 3 h 235"/>
                <a:gd name="T60" fmla="*/ 117 w 1530"/>
                <a:gd name="T6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30" h="235">
                  <a:moveTo>
                    <a:pt x="117" y="0"/>
                  </a:moveTo>
                  <a:lnTo>
                    <a:pt x="1412" y="0"/>
                  </a:lnTo>
                  <a:lnTo>
                    <a:pt x="1439" y="3"/>
                  </a:lnTo>
                  <a:lnTo>
                    <a:pt x="1463" y="11"/>
                  </a:lnTo>
                  <a:lnTo>
                    <a:pt x="1485" y="26"/>
                  </a:lnTo>
                  <a:lnTo>
                    <a:pt x="1504" y="43"/>
                  </a:lnTo>
                  <a:lnTo>
                    <a:pt x="1517" y="66"/>
                  </a:lnTo>
                  <a:lnTo>
                    <a:pt x="1527" y="90"/>
                  </a:lnTo>
                  <a:lnTo>
                    <a:pt x="1530" y="118"/>
                  </a:lnTo>
                  <a:lnTo>
                    <a:pt x="1527" y="145"/>
                  </a:lnTo>
                  <a:lnTo>
                    <a:pt x="1517" y="169"/>
                  </a:lnTo>
                  <a:lnTo>
                    <a:pt x="1504" y="191"/>
                  </a:lnTo>
                  <a:lnTo>
                    <a:pt x="1485" y="209"/>
                  </a:lnTo>
                  <a:lnTo>
                    <a:pt x="1463" y="224"/>
                  </a:lnTo>
                  <a:lnTo>
                    <a:pt x="1439" y="232"/>
                  </a:lnTo>
                  <a:lnTo>
                    <a:pt x="1412" y="235"/>
                  </a:lnTo>
                  <a:lnTo>
                    <a:pt x="117" y="235"/>
                  </a:lnTo>
                  <a:lnTo>
                    <a:pt x="90" y="232"/>
                  </a:lnTo>
                  <a:lnTo>
                    <a:pt x="65" y="224"/>
                  </a:lnTo>
                  <a:lnTo>
                    <a:pt x="44" y="209"/>
                  </a:lnTo>
                  <a:lnTo>
                    <a:pt x="26" y="191"/>
                  </a:lnTo>
                  <a:lnTo>
                    <a:pt x="11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0"/>
                  </a:lnTo>
                  <a:lnTo>
                    <a:pt x="11" y="66"/>
                  </a:lnTo>
                  <a:lnTo>
                    <a:pt x="26" y="43"/>
                  </a:lnTo>
                  <a:lnTo>
                    <a:pt x="44" y="26"/>
                  </a:lnTo>
                  <a:lnTo>
                    <a:pt x="65" y="11"/>
                  </a:lnTo>
                  <a:lnTo>
                    <a:pt x="90" y="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F7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4"/>
            <p:cNvSpPr>
              <a:spLocks/>
            </p:cNvSpPr>
            <p:nvPr/>
          </p:nvSpPr>
          <p:spPr bwMode="auto">
            <a:xfrm>
              <a:off x="2568575" y="2493799"/>
              <a:ext cx="93663" cy="168275"/>
            </a:xfrm>
            <a:custGeom>
              <a:avLst/>
              <a:gdLst>
                <a:gd name="T0" fmla="*/ 528 w 589"/>
                <a:gd name="T1" fmla="*/ 0 h 1059"/>
                <a:gd name="T2" fmla="*/ 544 w 589"/>
                <a:gd name="T3" fmla="*/ 2 h 1059"/>
                <a:gd name="T4" fmla="*/ 559 w 589"/>
                <a:gd name="T5" fmla="*/ 7 h 1059"/>
                <a:gd name="T6" fmla="*/ 571 w 589"/>
                <a:gd name="T7" fmla="*/ 16 h 1059"/>
                <a:gd name="T8" fmla="*/ 580 w 589"/>
                <a:gd name="T9" fmla="*/ 30 h 1059"/>
                <a:gd name="T10" fmla="*/ 585 w 589"/>
                <a:gd name="T11" fmla="*/ 43 h 1059"/>
                <a:gd name="T12" fmla="*/ 588 w 589"/>
                <a:gd name="T13" fmla="*/ 59 h 1059"/>
                <a:gd name="T14" fmla="*/ 585 w 589"/>
                <a:gd name="T15" fmla="*/ 73 h 1059"/>
                <a:gd name="T16" fmla="*/ 580 w 589"/>
                <a:gd name="T17" fmla="*/ 88 h 1059"/>
                <a:gd name="T18" fmla="*/ 571 w 589"/>
                <a:gd name="T19" fmla="*/ 100 h 1059"/>
                <a:gd name="T20" fmla="*/ 141 w 589"/>
                <a:gd name="T21" fmla="*/ 529 h 1059"/>
                <a:gd name="T22" fmla="*/ 571 w 589"/>
                <a:gd name="T23" fmla="*/ 958 h 1059"/>
                <a:gd name="T24" fmla="*/ 580 w 589"/>
                <a:gd name="T25" fmla="*/ 972 h 1059"/>
                <a:gd name="T26" fmla="*/ 587 w 589"/>
                <a:gd name="T27" fmla="*/ 985 h 1059"/>
                <a:gd name="T28" fmla="*/ 589 w 589"/>
                <a:gd name="T29" fmla="*/ 1001 h 1059"/>
                <a:gd name="T30" fmla="*/ 587 w 589"/>
                <a:gd name="T31" fmla="*/ 1015 h 1059"/>
                <a:gd name="T32" fmla="*/ 580 w 589"/>
                <a:gd name="T33" fmla="*/ 1030 h 1059"/>
                <a:gd name="T34" fmla="*/ 571 w 589"/>
                <a:gd name="T35" fmla="*/ 1042 h 1059"/>
                <a:gd name="T36" fmla="*/ 559 w 589"/>
                <a:gd name="T37" fmla="*/ 1052 h 1059"/>
                <a:gd name="T38" fmla="*/ 544 w 589"/>
                <a:gd name="T39" fmla="*/ 1057 h 1059"/>
                <a:gd name="T40" fmla="*/ 530 w 589"/>
                <a:gd name="T41" fmla="*/ 1059 h 1059"/>
                <a:gd name="T42" fmla="*/ 514 w 589"/>
                <a:gd name="T43" fmla="*/ 1057 h 1059"/>
                <a:gd name="T44" fmla="*/ 501 w 589"/>
                <a:gd name="T45" fmla="*/ 1052 h 1059"/>
                <a:gd name="T46" fmla="*/ 488 w 589"/>
                <a:gd name="T47" fmla="*/ 1042 h 1059"/>
                <a:gd name="T48" fmla="*/ 21 w 589"/>
                <a:gd name="T49" fmla="*/ 574 h 1059"/>
                <a:gd name="T50" fmla="*/ 10 w 589"/>
                <a:gd name="T51" fmla="*/ 565 h 1059"/>
                <a:gd name="T52" fmla="*/ 4 w 589"/>
                <a:gd name="T53" fmla="*/ 552 h 1059"/>
                <a:gd name="T54" fmla="*/ 0 w 589"/>
                <a:gd name="T55" fmla="*/ 536 h 1059"/>
                <a:gd name="T56" fmla="*/ 0 w 589"/>
                <a:gd name="T57" fmla="*/ 518 h 1059"/>
                <a:gd name="T58" fmla="*/ 6 w 589"/>
                <a:gd name="T59" fmla="*/ 502 h 1059"/>
                <a:gd name="T60" fmla="*/ 17 w 589"/>
                <a:gd name="T61" fmla="*/ 488 h 1059"/>
                <a:gd name="T62" fmla="*/ 487 w 589"/>
                <a:gd name="T63" fmla="*/ 16 h 1059"/>
                <a:gd name="T64" fmla="*/ 499 w 589"/>
                <a:gd name="T65" fmla="*/ 7 h 1059"/>
                <a:gd name="T66" fmla="*/ 514 w 589"/>
                <a:gd name="T67" fmla="*/ 2 h 1059"/>
                <a:gd name="T68" fmla="*/ 528 w 589"/>
                <a:gd name="T69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9" h="1059">
                  <a:moveTo>
                    <a:pt x="528" y="0"/>
                  </a:moveTo>
                  <a:lnTo>
                    <a:pt x="544" y="2"/>
                  </a:lnTo>
                  <a:lnTo>
                    <a:pt x="559" y="7"/>
                  </a:lnTo>
                  <a:lnTo>
                    <a:pt x="571" y="16"/>
                  </a:lnTo>
                  <a:lnTo>
                    <a:pt x="580" y="30"/>
                  </a:lnTo>
                  <a:lnTo>
                    <a:pt x="585" y="43"/>
                  </a:lnTo>
                  <a:lnTo>
                    <a:pt x="588" y="59"/>
                  </a:lnTo>
                  <a:lnTo>
                    <a:pt x="585" y="73"/>
                  </a:lnTo>
                  <a:lnTo>
                    <a:pt x="580" y="88"/>
                  </a:lnTo>
                  <a:lnTo>
                    <a:pt x="571" y="100"/>
                  </a:lnTo>
                  <a:lnTo>
                    <a:pt x="141" y="529"/>
                  </a:lnTo>
                  <a:lnTo>
                    <a:pt x="571" y="958"/>
                  </a:lnTo>
                  <a:lnTo>
                    <a:pt x="580" y="972"/>
                  </a:lnTo>
                  <a:lnTo>
                    <a:pt x="587" y="985"/>
                  </a:lnTo>
                  <a:lnTo>
                    <a:pt x="589" y="1001"/>
                  </a:lnTo>
                  <a:lnTo>
                    <a:pt x="587" y="1015"/>
                  </a:lnTo>
                  <a:lnTo>
                    <a:pt x="580" y="1030"/>
                  </a:lnTo>
                  <a:lnTo>
                    <a:pt x="571" y="1042"/>
                  </a:lnTo>
                  <a:lnTo>
                    <a:pt x="559" y="1052"/>
                  </a:lnTo>
                  <a:lnTo>
                    <a:pt x="544" y="1057"/>
                  </a:lnTo>
                  <a:lnTo>
                    <a:pt x="530" y="1059"/>
                  </a:lnTo>
                  <a:lnTo>
                    <a:pt x="514" y="1057"/>
                  </a:lnTo>
                  <a:lnTo>
                    <a:pt x="501" y="1052"/>
                  </a:lnTo>
                  <a:lnTo>
                    <a:pt x="488" y="1042"/>
                  </a:lnTo>
                  <a:lnTo>
                    <a:pt x="21" y="574"/>
                  </a:lnTo>
                  <a:lnTo>
                    <a:pt x="10" y="565"/>
                  </a:lnTo>
                  <a:lnTo>
                    <a:pt x="4" y="552"/>
                  </a:lnTo>
                  <a:lnTo>
                    <a:pt x="0" y="536"/>
                  </a:lnTo>
                  <a:lnTo>
                    <a:pt x="0" y="518"/>
                  </a:lnTo>
                  <a:lnTo>
                    <a:pt x="6" y="502"/>
                  </a:lnTo>
                  <a:lnTo>
                    <a:pt x="17" y="488"/>
                  </a:lnTo>
                  <a:lnTo>
                    <a:pt x="487" y="16"/>
                  </a:lnTo>
                  <a:lnTo>
                    <a:pt x="499" y="7"/>
                  </a:lnTo>
                  <a:lnTo>
                    <a:pt x="514" y="2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35"/>
            <p:cNvSpPr>
              <a:spLocks/>
            </p:cNvSpPr>
            <p:nvPr/>
          </p:nvSpPr>
          <p:spPr bwMode="auto">
            <a:xfrm>
              <a:off x="2755900" y="2493799"/>
              <a:ext cx="93663" cy="168275"/>
            </a:xfrm>
            <a:custGeom>
              <a:avLst/>
              <a:gdLst>
                <a:gd name="T0" fmla="*/ 58 w 589"/>
                <a:gd name="T1" fmla="*/ 0 h 1060"/>
                <a:gd name="T2" fmla="*/ 74 w 589"/>
                <a:gd name="T3" fmla="*/ 2 h 1060"/>
                <a:gd name="T4" fmla="*/ 87 w 589"/>
                <a:gd name="T5" fmla="*/ 8 h 1060"/>
                <a:gd name="T6" fmla="*/ 100 w 589"/>
                <a:gd name="T7" fmla="*/ 17 h 1060"/>
                <a:gd name="T8" fmla="*/ 568 w 589"/>
                <a:gd name="T9" fmla="*/ 485 h 1060"/>
                <a:gd name="T10" fmla="*/ 578 w 589"/>
                <a:gd name="T11" fmla="*/ 495 h 1060"/>
                <a:gd name="T12" fmla="*/ 584 w 589"/>
                <a:gd name="T13" fmla="*/ 507 h 1060"/>
                <a:gd name="T14" fmla="*/ 589 w 589"/>
                <a:gd name="T15" fmla="*/ 524 h 1060"/>
                <a:gd name="T16" fmla="*/ 588 w 589"/>
                <a:gd name="T17" fmla="*/ 541 h 1060"/>
                <a:gd name="T18" fmla="*/ 582 w 589"/>
                <a:gd name="T19" fmla="*/ 557 h 1060"/>
                <a:gd name="T20" fmla="*/ 572 w 589"/>
                <a:gd name="T21" fmla="*/ 571 h 1060"/>
                <a:gd name="T22" fmla="*/ 101 w 589"/>
                <a:gd name="T23" fmla="*/ 1042 h 1060"/>
                <a:gd name="T24" fmla="*/ 88 w 589"/>
                <a:gd name="T25" fmla="*/ 1052 h 1060"/>
                <a:gd name="T26" fmla="*/ 74 w 589"/>
                <a:gd name="T27" fmla="*/ 1058 h 1060"/>
                <a:gd name="T28" fmla="*/ 59 w 589"/>
                <a:gd name="T29" fmla="*/ 1060 h 1060"/>
                <a:gd name="T30" fmla="*/ 44 w 589"/>
                <a:gd name="T31" fmla="*/ 1058 h 1060"/>
                <a:gd name="T32" fmla="*/ 30 w 589"/>
                <a:gd name="T33" fmla="*/ 1052 h 1060"/>
                <a:gd name="T34" fmla="*/ 18 w 589"/>
                <a:gd name="T35" fmla="*/ 1042 h 1060"/>
                <a:gd name="T36" fmla="*/ 8 w 589"/>
                <a:gd name="T37" fmla="*/ 1030 h 1060"/>
                <a:gd name="T38" fmla="*/ 2 w 589"/>
                <a:gd name="T39" fmla="*/ 1015 h 1060"/>
                <a:gd name="T40" fmla="*/ 0 w 589"/>
                <a:gd name="T41" fmla="*/ 1001 h 1060"/>
                <a:gd name="T42" fmla="*/ 2 w 589"/>
                <a:gd name="T43" fmla="*/ 986 h 1060"/>
                <a:gd name="T44" fmla="*/ 8 w 589"/>
                <a:gd name="T45" fmla="*/ 972 h 1060"/>
                <a:gd name="T46" fmla="*/ 18 w 589"/>
                <a:gd name="T47" fmla="*/ 959 h 1060"/>
                <a:gd name="T48" fmla="*/ 447 w 589"/>
                <a:gd name="T49" fmla="*/ 530 h 1060"/>
                <a:gd name="T50" fmla="*/ 17 w 589"/>
                <a:gd name="T51" fmla="*/ 100 h 1060"/>
                <a:gd name="T52" fmla="*/ 8 w 589"/>
                <a:gd name="T53" fmla="*/ 88 h 1060"/>
                <a:gd name="T54" fmla="*/ 1 w 589"/>
                <a:gd name="T55" fmla="*/ 73 h 1060"/>
                <a:gd name="T56" fmla="*/ 0 w 589"/>
                <a:gd name="T57" fmla="*/ 59 h 1060"/>
                <a:gd name="T58" fmla="*/ 1 w 589"/>
                <a:gd name="T59" fmla="*/ 44 h 1060"/>
                <a:gd name="T60" fmla="*/ 8 w 589"/>
                <a:gd name="T61" fmla="*/ 30 h 1060"/>
                <a:gd name="T62" fmla="*/ 17 w 589"/>
                <a:gd name="T63" fmla="*/ 17 h 1060"/>
                <a:gd name="T64" fmla="*/ 29 w 589"/>
                <a:gd name="T65" fmla="*/ 8 h 1060"/>
                <a:gd name="T66" fmla="*/ 44 w 589"/>
                <a:gd name="T67" fmla="*/ 2 h 1060"/>
                <a:gd name="T68" fmla="*/ 58 w 589"/>
                <a:gd name="T69" fmla="*/ 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9" h="1060">
                  <a:moveTo>
                    <a:pt x="58" y="0"/>
                  </a:moveTo>
                  <a:lnTo>
                    <a:pt x="74" y="2"/>
                  </a:lnTo>
                  <a:lnTo>
                    <a:pt x="87" y="8"/>
                  </a:lnTo>
                  <a:lnTo>
                    <a:pt x="100" y="17"/>
                  </a:lnTo>
                  <a:lnTo>
                    <a:pt x="568" y="485"/>
                  </a:lnTo>
                  <a:lnTo>
                    <a:pt x="578" y="495"/>
                  </a:lnTo>
                  <a:lnTo>
                    <a:pt x="584" y="507"/>
                  </a:lnTo>
                  <a:lnTo>
                    <a:pt x="589" y="524"/>
                  </a:lnTo>
                  <a:lnTo>
                    <a:pt x="588" y="541"/>
                  </a:lnTo>
                  <a:lnTo>
                    <a:pt x="582" y="557"/>
                  </a:lnTo>
                  <a:lnTo>
                    <a:pt x="572" y="571"/>
                  </a:lnTo>
                  <a:lnTo>
                    <a:pt x="101" y="1042"/>
                  </a:lnTo>
                  <a:lnTo>
                    <a:pt x="88" y="1052"/>
                  </a:lnTo>
                  <a:lnTo>
                    <a:pt x="74" y="1058"/>
                  </a:lnTo>
                  <a:lnTo>
                    <a:pt x="59" y="1060"/>
                  </a:lnTo>
                  <a:lnTo>
                    <a:pt x="44" y="1058"/>
                  </a:lnTo>
                  <a:lnTo>
                    <a:pt x="30" y="1052"/>
                  </a:lnTo>
                  <a:lnTo>
                    <a:pt x="18" y="1042"/>
                  </a:lnTo>
                  <a:lnTo>
                    <a:pt x="8" y="1030"/>
                  </a:lnTo>
                  <a:lnTo>
                    <a:pt x="2" y="1015"/>
                  </a:lnTo>
                  <a:lnTo>
                    <a:pt x="0" y="1001"/>
                  </a:lnTo>
                  <a:lnTo>
                    <a:pt x="2" y="986"/>
                  </a:lnTo>
                  <a:lnTo>
                    <a:pt x="8" y="972"/>
                  </a:lnTo>
                  <a:lnTo>
                    <a:pt x="18" y="959"/>
                  </a:lnTo>
                  <a:lnTo>
                    <a:pt x="447" y="530"/>
                  </a:lnTo>
                  <a:lnTo>
                    <a:pt x="17" y="100"/>
                  </a:lnTo>
                  <a:lnTo>
                    <a:pt x="8" y="88"/>
                  </a:lnTo>
                  <a:lnTo>
                    <a:pt x="1" y="73"/>
                  </a:lnTo>
                  <a:lnTo>
                    <a:pt x="0" y="59"/>
                  </a:lnTo>
                  <a:lnTo>
                    <a:pt x="1" y="44"/>
                  </a:lnTo>
                  <a:lnTo>
                    <a:pt x="8" y="30"/>
                  </a:lnTo>
                  <a:lnTo>
                    <a:pt x="17" y="17"/>
                  </a:lnTo>
                  <a:lnTo>
                    <a:pt x="29" y="8"/>
                  </a:lnTo>
                  <a:lnTo>
                    <a:pt x="44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36"/>
            <p:cNvSpPr>
              <a:spLocks/>
            </p:cNvSpPr>
            <p:nvPr/>
          </p:nvSpPr>
          <p:spPr bwMode="auto">
            <a:xfrm>
              <a:off x="2681288" y="2493799"/>
              <a:ext cx="55563" cy="168275"/>
            </a:xfrm>
            <a:custGeom>
              <a:avLst/>
              <a:gdLst>
                <a:gd name="T0" fmla="*/ 293 w 353"/>
                <a:gd name="T1" fmla="*/ 0 h 1059"/>
                <a:gd name="T2" fmla="*/ 309 w 353"/>
                <a:gd name="T3" fmla="*/ 2 h 1059"/>
                <a:gd name="T4" fmla="*/ 323 w 353"/>
                <a:gd name="T5" fmla="*/ 8 h 1059"/>
                <a:gd name="T6" fmla="*/ 335 w 353"/>
                <a:gd name="T7" fmla="*/ 16 h 1059"/>
                <a:gd name="T8" fmla="*/ 345 w 353"/>
                <a:gd name="T9" fmla="*/ 29 h 1059"/>
                <a:gd name="T10" fmla="*/ 351 w 353"/>
                <a:gd name="T11" fmla="*/ 42 h 1059"/>
                <a:gd name="T12" fmla="*/ 353 w 353"/>
                <a:gd name="T13" fmla="*/ 58 h 1059"/>
                <a:gd name="T14" fmla="*/ 351 w 353"/>
                <a:gd name="T15" fmla="*/ 73 h 1059"/>
                <a:gd name="T16" fmla="*/ 116 w 353"/>
                <a:gd name="T17" fmla="*/ 1014 h 1059"/>
                <a:gd name="T18" fmla="*/ 110 w 353"/>
                <a:gd name="T19" fmla="*/ 1030 h 1059"/>
                <a:gd name="T20" fmla="*/ 100 w 353"/>
                <a:gd name="T21" fmla="*/ 1042 h 1059"/>
                <a:gd name="T22" fmla="*/ 89 w 353"/>
                <a:gd name="T23" fmla="*/ 1052 h 1059"/>
                <a:gd name="T24" fmla="*/ 74 w 353"/>
                <a:gd name="T25" fmla="*/ 1057 h 1059"/>
                <a:gd name="T26" fmla="*/ 59 w 353"/>
                <a:gd name="T27" fmla="*/ 1059 h 1059"/>
                <a:gd name="T28" fmla="*/ 52 w 353"/>
                <a:gd name="T29" fmla="*/ 1059 h 1059"/>
                <a:gd name="T30" fmla="*/ 44 w 353"/>
                <a:gd name="T31" fmla="*/ 1058 h 1059"/>
                <a:gd name="T32" fmla="*/ 30 w 353"/>
                <a:gd name="T33" fmla="*/ 1052 h 1059"/>
                <a:gd name="T34" fmla="*/ 17 w 353"/>
                <a:gd name="T35" fmla="*/ 1042 h 1059"/>
                <a:gd name="T36" fmla="*/ 8 w 353"/>
                <a:gd name="T37" fmla="*/ 1031 h 1059"/>
                <a:gd name="T38" fmla="*/ 2 w 353"/>
                <a:gd name="T39" fmla="*/ 1017 h 1059"/>
                <a:gd name="T40" fmla="*/ 0 w 353"/>
                <a:gd name="T41" fmla="*/ 1002 h 1059"/>
                <a:gd name="T42" fmla="*/ 2 w 353"/>
                <a:gd name="T43" fmla="*/ 986 h 1059"/>
                <a:gd name="T44" fmla="*/ 237 w 353"/>
                <a:gd name="T45" fmla="*/ 44 h 1059"/>
                <a:gd name="T46" fmla="*/ 243 w 353"/>
                <a:gd name="T47" fmla="*/ 30 h 1059"/>
                <a:gd name="T48" fmla="*/ 253 w 353"/>
                <a:gd name="T49" fmla="*/ 17 h 1059"/>
                <a:gd name="T50" fmla="*/ 264 w 353"/>
                <a:gd name="T51" fmla="*/ 8 h 1059"/>
                <a:gd name="T52" fmla="*/ 277 w 353"/>
                <a:gd name="T53" fmla="*/ 2 h 1059"/>
                <a:gd name="T54" fmla="*/ 293 w 353"/>
                <a:gd name="T55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3" h="1059">
                  <a:moveTo>
                    <a:pt x="293" y="0"/>
                  </a:moveTo>
                  <a:lnTo>
                    <a:pt x="309" y="2"/>
                  </a:lnTo>
                  <a:lnTo>
                    <a:pt x="323" y="8"/>
                  </a:lnTo>
                  <a:lnTo>
                    <a:pt x="335" y="16"/>
                  </a:lnTo>
                  <a:lnTo>
                    <a:pt x="345" y="29"/>
                  </a:lnTo>
                  <a:lnTo>
                    <a:pt x="351" y="42"/>
                  </a:lnTo>
                  <a:lnTo>
                    <a:pt x="353" y="58"/>
                  </a:lnTo>
                  <a:lnTo>
                    <a:pt x="351" y="73"/>
                  </a:lnTo>
                  <a:lnTo>
                    <a:pt x="116" y="1014"/>
                  </a:lnTo>
                  <a:lnTo>
                    <a:pt x="110" y="1030"/>
                  </a:lnTo>
                  <a:lnTo>
                    <a:pt x="100" y="1042"/>
                  </a:lnTo>
                  <a:lnTo>
                    <a:pt x="89" y="1052"/>
                  </a:lnTo>
                  <a:lnTo>
                    <a:pt x="74" y="1057"/>
                  </a:lnTo>
                  <a:lnTo>
                    <a:pt x="59" y="1059"/>
                  </a:lnTo>
                  <a:lnTo>
                    <a:pt x="52" y="1059"/>
                  </a:lnTo>
                  <a:lnTo>
                    <a:pt x="44" y="1058"/>
                  </a:lnTo>
                  <a:lnTo>
                    <a:pt x="30" y="1052"/>
                  </a:lnTo>
                  <a:lnTo>
                    <a:pt x="17" y="1042"/>
                  </a:lnTo>
                  <a:lnTo>
                    <a:pt x="8" y="1031"/>
                  </a:lnTo>
                  <a:lnTo>
                    <a:pt x="2" y="1017"/>
                  </a:lnTo>
                  <a:lnTo>
                    <a:pt x="0" y="1002"/>
                  </a:lnTo>
                  <a:lnTo>
                    <a:pt x="2" y="986"/>
                  </a:lnTo>
                  <a:lnTo>
                    <a:pt x="237" y="44"/>
                  </a:lnTo>
                  <a:lnTo>
                    <a:pt x="243" y="30"/>
                  </a:lnTo>
                  <a:lnTo>
                    <a:pt x="253" y="17"/>
                  </a:lnTo>
                  <a:lnTo>
                    <a:pt x="264" y="8"/>
                  </a:lnTo>
                  <a:lnTo>
                    <a:pt x="277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D1B89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181155" y="2409661"/>
            <a:ext cx="541338" cy="523875"/>
            <a:chOff x="3982248" y="2409661"/>
            <a:chExt cx="541338" cy="523875"/>
          </a:xfrm>
        </p:grpSpPr>
        <p:sp>
          <p:nvSpPr>
            <p:cNvPr id="164" name="Freeform 30"/>
            <p:cNvSpPr>
              <a:spLocks/>
            </p:cNvSpPr>
            <p:nvPr/>
          </p:nvSpPr>
          <p:spPr bwMode="auto">
            <a:xfrm>
              <a:off x="4150523" y="2820824"/>
              <a:ext cx="204788" cy="74613"/>
            </a:xfrm>
            <a:custGeom>
              <a:avLst/>
              <a:gdLst>
                <a:gd name="T0" fmla="*/ 248 w 1295"/>
                <a:gd name="T1" fmla="*/ 0 h 471"/>
                <a:gd name="T2" fmla="*/ 1048 w 1295"/>
                <a:gd name="T3" fmla="*/ 0 h 471"/>
                <a:gd name="T4" fmla="*/ 1048 w 1295"/>
                <a:gd name="T5" fmla="*/ 0 h 471"/>
                <a:gd name="T6" fmla="*/ 1040 w 1295"/>
                <a:gd name="T7" fmla="*/ 43 h 471"/>
                <a:gd name="T8" fmla="*/ 1038 w 1295"/>
                <a:gd name="T9" fmla="*/ 85 h 471"/>
                <a:gd name="T10" fmla="*/ 1041 w 1295"/>
                <a:gd name="T11" fmla="*/ 127 h 471"/>
                <a:gd name="T12" fmla="*/ 1048 w 1295"/>
                <a:gd name="T13" fmla="*/ 168 h 471"/>
                <a:gd name="T14" fmla="*/ 1059 w 1295"/>
                <a:gd name="T15" fmla="*/ 207 h 471"/>
                <a:gd name="T16" fmla="*/ 1076 w 1295"/>
                <a:gd name="T17" fmla="*/ 246 h 471"/>
                <a:gd name="T18" fmla="*/ 1097 w 1295"/>
                <a:gd name="T19" fmla="*/ 281 h 471"/>
                <a:gd name="T20" fmla="*/ 1122 w 1295"/>
                <a:gd name="T21" fmla="*/ 314 h 471"/>
                <a:gd name="T22" fmla="*/ 1151 w 1295"/>
                <a:gd name="T23" fmla="*/ 344 h 471"/>
                <a:gd name="T24" fmla="*/ 1183 w 1295"/>
                <a:gd name="T25" fmla="*/ 370 h 471"/>
                <a:gd name="T26" fmla="*/ 1289 w 1295"/>
                <a:gd name="T27" fmla="*/ 445 h 471"/>
                <a:gd name="T28" fmla="*/ 1294 w 1295"/>
                <a:gd name="T29" fmla="*/ 451 h 471"/>
                <a:gd name="T30" fmla="*/ 1295 w 1295"/>
                <a:gd name="T31" fmla="*/ 457 h 471"/>
                <a:gd name="T32" fmla="*/ 1294 w 1295"/>
                <a:gd name="T33" fmla="*/ 463 h 471"/>
                <a:gd name="T34" fmla="*/ 1288 w 1295"/>
                <a:gd name="T35" fmla="*/ 469 h 471"/>
                <a:gd name="T36" fmla="*/ 1282 w 1295"/>
                <a:gd name="T37" fmla="*/ 471 h 471"/>
                <a:gd name="T38" fmla="*/ 14 w 1295"/>
                <a:gd name="T39" fmla="*/ 471 h 471"/>
                <a:gd name="T40" fmla="*/ 6 w 1295"/>
                <a:gd name="T41" fmla="*/ 469 h 471"/>
                <a:gd name="T42" fmla="*/ 2 w 1295"/>
                <a:gd name="T43" fmla="*/ 463 h 471"/>
                <a:gd name="T44" fmla="*/ 0 w 1295"/>
                <a:gd name="T45" fmla="*/ 457 h 471"/>
                <a:gd name="T46" fmla="*/ 1 w 1295"/>
                <a:gd name="T47" fmla="*/ 451 h 471"/>
                <a:gd name="T48" fmla="*/ 6 w 1295"/>
                <a:gd name="T49" fmla="*/ 445 h 471"/>
                <a:gd name="T50" fmla="*/ 112 w 1295"/>
                <a:gd name="T51" fmla="*/ 370 h 471"/>
                <a:gd name="T52" fmla="*/ 145 w 1295"/>
                <a:gd name="T53" fmla="*/ 344 h 471"/>
                <a:gd name="T54" fmla="*/ 174 w 1295"/>
                <a:gd name="T55" fmla="*/ 314 h 471"/>
                <a:gd name="T56" fmla="*/ 199 w 1295"/>
                <a:gd name="T57" fmla="*/ 281 h 471"/>
                <a:gd name="T58" fmla="*/ 219 w 1295"/>
                <a:gd name="T59" fmla="*/ 246 h 471"/>
                <a:gd name="T60" fmla="*/ 235 w 1295"/>
                <a:gd name="T61" fmla="*/ 207 h 471"/>
                <a:gd name="T62" fmla="*/ 248 w 1295"/>
                <a:gd name="T63" fmla="*/ 168 h 471"/>
                <a:gd name="T64" fmla="*/ 255 w 1295"/>
                <a:gd name="T65" fmla="*/ 127 h 471"/>
                <a:gd name="T66" fmla="*/ 257 w 1295"/>
                <a:gd name="T67" fmla="*/ 85 h 471"/>
                <a:gd name="T68" fmla="*/ 255 w 1295"/>
                <a:gd name="T69" fmla="*/ 43 h 471"/>
                <a:gd name="T70" fmla="*/ 248 w 1295"/>
                <a:gd name="T7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5" h="471">
                  <a:moveTo>
                    <a:pt x="248" y="0"/>
                  </a:moveTo>
                  <a:lnTo>
                    <a:pt x="1048" y="0"/>
                  </a:lnTo>
                  <a:lnTo>
                    <a:pt x="1048" y="0"/>
                  </a:lnTo>
                  <a:lnTo>
                    <a:pt x="1040" y="43"/>
                  </a:lnTo>
                  <a:lnTo>
                    <a:pt x="1038" y="85"/>
                  </a:lnTo>
                  <a:lnTo>
                    <a:pt x="1041" y="127"/>
                  </a:lnTo>
                  <a:lnTo>
                    <a:pt x="1048" y="168"/>
                  </a:lnTo>
                  <a:lnTo>
                    <a:pt x="1059" y="207"/>
                  </a:lnTo>
                  <a:lnTo>
                    <a:pt x="1076" y="246"/>
                  </a:lnTo>
                  <a:lnTo>
                    <a:pt x="1097" y="281"/>
                  </a:lnTo>
                  <a:lnTo>
                    <a:pt x="1122" y="314"/>
                  </a:lnTo>
                  <a:lnTo>
                    <a:pt x="1151" y="344"/>
                  </a:lnTo>
                  <a:lnTo>
                    <a:pt x="1183" y="370"/>
                  </a:lnTo>
                  <a:lnTo>
                    <a:pt x="1289" y="445"/>
                  </a:lnTo>
                  <a:lnTo>
                    <a:pt x="1294" y="451"/>
                  </a:lnTo>
                  <a:lnTo>
                    <a:pt x="1295" y="457"/>
                  </a:lnTo>
                  <a:lnTo>
                    <a:pt x="1294" y="463"/>
                  </a:lnTo>
                  <a:lnTo>
                    <a:pt x="1288" y="469"/>
                  </a:lnTo>
                  <a:lnTo>
                    <a:pt x="1282" y="471"/>
                  </a:lnTo>
                  <a:lnTo>
                    <a:pt x="14" y="471"/>
                  </a:lnTo>
                  <a:lnTo>
                    <a:pt x="6" y="469"/>
                  </a:lnTo>
                  <a:lnTo>
                    <a:pt x="2" y="463"/>
                  </a:lnTo>
                  <a:lnTo>
                    <a:pt x="0" y="457"/>
                  </a:lnTo>
                  <a:lnTo>
                    <a:pt x="1" y="451"/>
                  </a:lnTo>
                  <a:lnTo>
                    <a:pt x="6" y="445"/>
                  </a:lnTo>
                  <a:lnTo>
                    <a:pt x="112" y="370"/>
                  </a:lnTo>
                  <a:lnTo>
                    <a:pt x="145" y="344"/>
                  </a:lnTo>
                  <a:lnTo>
                    <a:pt x="174" y="314"/>
                  </a:lnTo>
                  <a:lnTo>
                    <a:pt x="199" y="281"/>
                  </a:lnTo>
                  <a:lnTo>
                    <a:pt x="219" y="246"/>
                  </a:lnTo>
                  <a:lnTo>
                    <a:pt x="235" y="207"/>
                  </a:lnTo>
                  <a:lnTo>
                    <a:pt x="248" y="168"/>
                  </a:lnTo>
                  <a:lnTo>
                    <a:pt x="255" y="127"/>
                  </a:lnTo>
                  <a:lnTo>
                    <a:pt x="257" y="85"/>
                  </a:lnTo>
                  <a:lnTo>
                    <a:pt x="255" y="4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AEC6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31"/>
            <p:cNvSpPr>
              <a:spLocks/>
            </p:cNvSpPr>
            <p:nvPr/>
          </p:nvSpPr>
          <p:spPr bwMode="auto">
            <a:xfrm>
              <a:off x="3982248" y="2409661"/>
              <a:ext cx="541338" cy="411163"/>
            </a:xfrm>
            <a:custGeom>
              <a:avLst/>
              <a:gdLst>
                <a:gd name="T0" fmla="*/ 206 w 3414"/>
                <a:gd name="T1" fmla="*/ 0 h 2590"/>
                <a:gd name="T2" fmla="*/ 3208 w 3414"/>
                <a:gd name="T3" fmla="*/ 0 h 2590"/>
                <a:gd name="T4" fmla="*/ 3241 w 3414"/>
                <a:gd name="T5" fmla="*/ 3 h 2590"/>
                <a:gd name="T6" fmla="*/ 3273 w 3414"/>
                <a:gd name="T7" fmla="*/ 11 h 2590"/>
                <a:gd name="T8" fmla="*/ 3302 w 3414"/>
                <a:gd name="T9" fmla="*/ 23 h 2590"/>
                <a:gd name="T10" fmla="*/ 3329 w 3414"/>
                <a:gd name="T11" fmla="*/ 40 h 2590"/>
                <a:gd name="T12" fmla="*/ 3353 w 3414"/>
                <a:gd name="T13" fmla="*/ 60 h 2590"/>
                <a:gd name="T14" fmla="*/ 3373 w 3414"/>
                <a:gd name="T15" fmla="*/ 84 h 2590"/>
                <a:gd name="T16" fmla="*/ 3390 w 3414"/>
                <a:gd name="T17" fmla="*/ 111 h 2590"/>
                <a:gd name="T18" fmla="*/ 3402 w 3414"/>
                <a:gd name="T19" fmla="*/ 141 h 2590"/>
                <a:gd name="T20" fmla="*/ 3411 w 3414"/>
                <a:gd name="T21" fmla="*/ 173 h 2590"/>
                <a:gd name="T22" fmla="*/ 3414 w 3414"/>
                <a:gd name="T23" fmla="*/ 206 h 2590"/>
                <a:gd name="T24" fmla="*/ 3414 w 3414"/>
                <a:gd name="T25" fmla="*/ 2384 h 2590"/>
                <a:gd name="T26" fmla="*/ 3411 w 3414"/>
                <a:gd name="T27" fmla="*/ 2417 h 2590"/>
                <a:gd name="T28" fmla="*/ 3402 w 3414"/>
                <a:gd name="T29" fmla="*/ 2449 h 2590"/>
                <a:gd name="T30" fmla="*/ 3390 w 3414"/>
                <a:gd name="T31" fmla="*/ 2478 h 2590"/>
                <a:gd name="T32" fmla="*/ 3373 w 3414"/>
                <a:gd name="T33" fmla="*/ 2505 h 2590"/>
                <a:gd name="T34" fmla="*/ 3353 w 3414"/>
                <a:gd name="T35" fmla="*/ 2530 h 2590"/>
                <a:gd name="T36" fmla="*/ 3329 w 3414"/>
                <a:gd name="T37" fmla="*/ 2550 h 2590"/>
                <a:gd name="T38" fmla="*/ 3302 w 3414"/>
                <a:gd name="T39" fmla="*/ 2567 h 2590"/>
                <a:gd name="T40" fmla="*/ 3273 w 3414"/>
                <a:gd name="T41" fmla="*/ 2580 h 2590"/>
                <a:gd name="T42" fmla="*/ 3241 w 3414"/>
                <a:gd name="T43" fmla="*/ 2587 h 2590"/>
                <a:gd name="T44" fmla="*/ 3208 w 3414"/>
                <a:gd name="T45" fmla="*/ 2590 h 2590"/>
                <a:gd name="T46" fmla="*/ 206 w 3414"/>
                <a:gd name="T47" fmla="*/ 2590 h 2590"/>
                <a:gd name="T48" fmla="*/ 172 w 3414"/>
                <a:gd name="T49" fmla="*/ 2587 h 2590"/>
                <a:gd name="T50" fmla="*/ 141 w 3414"/>
                <a:gd name="T51" fmla="*/ 2580 h 2590"/>
                <a:gd name="T52" fmla="*/ 111 w 3414"/>
                <a:gd name="T53" fmla="*/ 2567 h 2590"/>
                <a:gd name="T54" fmla="*/ 84 w 3414"/>
                <a:gd name="T55" fmla="*/ 2550 h 2590"/>
                <a:gd name="T56" fmla="*/ 60 w 3414"/>
                <a:gd name="T57" fmla="*/ 2530 h 2590"/>
                <a:gd name="T58" fmla="*/ 39 w 3414"/>
                <a:gd name="T59" fmla="*/ 2505 h 2590"/>
                <a:gd name="T60" fmla="*/ 23 w 3414"/>
                <a:gd name="T61" fmla="*/ 2478 h 2590"/>
                <a:gd name="T62" fmla="*/ 10 w 3414"/>
                <a:gd name="T63" fmla="*/ 2449 h 2590"/>
                <a:gd name="T64" fmla="*/ 3 w 3414"/>
                <a:gd name="T65" fmla="*/ 2417 h 2590"/>
                <a:gd name="T66" fmla="*/ 0 w 3414"/>
                <a:gd name="T67" fmla="*/ 2384 h 2590"/>
                <a:gd name="T68" fmla="*/ 0 w 3414"/>
                <a:gd name="T69" fmla="*/ 206 h 2590"/>
                <a:gd name="T70" fmla="*/ 3 w 3414"/>
                <a:gd name="T71" fmla="*/ 173 h 2590"/>
                <a:gd name="T72" fmla="*/ 10 w 3414"/>
                <a:gd name="T73" fmla="*/ 141 h 2590"/>
                <a:gd name="T74" fmla="*/ 23 w 3414"/>
                <a:gd name="T75" fmla="*/ 111 h 2590"/>
                <a:gd name="T76" fmla="*/ 39 w 3414"/>
                <a:gd name="T77" fmla="*/ 84 h 2590"/>
                <a:gd name="T78" fmla="*/ 60 w 3414"/>
                <a:gd name="T79" fmla="*/ 60 h 2590"/>
                <a:gd name="T80" fmla="*/ 84 w 3414"/>
                <a:gd name="T81" fmla="*/ 40 h 2590"/>
                <a:gd name="T82" fmla="*/ 111 w 3414"/>
                <a:gd name="T83" fmla="*/ 23 h 2590"/>
                <a:gd name="T84" fmla="*/ 141 w 3414"/>
                <a:gd name="T85" fmla="*/ 11 h 2590"/>
                <a:gd name="T86" fmla="*/ 172 w 3414"/>
                <a:gd name="T87" fmla="*/ 3 h 2590"/>
                <a:gd name="T88" fmla="*/ 206 w 3414"/>
                <a:gd name="T89" fmla="*/ 0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14" h="2590">
                  <a:moveTo>
                    <a:pt x="206" y="0"/>
                  </a:moveTo>
                  <a:lnTo>
                    <a:pt x="3208" y="0"/>
                  </a:lnTo>
                  <a:lnTo>
                    <a:pt x="3241" y="3"/>
                  </a:lnTo>
                  <a:lnTo>
                    <a:pt x="3273" y="11"/>
                  </a:lnTo>
                  <a:lnTo>
                    <a:pt x="3302" y="23"/>
                  </a:lnTo>
                  <a:lnTo>
                    <a:pt x="3329" y="40"/>
                  </a:lnTo>
                  <a:lnTo>
                    <a:pt x="3353" y="60"/>
                  </a:lnTo>
                  <a:lnTo>
                    <a:pt x="3373" y="84"/>
                  </a:lnTo>
                  <a:lnTo>
                    <a:pt x="3390" y="111"/>
                  </a:lnTo>
                  <a:lnTo>
                    <a:pt x="3402" y="141"/>
                  </a:lnTo>
                  <a:lnTo>
                    <a:pt x="3411" y="173"/>
                  </a:lnTo>
                  <a:lnTo>
                    <a:pt x="3414" y="206"/>
                  </a:lnTo>
                  <a:lnTo>
                    <a:pt x="3414" y="2384"/>
                  </a:lnTo>
                  <a:lnTo>
                    <a:pt x="3411" y="2417"/>
                  </a:lnTo>
                  <a:lnTo>
                    <a:pt x="3402" y="2449"/>
                  </a:lnTo>
                  <a:lnTo>
                    <a:pt x="3390" y="2478"/>
                  </a:lnTo>
                  <a:lnTo>
                    <a:pt x="3373" y="2505"/>
                  </a:lnTo>
                  <a:lnTo>
                    <a:pt x="3353" y="2530"/>
                  </a:lnTo>
                  <a:lnTo>
                    <a:pt x="3329" y="2550"/>
                  </a:lnTo>
                  <a:lnTo>
                    <a:pt x="3302" y="2567"/>
                  </a:lnTo>
                  <a:lnTo>
                    <a:pt x="3273" y="2580"/>
                  </a:lnTo>
                  <a:lnTo>
                    <a:pt x="3241" y="2587"/>
                  </a:lnTo>
                  <a:lnTo>
                    <a:pt x="3208" y="2590"/>
                  </a:lnTo>
                  <a:lnTo>
                    <a:pt x="206" y="2590"/>
                  </a:lnTo>
                  <a:lnTo>
                    <a:pt x="172" y="2587"/>
                  </a:lnTo>
                  <a:lnTo>
                    <a:pt x="141" y="2580"/>
                  </a:lnTo>
                  <a:lnTo>
                    <a:pt x="111" y="2567"/>
                  </a:lnTo>
                  <a:lnTo>
                    <a:pt x="84" y="2550"/>
                  </a:lnTo>
                  <a:lnTo>
                    <a:pt x="60" y="2530"/>
                  </a:lnTo>
                  <a:lnTo>
                    <a:pt x="39" y="2505"/>
                  </a:lnTo>
                  <a:lnTo>
                    <a:pt x="23" y="2478"/>
                  </a:lnTo>
                  <a:lnTo>
                    <a:pt x="10" y="2449"/>
                  </a:lnTo>
                  <a:lnTo>
                    <a:pt x="3" y="2417"/>
                  </a:lnTo>
                  <a:lnTo>
                    <a:pt x="0" y="2384"/>
                  </a:lnTo>
                  <a:lnTo>
                    <a:pt x="0" y="206"/>
                  </a:lnTo>
                  <a:lnTo>
                    <a:pt x="3" y="173"/>
                  </a:lnTo>
                  <a:lnTo>
                    <a:pt x="10" y="141"/>
                  </a:lnTo>
                  <a:lnTo>
                    <a:pt x="23" y="111"/>
                  </a:lnTo>
                  <a:lnTo>
                    <a:pt x="39" y="84"/>
                  </a:lnTo>
                  <a:lnTo>
                    <a:pt x="60" y="60"/>
                  </a:lnTo>
                  <a:lnTo>
                    <a:pt x="84" y="40"/>
                  </a:lnTo>
                  <a:lnTo>
                    <a:pt x="111" y="23"/>
                  </a:lnTo>
                  <a:lnTo>
                    <a:pt x="141" y="11"/>
                  </a:lnTo>
                  <a:lnTo>
                    <a:pt x="172" y="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EBF7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32"/>
            <p:cNvSpPr>
              <a:spLocks/>
            </p:cNvSpPr>
            <p:nvPr/>
          </p:nvSpPr>
          <p:spPr bwMode="auto">
            <a:xfrm>
              <a:off x="3982248" y="2409661"/>
              <a:ext cx="541338" cy="327025"/>
            </a:xfrm>
            <a:custGeom>
              <a:avLst/>
              <a:gdLst>
                <a:gd name="T0" fmla="*/ 206 w 3414"/>
                <a:gd name="T1" fmla="*/ 0 h 2061"/>
                <a:gd name="T2" fmla="*/ 3208 w 3414"/>
                <a:gd name="T3" fmla="*/ 0 h 2061"/>
                <a:gd name="T4" fmla="*/ 3241 w 3414"/>
                <a:gd name="T5" fmla="*/ 3 h 2061"/>
                <a:gd name="T6" fmla="*/ 3273 w 3414"/>
                <a:gd name="T7" fmla="*/ 11 h 2061"/>
                <a:gd name="T8" fmla="*/ 3302 w 3414"/>
                <a:gd name="T9" fmla="*/ 23 h 2061"/>
                <a:gd name="T10" fmla="*/ 3329 w 3414"/>
                <a:gd name="T11" fmla="*/ 40 h 2061"/>
                <a:gd name="T12" fmla="*/ 3353 w 3414"/>
                <a:gd name="T13" fmla="*/ 60 h 2061"/>
                <a:gd name="T14" fmla="*/ 3373 w 3414"/>
                <a:gd name="T15" fmla="*/ 84 h 2061"/>
                <a:gd name="T16" fmla="*/ 3390 w 3414"/>
                <a:gd name="T17" fmla="*/ 111 h 2061"/>
                <a:gd name="T18" fmla="*/ 3402 w 3414"/>
                <a:gd name="T19" fmla="*/ 141 h 2061"/>
                <a:gd name="T20" fmla="*/ 3411 w 3414"/>
                <a:gd name="T21" fmla="*/ 173 h 2061"/>
                <a:gd name="T22" fmla="*/ 3414 w 3414"/>
                <a:gd name="T23" fmla="*/ 206 h 2061"/>
                <a:gd name="T24" fmla="*/ 3414 w 3414"/>
                <a:gd name="T25" fmla="*/ 2061 h 2061"/>
                <a:gd name="T26" fmla="*/ 0 w 3414"/>
                <a:gd name="T27" fmla="*/ 2061 h 2061"/>
                <a:gd name="T28" fmla="*/ 0 w 3414"/>
                <a:gd name="T29" fmla="*/ 206 h 2061"/>
                <a:gd name="T30" fmla="*/ 3 w 3414"/>
                <a:gd name="T31" fmla="*/ 173 h 2061"/>
                <a:gd name="T32" fmla="*/ 10 w 3414"/>
                <a:gd name="T33" fmla="*/ 141 h 2061"/>
                <a:gd name="T34" fmla="*/ 23 w 3414"/>
                <a:gd name="T35" fmla="*/ 111 h 2061"/>
                <a:gd name="T36" fmla="*/ 39 w 3414"/>
                <a:gd name="T37" fmla="*/ 84 h 2061"/>
                <a:gd name="T38" fmla="*/ 60 w 3414"/>
                <a:gd name="T39" fmla="*/ 60 h 2061"/>
                <a:gd name="T40" fmla="*/ 84 w 3414"/>
                <a:gd name="T41" fmla="*/ 40 h 2061"/>
                <a:gd name="T42" fmla="*/ 111 w 3414"/>
                <a:gd name="T43" fmla="*/ 23 h 2061"/>
                <a:gd name="T44" fmla="*/ 141 w 3414"/>
                <a:gd name="T45" fmla="*/ 11 h 2061"/>
                <a:gd name="T46" fmla="*/ 172 w 3414"/>
                <a:gd name="T47" fmla="*/ 3 h 2061"/>
                <a:gd name="T48" fmla="*/ 206 w 3414"/>
                <a:gd name="T49" fmla="*/ 0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14" h="2061">
                  <a:moveTo>
                    <a:pt x="206" y="0"/>
                  </a:moveTo>
                  <a:lnTo>
                    <a:pt x="3208" y="0"/>
                  </a:lnTo>
                  <a:lnTo>
                    <a:pt x="3241" y="3"/>
                  </a:lnTo>
                  <a:lnTo>
                    <a:pt x="3273" y="11"/>
                  </a:lnTo>
                  <a:lnTo>
                    <a:pt x="3302" y="23"/>
                  </a:lnTo>
                  <a:lnTo>
                    <a:pt x="3329" y="40"/>
                  </a:lnTo>
                  <a:lnTo>
                    <a:pt x="3353" y="60"/>
                  </a:lnTo>
                  <a:lnTo>
                    <a:pt x="3373" y="84"/>
                  </a:lnTo>
                  <a:lnTo>
                    <a:pt x="3390" y="111"/>
                  </a:lnTo>
                  <a:lnTo>
                    <a:pt x="3402" y="141"/>
                  </a:lnTo>
                  <a:lnTo>
                    <a:pt x="3411" y="173"/>
                  </a:lnTo>
                  <a:lnTo>
                    <a:pt x="3414" y="206"/>
                  </a:lnTo>
                  <a:lnTo>
                    <a:pt x="3414" y="2061"/>
                  </a:lnTo>
                  <a:lnTo>
                    <a:pt x="0" y="2061"/>
                  </a:lnTo>
                  <a:lnTo>
                    <a:pt x="0" y="206"/>
                  </a:lnTo>
                  <a:lnTo>
                    <a:pt x="3" y="173"/>
                  </a:lnTo>
                  <a:lnTo>
                    <a:pt x="10" y="141"/>
                  </a:lnTo>
                  <a:lnTo>
                    <a:pt x="23" y="111"/>
                  </a:lnTo>
                  <a:lnTo>
                    <a:pt x="39" y="84"/>
                  </a:lnTo>
                  <a:lnTo>
                    <a:pt x="60" y="60"/>
                  </a:lnTo>
                  <a:lnTo>
                    <a:pt x="84" y="40"/>
                  </a:lnTo>
                  <a:lnTo>
                    <a:pt x="111" y="23"/>
                  </a:lnTo>
                  <a:lnTo>
                    <a:pt x="141" y="11"/>
                  </a:lnTo>
                  <a:lnTo>
                    <a:pt x="172" y="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2E1B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33"/>
            <p:cNvSpPr>
              <a:spLocks/>
            </p:cNvSpPr>
            <p:nvPr/>
          </p:nvSpPr>
          <p:spPr bwMode="auto">
            <a:xfrm>
              <a:off x="4131473" y="2895436"/>
              <a:ext cx="242888" cy="38100"/>
            </a:xfrm>
            <a:custGeom>
              <a:avLst/>
              <a:gdLst>
                <a:gd name="T0" fmla="*/ 117 w 1530"/>
                <a:gd name="T1" fmla="*/ 0 h 235"/>
                <a:gd name="T2" fmla="*/ 1412 w 1530"/>
                <a:gd name="T3" fmla="*/ 0 h 235"/>
                <a:gd name="T4" fmla="*/ 1439 w 1530"/>
                <a:gd name="T5" fmla="*/ 3 h 235"/>
                <a:gd name="T6" fmla="*/ 1463 w 1530"/>
                <a:gd name="T7" fmla="*/ 11 h 235"/>
                <a:gd name="T8" fmla="*/ 1485 w 1530"/>
                <a:gd name="T9" fmla="*/ 26 h 235"/>
                <a:gd name="T10" fmla="*/ 1504 w 1530"/>
                <a:gd name="T11" fmla="*/ 43 h 235"/>
                <a:gd name="T12" fmla="*/ 1517 w 1530"/>
                <a:gd name="T13" fmla="*/ 66 h 235"/>
                <a:gd name="T14" fmla="*/ 1527 w 1530"/>
                <a:gd name="T15" fmla="*/ 90 h 235"/>
                <a:gd name="T16" fmla="*/ 1530 w 1530"/>
                <a:gd name="T17" fmla="*/ 118 h 235"/>
                <a:gd name="T18" fmla="*/ 1527 w 1530"/>
                <a:gd name="T19" fmla="*/ 145 h 235"/>
                <a:gd name="T20" fmla="*/ 1517 w 1530"/>
                <a:gd name="T21" fmla="*/ 169 h 235"/>
                <a:gd name="T22" fmla="*/ 1504 w 1530"/>
                <a:gd name="T23" fmla="*/ 191 h 235"/>
                <a:gd name="T24" fmla="*/ 1485 w 1530"/>
                <a:gd name="T25" fmla="*/ 209 h 235"/>
                <a:gd name="T26" fmla="*/ 1463 w 1530"/>
                <a:gd name="T27" fmla="*/ 224 h 235"/>
                <a:gd name="T28" fmla="*/ 1439 w 1530"/>
                <a:gd name="T29" fmla="*/ 232 h 235"/>
                <a:gd name="T30" fmla="*/ 1412 w 1530"/>
                <a:gd name="T31" fmla="*/ 235 h 235"/>
                <a:gd name="T32" fmla="*/ 117 w 1530"/>
                <a:gd name="T33" fmla="*/ 235 h 235"/>
                <a:gd name="T34" fmla="*/ 90 w 1530"/>
                <a:gd name="T35" fmla="*/ 232 h 235"/>
                <a:gd name="T36" fmla="*/ 65 w 1530"/>
                <a:gd name="T37" fmla="*/ 224 h 235"/>
                <a:gd name="T38" fmla="*/ 44 w 1530"/>
                <a:gd name="T39" fmla="*/ 209 h 235"/>
                <a:gd name="T40" fmla="*/ 26 w 1530"/>
                <a:gd name="T41" fmla="*/ 191 h 235"/>
                <a:gd name="T42" fmla="*/ 11 w 1530"/>
                <a:gd name="T43" fmla="*/ 169 h 235"/>
                <a:gd name="T44" fmla="*/ 3 w 1530"/>
                <a:gd name="T45" fmla="*/ 145 h 235"/>
                <a:gd name="T46" fmla="*/ 0 w 1530"/>
                <a:gd name="T47" fmla="*/ 118 h 235"/>
                <a:gd name="T48" fmla="*/ 3 w 1530"/>
                <a:gd name="T49" fmla="*/ 90 h 235"/>
                <a:gd name="T50" fmla="*/ 11 w 1530"/>
                <a:gd name="T51" fmla="*/ 66 h 235"/>
                <a:gd name="T52" fmla="*/ 26 w 1530"/>
                <a:gd name="T53" fmla="*/ 43 h 235"/>
                <a:gd name="T54" fmla="*/ 44 w 1530"/>
                <a:gd name="T55" fmla="*/ 26 h 235"/>
                <a:gd name="T56" fmla="*/ 65 w 1530"/>
                <a:gd name="T57" fmla="*/ 11 h 235"/>
                <a:gd name="T58" fmla="*/ 90 w 1530"/>
                <a:gd name="T59" fmla="*/ 3 h 235"/>
                <a:gd name="T60" fmla="*/ 117 w 1530"/>
                <a:gd name="T6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30" h="235">
                  <a:moveTo>
                    <a:pt x="117" y="0"/>
                  </a:moveTo>
                  <a:lnTo>
                    <a:pt x="1412" y="0"/>
                  </a:lnTo>
                  <a:lnTo>
                    <a:pt x="1439" y="3"/>
                  </a:lnTo>
                  <a:lnTo>
                    <a:pt x="1463" y="11"/>
                  </a:lnTo>
                  <a:lnTo>
                    <a:pt x="1485" y="26"/>
                  </a:lnTo>
                  <a:lnTo>
                    <a:pt x="1504" y="43"/>
                  </a:lnTo>
                  <a:lnTo>
                    <a:pt x="1517" y="66"/>
                  </a:lnTo>
                  <a:lnTo>
                    <a:pt x="1527" y="90"/>
                  </a:lnTo>
                  <a:lnTo>
                    <a:pt x="1530" y="118"/>
                  </a:lnTo>
                  <a:lnTo>
                    <a:pt x="1527" y="145"/>
                  </a:lnTo>
                  <a:lnTo>
                    <a:pt x="1517" y="169"/>
                  </a:lnTo>
                  <a:lnTo>
                    <a:pt x="1504" y="191"/>
                  </a:lnTo>
                  <a:lnTo>
                    <a:pt x="1485" y="209"/>
                  </a:lnTo>
                  <a:lnTo>
                    <a:pt x="1463" y="224"/>
                  </a:lnTo>
                  <a:lnTo>
                    <a:pt x="1439" y="232"/>
                  </a:lnTo>
                  <a:lnTo>
                    <a:pt x="1412" y="235"/>
                  </a:lnTo>
                  <a:lnTo>
                    <a:pt x="117" y="235"/>
                  </a:lnTo>
                  <a:lnTo>
                    <a:pt x="90" y="232"/>
                  </a:lnTo>
                  <a:lnTo>
                    <a:pt x="65" y="224"/>
                  </a:lnTo>
                  <a:lnTo>
                    <a:pt x="44" y="209"/>
                  </a:lnTo>
                  <a:lnTo>
                    <a:pt x="26" y="191"/>
                  </a:lnTo>
                  <a:lnTo>
                    <a:pt x="11" y="169"/>
                  </a:lnTo>
                  <a:lnTo>
                    <a:pt x="3" y="145"/>
                  </a:lnTo>
                  <a:lnTo>
                    <a:pt x="0" y="118"/>
                  </a:lnTo>
                  <a:lnTo>
                    <a:pt x="3" y="90"/>
                  </a:lnTo>
                  <a:lnTo>
                    <a:pt x="11" y="66"/>
                  </a:lnTo>
                  <a:lnTo>
                    <a:pt x="26" y="43"/>
                  </a:lnTo>
                  <a:lnTo>
                    <a:pt x="44" y="26"/>
                  </a:lnTo>
                  <a:lnTo>
                    <a:pt x="65" y="11"/>
                  </a:lnTo>
                  <a:lnTo>
                    <a:pt x="90" y="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EBF7F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4125622" y="2453772"/>
              <a:ext cx="248071" cy="247643"/>
              <a:chOff x="-642938" y="2555875"/>
              <a:chExt cx="919163" cy="917575"/>
            </a:xfrm>
            <a:solidFill>
              <a:srgbClr val="D1B890"/>
            </a:solidFill>
          </p:grpSpPr>
          <p:sp>
            <p:nvSpPr>
              <p:cNvPr id="175" name="Freeform 41"/>
              <p:cNvSpPr>
                <a:spLocks noEditPoints="1"/>
              </p:cNvSpPr>
              <p:nvPr/>
            </p:nvSpPr>
            <p:spPr bwMode="auto">
              <a:xfrm>
                <a:off x="-642938" y="2555875"/>
                <a:ext cx="919163" cy="917575"/>
              </a:xfrm>
              <a:custGeom>
                <a:avLst/>
                <a:gdLst>
                  <a:gd name="T0" fmla="*/ 1490 w 3474"/>
                  <a:gd name="T1" fmla="*/ 559 h 3471"/>
                  <a:gd name="T2" fmla="*/ 1133 w 3474"/>
                  <a:gd name="T3" fmla="*/ 723 h 3471"/>
                  <a:gd name="T4" fmla="*/ 773 w 3474"/>
                  <a:gd name="T5" fmla="*/ 539 h 3471"/>
                  <a:gd name="T6" fmla="*/ 534 w 3474"/>
                  <a:gd name="T7" fmla="*/ 759 h 3471"/>
                  <a:gd name="T8" fmla="*/ 731 w 3474"/>
                  <a:gd name="T9" fmla="*/ 1101 h 3471"/>
                  <a:gd name="T10" fmla="*/ 586 w 3474"/>
                  <a:gd name="T11" fmla="*/ 1470 h 3471"/>
                  <a:gd name="T12" fmla="*/ 198 w 3474"/>
                  <a:gd name="T13" fmla="*/ 1582 h 3471"/>
                  <a:gd name="T14" fmla="*/ 540 w 3474"/>
                  <a:gd name="T15" fmla="*/ 1973 h 3471"/>
                  <a:gd name="T16" fmla="*/ 685 w 3474"/>
                  <a:gd name="T17" fmla="*/ 2269 h 3471"/>
                  <a:gd name="T18" fmla="*/ 543 w 3474"/>
                  <a:gd name="T19" fmla="*/ 2699 h 3471"/>
                  <a:gd name="T20" fmla="*/ 772 w 3474"/>
                  <a:gd name="T21" fmla="*/ 2945 h 3471"/>
                  <a:gd name="T22" fmla="*/ 1077 w 3474"/>
                  <a:gd name="T23" fmla="*/ 2745 h 3471"/>
                  <a:gd name="T24" fmla="*/ 1366 w 3474"/>
                  <a:gd name="T25" fmla="*/ 2855 h 3471"/>
                  <a:gd name="T26" fmla="*/ 1565 w 3474"/>
                  <a:gd name="T27" fmla="*/ 3261 h 3471"/>
                  <a:gd name="T28" fmla="*/ 1908 w 3474"/>
                  <a:gd name="T29" fmla="*/ 3261 h 3471"/>
                  <a:gd name="T30" fmla="*/ 2111 w 3474"/>
                  <a:gd name="T31" fmla="*/ 2855 h 3471"/>
                  <a:gd name="T32" fmla="*/ 2424 w 3474"/>
                  <a:gd name="T33" fmla="*/ 2745 h 3471"/>
                  <a:gd name="T34" fmla="*/ 2712 w 3474"/>
                  <a:gd name="T35" fmla="*/ 2938 h 3471"/>
                  <a:gd name="T36" fmla="*/ 2758 w 3474"/>
                  <a:gd name="T37" fmla="*/ 2440 h 3471"/>
                  <a:gd name="T38" fmla="*/ 2828 w 3474"/>
                  <a:gd name="T39" fmla="*/ 2186 h 3471"/>
                  <a:gd name="T40" fmla="*/ 2959 w 3474"/>
                  <a:gd name="T41" fmla="*/ 1958 h 3471"/>
                  <a:gd name="T42" fmla="*/ 3279 w 3474"/>
                  <a:gd name="T43" fmla="*/ 1574 h 3471"/>
                  <a:gd name="T44" fmla="*/ 2889 w 3474"/>
                  <a:gd name="T45" fmla="*/ 1463 h 3471"/>
                  <a:gd name="T46" fmla="*/ 2741 w 3474"/>
                  <a:gd name="T47" fmla="*/ 1095 h 3471"/>
                  <a:gd name="T48" fmla="*/ 2937 w 3474"/>
                  <a:gd name="T49" fmla="*/ 754 h 3471"/>
                  <a:gd name="T50" fmla="*/ 2699 w 3474"/>
                  <a:gd name="T51" fmla="*/ 535 h 3471"/>
                  <a:gd name="T52" fmla="*/ 2338 w 3474"/>
                  <a:gd name="T53" fmla="*/ 720 h 3471"/>
                  <a:gd name="T54" fmla="*/ 1972 w 3474"/>
                  <a:gd name="T55" fmla="*/ 556 h 3471"/>
                  <a:gd name="T56" fmla="*/ 1579 w 3474"/>
                  <a:gd name="T57" fmla="*/ 195 h 3471"/>
                  <a:gd name="T58" fmla="*/ 2034 w 3474"/>
                  <a:gd name="T59" fmla="*/ 62 h 3471"/>
                  <a:gd name="T60" fmla="*/ 2302 w 3474"/>
                  <a:gd name="T61" fmla="*/ 482 h 3471"/>
                  <a:gd name="T62" fmla="*/ 2741 w 3474"/>
                  <a:gd name="T63" fmla="*/ 341 h 3471"/>
                  <a:gd name="T64" fmla="*/ 3115 w 3474"/>
                  <a:gd name="T65" fmla="*/ 672 h 3471"/>
                  <a:gd name="T66" fmla="*/ 3098 w 3474"/>
                  <a:gd name="T67" fmla="*/ 893 h 3471"/>
                  <a:gd name="T68" fmla="*/ 3361 w 3474"/>
                  <a:gd name="T69" fmla="*/ 1393 h 3471"/>
                  <a:gd name="T70" fmla="*/ 3474 w 3474"/>
                  <a:gd name="T71" fmla="*/ 1583 h 3471"/>
                  <a:gd name="T72" fmla="*/ 3387 w 3474"/>
                  <a:gd name="T73" fmla="*/ 2061 h 3471"/>
                  <a:gd name="T74" fmla="*/ 2954 w 3474"/>
                  <a:gd name="T75" fmla="*/ 2377 h 3471"/>
                  <a:gd name="T76" fmla="*/ 3127 w 3474"/>
                  <a:gd name="T77" fmla="*/ 2769 h 3471"/>
                  <a:gd name="T78" fmla="*/ 2772 w 3474"/>
                  <a:gd name="T79" fmla="*/ 3124 h 3471"/>
                  <a:gd name="T80" fmla="*/ 2380 w 3474"/>
                  <a:gd name="T81" fmla="*/ 2951 h 3471"/>
                  <a:gd name="T82" fmla="*/ 2063 w 3474"/>
                  <a:gd name="T83" fmla="*/ 3384 h 3471"/>
                  <a:gd name="T84" fmla="*/ 1583 w 3474"/>
                  <a:gd name="T85" fmla="*/ 3471 h 3471"/>
                  <a:gd name="T86" fmla="*/ 1393 w 3474"/>
                  <a:gd name="T87" fmla="*/ 3357 h 3471"/>
                  <a:gd name="T88" fmla="*/ 898 w 3474"/>
                  <a:gd name="T89" fmla="*/ 3099 h 3471"/>
                  <a:gd name="T90" fmla="*/ 677 w 3474"/>
                  <a:gd name="T91" fmla="*/ 3115 h 3471"/>
                  <a:gd name="T92" fmla="*/ 345 w 3474"/>
                  <a:gd name="T93" fmla="*/ 2742 h 3471"/>
                  <a:gd name="T94" fmla="*/ 488 w 3474"/>
                  <a:gd name="T95" fmla="*/ 2308 h 3471"/>
                  <a:gd name="T96" fmla="*/ 62 w 3474"/>
                  <a:gd name="T97" fmla="*/ 2047 h 3471"/>
                  <a:gd name="T98" fmla="*/ 3 w 3474"/>
                  <a:gd name="T99" fmla="*/ 1555 h 3471"/>
                  <a:gd name="T100" fmla="*/ 146 w 3474"/>
                  <a:gd name="T101" fmla="*/ 1387 h 3471"/>
                  <a:gd name="T102" fmla="*/ 355 w 3474"/>
                  <a:gd name="T103" fmla="*/ 868 h 3471"/>
                  <a:gd name="T104" fmla="*/ 373 w 3474"/>
                  <a:gd name="T105" fmla="*/ 647 h 3471"/>
                  <a:gd name="T106" fmla="*/ 764 w 3474"/>
                  <a:gd name="T107" fmla="*/ 342 h 3471"/>
                  <a:gd name="T108" fmla="*/ 1243 w 3474"/>
                  <a:gd name="T109" fmla="*/ 453 h 3471"/>
                  <a:gd name="T110" fmla="*/ 1452 w 3474"/>
                  <a:gd name="T111" fmla="*/ 41 h 3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74" h="3471">
                    <a:moveTo>
                      <a:pt x="1579" y="195"/>
                    </a:moveTo>
                    <a:lnTo>
                      <a:pt x="1571" y="197"/>
                    </a:lnTo>
                    <a:lnTo>
                      <a:pt x="1564" y="204"/>
                    </a:lnTo>
                    <a:lnTo>
                      <a:pt x="1560" y="211"/>
                    </a:lnTo>
                    <a:lnTo>
                      <a:pt x="1508" y="518"/>
                    </a:lnTo>
                    <a:lnTo>
                      <a:pt x="1502" y="540"/>
                    </a:lnTo>
                    <a:lnTo>
                      <a:pt x="1490" y="559"/>
                    </a:lnTo>
                    <a:lnTo>
                      <a:pt x="1476" y="575"/>
                    </a:lnTo>
                    <a:lnTo>
                      <a:pt x="1458" y="587"/>
                    </a:lnTo>
                    <a:lnTo>
                      <a:pt x="1437" y="596"/>
                    </a:lnTo>
                    <a:lnTo>
                      <a:pt x="1357" y="620"/>
                    </a:lnTo>
                    <a:lnTo>
                      <a:pt x="1280" y="650"/>
                    </a:lnTo>
                    <a:lnTo>
                      <a:pt x="1205" y="684"/>
                    </a:lnTo>
                    <a:lnTo>
                      <a:pt x="1133" y="723"/>
                    </a:lnTo>
                    <a:lnTo>
                      <a:pt x="1113" y="733"/>
                    </a:lnTo>
                    <a:lnTo>
                      <a:pt x="1090" y="737"/>
                    </a:lnTo>
                    <a:lnTo>
                      <a:pt x="1068" y="736"/>
                    </a:lnTo>
                    <a:lnTo>
                      <a:pt x="1046" y="731"/>
                    </a:lnTo>
                    <a:lnTo>
                      <a:pt x="1026" y="719"/>
                    </a:lnTo>
                    <a:lnTo>
                      <a:pt x="776" y="541"/>
                    </a:lnTo>
                    <a:lnTo>
                      <a:pt x="773" y="539"/>
                    </a:lnTo>
                    <a:lnTo>
                      <a:pt x="768" y="538"/>
                    </a:lnTo>
                    <a:lnTo>
                      <a:pt x="764" y="538"/>
                    </a:lnTo>
                    <a:lnTo>
                      <a:pt x="761" y="538"/>
                    </a:lnTo>
                    <a:lnTo>
                      <a:pt x="758" y="539"/>
                    </a:lnTo>
                    <a:lnTo>
                      <a:pt x="755" y="540"/>
                    </a:lnTo>
                    <a:lnTo>
                      <a:pt x="750" y="543"/>
                    </a:lnTo>
                    <a:lnTo>
                      <a:pt x="534" y="759"/>
                    </a:lnTo>
                    <a:lnTo>
                      <a:pt x="530" y="767"/>
                    </a:lnTo>
                    <a:lnTo>
                      <a:pt x="529" y="776"/>
                    </a:lnTo>
                    <a:lnTo>
                      <a:pt x="532" y="785"/>
                    </a:lnTo>
                    <a:lnTo>
                      <a:pt x="712" y="1038"/>
                    </a:lnTo>
                    <a:lnTo>
                      <a:pt x="724" y="1058"/>
                    </a:lnTo>
                    <a:lnTo>
                      <a:pt x="730" y="1079"/>
                    </a:lnTo>
                    <a:lnTo>
                      <a:pt x="731" y="1101"/>
                    </a:lnTo>
                    <a:lnTo>
                      <a:pt x="727" y="1123"/>
                    </a:lnTo>
                    <a:lnTo>
                      <a:pt x="718" y="1144"/>
                    </a:lnTo>
                    <a:lnTo>
                      <a:pt x="679" y="1216"/>
                    </a:lnTo>
                    <a:lnTo>
                      <a:pt x="645" y="1292"/>
                    </a:lnTo>
                    <a:lnTo>
                      <a:pt x="616" y="1369"/>
                    </a:lnTo>
                    <a:lnTo>
                      <a:pt x="594" y="1448"/>
                    </a:lnTo>
                    <a:lnTo>
                      <a:pt x="586" y="1470"/>
                    </a:lnTo>
                    <a:lnTo>
                      <a:pt x="573" y="1488"/>
                    </a:lnTo>
                    <a:lnTo>
                      <a:pt x="556" y="1503"/>
                    </a:lnTo>
                    <a:lnTo>
                      <a:pt x="537" y="1514"/>
                    </a:lnTo>
                    <a:lnTo>
                      <a:pt x="515" y="1521"/>
                    </a:lnTo>
                    <a:lnTo>
                      <a:pt x="212" y="1571"/>
                    </a:lnTo>
                    <a:lnTo>
                      <a:pt x="204" y="1574"/>
                    </a:lnTo>
                    <a:lnTo>
                      <a:pt x="198" y="1582"/>
                    </a:lnTo>
                    <a:lnTo>
                      <a:pt x="196" y="1590"/>
                    </a:lnTo>
                    <a:lnTo>
                      <a:pt x="196" y="1895"/>
                    </a:lnTo>
                    <a:lnTo>
                      <a:pt x="198" y="1905"/>
                    </a:lnTo>
                    <a:lnTo>
                      <a:pt x="204" y="1911"/>
                    </a:lnTo>
                    <a:lnTo>
                      <a:pt x="212" y="1914"/>
                    </a:lnTo>
                    <a:lnTo>
                      <a:pt x="519" y="1967"/>
                    </a:lnTo>
                    <a:lnTo>
                      <a:pt x="540" y="1973"/>
                    </a:lnTo>
                    <a:lnTo>
                      <a:pt x="560" y="1984"/>
                    </a:lnTo>
                    <a:lnTo>
                      <a:pt x="576" y="1999"/>
                    </a:lnTo>
                    <a:lnTo>
                      <a:pt x="589" y="2017"/>
                    </a:lnTo>
                    <a:lnTo>
                      <a:pt x="597" y="2038"/>
                    </a:lnTo>
                    <a:lnTo>
                      <a:pt x="621" y="2118"/>
                    </a:lnTo>
                    <a:lnTo>
                      <a:pt x="650" y="2195"/>
                    </a:lnTo>
                    <a:lnTo>
                      <a:pt x="685" y="2269"/>
                    </a:lnTo>
                    <a:lnTo>
                      <a:pt x="725" y="2341"/>
                    </a:lnTo>
                    <a:lnTo>
                      <a:pt x="735" y="2362"/>
                    </a:lnTo>
                    <a:lnTo>
                      <a:pt x="739" y="2384"/>
                    </a:lnTo>
                    <a:lnTo>
                      <a:pt x="738" y="2406"/>
                    </a:lnTo>
                    <a:lnTo>
                      <a:pt x="731" y="2429"/>
                    </a:lnTo>
                    <a:lnTo>
                      <a:pt x="721" y="2449"/>
                    </a:lnTo>
                    <a:lnTo>
                      <a:pt x="543" y="2699"/>
                    </a:lnTo>
                    <a:lnTo>
                      <a:pt x="539" y="2707"/>
                    </a:lnTo>
                    <a:lnTo>
                      <a:pt x="540" y="2715"/>
                    </a:lnTo>
                    <a:lnTo>
                      <a:pt x="545" y="2724"/>
                    </a:lnTo>
                    <a:lnTo>
                      <a:pt x="761" y="2939"/>
                    </a:lnTo>
                    <a:lnTo>
                      <a:pt x="764" y="2942"/>
                    </a:lnTo>
                    <a:lnTo>
                      <a:pt x="768" y="2944"/>
                    </a:lnTo>
                    <a:lnTo>
                      <a:pt x="772" y="2945"/>
                    </a:lnTo>
                    <a:lnTo>
                      <a:pt x="775" y="2945"/>
                    </a:lnTo>
                    <a:lnTo>
                      <a:pt x="778" y="2945"/>
                    </a:lnTo>
                    <a:lnTo>
                      <a:pt x="782" y="2943"/>
                    </a:lnTo>
                    <a:lnTo>
                      <a:pt x="785" y="2942"/>
                    </a:lnTo>
                    <a:lnTo>
                      <a:pt x="1040" y="2761"/>
                    </a:lnTo>
                    <a:lnTo>
                      <a:pt x="1058" y="2751"/>
                    </a:lnTo>
                    <a:lnTo>
                      <a:pt x="1077" y="2745"/>
                    </a:lnTo>
                    <a:lnTo>
                      <a:pt x="1096" y="2743"/>
                    </a:lnTo>
                    <a:lnTo>
                      <a:pt x="1113" y="2745"/>
                    </a:lnTo>
                    <a:lnTo>
                      <a:pt x="1129" y="2749"/>
                    </a:lnTo>
                    <a:lnTo>
                      <a:pt x="1145" y="2757"/>
                    </a:lnTo>
                    <a:lnTo>
                      <a:pt x="1217" y="2793"/>
                    </a:lnTo>
                    <a:lnTo>
                      <a:pt x="1291" y="2827"/>
                    </a:lnTo>
                    <a:lnTo>
                      <a:pt x="1366" y="2855"/>
                    </a:lnTo>
                    <a:lnTo>
                      <a:pt x="1443" y="2878"/>
                    </a:lnTo>
                    <a:lnTo>
                      <a:pt x="1464" y="2886"/>
                    </a:lnTo>
                    <a:lnTo>
                      <a:pt x="1482" y="2899"/>
                    </a:lnTo>
                    <a:lnTo>
                      <a:pt x="1498" y="2915"/>
                    </a:lnTo>
                    <a:lnTo>
                      <a:pt x="1508" y="2934"/>
                    </a:lnTo>
                    <a:lnTo>
                      <a:pt x="1515" y="2956"/>
                    </a:lnTo>
                    <a:lnTo>
                      <a:pt x="1565" y="3261"/>
                    </a:lnTo>
                    <a:lnTo>
                      <a:pt x="1569" y="3269"/>
                    </a:lnTo>
                    <a:lnTo>
                      <a:pt x="1576" y="3274"/>
                    </a:lnTo>
                    <a:lnTo>
                      <a:pt x="1584" y="3276"/>
                    </a:lnTo>
                    <a:lnTo>
                      <a:pt x="1891" y="3276"/>
                    </a:lnTo>
                    <a:lnTo>
                      <a:pt x="1899" y="3274"/>
                    </a:lnTo>
                    <a:lnTo>
                      <a:pt x="1905" y="3269"/>
                    </a:lnTo>
                    <a:lnTo>
                      <a:pt x="1908" y="3261"/>
                    </a:lnTo>
                    <a:lnTo>
                      <a:pt x="1960" y="2956"/>
                    </a:lnTo>
                    <a:lnTo>
                      <a:pt x="1967" y="2935"/>
                    </a:lnTo>
                    <a:lnTo>
                      <a:pt x="1977" y="2915"/>
                    </a:lnTo>
                    <a:lnTo>
                      <a:pt x="1992" y="2899"/>
                    </a:lnTo>
                    <a:lnTo>
                      <a:pt x="2011" y="2886"/>
                    </a:lnTo>
                    <a:lnTo>
                      <a:pt x="2032" y="2878"/>
                    </a:lnTo>
                    <a:lnTo>
                      <a:pt x="2111" y="2855"/>
                    </a:lnTo>
                    <a:lnTo>
                      <a:pt x="2188" y="2826"/>
                    </a:lnTo>
                    <a:lnTo>
                      <a:pt x="2264" y="2791"/>
                    </a:lnTo>
                    <a:lnTo>
                      <a:pt x="2336" y="2751"/>
                    </a:lnTo>
                    <a:lnTo>
                      <a:pt x="2357" y="2743"/>
                    </a:lnTo>
                    <a:lnTo>
                      <a:pt x="2379" y="2739"/>
                    </a:lnTo>
                    <a:lnTo>
                      <a:pt x="2401" y="2740"/>
                    </a:lnTo>
                    <a:lnTo>
                      <a:pt x="2424" y="2745"/>
                    </a:lnTo>
                    <a:lnTo>
                      <a:pt x="2443" y="2757"/>
                    </a:lnTo>
                    <a:lnTo>
                      <a:pt x="2695" y="2935"/>
                    </a:lnTo>
                    <a:lnTo>
                      <a:pt x="2698" y="2937"/>
                    </a:lnTo>
                    <a:lnTo>
                      <a:pt x="2701" y="2938"/>
                    </a:lnTo>
                    <a:lnTo>
                      <a:pt x="2705" y="2939"/>
                    </a:lnTo>
                    <a:lnTo>
                      <a:pt x="2709" y="2939"/>
                    </a:lnTo>
                    <a:lnTo>
                      <a:pt x="2712" y="2938"/>
                    </a:lnTo>
                    <a:lnTo>
                      <a:pt x="2716" y="2936"/>
                    </a:lnTo>
                    <a:lnTo>
                      <a:pt x="2719" y="2933"/>
                    </a:lnTo>
                    <a:lnTo>
                      <a:pt x="2936" y="2717"/>
                    </a:lnTo>
                    <a:lnTo>
                      <a:pt x="2941" y="2709"/>
                    </a:lnTo>
                    <a:lnTo>
                      <a:pt x="2941" y="2701"/>
                    </a:lnTo>
                    <a:lnTo>
                      <a:pt x="2938" y="2692"/>
                    </a:lnTo>
                    <a:lnTo>
                      <a:pt x="2758" y="2440"/>
                    </a:lnTo>
                    <a:lnTo>
                      <a:pt x="2748" y="2420"/>
                    </a:lnTo>
                    <a:lnTo>
                      <a:pt x="2741" y="2398"/>
                    </a:lnTo>
                    <a:lnTo>
                      <a:pt x="2741" y="2376"/>
                    </a:lnTo>
                    <a:lnTo>
                      <a:pt x="2746" y="2354"/>
                    </a:lnTo>
                    <a:lnTo>
                      <a:pt x="2754" y="2334"/>
                    </a:lnTo>
                    <a:lnTo>
                      <a:pt x="2794" y="2261"/>
                    </a:lnTo>
                    <a:lnTo>
                      <a:pt x="2828" y="2186"/>
                    </a:lnTo>
                    <a:lnTo>
                      <a:pt x="2857" y="2109"/>
                    </a:lnTo>
                    <a:lnTo>
                      <a:pt x="2881" y="2030"/>
                    </a:lnTo>
                    <a:lnTo>
                      <a:pt x="2889" y="2009"/>
                    </a:lnTo>
                    <a:lnTo>
                      <a:pt x="2901" y="1990"/>
                    </a:lnTo>
                    <a:lnTo>
                      <a:pt x="2918" y="1975"/>
                    </a:lnTo>
                    <a:lnTo>
                      <a:pt x="2937" y="1965"/>
                    </a:lnTo>
                    <a:lnTo>
                      <a:pt x="2959" y="1958"/>
                    </a:lnTo>
                    <a:lnTo>
                      <a:pt x="3264" y="1907"/>
                    </a:lnTo>
                    <a:lnTo>
                      <a:pt x="3272" y="1903"/>
                    </a:lnTo>
                    <a:lnTo>
                      <a:pt x="3278" y="1897"/>
                    </a:lnTo>
                    <a:lnTo>
                      <a:pt x="3280" y="1889"/>
                    </a:lnTo>
                    <a:lnTo>
                      <a:pt x="3281" y="1889"/>
                    </a:lnTo>
                    <a:lnTo>
                      <a:pt x="3281" y="1583"/>
                    </a:lnTo>
                    <a:lnTo>
                      <a:pt x="3279" y="1574"/>
                    </a:lnTo>
                    <a:lnTo>
                      <a:pt x="3273" y="1568"/>
                    </a:lnTo>
                    <a:lnTo>
                      <a:pt x="3265" y="1564"/>
                    </a:lnTo>
                    <a:lnTo>
                      <a:pt x="2960" y="1512"/>
                    </a:lnTo>
                    <a:lnTo>
                      <a:pt x="2938" y="1507"/>
                    </a:lnTo>
                    <a:lnTo>
                      <a:pt x="2919" y="1495"/>
                    </a:lnTo>
                    <a:lnTo>
                      <a:pt x="2902" y="1481"/>
                    </a:lnTo>
                    <a:lnTo>
                      <a:pt x="2889" y="1463"/>
                    </a:lnTo>
                    <a:lnTo>
                      <a:pt x="2882" y="1441"/>
                    </a:lnTo>
                    <a:lnTo>
                      <a:pt x="2859" y="1361"/>
                    </a:lnTo>
                    <a:lnTo>
                      <a:pt x="2829" y="1284"/>
                    </a:lnTo>
                    <a:lnTo>
                      <a:pt x="2795" y="1210"/>
                    </a:lnTo>
                    <a:lnTo>
                      <a:pt x="2755" y="1137"/>
                    </a:lnTo>
                    <a:lnTo>
                      <a:pt x="2746" y="1117"/>
                    </a:lnTo>
                    <a:lnTo>
                      <a:pt x="2741" y="1095"/>
                    </a:lnTo>
                    <a:lnTo>
                      <a:pt x="2742" y="1072"/>
                    </a:lnTo>
                    <a:lnTo>
                      <a:pt x="2749" y="1050"/>
                    </a:lnTo>
                    <a:lnTo>
                      <a:pt x="2759" y="1030"/>
                    </a:lnTo>
                    <a:lnTo>
                      <a:pt x="2939" y="779"/>
                    </a:lnTo>
                    <a:lnTo>
                      <a:pt x="2942" y="771"/>
                    </a:lnTo>
                    <a:lnTo>
                      <a:pt x="2941" y="761"/>
                    </a:lnTo>
                    <a:lnTo>
                      <a:pt x="2937" y="754"/>
                    </a:lnTo>
                    <a:lnTo>
                      <a:pt x="2720" y="538"/>
                    </a:lnTo>
                    <a:lnTo>
                      <a:pt x="2716" y="536"/>
                    </a:lnTo>
                    <a:lnTo>
                      <a:pt x="2713" y="534"/>
                    </a:lnTo>
                    <a:lnTo>
                      <a:pt x="2710" y="533"/>
                    </a:lnTo>
                    <a:lnTo>
                      <a:pt x="2707" y="533"/>
                    </a:lnTo>
                    <a:lnTo>
                      <a:pt x="2703" y="533"/>
                    </a:lnTo>
                    <a:lnTo>
                      <a:pt x="2699" y="535"/>
                    </a:lnTo>
                    <a:lnTo>
                      <a:pt x="2696" y="536"/>
                    </a:lnTo>
                    <a:lnTo>
                      <a:pt x="2445" y="716"/>
                    </a:lnTo>
                    <a:lnTo>
                      <a:pt x="2425" y="727"/>
                    </a:lnTo>
                    <a:lnTo>
                      <a:pt x="2404" y="733"/>
                    </a:lnTo>
                    <a:lnTo>
                      <a:pt x="2381" y="734"/>
                    </a:lnTo>
                    <a:lnTo>
                      <a:pt x="2359" y="730"/>
                    </a:lnTo>
                    <a:lnTo>
                      <a:pt x="2338" y="720"/>
                    </a:lnTo>
                    <a:lnTo>
                      <a:pt x="2264" y="680"/>
                    </a:lnTo>
                    <a:lnTo>
                      <a:pt x="2187" y="645"/>
                    </a:lnTo>
                    <a:lnTo>
                      <a:pt x="2108" y="616"/>
                    </a:lnTo>
                    <a:lnTo>
                      <a:pt x="2027" y="593"/>
                    </a:lnTo>
                    <a:lnTo>
                      <a:pt x="2006" y="584"/>
                    </a:lnTo>
                    <a:lnTo>
                      <a:pt x="1988" y="572"/>
                    </a:lnTo>
                    <a:lnTo>
                      <a:pt x="1972" y="556"/>
                    </a:lnTo>
                    <a:lnTo>
                      <a:pt x="1961" y="536"/>
                    </a:lnTo>
                    <a:lnTo>
                      <a:pt x="1955" y="514"/>
                    </a:lnTo>
                    <a:lnTo>
                      <a:pt x="1904" y="211"/>
                    </a:lnTo>
                    <a:lnTo>
                      <a:pt x="1900" y="204"/>
                    </a:lnTo>
                    <a:lnTo>
                      <a:pt x="1894" y="197"/>
                    </a:lnTo>
                    <a:lnTo>
                      <a:pt x="1885" y="195"/>
                    </a:lnTo>
                    <a:lnTo>
                      <a:pt x="1579" y="195"/>
                    </a:lnTo>
                    <a:close/>
                    <a:moveTo>
                      <a:pt x="1578" y="0"/>
                    </a:moveTo>
                    <a:lnTo>
                      <a:pt x="1883" y="0"/>
                    </a:lnTo>
                    <a:lnTo>
                      <a:pt x="1918" y="3"/>
                    </a:lnTo>
                    <a:lnTo>
                      <a:pt x="1951" y="11"/>
                    </a:lnTo>
                    <a:lnTo>
                      <a:pt x="1981" y="24"/>
                    </a:lnTo>
                    <a:lnTo>
                      <a:pt x="2010" y="41"/>
                    </a:lnTo>
                    <a:lnTo>
                      <a:pt x="2034" y="62"/>
                    </a:lnTo>
                    <a:lnTo>
                      <a:pt x="2056" y="86"/>
                    </a:lnTo>
                    <a:lnTo>
                      <a:pt x="2074" y="115"/>
                    </a:lnTo>
                    <a:lnTo>
                      <a:pt x="2087" y="146"/>
                    </a:lnTo>
                    <a:lnTo>
                      <a:pt x="2095" y="179"/>
                    </a:lnTo>
                    <a:lnTo>
                      <a:pt x="2136" y="420"/>
                    </a:lnTo>
                    <a:lnTo>
                      <a:pt x="2220" y="448"/>
                    </a:lnTo>
                    <a:lnTo>
                      <a:pt x="2302" y="482"/>
                    </a:lnTo>
                    <a:lnTo>
                      <a:pt x="2381" y="521"/>
                    </a:lnTo>
                    <a:lnTo>
                      <a:pt x="2583" y="378"/>
                    </a:lnTo>
                    <a:lnTo>
                      <a:pt x="2612" y="360"/>
                    </a:lnTo>
                    <a:lnTo>
                      <a:pt x="2642" y="348"/>
                    </a:lnTo>
                    <a:lnTo>
                      <a:pt x="2674" y="340"/>
                    </a:lnTo>
                    <a:lnTo>
                      <a:pt x="2708" y="337"/>
                    </a:lnTo>
                    <a:lnTo>
                      <a:pt x="2741" y="341"/>
                    </a:lnTo>
                    <a:lnTo>
                      <a:pt x="2774" y="348"/>
                    </a:lnTo>
                    <a:lnTo>
                      <a:pt x="2805" y="361"/>
                    </a:lnTo>
                    <a:lnTo>
                      <a:pt x="2833" y="379"/>
                    </a:lnTo>
                    <a:lnTo>
                      <a:pt x="2859" y="401"/>
                    </a:lnTo>
                    <a:lnTo>
                      <a:pt x="3075" y="617"/>
                    </a:lnTo>
                    <a:lnTo>
                      <a:pt x="3098" y="642"/>
                    </a:lnTo>
                    <a:lnTo>
                      <a:pt x="3115" y="672"/>
                    </a:lnTo>
                    <a:lnTo>
                      <a:pt x="3128" y="702"/>
                    </a:lnTo>
                    <a:lnTo>
                      <a:pt x="3136" y="734"/>
                    </a:lnTo>
                    <a:lnTo>
                      <a:pt x="3138" y="767"/>
                    </a:lnTo>
                    <a:lnTo>
                      <a:pt x="3136" y="799"/>
                    </a:lnTo>
                    <a:lnTo>
                      <a:pt x="3129" y="832"/>
                    </a:lnTo>
                    <a:lnTo>
                      <a:pt x="3116" y="864"/>
                    </a:lnTo>
                    <a:lnTo>
                      <a:pt x="3098" y="893"/>
                    </a:lnTo>
                    <a:lnTo>
                      <a:pt x="2955" y="1094"/>
                    </a:lnTo>
                    <a:lnTo>
                      <a:pt x="2993" y="1171"/>
                    </a:lnTo>
                    <a:lnTo>
                      <a:pt x="3025" y="1249"/>
                    </a:lnTo>
                    <a:lnTo>
                      <a:pt x="3053" y="1330"/>
                    </a:lnTo>
                    <a:lnTo>
                      <a:pt x="3297" y="1371"/>
                    </a:lnTo>
                    <a:lnTo>
                      <a:pt x="3330" y="1379"/>
                    </a:lnTo>
                    <a:lnTo>
                      <a:pt x="3361" y="1393"/>
                    </a:lnTo>
                    <a:lnTo>
                      <a:pt x="3389" y="1411"/>
                    </a:lnTo>
                    <a:lnTo>
                      <a:pt x="3414" y="1432"/>
                    </a:lnTo>
                    <a:lnTo>
                      <a:pt x="3435" y="1457"/>
                    </a:lnTo>
                    <a:lnTo>
                      <a:pt x="3452" y="1485"/>
                    </a:lnTo>
                    <a:lnTo>
                      <a:pt x="3464" y="1516"/>
                    </a:lnTo>
                    <a:lnTo>
                      <a:pt x="3472" y="1549"/>
                    </a:lnTo>
                    <a:lnTo>
                      <a:pt x="3474" y="1583"/>
                    </a:lnTo>
                    <a:lnTo>
                      <a:pt x="3474" y="1889"/>
                    </a:lnTo>
                    <a:lnTo>
                      <a:pt x="3472" y="1922"/>
                    </a:lnTo>
                    <a:lnTo>
                      <a:pt x="3463" y="1955"/>
                    </a:lnTo>
                    <a:lnTo>
                      <a:pt x="3451" y="1986"/>
                    </a:lnTo>
                    <a:lnTo>
                      <a:pt x="3434" y="2014"/>
                    </a:lnTo>
                    <a:lnTo>
                      <a:pt x="3413" y="2039"/>
                    </a:lnTo>
                    <a:lnTo>
                      <a:pt x="3387" y="2061"/>
                    </a:lnTo>
                    <a:lnTo>
                      <a:pt x="3360" y="2079"/>
                    </a:lnTo>
                    <a:lnTo>
                      <a:pt x="3328" y="2091"/>
                    </a:lnTo>
                    <a:lnTo>
                      <a:pt x="3296" y="2100"/>
                    </a:lnTo>
                    <a:lnTo>
                      <a:pt x="3052" y="2141"/>
                    </a:lnTo>
                    <a:lnTo>
                      <a:pt x="3024" y="2221"/>
                    </a:lnTo>
                    <a:lnTo>
                      <a:pt x="2990" y="2300"/>
                    </a:lnTo>
                    <a:lnTo>
                      <a:pt x="2954" y="2377"/>
                    </a:lnTo>
                    <a:lnTo>
                      <a:pt x="3097" y="2578"/>
                    </a:lnTo>
                    <a:lnTo>
                      <a:pt x="3115" y="2608"/>
                    </a:lnTo>
                    <a:lnTo>
                      <a:pt x="3127" y="2640"/>
                    </a:lnTo>
                    <a:lnTo>
                      <a:pt x="3134" y="2671"/>
                    </a:lnTo>
                    <a:lnTo>
                      <a:pt x="3137" y="2705"/>
                    </a:lnTo>
                    <a:lnTo>
                      <a:pt x="3134" y="2738"/>
                    </a:lnTo>
                    <a:lnTo>
                      <a:pt x="3127" y="2769"/>
                    </a:lnTo>
                    <a:lnTo>
                      <a:pt x="3114" y="2800"/>
                    </a:lnTo>
                    <a:lnTo>
                      <a:pt x="3096" y="2828"/>
                    </a:lnTo>
                    <a:lnTo>
                      <a:pt x="3074" y="2855"/>
                    </a:lnTo>
                    <a:lnTo>
                      <a:pt x="2857" y="3071"/>
                    </a:lnTo>
                    <a:lnTo>
                      <a:pt x="2831" y="3093"/>
                    </a:lnTo>
                    <a:lnTo>
                      <a:pt x="2803" y="3111"/>
                    </a:lnTo>
                    <a:lnTo>
                      <a:pt x="2772" y="3124"/>
                    </a:lnTo>
                    <a:lnTo>
                      <a:pt x="2739" y="3131"/>
                    </a:lnTo>
                    <a:lnTo>
                      <a:pt x="2705" y="3134"/>
                    </a:lnTo>
                    <a:lnTo>
                      <a:pt x="2673" y="3131"/>
                    </a:lnTo>
                    <a:lnTo>
                      <a:pt x="2640" y="3124"/>
                    </a:lnTo>
                    <a:lnTo>
                      <a:pt x="2609" y="3111"/>
                    </a:lnTo>
                    <a:lnTo>
                      <a:pt x="2581" y="3094"/>
                    </a:lnTo>
                    <a:lnTo>
                      <a:pt x="2380" y="2951"/>
                    </a:lnTo>
                    <a:lnTo>
                      <a:pt x="2303" y="2988"/>
                    </a:lnTo>
                    <a:lnTo>
                      <a:pt x="2224" y="3020"/>
                    </a:lnTo>
                    <a:lnTo>
                      <a:pt x="2143" y="3049"/>
                    </a:lnTo>
                    <a:lnTo>
                      <a:pt x="2102" y="3292"/>
                    </a:lnTo>
                    <a:lnTo>
                      <a:pt x="2093" y="3325"/>
                    </a:lnTo>
                    <a:lnTo>
                      <a:pt x="2081" y="3357"/>
                    </a:lnTo>
                    <a:lnTo>
                      <a:pt x="2063" y="3384"/>
                    </a:lnTo>
                    <a:lnTo>
                      <a:pt x="2041" y="3409"/>
                    </a:lnTo>
                    <a:lnTo>
                      <a:pt x="2016" y="3430"/>
                    </a:lnTo>
                    <a:lnTo>
                      <a:pt x="1988" y="3447"/>
                    </a:lnTo>
                    <a:lnTo>
                      <a:pt x="1957" y="3460"/>
                    </a:lnTo>
                    <a:lnTo>
                      <a:pt x="1924" y="3468"/>
                    </a:lnTo>
                    <a:lnTo>
                      <a:pt x="1891" y="3471"/>
                    </a:lnTo>
                    <a:lnTo>
                      <a:pt x="1583" y="3471"/>
                    </a:lnTo>
                    <a:lnTo>
                      <a:pt x="1550" y="3468"/>
                    </a:lnTo>
                    <a:lnTo>
                      <a:pt x="1517" y="3460"/>
                    </a:lnTo>
                    <a:lnTo>
                      <a:pt x="1486" y="3447"/>
                    </a:lnTo>
                    <a:lnTo>
                      <a:pt x="1458" y="3430"/>
                    </a:lnTo>
                    <a:lnTo>
                      <a:pt x="1432" y="3409"/>
                    </a:lnTo>
                    <a:lnTo>
                      <a:pt x="1411" y="3384"/>
                    </a:lnTo>
                    <a:lnTo>
                      <a:pt x="1393" y="3357"/>
                    </a:lnTo>
                    <a:lnTo>
                      <a:pt x="1381" y="3325"/>
                    </a:lnTo>
                    <a:lnTo>
                      <a:pt x="1372" y="3292"/>
                    </a:lnTo>
                    <a:lnTo>
                      <a:pt x="1331" y="3049"/>
                    </a:lnTo>
                    <a:lnTo>
                      <a:pt x="1253" y="3021"/>
                    </a:lnTo>
                    <a:lnTo>
                      <a:pt x="1176" y="2990"/>
                    </a:lnTo>
                    <a:lnTo>
                      <a:pt x="1102" y="2954"/>
                    </a:lnTo>
                    <a:lnTo>
                      <a:pt x="898" y="3099"/>
                    </a:lnTo>
                    <a:lnTo>
                      <a:pt x="870" y="3116"/>
                    </a:lnTo>
                    <a:lnTo>
                      <a:pt x="839" y="3129"/>
                    </a:lnTo>
                    <a:lnTo>
                      <a:pt x="807" y="3136"/>
                    </a:lnTo>
                    <a:lnTo>
                      <a:pt x="774" y="3139"/>
                    </a:lnTo>
                    <a:lnTo>
                      <a:pt x="740" y="3136"/>
                    </a:lnTo>
                    <a:lnTo>
                      <a:pt x="707" y="3129"/>
                    </a:lnTo>
                    <a:lnTo>
                      <a:pt x="677" y="3115"/>
                    </a:lnTo>
                    <a:lnTo>
                      <a:pt x="648" y="3098"/>
                    </a:lnTo>
                    <a:lnTo>
                      <a:pt x="622" y="3076"/>
                    </a:lnTo>
                    <a:lnTo>
                      <a:pt x="406" y="2860"/>
                    </a:lnTo>
                    <a:lnTo>
                      <a:pt x="383" y="2834"/>
                    </a:lnTo>
                    <a:lnTo>
                      <a:pt x="366" y="2805"/>
                    </a:lnTo>
                    <a:lnTo>
                      <a:pt x="354" y="2775"/>
                    </a:lnTo>
                    <a:lnTo>
                      <a:pt x="345" y="2742"/>
                    </a:lnTo>
                    <a:lnTo>
                      <a:pt x="343" y="2709"/>
                    </a:lnTo>
                    <a:lnTo>
                      <a:pt x="345" y="2676"/>
                    </a:lnTo>
                    <a:lnTo>
                      <a:pt x="353" y="2645"/>
                    </a:lnTo>
                    <a:lnTo>
                      <a:pt x="365" y="2613"/>
                    </a:lnTo>
                    <a:lnTo>
                      <a:pt x="383" y="2584"/>
                    </a:lnTo>
                    <a:lnTo>
                      <a:pt x="526" y="2385"/>
                    </a:lnTo>
                    <a:lnTo>
                      <a:pt x="488" y="2308"/>
                    </a:lnTo>
                    <a:lnTo>
                      <a:pt x="454" y="2229"/>
                    </a:lnTo>
                    <a:lnTo>
                      <a:pt x="426" y="2149"/>
                    </a:lnTo>
                    <a:lnTo>
                      <a:pt x="179" y="2107"/>
                    </a:lnTo>
                    <a:lnTo>
                      <a:pt x="146" y="2099"/>
                    </a:lnTo>
                    <a:lnTo>
                      <a:pt x="115" y="2086"/>
                    </a:lnTo>
                    <a:lnTo>
                      <a:pt x="87" y="2068"/>
                    </a:lnTo>
                    <a:lnTo>
                      <a:pt x="62" y="2047"/>
                    </a:lnTo>
                    <a:lnTo>
                      <a:pt x="41" y="2022"/>
                    </a:lnTo>
                    <a:lnTo>
                      <a:pt x="23" y="1993"/>
                    </a:lnTo>
                    <a:lnTo>
                      <a:pt x="11" y="1963"/>
                    </a:lnTo>
                    <a:lnTo>
                      <a:pt x="3" y="1930"/>
                    </a:lnTo>
                    <a:lnTo>
                      <a:pt x="0" y="1895"/>
                    </a:lnTo>
                    <a:lnTo>
                      <a:pt x="0" y="1590"/>
                    </a:lnTo>
                    <a:lnTo>
                      <a:pt x="3" y="1555"/>
                    </a:lnTo>
                    <a:lnTo>
                      <a:pt x="11" y="1523"/>
                    </a:lnTo>
                    <a:lnTo>
                      <a:pt x="23" y="1492"/>
                    </a:lnTo>
                    <a:lnTo>
                      <a:pt x="41" y="1465"/>
                    </a:lnTo>
                    <a:lnTo>
                      <a:pt x="62" y="1439"/>
                    </a:lnTo>
                    <a:lnTo>
                      <a:pt x="87" y="1418"/>
                    </a:lnTo>
                    <a:lnTo>
                      <a:pt x="115" y="1400"/>
                    </a:lnTo>
                    <a:lnTo>
                      <a:pt x="146" y="1387"/>
                    </a:lnTo>
                    <a:lnTo>
                      <a:pt x="179" y="1378"/>
                    </a:lnTo>
                    <a:lnTo>
                      <a:pt x="420" y="1338"/>
                    </a:lnTo>
                    <a:lnTo>
                      <a:pt x="448" y="1257"/>
                    </a:lnTo>
                    <a:lnTo>
                      <a:pt x="479" y="1178"/>
                    </a:lnTo>
                    <a:lnTo>
                      <a:pt x="517" y="1101"/>
                    </a:lnTo>
                    <a:lnTo>
                      <a:pt x="372" y="897"/>
                    </a:lnTo>
                    <a:lnTo>
                      <a:pt x="355" y="868"/>
                    </a:lnTo>
                    <a:lnTo>
                      <a:pt x="342" y="836"/>
                    </a:lnTo>
                    <a:lnTo>
                      <a:pt x="335" y="804"/>
                    </a:lnTo>
                    <a:lnTo>
                      <a:pt x="332" y="771"/>
                    </a:lnTo>
                    <a:lnTo>
                      <a:pt x="335" y="738"/>
                    </a:lnTo>
                    <a:lnTo>
                      <a:pt x="343" y="707"/>
                    </a:lnTo>
                    <a:lnTo>
                      <a:pt x="356" y="676"/>
                    </a:lnTo>
                    <a:lnTo>
                      <a:pt x="373" y="647"/>
                    </a:lnTo>
                    <a:lnTo>
                      <a:pt x="395" y="621"/>
                    </a:lnTo>
                    <a:lnTo>
                      <a:pt x="612" y="405"/>
                    </a:lnTo>
                    <a:lnTo>
                      <a:pt x="638" y="383"/>
                    </a:lnTo>
                    <a:lnTo>
                      <a:pt x="666" y="365"/>
                    </a:lnTo>
                    <a:lnTo>
                      <a:pt x="697" y="352"/>
                    </a:lnTo>
                    <a:lnTo>
                      <a:pt x="729" y="345"/>
                    </a:lnTo>
                    <a:lnTo>
                      <a:pt x="764" y="342"/>
                    </a:lnTo>
                    <a:lnTo>
                      <a:pt x="797" y="345"/>
                    </a:lnTo>
                    <a:lnTo>
                      <a:pt x="830" y="352"/>
                    </a:lnTo>
                    <a:lnTo>
                      <a:pt x="860" y="365"/>
                    </a:lnTo>
                    <a:lnTo>
                      <a:pt x="889" y="382"/>
                    </a:lnTo>
                    <a:lnTo>
                      <a:pt x="1088" y="525"/>
                    </a:lnTo>
                    <a:lnTo>
                      <a:pt x="1164" y="487"/>
                    </a:lnTo>
                    <a:lnTo>
                      <a:pt x="1243" y="453"/>
                    </a:lnTo>
                    <a:lnTo>
                      <a:pt x="1324" y="426"/>
                    </a:lnTo>
                    <a:lnTo>
                      <a:pt x="1366" y="179"/>
                    </a:lnTo>
                    <a:lnTo>
                      <a:pt x="1374" y="146"/>
                    </a:lnTo>
                    <a:lnTo>
                      <a:pt x="1388" y="115"/>
                    </a:lnTo>
                    <a:lnTo>
                      <a:pt x="1405" y="86"/>
                    </a:lnTo>
                    <a:lnTo>
                      <a:pt x="1427" y="62"/>
                    </a:lnTo>
                    <a:lnTo>
                      <a:pt x="1452" y="41"/>
                    </a:lnTo>
                    <a:lnTo>
                      <a:pt x="1480" y="24"/>
                    </a:lnTo>
                    <a:lnTo>
                      <a:pt x="1511" y="11"/>
                    </a:lnTo>
                    <a:lnTo>
                      <a:pt x="1543" y="3"/>
                    </a:lnTo>
                    <a:lnTo>
                      <a:pt x="15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2"/>
              <p:cNvSpPr>
                <a:spLocks noEditPoints="1"/>
              </p:cNvSpPr>
              <p:nvPr/>
            </p:nvSpPr>
            <p:spPr bwMode="auto">
              <a:xfrm>
                <a:off x="-382588" y="2816225"/>
                <a:ext cx="396875" cy="396875"/>
              </a:xfrm>
              <a:custGeom>
                <a:avLst/>
                <a:gdLst>
                  <a:gd name="T0" fmla="*/ 631 w 1499"/>
                  <a:gd name="T1" fmla="*/ 209 h 1499"/>
                  <a:gd name="T2" fmla="*/ 471 w 1499"/>
                  <a:gd name="T3" fmla="*/ 272 h 1499"/>
                  <a:gd name="T4" fmla="*/ 339 w 1499"/>
                  <a:gd name="T5" fmla="*/ 379 h 1499"/>
                  <a:gd name="T6" fmla="*/ 245 w 1499"/>
                  <a:gd name="T7" fmla="*/ 521 h 1499"/>
                  <a:gd name="T8" fmla="*/ 200 w 1499"/>
                  <a:gd name="T9" fmla="*/ 689 h 1499"/>
                  <a:gd name="T10" fmla="*/ 209 w 1499"/>
                  <a:gd name="T11" fmla="*/ 868 h 1499"/>
                  <a:gd name="T12" fmla="*/ 271 w 1499"/>
                  <a:gd name="T13" fmla="*/ 1028 h 1499"/>
                  <a:gd name="T14" fmla="*/ 379 w 1499"/>
                  <a:gd name="T15" fmla="*/ 1160 h 1499"/>
                  <a:gd name="T16" fmla="*/ 521 w 1499"/>
                  <a:gd name="T17" fmla="*/ 1253 h 1499"/>
                  <a:gd name="T18" fmla="*/ 689 w 1499"/>
                  <a:gd name="T19" fmla="*/ 1299 h 1499"/>
                  <a:gd name="T20" fmla="*/ 869 w 1499"/>
                  <a:gd name="T21" fmla="*/ 1290 h 1499"/>
                  <a:gd name="T22" fmla="*/ 1029 w 1499"/>
                  <a:gd name="T23" fmla="*/ 1226 h 1499"/>
                  <a:gd name="T24" fmla="*/ 1160 w 1499"/>
                  <a:gd name="T25" fmla="*/ 1120 h 1499"/>
                  <a:gd name="T26" fmla="*/ 1254 w 1499"/>
                  <a:gd name="T27" fmla="*/ 978 h 1499"/>
                  <a:gd name="T28" fmla="*/ 1300 w 1499"/>
                  <a:gd name="T29" fmla="*/ 810 h 1499"/>
                  <a:gd name="T30" fmla="*/ 1291 w 1499"/>
                  <a:gd name="T31" fmla="*/ 631 h 1499"/>
                  <a:gd name="T32" fmla="*/ 1228 w 1499"/>
                  <a:gd name="T33" fmla="*/ 470 h 1499"/>
                  <a:gd name="T34" fmla="*/ 1121 w 1499"/>
                  <a:gd name="T35" fmla="*/ 339 h 1499"/>
                  <a:gd name="T36" fmla="*/ 979 w 1499"/>
                  <a:gd name="T37" fmla="*/ 246 h 1499"/>
                  <a:gd name="T38" fmla="*/ 810 w 1499"/>
                  <a:gd name="T39" fmla="*/ 199 h 1499"/>
                  <a:gd name="T40" fmla="*/ 818 w 1499"/>
                  <a:gd name="T41" fmla="*/ 3 h 1499"/>
                  <a:gd name="T42" fmla="*/ 1011 w 1499"/>
                  <a:gd name="T43" fmla="*/ 47 h 1499"/>
                  <a:gd name="T44" fmla="*/ 1182 w 1499"/>
                  <a:gd name="T45" fmla="*/ 137 h 1499"/>
                  <a:gd name="T46" fmla="*/ 1323 w 1499"/>
                  <a:gd name="T47" fmla="*/ 267 h 1499"/>
                  <a:gd name="T48" fmla="*/ 1427 w 1499"/>
                  <a:gd name="T49" fmla="*/ 428 h 1499"/>
                  <a:gd name="T50" fmla="*/ 1487 w 1499"/>
                  <a:gd name="T51" fmla="*/ 615 h 1499"/>
                  <a:gd name="T52" fmla="*/ 1496 w 1499"/>
                  <a:gd name="T53" fmla="*/ 817 h 1499"/>
                  <a:gd name="T54" fmla="*/ 1453 w 1499"/>
                  <a:gd name="T55" fmla="*/ 1010 h 1499"/>
                  <a:gd name="T56" fmla="*/ 1362 w 1499"/>
                  <a:gd name="T57" fmla="*/ 1181 h 1499"/>
                  <a:gd name="T58" fmla="*/ 1233 w 1499"/>
                  <a:gd name="T59" fmla="*/ 1322 h 1499"/>
                  <a:gd name="T60" fmla="*/ 1070 w 1499"/>
                  <a:gd name="T61" fmla="*/ 1426 h 1499"/>
                  <a:gd name="T62" fmla="*/ 885 w 1499"/>
                  <a:gd name="T63" fmla="*/ 1486 h 1499"/>
                  <a:gd name="T64" fmla="*/ 682 w 1499"/>
                  <a:gd name="T65" fmla="*/ 1495 h 1499"/>
                  <a:gd name="T66" fmla="*/ 489 w 1499"/>
                  <a:gd name="T67" fmla="*/ 1451 h 1499"/>
                  <a:gd name="T68" fmla="*/ 318 w 1499"/>
                  <a:gd name="T69" fmla="*/ 1361 h 1499"/>
                  <a:gd name="T70" fmla="*/ 176 w 1499"/>
                  <a:gd name="T71" fmla="*/ 1232 h 1499"/>
                  <a:gd name="T72" fmla="*/ 72 w 1499"/>
                  <a:gd name="T73" fmla="*/ 1070 h 1499"/>
                  <a:gd name="T74" fmla="*/ 12 w 1499"/>
                  <a:gd name="T75" fmla="*/ 884 h 1499"/>
                  <a:gd name="T76" fmla="*/ 3 w 1499"/>
                  <a:gd name="T77" fmla="*/ 681 h 1499"/>
                  <a:gd name="T78" fmla="*/ 46 w 1499"/>
                  <a:gd name="T79" fmla="*/ 488 h 1499"/>
                  <a:gd name="T80" fmla="*/ 137 w 1499"/>
                  <a:gd name="T81" fmla="*/ 317 h 1499"/>
                  <a:gd name="T82" fmla="*/ 267 w 1499"/>
                  <a:gd name="T83" fmla="*/ 176 h 1499"/>
                  <a:gd name="T84" fmla="*/ 429 w 1499"/>
                  <a:gd name="T85" fmla="*/ 73 h 1499"/>
                  <a:gd name="T86" fmla="*/ 615 w 1499"/>
                  <a:gd name="T87" fmla="*/ 13 h 1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99" h="1499">
                    <a:moveTo>
                      <a:pt x="749" y="196"/>
                    </a:moveTo>
                    <a:lnTo>
                      <a:pt x="689" y="199"/>
                    </a:lnTo>
                    <a:lnTo>
                      <a:pt x="631" y="209"/>
                    </a:lnTo>
                    <a:lnTo>
                      <a:pt x="574" y="225"/>
                    </a:lnTo>
                    <a:lnTo>
                      <a:pt x="521" y="246"/>
                    </a:lnTo>
                    <a:lnTo>
                      <a:pt x="471" y="272"/>
                    </a:lnTo>
                    <a:lnTo>
                      <a:pt x="422" y="303"/>
                    </a:lnTo>
                    <a:lnTo>
                      <a:pt x="379" y="339"/>
                    </a:lnTo>
                    <a:lnTo>
                      <a:pt x="339" y="379"/>
                    </a:lnTo>
                    <a:lnTo>
                      <a:pt x="303" y="423"/>
                    </a:lnTo>
                    <a:lnTo>
                      <a:pt x="271" y="470"/>
                    </a:lnTo>
                    <a:lnTo>
                      <a:pt x="245" y="521"/>
                    </a:lnTo>
                    <a:lnTo>
                      <a:pt x="224" y="575"/>
                    </a:lnTo>
                    <a:lnTo>
                      <a:pt x="209" y="631"/>
                    </a:lnTo>
                    <a:lnTo>
                      <a:pt x="200" y="689"/>
                    </a:lnTo>
                    <a:lnTo>
                      <a:pt x="196" y="750"/>
                    </a:lnTo>
                    <a:lnTo>
                      <a:pt x="200" y="810"/>
                    </a:lnTo>
                    <a:lnTo>
                      <a:pt x="209" y="868"/>
                    </a:lnTo>
                    <a:lnTo>
                      <a:pt x="224" y="924"/>
                    </a:lnTo>
                    <a:lnTo>
                      <a:pt x="245" y="978"/>
                    </a:lnTo>
                    <a:lnTo>
                      <a:pt x="271" y="1028"/>
                    </a:lnTo>
                    <a:lnTo>
                      <a:pt x="303" y="1076"/>
                    </a:lnTo>
                    <a:lnTo>
                      <a:pt x="339" y="1120"/>
                    </a:lnTo>
                    <a:lnTo>
                      <a:pt x="379" y="1160"/>
                    </a:lnTo>
                    <a:lnTo>
                      <a:pt x="422" y="1196"/>
                    </a:lnTo>
                    <a:lnTo>
                      <a:pt x="471" y="1226"/>
                    </a:lnTo>
                    <a:lnTo>
                      <a:pt x="521" y="1253"/>
                    </a:lnTo>
                    <a:lnTo>
                      <a:pt x="574" y="1274"/>
                    </a:lnTo>
                    <a:lnTo>
                      <a:pt x="631" y="1290"/>
                    </a:lnTo>
                    <a:lnTo>
                      <a:pt x="689" y="1299"/>
                    </a:lnTo>
                    <a:lnTo>
                      <a:pt x="749" y="1302"/>
                    </a:lnTo>
                    <a:lnTo>
                      <a:pt x="810" y="1299"/>
                    </a:lnTo>
                    <a:lnTo>
                      <a:pt x="869" y="1290"/>
                    </a:lnTo>
                    <a:lnTo>
                      <a:pt x="925" y="1274"/>
                    </a:lnTo>
                    <a:lnTo>
                      <a:pt x="979" y="1253"/>
                    </a:lnTo>
                    <a:lnTo>
                      <a:pt x="1029" y="1226"/>
                    </a:lnTo>
                    <a:lnTo>
                      <a:pt x="1077" y="1196"/>
                    </a:lnTo>
                    <a:lnTo>
                      <a:pt x="1121" y="1160"/>
                    </a:lnTo>
                    <a:lnTo>
                      <a:pt x="1160" y="1120"/>
                    </a:lnTo>
                    <a:lnTo>
                      <a:pt x="1196" y="1076"/>
                    </a:lnTo>
                    <a:lnTo>
                      <a:pt x="1228" y="1028"/>
                    </a:lnTo>
                    <a:lnTo>
                      <a:pt x="1254" y="978"/>
                    </a:lnTo>
                    <a:lnTo>
                      <a:pt x="1275" y="924"/>
                    </a:lnTo>
                    <a:lnTo>
                      <a:pt x="1291" y="868"/>
                    </a:lnTo>
                    <a:lnTo>
                      <a:pt x="1300" y="810"/>
                    </a:lnTo>
                    <a:lnTo>
                      <a:pt x="1304" y="750"/>
                    </a:lnTo>
                    <a:lnTo>
                      <a:pt x="1300" y="689"/>
                    </a:lnTo>
                    <a:lnTo>
                      <a:pt x="1291" y="631"/>
                    </a:lnTo>
                    <a:lnTo>
                      <a:pt x="1275" y="575"/>
                    </a:lnTo>
                    <a:lnTo>
                      <a:pt x="1254" y="521"/>
                    </a:lnTo>
                    <a:lnTo>
                      <a:pt x="1228" y="470"/>
                    </a:lnTo>
                    <a:lnTo>
                      <a:pt x="1196" y="423"/>
                    </a:lnTo>
                    <a:lnTo>
                      <a:pt x="1160" y="379"/>
                    </a:lnTo>
                    <a:lnTo>
                      <a:pt x="1121" y="339"/>
                    </a:lnTo>
                    <a:lnTo>
                      <a:pt x="1077" y="303"/>
                    </a:lnTo>
                    <a:lnTo>
                      <a:pt x="1029" y="272"/>
                    </a:lnTo>
                    <a:lnTo>
                      <a:pt x="979" y="246"/>
                    </a:lnTo>
                    <a:lnTo>
                      <a:pt x="925" y="225"/>
                    </a:lnTo>
                    <a:lnTo>
                      <a:pt x="869" y="209"/>
                    </a:lnTo>
                    <a:lnTo>
                      <a:pt x="810" y="199"/>
                    </a:lnTo>
                    <a:lnTo>
                      <a:pt x="749" y="196"/>
                    </a:lnTo>
                    <a:close/>
                    <a:moveTo>
                      <a:pt x="749" y="0"/>
                    </a:moveTo>
                    <a:lnTo>
                      <a:pt x="818" y="3"/>
                    </a:lnTo>
                    <a:lnTo>
                      <a:pt x="885" y="13"/>
                    </a:lnTo>
                    <a:lnTo>
                      <a:pt x="949" y="27"/>
                    </a:lnTo>
                    <a:lnTo>
                      <a:pt x="1011" y="47"/>
                    </a:lnTo>
                    <a:lnTo>
                      <a:pt x="1070" y="73"/>
                    </a:lnTo>
                    <a:lnTo>
                      <a:pt x="1127" y="102"/>
                    </a:lnTo>
                    <a:lnTo>
                      <a:pt x="1182" y="137"/>
                    </a:lnTo>
                    <a:lnTo>
                      <a:pt x="1233" y="176"/>
                    </a:lnTo>
                    <a:lnTo>
                      <a:pt x="1279" y="219"/>
                    </a:lnTo>
                    <a:lnTo>
                      <a:pt x="1323" y="267"/>
                    </a:lnTo>
                    <a:lnTo>
                      <a:pt x="1362" y="317"/>
                    </a:lnTo>
                    <a:lnTo>
                      <a:pt x="1397" y="371"/>
                    </a:lnTo>
                    <a:lnTo>
                      <a:pt x="1427" y="428"/>
                    </a:lnTo>
                    <a:lnTo>
                      <a:pt x="1453" y="488"/>
                    </a:lnTo>
                    <a:lnTo>
                      <a:pt x="1473" y="550"/>
                    </a:lnTo>
                    <a:lnTo>
                      <a:pt x="1487" y="615"/>
                    </a:lnTo>
                    <a:lnTo>
                      <a:pt x="1496" y="681"/>
                    </a:lnTo>
                    <a:lnTo>
                      <a:pt x="1499" y="750"/>
                    </a:lnTo>
                    <a:lnTo>
                      <a:pt x="1496" y="817"/>
                    </a:lnTo>
                    <a:lnTo>
                      <a:pt x="1487" y="884"/>
                    </a:lnTo>
                    <a:lnTo>
                      <a:pt x="1473" y="948"/>
                    </a:lnTo>
                    <a:lnTo>
                      <a:pt x="1453" y="1010"/>
                    </a:lnTo>
                    <a:lnTo>
                      <a:pt x="1427" y="1070"/>
                    </a:lnTo>
                    <a:lnTo>
                      <a:pt x="1397" y="1127"/>
                    </a:lnTo>
                    <a:lnTo>
                      <a:pt x="1362" y="1181"/>
                    </a:lnTo>
                    <a:lnTo>
                      <a:pt x="1323" y="1232"/>
                    </a:lnTo>
                    <a:lnTo>
                      <a:pt x="1279" y="1279"/>
                    </a:lnTo>
                    <a:lnTo>
                      <a:pt x="1233" y="1322"/>
                    </a:lnTo>
                    <a:lnTo>
                      <a:pt x="1182" y="1361"/>
                    </a:lnTo>
                    <a:lnTo>
                      <a:pt x="1127" y="1396"/>
                    </a:lnTo>
                    <a:lnTo>
                      <a:pt x="1070" y="1426"/>
                    </a:lnTo>
                    <a:lnTo>
                      <a:pt x="1011" y="1451"/>
                    </a:lnTo>
                    <a:lnTo>
                      <a:pt x="949" y="1471"/>
                    </a:lnTo>
                    <a:lnTo>
                      <a:pt x="885" y="1486"/>
                    </a:lnTo>
                    <a:lnTo>
                      <a:pt x="818" y="1495"/>
                    </a:lnTo>
                    <a:lnTo>
                      <a:pt x="749" y="1499"/>
                    </a:lnTo>
                    <a:lnTo>
                      <a:pt x="682" y="1495"/>
                    </a:lnTo>
                    <a:lnTo>
                      <a:pt x="615" y="1486"/>
                    </a:lnTo>
                    <a:lnTo>
                      <a:pt x="551" y="1471"/>
                    </a:lnTo>
                    <a:lnTo>
                      <a:pt x="489" y="1451"/>
                    </a:lnTo>
                    <a:lnTo>
                      <a:pt x="429" y="1426"/>
                    </a:lnTo>
                    <a:lnTo>
                      <a:pt x="372" y="1396"/>
                    </a:lnTo>
                    <a:lnTo>
                      <a:pt x="318" y="1361"/>
                    </a:lnTo>
                    <a:lnTo>
                      <a:pt x="267" y="1322"/>
                    </a:lnTo>
                    <a:lnTo>
                      <a:pt x="220" y="1279"/>
                    </a:lnTo>
                    <a:lnTo>
                      <a:pt x="176" y="1232"/>
                    </a:lnTo>
                    <a:lnTo>
                      <a:pt x="137" y="1181"/>
                    </a:lnTo>
                    <a:lnTo>
                      <a:pt x="102" y="1127"/>
                    </a:lnTo>
                    <a:lnTo>
                      <a:pt x="72" y="1070"/>
                    </a:lnTo>
                    <a:lnTo>
                      <a:pt x="46" y="1010"/>
                    </a:lnTo>
                    <a:lnTo>
                      <a:pt x="26" y="948"/>
                    </a:lnTo>
                    <a:lnTo>
                      <a:pt x="12" y="884"/>
                    </a:lnTo>
                    <a:lnTo>
                      <a:pt x="3" y="817"/>
                    </a:lnTo>
                    <a:lnTo>
                      <a:pt x="0" y="750"/>
                    </a:lnTo>
                    <a:lnTo>
                      <a:pt x="3" y="681"/>
                    </a:lnTo>
                    <a:lnTo>
                      <a:pt x="12" y="615"/>
                    </a:lnTo>
                    <a:lnTo>
                      <a:pt x="26" y="550"/>
                    </a:lnTo>
                    <a:lnTo>
                      <a:pt x="46" y="488"/>
                    </a:lnTo>
                    <a:lnTo>
                      <a:pt x="72" y="428"/>
                    </a:lnTo>
                    <a:lnTo>
                      <a:pt x="102" y="371"/>
                    </a:lnTo>
                    <a:lnTo>
                      <a:pt x="137" y="317"/>
                    </a:lnTo>
                    <a:lnTo>
                      <a:pt x="176" y="267"/>
                    </a:lnTo>
                    <a:lnTo>
                      <a:pt x="220" y="219"/>
                    </a:lnTo>
                    <a:lnTo>
                      <a:pt x="267" y="176"/>
                    </a:lnTo>
                    <a:lnTo>
                      <a:pt x="318" y="137"/>
                    </a:lnTo>
                    <a:lnTo>
                      <a:pt x="372" y="102"/>
                    </a:lnTo>
                    <a:lnTo>
                      <a:pt x="429" y="73"/>
                    </a:lnTo>
                    <a:lnTo>
                      <a:pt x="489" y="47"/>
                    </a:lnTo>
                    <a:lnTo>
                      <a:pt x="551" y="27"/>
                    </a:lnTo>
                    <a:lnTo>
                      <a:pt x="615" y="13"/>
                    </a:lnTo>
                    <a:lnTo>
                      <a:pt x="682" y="3"/>
                    </a:lnTo>
                    <a:lnTo>
                      <a:pt x="7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357923" y="1399566"/>
            <a:ext cx="6423877" cy="1817011"/>
            <a:chOff x="357923" y="1399566"/>
            <a:chExt cx="6423877" cy="181701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09091" y="1399566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9091" y="2999766"/>
              <a:ext cx="617270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nhaltsplatzhalter 4"/>
            <p:cNvSpPr txBox="1">
              <a:spLocks/>
            </p:cNvSpPr>
            <p:nvPr/>
          </p:nvSpPr>
          <p:spPr>
            <a:xfrm>
              <a:off x="6084393" y="3016522"/>
              <a:ext cx="672164" cy="200055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TIME</a:t>
              </a:r>
            </a:p>
          </p:txBody>
        </p:sp>
        <p:sp>
          <p:nvSpPr>
            <p:cNvPr id="181" name="Inhaltsplatzhalter 4"/>
            <p:cNvSpPr txBox="1">
              <a:spLocks/>
            </p:cNvSpPr>
            <p:nvPr/>
          </p:nvSpPr>
          <p:spPr>
            <a:xfrm rot="16200000">
              <a:off x="131266" y="1661960"/>
              <a:ext cx="663372" cy="21005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BUDGET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57923" y="3175260"/>
            <a:ext cx="6423877" cy="1817011"/>
            <a:chOff x="357923" y="3175260"/>
            <a:chExt cx="6423877" cy="1817011"/>
          </a:xfrm>
        </p:grpSpPr>
        <p:cxnSp>
          <p:nvCxnSpPr>
            <p:cNvPr id="45" name="Straight Arrow Connector 44"/>
            <p:cNvCxnSpPr/>
            <p:nvPr/>
          </p:nvCxnSpPr>
          <p:spPr>
            <a:xfrm flipV="1">
              <a:off x="609091" y="3175260"/>
              <a:ext cx="0" cy="160020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09091" y="4775460"/>
              <a:ext cx="6172709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nhaltsplatzhalter 4"/>
            <p:cNvSpPr txBox="1">
              <a:spLocks/>
            </p:cNvSpPr>
            <p:nvPr/>
          </p:nvSpPr>
          <p:spPr>
            <a:xfrm>
              <a:off x="6084393" y="4792216"/>
              <a:ext cx="672164" cy="200055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TIME</a:t>
              </a:r>
            </a:p>
          </p:txBody>
        </p:sp>
        <p:sp>
          <p:nvSpPr>
            <p:cNvPr id="182" name="Inhaltsplatzhalter 4"/>
            <p:cNvSpPr txBox="1">
              <a:spLocks/>
            </p:cNvSpPr>
            <p:nvPr/>
          </p:nvSpPr>
          <p:spPr>
            <a:xfrm rot="16200000">
              <a:off x="131266" y="3480480"/>
              <a:ext cx="663372" cy="21005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BUDGET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5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507</Words>
  <Application>Microsoft Macintosh PowerPoint</Application>
  <PresentationFormat>On-screen Show (16:9)</PresentationFormat>
  <Paragraphs>136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Wingdings</vt:lpstr>
      <vt:lpstr>Default Theme</vt:lpstr>
      <vt:lpstr>PowerPoint Presentation</vt:lpstr>
      <vt:lpstr>The Agile Manifesto</vt:lpstr>
      <vt:lpstr>The Agile Manifesto - 12 Principles</vt:lpstr>
      <vt:lpstr>The Agile Manifesto - 12 Principles</vt:lpstr>
      <vt:lpstr>The Agile Process</vt:lpstr>
      <vt:lpstr>The Agile Process</vt:lpstr>
      <vt:lpstr>Agile Methodology</vt:lpstr>
      <vt:lpstr>Waterfall VS. Agile</vt:lpstr>
      <vt:lpstr>Waterfall VS. Agile</vt:lpstr>
      <vt:lpstr>Results From Implementing Agile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Souza Mattos, Leo</cp:lastModifiedBy>
  <cp:revision>474</cp:revision>
  <dcterms:created xsi:type="dcterms:W3CDTF">2015-09-08T18:46:55Z</dcterms:created>
  <dcterms:modified xsi:type="dcterms:W3CDTF">2019-06-14T01:08:57Z</dcterms:modified>
</cp:coreProperties>
</file>