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13/06/2023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01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3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713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539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13/06/2023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5409315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pt-BR" sz="6000" dirty="0">
                <a:solidFill>
                  <a:schemeClr val="bg1"/>
                </a:solidFill>
              </a:rPr>
              <a:t>Apresentação do </a:t>
            </a:r>
            <a:br>
              <a:rPr lang="pt-BR" sz="6000" dirty="0">
                <a:solidFill>
                  <a:schemeClr val="bg1"/>
                </a:solidFill>
              </a:rPr>
            </a:br>
            <a:r>
              <a:rPr lang="pt-BR" sz="6000" dirty="0" err="1">
                <a:solidFill>
                  <a:schemeClr val="bg1"/>
                </a:solidFill>
              </a:rPr>
              <a:t>pitch</a:t>
            </a:r>
            <a:r>
              <a:rPr lang="pt-BR" sz="6000" dirty="0">
                <a:solidFill>
                  <a:schemeClr val="bg1"/>
                </a:solidFill>
              </a:rPr>
              <a:t> ti1001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Membros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09FD48D-7523-106F-3569-D44585D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168740"/>
            <a:ext cx="11029615" cy="3678303"/>
          </a:xfrm>
        </p:spPr>
        <p:txBody>
          <a:bodyPr/>
          <a:lstStyle/>
          <a:p>
            <a:r>
              <a:rPr lang="pt-BR" dirty="0"/>
              <a:t>Leonardo Cardoso de Oliveira Silva – Lider</a:t>
            </a:r>
          </a:p>
          <a:p>
            <a:r>
              <a:rPr lang="pt-BR" dirty="0"/>
              <a:t>Karoline </a:t>
            </a:r>
            <a:r>
              <a:rPr lang="pt-BR" dirty="0" err="1"/>
              <a:t>Cafisso</a:t>
            </a:r>
            <a:r>
              <a:rPr lang="pt-BR" dirty="0"/>
              <a:t> – Membro</a:t>
            </a:r>
          </a:p>
          <a:p>
            <a:r>
              <a:rPr lang="pt-BR" dirty="0"/>
              <a:t>Maria Gabriela Rondon – Membro</a:t>
            </a:r>
          </a:p>
          <a:p>
            <a:r>
              <a:rPr lang="pt-BR" dirty="0" err="1"/>
              <a:t>Vínicius</a:t>
            </a:r>
            <a:r>
              <a:rPr lang="pt-BR" dirty="0"/>
              <a:t> Jesus Rocha – Membro</a:t>
            </a:r>
          </a:p>
          <a:p>
            <a:r>
              <a:rPr lang="pt-BR" dirty="0"/>
              <a:t>Victor Rodrigues da Silva - Membro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09987F-9415-75E3-FC93-0BB191A5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150732" cy="3633047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Você já parou para pensar na importância do aprendizado de Libras? Sabia que é a segunda língua mais falada no Brasil e que milhares de pessoas surdas enfrentam diariamente a barreira da comunicação? Hoje, estou aqui para apresentar a vocês a nossa aplicação de ensino de Libras, que busca promover a inclusão e quebrar essas barreiras.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09987F-9415-75E3-FC93-0BB191A5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150732" cy="3633047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Imagine viver em um mundo onde a comunicação é um desafio constante. Para milhões de pessoas surdas, essa é a realidade diária. A barreira de comunicação entre surdos e ouvintes impede a inclusão e cria um abismo na sociedade. É hora de mudar isso!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63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09987F-9415-75E3-FC93-0BB191A5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150732" cy="3633047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Nossa aplicação de ensino de Libras surge como uma solução brilhante para superar esses desafios. Com uma abordagem em videoaula, estamos capacitando as pessoas a aprenderem a língua de sinais de forma fácil, divertida e acessível.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1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Mercado e público-alvo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09987F-9415-75E3-FC93-0BB191A5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150732" cy="3633047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mercado de ensino de Libras está crescendo rapidamente, com uma demanda cada vez maior por soluções inovadoras. </a:t>
            </a:r>
            <a:r>
              <a:rPr lang="pt-BR" b="0" i="0">
                <a:solidFill>
                  <a:srgbClr val="374151"/>
                </a:solidFill>
                <a:effectLst/>
                <a:latin typeface="Söhne"/>
              </a:rPr>
              <a:t>Nosso público-alvo inclui estudantes, educadores, profissionais de saúde, empresas e qualquer pessoa que deseje se conectar de forma mais profunda com a comunidade surda.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65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cONCLUSÃO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09987F-9415-75E3-FC93-0BB191A5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150732" cy="3633047"/>
          </a:xfrm>
        </p:spPr>
        <p:txBody>
          <a:bodyPr/>
          <a:lstStyle/>
          <a:p>
            <a:pPr marL="324000" lvl="1" indent="0"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nossa aplicação de ensino de Libras é uma ferramenta poderosa para quebrar barreiras de comunicação e promover a inclusão. Estamos orgulhosos de desempenhar um papel crucial na construção de uma sociedade mais inclusiva e igualitária. Junte-se a nós nessa jornada e vamos criar um futuro onde a comunicação seja verdadeiramente universal. Obrigado pelo seu tempo e por acreditar no poder da linguagem de sinais! Juntos, podemos fazer a diferença.</a:t>
            </a:r>
          </a:p>
        </p:txBody>
      </p:sp>
    </p:spTree>
    <p:extLst>
      <p:ext uri="{BB962C8B-B14F-4D97-AF65-F5344CB8AC3E}">
        <p14:creationId xmlns:p14="http://schemas.microsoft.com/office/powerpoint/2010/main" val="121833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{61305104-9025-4887-9A2A-B821C0D1EAA6}tf56390039_win32</Template>
  <TotalTime>22</TotalTime>
  <Words>325</Words>
  <Application>Microsoft Office PowerPoint</Application>
  <PresentationFormat>Widescreen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Söhne</vt:lpstr>
      <vt:lpstr>Wingdings 2</vt:lpstr>
      <vt:lpstr>Dividendo</vt:lpstr>
      <vt:lpstr>Apresentação do  pitch ti1001</vt:lpstr>
      <vt:lpstr>Membros</vt:lpstr>
      <vt:lpstr>Introdução</vt:lpstr>
      <vt:lpstr>Problema</vt:lpstr>
      <vt:lpstr>Solução</vt:lpstr>
      <vt:lpstr>Mercado e público-alvo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pitch</dc:title>
  <dc:creator>2395216@fmu.edu.br</dc:creator>
  <cp:lastModifiedBy>2395216@fmu.edu.br</cp:lastModifiedBy>
  <cp:revision>3</cp:revision>
  <dcterms:created xsi:type="dcterms:W3CDTF">2023-06-13T19:52:14Z</dcterms:created>
  <dcterms:modified xsi:type="dcterms:W3CDTF">2023-06-13T20:19:04Z</dcterms:modified>
</cp:coreProperties>
</file>