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</TotalTime>
  <Words>297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Gustavo Souza</cp:lastModifiedBy>
  <cp:revision>19</cp:revision>
  <dcterms:created xsi:type="dcterms:W3CDTF">2018-07-25T21:20:48Z</dcterms:created>
  <dcterms:modified xsi:type="dcterms:W3CDTF">2018-07-26T15:09:25Z</dcterms:modified>
</cp:coreProperties>
</file>