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2" r:id="rId7"/>
    <p:sldId id="261" r:id="rId8"/>
    <p:sldId id="266" r:id="rId9"/>
    <p:sldId id="272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Main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6873D-1E5D-4904-9DD5-80275B86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50" y="1338470"/>
            <a:ext cx="9591261" cy="50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7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36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5010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431235"/>
            <a:ext cx="9351133" cy="43599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Aha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Use Case Model (implementation)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Aha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Static model (Main class diagram)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200" dirty="0"/>
              <a:t>Database design model (E-R diagram)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Sequence diagram for your main use-case.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338470"/>
            <a:ext cx="9390889" cy="4452731"/>
          </a:xfrm>
        </p:spPr>
        <p:txBody>
          <a:bodyPr>
            <a:normAutofit/>
          </a:bodyPr>
          <a:lstStyle/>
          <a:p>
            <a:r>
              <a:rPr lang="en-US" sz="2800" dirty="0"/>
              <a:t>Car rental prices are normally decided by Car Rental Services.</a:t>
            </a:r>
          </a:p>
          <a:p>
            <a:r>
              <a:rPr lang="en-US" sz="2800" dirty="0"/>
              <a:t>You do not know what to do when you have unused or less used cars.</a:t>
            </a:r>
          </a:p>
          <a:p>
            <a:r>
              <a:rPr lang="en-US" sz="2800" dirty="0"/>
              <a:t>You do not want to be a taxi driver like Uber, Grab, Didi</a:t>
            </a:r>
          </a:p>
          <a:p>
            <a:endParaRPr lang="en-US" sz="2800" dirty="0"/>
          </a:p>
          <a:p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338470"/>
            <a:ext cx="9483654" cy="4452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the solution to balance car rental needs of buyers (customers) and sellers (car owners):</a:t>
            </a:r>
            <a:endParaRPr lang="en-US" sz="2800" dirty="0"/>
          </a:p>
          <a:p>
            <a:r>
              <a:rPr lang="en-US" sz="2800" dirty="0"/>
              <a:t>Online web application (24/7).</a:t>
            </a:r>
          </a:p>
          <a:p>
            <a:r>
              <a:rPr lang="en-US" sz="2800" dirty="0"/>
              <a:t>Like a traditional way but with low investment.</a:t>
            </a:r>
          </a:p>
          <a:p>
            <a:r>
              <a:rPr lang="en-US" sz="2800" dirty="0"/>
              <a:t>Efficiently managing vehicles by maximizing the utilization of un-used or less-used cars</a:t>
            </a:r>
          </a:p>
          <a:p>
            <a:r>
              <a:rPr lang="en-US" sz="2800" dirty="0"/>
              <a:t>Create better services and balance car rental prices</a:t>
            </a:r>
          </a:p>
          <a:p>
            <a:r>
              <a:rPr lang="en-US" sz="2800" dirty="0"/>
              <a:t>Better managing users or customers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Static model (main class diagram)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21E66-FD24-4EE5-A18D-673E3101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1245705"/>
            <a:ext cx="7526807" cy="55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E-R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5C830-33B2-4A27-9517-2905FA4E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38470"/>
            <a:ext cx="10459204" cy="49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3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840</TotalTime>
  <Words>183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Problem statement</vt:lpstr>
      <vt:lpstr>Project introduction</vt:lpstr>
      <vt:lpstr>Use case model – Car owner</vt:lpstr>
      <vt:lpstr>Use case model – Admin</vt:lpstr>
      <vt:lpstr>Use case model – Customer</vt:lpstr>
      <vt:lpstr>Static model (main class diagram)</vt:lpstr>
      <vt:lpstr>E-R diagrams</vt:lpstr>
      <vt:lpstr>Main sequence diagram</vt:lpstr>
      <vt:lpstr>System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42</cp:revision>
  <dcterms:created xsi:type="dcterms:W3CDTF">2018-07-25T21:20:48Z</dcterms:created>
  <dcterms:modified xsi:type="dcterms:W3CDTF">2018-08-16T01:42:56Z</dcterms:modified>
</cp:coreProperties>
</file>