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8C27-6ED0-467C-896A-D07F4301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50" y="1338470"/>
            <a:ext cx="6118524" cy="5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Key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539" y="1643270"/>
            <a:ext cx="9284872" cy="414793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800" dirty="0"/>
              <a:t>Admin</a:t>
            </a:r>
          </a:p>
          <a:p>
            <a:pPr>
              <a:spcBef>
                <a:spcPts val="500"/>
              </a:spcBef>
            </a:pPr>
            <a:r>
              <a:rPr lang="en-US" sz="2800" dirty="0" err="1"/>
              <a:t>CarOwnerProfile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 err="1"/>
              <a:t>CarProfile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Offer</a:t>
            </a:r>
          </a:p>
          <a:p>
            <a:pPr>
              <a:spcBef>
                <a:spcPts val="500"/>
              </a:spcBef>
            </a:pPr>
            <a:r>
              <a:rPr lang="en-US" sz="2800" dirty="0" err="1"/>
              <a:t>CreditCardInfo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Customer</a:t>
            </a:r>
          </a:p>
          <a:p>
            <a:pPr>
              <a:spcBef>
                <a:spcPts val="500"/>
              </a:spcBef>
            </a:pPr>
            <a:r>
              <a:rPr lang="en-US" sz="2800" dirty="0" err="1"/>
              <a:t>LicenseInfo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Rental/Payment</a:t>
            </a:r>
          </a:p>
        </p:txBody>
      </p:sp>
    </p:spTree>
    <p:extLst>
      <p:ext uri="{BB962C8B-B14F-4D97-AF65-F5344CB8AC3E}">
        <p14:creationId xmlns:p14="http://schemas.microsoft.com/office/powerpoint/2010/main" val="313445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6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5010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8" y="1643270"/>
            <a:ext cx="9351133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Aha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Abstractions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643270"/>
            <a:ext cx="939088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Aha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643270"/>
            <a:ext cx="9483654" cy="4147931"/>
          </a:xfrm>
        </p:spPr>
        <p:txBody>
          <a:bodyPr>
            <a:normAutofit/>
          </a:bodyPr>
          <a:lstStyle/>
          <a:p>
            <a:r>
              <a:rPr lang="en-US" sz="2800" dirty="0"/>
              <a:t>Online web application (24/7)</a:t>
            </a:r>
          </a:p>
          <a:p>
            <a:r>
              <a:rPr lang="en-US" sz="2800" dirty="0"/>
              <a:t>Like a traditional way but with low investment</a:t>
            </a:r>
          </a:p>
          <a:p>
            <a:r>
              <a:rPr lang="en-US" sz="2800" dirty="0"/>
              <a:t>Efficiency managing vehicles by maximizing the utilization of un-used or less-used cars</a:t>
            </a:r>
          </a:p>
          <a:p>
            <a:r>
              <a:rPr lang="en-US" sz="2800" dirty="0"/>
              <a:t>Create better services and reduce rental cost</a:t>
            </a:r>
          </a:p>
          <a:p>
            <a:pPr lvl="1"/>
            <a:r>
              <a:rPr lang="en-US" sz="2400" dirty="0"/>
              <a:t>By improving rental process</a:t>
            </a:r>
          </a:p>
          <a:p>
            <a:r>
              <a:rPr lang="en-US" sz="2800" dirty="0"/>
              <a:t>Better managing users or customer</a:t>
            </a:r>
          </a:p>
        </p:txBody>
      </p:sp>
    </p:spTree>
    <p:extLst>
      <p:ext uri="{BB962C8B-B14F-4D97-AF65-F5344CB8AC3E}">
        <p14:creationId xmlns:p14="http://schemas.microsoft.com/office/powerpoint/2010/main" val="360435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700336"/>
              </p:ext>
            </p:extLst>
          </p:nvPr>
        </p:nvGraphicFramePr>
        <p:xfrm>
          <a:off x="662609" y="1944688"/>
          <a:ext cx="1052222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  <a:p>
                      <a:r>
                        <a:rPr lang="en-US" sz="3600" dirty="0"/>
                        <a:t>Easier and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</TotalTime>
  <Words>365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Trebuchet MS</vt:lpstr>
      <vt:lpstr>Tw Cen MT</vt:lpstr>
      <vt:lpstr>Wingdings</vt:lpstr>
      <vt:lpstr>Circuit</vt:lpstr>
      <vt:lpstr>Aha</vt:lpstr>
      <vt:lpstr>Contents</vt:lpstr>
      <vt:lpstr>Statement of problem</vt:lpstr>
      <vt:lpstr>Aha solution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  <vt:lpstr>Key Abstractions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new</cp:lastModifiedBy>
  <cp:revision>30</cp:revision>
  <dcterms:created xsi:type="dcterms:W3CDTF">2018-07-25T21:20:48Z</dcterms:created>
  <dcterms:modified xsi:type="dcterms:W3CDTF">2018-07-27T15:58:16Z</dcterms:modified>
</cp:coreProperties>
</file>