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1DB2-DAD7-4088-A485-03322094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56591"/>
            <a:ext cx="8791575" cy="2292626"/>
          </a:xfrm>
        </p:spPr>
        <p:txBody>
          <a:bodyPr>
            <a:normAutofit/>
          </a:bodyPr>
          <a:lstStyle/>
          <a:p>
            <a:r>
              <a:rPr lang="en-US" sz="6000" dirty="0"/>
              <a:t>Aha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F3E2F-48B0-4295-8172-F169D39C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670" y="2849217"/>
            <a:ext cx="8110329" cy="3167270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New Car rental service</a:t>
            </a:r>
          </a:p>
          <a:p>
            <a:r>
              <a:rPr lang="en-US" dirty="0"/>
              <a:t>	Professor – </a:t>
            </a:r>
            <a:r>
              <a:rPr lang="en-US" b="1" dirty="0"/>
              <a:t>Obinna Kalu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Leonardo</a:t>
            </a:r>
            <a:r>
              <a:rPr lang="en-US" sz="1600" i="1" dirty="0">
                <a:latin typeface="Arial Narrow" panose="020B0606020202030204" pitchFamily="34" charset="0"/>
              </a:rPr>
              <a:t> S. T. Contreras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Gustavo</a:t>
            </a:r>
            <a:r>
              <a:rPr lang="en-US" sz="1600" i="1" dirty="0">
                <a:latin typeface="Arial Narrow" panose="020B0606020202030204" pitchFamily="34" charset="0"/>
              </a:rPr>
              <a:t> do </a:t>
            </a:r>
            <a:r>
              <a:rPr lang="en-US" sz="1600" i="1" dirty="0" err="1">
                <a:latin typeface="Arial Narrow" panose="020B0606020202030204" pitchFamily="34" charset="0"/>
              </a:rPr>
              <a:t>Rego</a:t>
            </a:r>
            <a:r>
              <a:rPr lang="en-US" sz="1600" i="1" dirty="0">
                <a:latin typeface="Arial Narrow" panose="020B0606020202030204" pitchFamily="34" charset="0"/>
              </a:rPr>
              <a:t> Souza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BON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SON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230513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Admin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55002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Admin can view and approve pending Car Owner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registration and Car rental price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view and approve Car and rental price offer of Car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9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Customer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506473"/>
              </p:ext>
            </p:extLst>
          </p:nvPr>
        </p:nvGraphicFramePr>
        <p:xfrm>
          <a:off x="967410" y="1643063"/>
          <a:ext cx="1028368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4214192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121426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available cars and their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view available cars and offers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Search/filter cars and rental price offer that match with Customer’s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do searches to find available cars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Book a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then book a car for usage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2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1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8C27-6ED0-467C-896A-D07F4301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50" y="1338470"/>
            <a:ext cx="6118524" cy="52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Statement of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Aha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Comparisons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Descriptions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65538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Statement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Have you ever thought that Uber, Grab, or Didi has many successes and competes with the traditional taxi services?</a:t>
            </a:r>
          </a:p>
          <a:p>
            <a:pPr marL="0" indent="0">
              <a:buNone/>
            </a:pPr>
            <a:r>
              <a:rPr lang="en-US" sz="2800" dirty="0"/>
              <a:t>And have you ever rented a car and thought that rental prices are too high?</a:t>
            </a:r>
          </a:p>
          <a:p>
            <a:pPr marL="0" indent="0">
              <a:buNone/>
            </a:pPr>
            <a:r>
              <a:rPr lang="en-US" sz="2800" dirty="0"/>
              <a:t>The prices must be a bargain of market needs between buyers and sellers </a:t>
            </a:r>
            <a:r>
              <a:rPr lang="en-US" sz="2800" dirty="0">
                <a:sym typeface="Wingdings" panose="05000000000000000000" pitchFamily="2" charset="2"/>
              </a:rPr>
              <a:t>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Aha is born to bring benefits of both sides.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783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Aha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>
            <a:normAutofit/>
          </a:bodyPr>
          <a:lstStyle/>
          <a:p>
            <a:r>
              <a:rPr lang="en-US" sz="2800" dirty="0"/>
              <a:t>Like a traditional way but with low investment</a:t>
            </a:r>
          </a:p>
          <a:p>
            <a:r>
              <a:rPr lang="en-US" sz="2800" dirty="0"/>
              <a:t>Efficiency managing vehicles by maximizing the utilization of un-used or less-used cars</a:t>
            </a:r>
          </a:p>
          <a:p>
            <a:r>
              <a:rPr lang="en-US" sz="2800" dirty="0"/>
              <a:t>Create better services and reduce rental cost</a:t>
            </a:r>
          </a:p>
          <a:p>
            <a:pPr lvl="1"/>
            <a:r>
              <a:rPr lang="en-US" sz="2400" dirty="0"/>
              <a:t>By improving rental process</a:t>
            </a:r>
          </a:p>
          <a:p>
            <a:r>
              <a:rPr lang="en-US" sz="2800" dirty="0"/>
              <a:t>Better managing users or customer</a:t>
            </a:r>
          </a:p>
        </p:txBody>
      </p:sp>
    </p:spTree>
    <p:extLst>
      <p:ext uri="{BB962C8B-B14F-4D97-AF65-F5344CB8AC3E}">
        <p14:creationId xmlns:p14="http://schemas.microsoft.com/office/powerpoint/2010/main" val="360435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Some 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ADC14B-2F20-467C-9662-A2F7C6A80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109524"/>
              </p:ext>
            </p:extLst>
          </p:nvPr>
        </p:nvGraphicFramePr>
        <p:xfrm>
          <a:off x="662609" y="1944688"/>
          <a:ext cx="1052222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834">
                  <a:extLst>
                    <a:ext uri="{9D8B030D-6E8A-4147-A177-3AD203B41FA5}">
                      <a16:colId xmlns:a16="http://schemas.microsoft.com/office/drawing/2014/main" val="1001908754"/>
                    </a:ext>
                  </a:extLst>
                </a:gridCol>
                <a:gridCol w="4094922">
                  <a:extLst>
                    <a:ext uri="{9D8B030D-6E8A-4147-A177-3AD203B41FA5}">
                      <a16:colId xmlns:a16="http://schemas.microsoft.com/office/drawing/2014/main" val="781334107"/>
                    </a:ext>
                  </a:extLst>
                </a:gridCol>
                <a:gridCol w="4386470">
                  <a:extLst>
                    <a:ext uri="{9D8B030D-6E8A-4147-A177-3AD203B41FA5}">
                      <a16:colId xmlns:a16="http://schemas.microsoft.com/office/drawing/2014/main" val="401207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Traditional Car Rental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6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Low rental cost</a:t>
                      </a:r>
                    </a:p>
                    <a:p>
                      <a:r>
                        <a:rPr lang="en-US" sz="3600" dirty="0"/>
                        <a:t>low initial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Hight rental cost</a:t>
                      </a:r>
                    </a:p>
                    <a:p>
                      <a:r>
                        <a:rPr lang="en-US" sz="3600" dirty="0"/>
                        <a:t>High initial investment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2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Not market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Have 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13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4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Car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4015E-DC29-4DCB-90AA-D601B76D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70" y="1643270"/>
            <a:ext cx="6656682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62F3A-3BE6-450D-8BEC-DAA5E2AE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26" y="1643269"/>
            <a:ext cx="6991406" cy="42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388BF-856F-4550-B9EF-5E433937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78" y="1643269"/>
            <a:ext cx="6271592" cy="43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Car owner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208249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Apply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apply the application to become a partner (Car Owner)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Register a car and offer a rental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register their car and offer an appropriate rental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04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226</TotalTime>
  <Words>337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Trebuchet MS</vt:lpstr>
      <vt:lpstr>Tw Cen MT</vt:lpstr>
      <vt:lpstr>Wingdings</vt:lpstr>
      <vt:lpstr>Circuit</vt:lpstr>
      <vt:lpstr>Aha</vt:lpstr>
      <vt:lpstr>Contents</vt:lpstr>
      <vt:lpstr>Statement of problem</vt:lpstr>
      <vt:lpstr>Aha solution</vt:lpstr>
      <vt:lpstr>Some comparisons</vt:lpstr>
      <vt:lpstr>Use case model – Car owner</vt:lpstr>
      <vt:lpstr>Use case model – Admin</vt:lpstr>
      <vt:lpstr>Use case model – Customer</vt:lpstr>
      <vt:lpstr>Use case descriptions – Car owner</vt:lpstr>
      <vt:lpstr>Use case descriptions – Admin</vt:lpstr>
      <vt:lpstr>Use case descriptions – Customer</vt:lpstr>
      <vt:lpstr>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Aha</dc:title>
  <dc:creator>new</dc:creator>
  <cp:lastModifiedBy>new</cp:lastModifiedBy>
  <cp:revision>20</cp:revision>
  <dcterms:created xsi:type="dcterms:W3CDTF">2018-07-25T21:20:48Z</dcterms:created>
  <dcterms:modified xsi:type="dcterms:W3CDTF">2018-07-26T15:54:11Z</dcterms:modified>
</cp:coreProperties>
</file>