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xmlns="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xmlns="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xmlns="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xmlns="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xmlns="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xmlns="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xmlns="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Aha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Aha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An online </a:t>
            </a:r>
            <a:r>
              <a:rPr lang="en-US" sz="2800" smtClean="0"/>
              <a:t>web application</a:t>
            </a:r>
            <a:endParaRPr lang="en-US" sz="2800" dirty="0" smtClean="0"/>
          </a:p>
          <a:p>
            <a:r>
              <a:rPr lang="en-US" sz="2800" dirty="0" smtClean="0"/>
              <a:t>Like </a:t>
            </a:r>
            <a:r>
              <a:rPr lang="en-US" sz="2800" dirty="0"/>
              <a:t>a traditional way but with low investment</a:t>
            </a:r>
          </a:p>
          <a:p>
            <a:r>
              <a:rPr lang="en-US" sz="2800" dirty="0"/>
              <a:t>Efficiency managing vehicles by maximizing the utilization of un-used or less-used cars</a:t>
            </a:r>
          </a:p>
          <a:p>
            <a:r>
              <a:rPr lang="en-US" sz="2800" dirty="0"/>
              <a:t>Create better services and reduce rental cost</a:t>
            </a:r>
          </a:p>
          <a:p>
            <a:pPr lvl="1"/>
            <a:r>
              <a:rPr lang="en-US" sz="2400" dirty="0"/>
              <a:t>By improving rental process</a:t>
            </a:r>
          </a:p>
          <a:p>
            <a:r>
              <a:rPr lang="en-US" sz="2800" dirty="0"/>
              <a:t>Better managing users or customer</a:t>
            </a:r>
          </a:p>
        </p:txBody>
      </p:sp>
    </p:spTree>
    <p:extLst>
      <p:ext uri="{BB962C8B-B14F-4D97-AF65-F5344CB8AC3E}">
        <p14:creationId xmlns:p14="http://schemas.microsoft.com/office/powerpoint/2010/main" val="360435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xmlns="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xmlns="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xmlns="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xmlns="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xmlns="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xmlns="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339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Narrow</vt:lpstr>
      <vt:lpstr>Trebuchet MS</vt:lpstr>
      <vt:lpstr>Tw Cen MT</vt:lpstr>
      <vt:lpstr>Wingdings</vt:lpstr>
      <vt:lpstr>Arial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Ba Bon Nguyen</cp:lastModifiedBy>
  <cp:revision>22</cp:revision>
  <dcterms:created xsi:type="dcterms:W3CDTF">2018-07-25T21:20:48Z</dcterms:created>
  <dcterms:modified xsi:type="dcterms:W3CDTF">2018-07-26T16:51:10Z</dcterms:modified>
</cp:coreProperties>
</file>