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9" y="1643270"/>
            <a:ext cx="9284872" cy="414793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800" dirty="0"/>
              <a:t>Admin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CarOwnerProfile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 err="1"/>
              <a:t>CarProfile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Offer</a:t>
            </a:r>
          </a:p>
          <a:p>
            <a:pPr>
              <a:spcBef>
                <a:spcPts val="500"/>
              </a:spcBef>
            </a:pPr>
            <a:r>
              <a:rPr lang="en-US" sz="2800"/>
              <a:t>CreditCardInfo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Customer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LicenseInfo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Rental/Payment</a:t>
            </a:r>
          </a:p>
        </p:txBody>
      </p:sp>
    </p:spTree>
    <p:extLst>
      <p:ext uri="{BB962C8B-B14F-4D97-AF65-F5344CB8AC3E}">
        <p14:creationId xmlns:p14="http://schemas.microsoft.com/office/powerpoint/2010/main" val="313445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643270"/>
            <a:ext cx="9351133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43270"/>
            <a:ext cx="939088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643270"/>
            <a:ext cx="9483654" cy="4147931"/>
          </a:xfrm>
        </p:spPr>
        <p:txBody>
          <a:bodyPr>
            <a:normAutofit/>
          </a:bodyPr>
          <a:lstStyle/>
          <a:p>
            <a:r>
              <a:rPr lang="en-US" sz="2800" dirty="0"/>
              <a:t>Online web application (24/7)</a:t>
            </a:r>
          </a:p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</TotalTime>
  <Words>355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  <vt:lpstr>Key Abstractions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25</cp:revision>
  <dcterms:created xsi:type="dcterms:W3CDTF">2018-07-25T21:20:48Z</dcterms:created>
  <dcterms:modified xsi:type="dcterms:W3CDTF">2018-07-27T14:52:42Z</dcterms:modified>
</cp:coreProperties>
</file>