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lc="http://schemas.openxmlformats.org/drawingml/2006/lockedCanvas" xmlns="" xmlns:a16="http://schemas.microsoft.com/office/drawing/2014/main" id="{3DF07C34-0710-49B7-89C7-9BEA9D436CC1}"/>
              </a:ext>
            </a:extLst>
          </p:cNvPr>
          <p:cNvSpPr/>
          <p:nvPr/>
        </p:nvSpPr>
        <p:spPr>
          <a:xfrm>
            <a:off x="1717888" y="921279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1138C9A4-44A3-4671-9771-6F24ED7525F2}"/>
              </a:ext>
            </a:extLst>
          </p:cNvPr>
          <p:cNvSpPr/>
          <p:nvPr/>
        </p:nvSpPr>
        <p:spPr>
          <a:xfrm>
            <a:off x="1717235" y="2558658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C214B13E-7A0D-4B25-B250-84110A3D3FE6}"/>
              </a:ext>
            </a:extLst>
          </p:cNvPr>
          <p:cNvSpPr/>
          <p:nvPr/>
        </p:nvSpPr>
        <p:spPr>
          <a:xfrm>
            <a:off x="6093337" y="2618617"/>
            <a:ext cx="2048671" cy="18820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sp>
        <p:nvSpPr>
          <p:cNvPr id="7" name="CaixaDeTexto 25">
            <a:extLst>
              <a:ext uri="{FF2B5EF4-FFF2-40B4-BE49-F238E27FC236}">
                <a16:creationId xmlns:lc="http://schemas.openxmlformats.org/drawingml/2006/lockedCanvas" xmlns=""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1105412" y="1912021"/>
            <a:ext cx="2743200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sp>
        <p:nvSpPr>
          <p:cNvPr id="8" name="CaixaDeTexto 28">
            <a:extLst>
              <a:ext uri="{FF2B5EF4-FFF2-40B4-BE49-F238E27FC236}">
                <a16:creationId xmlns:lc="http://schemas.openxmlformats.org/drawingml/2006/lockedCanvas" xmlns=""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3257824" y="1072939"/>
            <a:ext cx="3964024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cs typeface="Calibri"/>
              </a:rPr>
              <a:t>Requisição </a:t>
            </a:r>
            <a:r>
              <a:rPr lang="pt-BR" sz="1600" dirty="0">
                <a:cs typeface="Calibri"/>
              </a:rPr>
              <a:t>Matrícula + </a:t>
            </a:r>
            <a:r>
              <a:rPr lang="pt-BR" sz="1600" dirty="0" smtClean="0">
                <a:cs typeface="Calibri"/>
              </a:rPr>
              <a:t>Entrega de </a:t>
            </a:r>
            <a:r>
              <a:rPr lang="pt-BR" sz="1600" dirty="0">
                <a:cs typeface="Calibri"/>
              </a:rPr>
              <a:t>Documentos Necessários +</a:t>
            </a:r>
            <a:r>
              <a:rPr lang="pt-BR" sz="1600" dirty="0" smtClean="0">
                <a:cs typeface="Calibri"/>
              </a:rPr>
              <a:t>Taxa Matricula</a:t>
            </a:r>
            <a:endParaRPr lang="pt-BR" sz="1600" dirty="0">
              <a:cs typeface="Calibri"/>
            </a:endParaRPr>
          </a:p>
        </p:txBody>
      </p:sp>
      <p:sp>
        <p:nvSpPr>
          <p:cNvPr id="11" name="CaixaDeTexto 38">
            <a:extLst>
              <a:ext uri="{FF2B5EF4-FFF2-40B4-BE49-F238E27FC236}">
                <a16:creationId xmlns:lc="http://schemas.openxmlformats.org/drawingml/2006/lockedCanvas" xmlns="" xmlns:a16="http://schemas.microsoft.com/office/drawing/2014/main" id="{92D73595-A4DD-48E0-8C10-C2471D4A4490}"/>
              </a:ext>
            </a:extLst>
          </p:cNvPr>
          <p:cNvSpPr txBox="1"/>
          <p:nvPr/>
        </p:nvSpPr>
        <p:spPr>
          <a:xfrm>
            <a:off x="3405644" y="703454"/>
            <a:ext cx="3816204" cy="338554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cs typeface="Calibri"/>
              </a:rPr>
              <a:t>Numero Matrícula</a:t>
            </a:r>
            <a:r>
              <a:rPr lang="pt-BR" sz="1400" dirty="0" smtClean="0">
                <a:cs typeface="Calibri"/>
              </a:rPr>
              <a:t> </a:t>
            </a:r>
            <a:r>
              <a:rPr lang="pt-BR" sz="1400" dirty="0">
                <a:cs typeface="Calibri"/>
              </a:rPr>
              <a:t>+ </a:t>
            </a:r>
            <a:r>
              <a:rPr lang="pt-BR" sz="1600" dirty="0">
                <a:cs typeface="Calibri"/>
              </a:rPr>
              <a:t>Troco + Comprovante</a:t>
            </a:r>
            <a:endParaRPr lang="pt-BR" sz="1600" dirty="0"/>
          </a:p>
        </p:txBody>
      </p:sp>
      <p:sp>
        <p:nvSpPr>
          <p:cNvPr id="13" name="Retângulo 12">
            <a:extLst>
              <a:ext uri="{FF2B5EF4-FFF2-40B4-BE49-F238E27FC236}">
                <a16:creationId xmlns:lc="http://schemas.openxmlformats.org/drawingml/2006/lockedCanvas"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1717235" y="5392539"/>
            <a:ext cx="1702188" cy="7222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lc="http://schemas.openxmlformats.org/drawingml/2006/lockedCanvas"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5294873" y="5522534"/>
            <a:ext cx="1702188" cy="7826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Matricula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lc="http://schemas.openxmlformats.org/drawingml/2006/lockedCanvas"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7419204" y="5489974"/>
            <a:ext cx="1732725" cy="7826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569563" y="4407586"/>
            <a:ext cx="716004" cy="108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lc="http://schemas.openxmlformats.org/drawingml/2006/lockedCanvas"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9391029" y="3924768"/>
            <a:ext cx="1702188" cy="7826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Aula</a:t>
            </a:r>
          </a:p>
        </p:txBody>
      </p:sp>
      <p:cxnSp>
        <p:nvCxnSpPr>
          <p:cNvPr id="21" name="Conector de seta reta 20"/>
          <p:cNvCxnSpPr>
            <a:stCxn id="6" idx="6"/>
            <a:endCxn id="20" idx="1"/>
          </p:cNvCxnSpPr>
          <p:nvPr/>
        </p:nvCxnSpPr>
        <p:spPr>
          <a:xfrm>
            <a:off x="8142008" y="3559666"/>
            <a:ext cx="1249021" cy="756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6" idx="3"/>
          </p:cNvCxnSpPr>
          <p:nvPr/>
        </p:nvCxnSpPr>
        <p:spPr>
          <a:xfrm flipV="1">
            <a:off x="5663045" y="4225087"/>
            <a:ext cx="730313" cy="1297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2568329" y="4407586"/>
            <a:ext cx="19007" cy="1017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aixaDeTexto 25">
            <a:extLst>
              <a:ext uri="{FF2B5EF4-FFF2-40B4-BE49-F238E27FC236}">
                <a16:creationId xmlns:lc="http://schemas.openxmlformats.org/drawingml/2006/lockedCanvas" xmlns=""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2833141" y="1791265"/>
            <a:ext cx="1145006" cy="58477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cs typeface="Calibri"/>
              </a:rPr>
              <a:t> </a:t>
            </a:r>
          </a:p>
          <a:p>
            <a:r>
              <a:rPr lang="pt-BR" sz="1600" dirty="0">
                <a:cs typeface="Calibri"/>
              </a:rPr>
              <a:t>I</a:t>
            </a:r>
            <a:r>
              <a:rPr lang="pt-BR" sz="1600" dirty="0" smtClean="0">
                <a:cs typeface="Calibri"/>
              </a:rPr>
              <a:t>nformação</a:t>
            </a:r>
            <a:endParaRPr lang="pt-BR" sz="1600" dirty="0">
              <a:cs typeface="Calibri"/>
            </a:endParaRPr>
          </a:p>
        </p:txBody>
      </p:sp>
      <p:cxnSp>
        <p:nvCxnSpPr>
          <p:cNvPr id="43" name="Conector de seta reta 42"/>
          <p:cNvCxnSpPr/>
          <p:nvPr/>
        </p:nvCxnSpPr>
        <p:spPr>
          <a:xfrm flipH="1">
            <a:off x="2296391" y="1756852"/>
            <a:ext cx="4129" cy="90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8D09AB71-F1EE-480A-906E-5299059EAC52}"/>
              </a:ext>
            </a:extLst>
          </p:cNvPr>
          <p:cNvSpPr txBox="1"/>
          <p:nvPr/>
        </p:nvSpPr>
        <p:spPr>
          <a:xfrm>
            <a:off x="7419204" y="251352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76" name="Conector angulado 75"/>
          <p:cNvCxnSpPr/>
          <p:nvPr/>
        </p:nvCxnSpPr>
        <p:spPr>
          <a:xfrm>
            <a:off x="3236137" y="1597267"/>
            <a:ext cx="3600880" cy="1064846"/>
          </a:xfrm>
          <a:prstGeom prst="bentConnector3">
            <a:avLst>
              <a:gd name="adj1" fmla="val 999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 angulado 89"/>
          <p:cNvCxnSpPr/>
          <p:nvPr/>
        </p:nvCxnSpPr>
        <p:spPr>
          <a:xfrm rot="10800000">
            <a:off x="3236140" y="1020794"/>
            <a:ext cx="4333423" cy="1674018"/>
          </a:xfrm>
          <a:prstGeom prst="bentConnector3">
            <a:avLst>
              <a:gd name="adj1" fmla="val 5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/>
          <p:nvPr/>
        </p:nvCxnSpPr>
        <p:spPr>
          <a:xfrm flipV="1">
            <a:off x="2833141" y="1756852"/>
            <a:ext cx="0" cy="801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67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331AC1A-FE15-4F93-B8E3-A5DCA4A352F4}"/>
              </a:ext>
            </a:extLst>
          </p:cNvPr>
          <p:cNvSpPr/>
          <p:nvPr/>
        </p:nvSpPr>
        <p:spPr>
          <a:xfrm>
            <a:off x="4965327" y="800117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E2496FF1-F228-4C7F-B34E-FFFC040EE450}"/>
              </a:ext>
            </a:extLst>
          </p:cNvPr>
          <p:cNvSpPr/>
          <p:nvPr/>
        </p:nvSpPr>
        <p:spPr>
          <a:xfrm>
            <a:off x="5124019" y="5181627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B2246A32-ED4E-4273-BC70-E632AAF5DC6D}"/>
              </a:ext>
            </a:extLst>
          </p:cNvPr>
          <p:cNvSpPr/>
          <p:nvPr/>
        </p:nvSpPr>
        <p:spPr>
          <a:xfrm>
            <a:off x="4964429" y="2660193"/>
            <a:ext cx="1751164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7" name="Conector de Seta Reta 5">
            <a:extLst>
              <a:ext uri="{FF2B5EF4-FFF2-40B4-BE49-F238E27FC236}">
                <a16:creationId xmlns:a16="http://schemas.microsoft.com/office/drawing/2014/main" xmlns="" id="{D9C4A25A-3221-45E2-91C5-E33C5B654E7F}"/>
              </a:ext>
            </a:extLst>
          </p:cNvPr>
          <p:cNvCxnSpPr/>
          <p:nvPr/>
        </p:nvCxnSpPr>
        <p:spPr>
          <a:xfrm flipH="1">
            <a:off x="5293909" y="1733036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6205928" y="1714517"/>
            <a:ext cx="0" cy="990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AAB4C44-D2FD-499E-B4D6-E3447161AD4E}"/>
              </a:ext>
            </a:extLst>
          </p:cNvPr>
          <p:cNvSpPr txBox="1"/>
          <p:nvPr/>
        </p:nvSpPr>
        <p:spPr>
          <a:xfrm>
            <a:off x="4229713" y="1975691"/>
            <a:ext cx="1296554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 smtClean="0">
                <a:cs typeface="Calibri"/>
              </a:rPr>
              <a:t>Solicitação de </a:t>
            </a:r>
            <a:r>
              <a:rPr lang="pt-BR" sz="1600" dirty="0">
                <a:cs typeface="Calibri"/>
              </a:rPr>
              <a:t>entrada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379C9A8-7801-4AA8-9E54-99CD13EAB041}"/>
              </a:ext>
            </a:extLst>
          </p:cNvPr>
          <p:cNvSpPr txBox="1"/>
          <p:nvPr/>
        </p:nvSpPr>
        <p:spPr>
          <a:xfrm>
            <a:off x="6205928" y="1982586"/>
            <a:ext cx="132793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 smtClean="0">
                <a:cs typeface="Calibri"/>
              </a:rPr>
              <a:t>Autorização de entrada</a:t>
            </a:r>
            <a:endParaRPr lang="pt-BR" sz="1600" dirty="0">
              <a:cs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C031E0D9-E485-4C1F-A13F-984475A3FCAD}"/>
              </a:ext>
            </a:extLst>
          </p:cNvPr>
          <p:cNvSpPr txBox="1"/>
          <p:nvPr/>
        </p:nvSpPr>
        <p:spPr>
          <a:xfrm>
            <a:off x="-637922" y="198058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Verificar </a:t>
            </a:r>
            <a:r>
              <a:rPr lang="pt-BR" sz="2400" dirty="0" smtClean="0">
                <a:cs typeface="Calibri"/>
              </a:rPr>
              <a:t>Inadimplência</a:t>
            </a:r>
            <a:endParaRPr lang="pt-BR" sz="2400" b="1" i="1" dirty="0">
              <a:cs typeface="Calibri"/>
            </a:endParaRPr>
          </a:p>
        </p:txBody>
      </p:sp>
      <p:cxnSp>
        <p:nvCxnSpPr>
          <p:cNvPr id="24" name="Conector de seta reta 23"/>
          <p:cNvCxnSpPr>
            <a:stCxn id="5" idx="0"/>
            <a:endCxn id="6" idx="4"/>
          </p:cNvCxnSpPr>
          <p:nvPr/>
        </p:nvCxnSpPr>
        <p:spPr>
          <a:xfrm flipV="1">
            <a:off x="5840011" y="4235951"/>
            <a:ext cx="0" cy="945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7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C4817A17-78F0-4224-BC4E-5C25B029C385}"/>
              </a:ext>
            </a:extLst>
          </p:cNvPr>
          <p:cNvSpPr/>
          <p:nvPr/>
        </p:nvSpPr>
        <p:spPr>
          <a:xfrm>
            <a:off x="368478" y="960991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Candidato</a:t>
            </a:r>
            <a:endParaRPr lang="pt-BR" dirty="0"/>
          </a:p>
        </p:txBody>
      </p:sp>
      <p:cxnSp>
        <p:nvCxnSpPr>
          <p:cNvPr id="5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>
            <a:off x="1184223" y="1898255"/>
            <a:ext cx="0" cy="1394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402CE597-0776-41CF-94CA-CB54FBD9F9EA}"/>
              </a:ext>
            </a:extLst>
          </p:cNvPr>
          <p:cNvSpPr/>
          <p:nvPr/>
        </p:nvSpPr>
        <p:spPr>
          <a:xfrm>
            <a:off x="5985341" y="3430944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 smtClean="0">
                <a:cs typeface="Calibri"/>
              </a:rPr>
              <a:t>Colaborador</a:t>
            </a:r>
            <a:endParaRPr lang="pt-BR" dirty="0">
              <a:cs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3F69578D-2C08-4D4F-B462-141DD334ACA8}"/>
              </a:ext>
            </a:extLst>
          </p:cNvPr>
          <p:cNvSpPr/>
          <p:nvPr/>
        </p:nvSpPr>
        <p:spPr>
          <a:xfrm>
            <a:off x="2455873" y="5488176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Departamento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9A465F67-1274-4BB7-8990-1887FA0A2D60}"/>
              </a:ext>
            </a:extLst>
          </p:cNvPr>
          <p:cNvCxnSpPr>
            <a:endCxn id="17" idx="5"/>
          </p:cNvCxnSpPr>
          <p:nvPr/>
        </p:nvCxnSpPr>
        <p:spPr>
          <a:xfrm flipH="1" flipV="1">
            <a:off x="2109530" y="4367970"/>
            <a:ext cx="639329" cy="1120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69F99116-13E8-4446-AE65-5CCE40C0102E}"/>
              </a:ext>
            </a:extLst>
          </p:cNvPr>
          <p:cNvSpPr txBox="1"/>
          <p:nvPr/>
        </p:nvSpPr>
        <p:spPr>
          <a:xfrm>
            <a:off x="1881808" y="2440312"/>
            <a:ext cx="1362974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 smtClean="0">
                <a:cs typeface="Calibri"/>
              </a:rPr>
              <a:t>Resposta</a:t>
            </a:r>
            <a:endParaRPr lang="pt-BR" sz="1600" dirty="0"/>
          </a:p>
        </p:txBody>
      </p:sp>
      <p:cxnSp>
        <p:nvCxnSpPr>
          <p:cNvPr id="10" name="Conector de Seta Reta 12">
            <a:extLst>
              <a:ext uri="{FF2B5EF4-FFF2-40B4-BE49-F238E27FC236}">
                <a16:creationId xmlns:a16="http://schemas.microsoft.com/office/drawing/2014/main" xmlns="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1890073" y="1875391"/>
            <a:ext cx="1" cy="1499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F36DF806-452D-4DBF-B886-5303EF46E7D6}"/>
              </a:ext>
            </a:extLst>
          </p:cNvPr>
          <p:cNvSpPr txBox="1"/>
          <p:nvPr/>
        </p:nvSpPr>
        <p:spPr>
          <a:xfrm>
            <a:off x="-53683" y="2224319"/>
            <a:ext cx="1362974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smtClean="0">
                <a:cs typeface="Calibri"/>
              </a:rPr>
              <a:t>Solicitação</a:t>
            </a:r>
            <a:endParaRPr lang="pt-BR" sz="1600" dirty="0">
              <a:cs typeface="Calibri"/>
            </a:endParaRPr>
          </a:p>
          <a:p>
            <a:pPr algn="ctr"/>
            <a:r>
              <a:rPr lang="pt-BR" sz="1600" dirty="0">
                <a:cs typeface="Calibri"/>
              </a:rPr>
              <a:t>Informação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3F69578D-2C08-4D4F-B462-141DD334ACA8}"/>
              </a:ext>
            </a:extLst>
          </p:cNvPr>
          <p:cNvSpPr/>
          <p:nvPr/>
        </p:nvSpPr>
        <p:spPr>
          <a:xfrm>
            <a:off x="6463734" y="5421634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63682302-1E8A-4CE6-8062-47E7A163B34D}"/>
              </a:ext>
            </a:extLst>
          </p:cNvPr>
          <p:cNvSpPr txBox="1"/>
          <p:nvPr/>
        </p:nvSpPr>
        <p:spPr>
          <a:xfrm>
            <a:off x="2466812" y="827145"/>
            <a:ext cx="459885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smtClean="0">
                <a:cs typeface="Calibri"/>
              </a:rPr>
              <a:t>Requisição de  </a:t>
            </a:r>
            <a:r>
              <a:rPr lang="pt-BR" sz="1600" dirty="0">
                <a:cs typeface="Calibri"/>
              </a:rPr>
              <a:t>cadastro </a:t>
            </a:r>
            <a:r>
              <a:rPr lang="pt-BR" sz="1600" dirty="0" smtClean="0">
                <a:cs typeface="Calibri"/>
              </a:rPr>
              <a:t>como colaborador</a:t>
            </a:r>
            <a:endParaRPr lang="pt-BR" sz="1600" dirty="0">
              <a:cs typeface="Calibri"/>
            </a:endParaRPr>
          </a:p>
        </p:txBody>
      </p:sp>
      <p:cxnSp>
        <p:nvCxnSpPr>
          <p:cNvPr id="14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>
            <a:off x="6986708" y="4662470"/>
            <a:ext cx="1949" cy="75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402CE597-0776-41CF-94CA-CB54FBD9F9EA}"/>
              </a:ext>
            </a:extLst>
          </p:cNvPr>
          <p:cNvSpPr/>
          <p:nvPr/>
        </p:nvSpPr>
        <p:spPr>
          <a:xfrm>
            <a:off x="487363" y="3292957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Fornecer Informações</a:t>
            </a:r>
            <a:endParaRPr lang="pt-BR" dirty="0">
              <a:cs typeface="Calibri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8E9B063-3273-4D08-990D-E3367DC84563}"/>
              </a:ext>
            </a:extLst>
          </p:cNvPr>
          <p:cNvSpPr txBox="1"/>
          <p:nvPr/>
        </p:nvSpPr>
        <p:spPr>
          <a:xfrm>
            <a:off x="3058411" y="1241201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smtClean="0">
                <a:cs typeface="Calibri"/>
              </a:rPr>
              <a:t>Regras </a:t>
            </a:r>
            <a:r>
              <a:rPr lang="pt-BR" sz="1600" dirty="0">
                <a:cs typeface="Calibri"/>
              </a:rPr>
              <a:t>da função</a:t>
            </a:r>
          </a:p>
        </p:txBody>
      </p:sp>
      <p:cxnSp>
        <p:nvCxnSpPr>
          <p:cNvPr id="21" name="Conector de seta reta 20"/>
          <p:cNvCxnSpPr>
            <a:stCxn id="6" idx="2"/>
          </p:cNvCxnSpPr>
          <p:nvPr/>
        </p:nvCxnSpPr>
        <p:spPr>
          <a:xfrm flipH="1">
            <a:off x="4131396" y="4060672"/>
            <a:ext cx="1853945" cy="142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C4817A17-78F0-4224-BC4E-5C25B029C385}"/>
              </a:ext>
            </a:extLst>
          </p:cNvPr>
          <p:cNvSpPr/>
          <p:nvPr/>
        </p:nvSpPr>
        <p:spPr>
          <a:xfrm>
            <a:off x="8763900" y="868154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Colaborador</a:t>
            </a:r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402CE597-0776-41CF-94CA-CB54FBD9F9EA}"/>
              </a:ext>
            </a:extLst>
          </p:cNvPr>
          <p:cNvSpPr/>
          <p:nvPr/>
        </p:nvSpPr>
        <p:spPr>
          <a:xfrm>
            <a:off x="8826938" y="2544586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Desligar colaborador</a:t>
            </a:r>
            <a:endParaRPr lang="pt-BR" dirty="0">
              <a:cs typeface="Calibri"/>
            </a:endParaRPr>
          </a:p>
        </p:txBody>
      </p:sp>
      <p:cxnSp>
        <p:nvCxnSpPr>
          <p:cNvPr id="24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 flipH="1">
            <a:off x="8188198" y="3783615"/>
            <a:ext cx="1286375" cy="1630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>
            <a:off x="9266203" y="1774872"/>
            <a:ext cx="25158" cy="872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12">
            <a:extLst>
              <a:ext uri="{FF2B5EF4-FFF2-40B4-BE49-F238E27FC236}">
                <a16:creationId xmlns:a16="http://schemas.microsoft.com/office/drawing/2014/main" xmlns="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10352291" y="1782554"/>
            <a:ext cx="0" cy="906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F36DF806-452D-4DBF-B886-5303EF46E7D6}"/>
              </a:ext>
            </a:extLst>
          </p:cNvPr>
          <p:cNvSpPr txBox="1"/>
          <p:nvPr/>
        </p:nvSpPr>
        <p:spPr>
          <a:xfrm>
            <a:off x="7857151" y="1898255"/>
            <a:ext cx="150344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smtClean="0">
                <a:cs typeface="Calibri"/>
              </a:rPr>
              <a:t>Solicitação</a:t>
            </a:r>
            <a:endParaRPr lang="pt-BR" sz="1600" dirty="0">
              <a:cs typeface="Calibri"/>
            </a:endParaRPr>
          </a:p>
          <a:p>
            <a:pPr algn="ctr"/>
            <a:r>
              <a:rPr lang="pt-BR" sz="1600" dirty="0" smtClean="0">
                <a:cs typeface="Calibri"/>
              </a:rPr>
              <a:t>Desligamento</a:t>
            </a:r>
            <a:endParaRPr lang="pt-BR" sz="1600" dirty="0">
              <a:cs typeface="Calibri"/>
            </a:endParaRPr>
          </a:p>
        </p:txBody>
      </p:sp>
      <p:cxnSp>
        <p:nvCxnSpPr>
          <p:cNvPr id="32" name="Conector angulado 31"/>
          <p:cNvCxnSpPr/>
          <p:nvPr/>
        </p:nvCxnSpPr>
        <p:spPr>
          <a:xfrm>
            <a:off x="2486664" y="1140429"/>
            <a:ext cx="4956237" cy="2389235"/>
          </a:xfrm>
          <a:prstGeom prst="bentConnector3">
            <a:avLst>
              <a:gd name="adj1" fmla="val 1002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6" idx="0"/>
          </p:cNvCxnSpPr>
          <p:nvPr/>
        </p:nvCxnSpPr>
        <p:spPr>
          <a:xfrm rot="16200000" flipV="1">
            <a:off x="3774075" y="269434"/>
            <a:ext cx="1843309" cy="44797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7FB608DA-CD32-435E-9736-D9F0D6D40858}"/>
              </a:ext>
            </a:extLst>
          </p:cNvPr>
          <p:cNvSpPr txBox="1"/>
          <p:nvPr/>
        </p:nvSpPr>
        <p:spPr>
          <a:xfrm>
            <a:off x="2748859" y="11384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</a:t>
            </a:r>
            <a:r>
              <a:rPr lang="pt-BR" sz="2400" dirty="0" smtClean="0">
                <a:cs typeface="Calibri"/>
              </a:rPr>
              <a:t>Gerenciar Colaborador</a:t>
            </a:r>
            <a:r>
              <a:rPr lang="pt-BR" sz="2400" b="1" i="1" dirty="0" smtClean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xmlns="" id="{69F99116-13E8-4446-AE65-5CCE40C0102E}"/>
              </a:ext>
            </a:extLst>
          </p:cNvPr>
          <p:cNvSpPr txBox="1"/>
          <p:nvPr/>
        </p:nvSpPr>
        <p:spPr>
          <a:xfrm>
            <a:off x="10334238" y="2181509"/>
            <a:ext cx="1362974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 smtClean="0">
                <a:cs typeface="Calibri"/>
              </a:rPr>
              <a:t>Rescisão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9910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25D9931-2A34-4441-8234-04F8F330EDE3}"/>
              </a:ext>
            </a:extLst>
          </p:cNvPr>
          <p:cNvSpPr/>
          <p:nvPr/>
        </p:nvSpPr>
        <p:spPr>
          <a:xfrm>
            <a:off x="4320658" y="1032932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5" name="Conector de Seta Reta 2">
            <a:extLst>
              <a:ext uri="{FF2B5EF4-FFF2-40B4-BE49-F238E27FC236}">
                <a16:creationId xmlns:a16="http://schemas.microsoft.com/office/drawing/2014/main" xmlns="" id="{DD2362A0-26E7-4752-BA70-DC5EA141C163}"/>
              </a:ext>
            </a:extLst>
          </p:cNvPr>
          <p:cNvCxnSpPr/>
          <p:nvPr/>
        </p:nvCxnSpPr>
        <p:spPr>
          <a:xfrm flipH="1">
            <a:off x="5141833" y="1954466"/>
            <a:ext cx="5750" cy="1582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E430DB26-A7AA-4F73-B45A-E520DE02B9F1}"/>
              </a:ext>
            </a:extLst>
          </p:cNvPr>
          <p:cNvSpPr/>
          <p:nvPr/>
        </p:nvSpPr>
        <p:spPr>
          <a:xfrm>
            <a:off x="4299971" y="5747496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0B165049-39DC-4A49-8BEF-084544FB17BA}"/>
              </a:ext>
            </a:extLst>
          </p:cNvPr>
          <p:cNvSpPr/>
          <p:nvPr/>
        </p:nvSpPr>
        <p:spPr>
          <a:xfrm>
            <a:off x="4448598" y="3518758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8" name="Conector de Seta Reta 6">
            <a:extLst>
              <a:ext uri="{FF2B5EF4-FFF2-40B4-BE49-F238E27FC236}">
                <a16:creationId xmlns:a16="http://schemas.microsoft.com/office/drawing/2014/main" xmlns="" id="{7454E7BB-9D41-4A12-8428-6BB24664233A}"/>
              </a:ext>
            </a:extLst>
          </p:cNvPr>
          <p:cNvCxnSpPr>
            <a:cxnSpLocks/>
          </p:cNvCxnSpPr>
          <p:nvPr/>
        </p:nvCxnSpPr>
        <p:spPr>
          <a:xfrm>
            <a:off x="5303865" y="4831374"/>
            <a:ext cx="0" cy="90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EE063C56-0066-4077-AD6C-024ED0D03377}"/>
              </a:ext>
            </a:extLst>
          </p:cNvPr>
          <p:cNvSpPr txBox="1"/>
          <p:nvPr/>
        </p:nvSpPr>
        <p:spPr>
          <a:xfrm>
            <a:off x="4061451" y="2593423"/>
            <a:ext cx="13319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 </a:t>
            </a:r>
            <a:r>
              <a:rPr lang="pt-BR" sz="1600" dirty="0">
                <a:cs typeface="Calibri"/>
              </a:rPr>
              <a:t>Doação</a:t>
            </a:r>
            <a:endParaRPr lang="pt-BR" sz="1600" dirty="0"/>
          </a:p>
        </p:txBody>
      </p:sp>
      <p:cxnSp>
        <p:nvCxnSpPr>
          <p:cNvPr id="10" name="Conector de Seta Reta 23">
            <a:extLst>
              <a:ext uri="{FF2B5EF4-FFF2-40B4-BE49-F238E27FC236}">
                <a16:creationId xmlns:a16="http://schemas.microsoft.com/office/drawing/2014/main" xmlns="" id="{1E32D56D-7EAE-46FD-9270-F2153D2674CA}"/>
              </a:ext>
            </a:extLst>
          </p:cNvPr>
          <p:cNvCxnSpPr/>
          <p:nvPr/>
        </p:nvCxnSpPr>
        <p:spPr>
          <a:xfrm flipH="1">
            <a:off x="6270229" y="1490132"/>
            <a:ext cx="1149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6E5058E-8A54-45B3-9D06-FA34AE2BEDD4}"/>
              </a:ext>
            </a:extLst>
          </p:cNvPr>
          <p:cNvSpPr txBox="1"/>
          <p:nvPr/>
        </p:nvSpPr>
        <p:spPr>
          <a:xfrm>
            <a:off x="5967990" y="2592609"/>
            <a:ext cx="1636144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smtClean="0">
                <a:cs typeface="Calibri"/>
              </a:rPr>
              <a:t>Comprovante </a:t>
            </a:r>
            <a:endParaRPr lang="pt-BR" sz="1600" dirty="0"/>
          </a:p>
        </p:txBody>
      </p:sp>
      <p:cxnSp>
        <p:nvCxnSpPr>
          <p:cNvPr id="12" name="Conector de Seta Reta 3">
            <a:extLst>
              <a:ext uri="{FF2B5EF4-FFF2-40B4-BE49-F238E27FC236}">
                <a16:creationId xmlns:a16="http://schemas.microsoft.com/office/drawing/2014/main" xmlns="" id="{11350AC0-AD03-4C25-B857-0A0143B22D2F}"/>
              </a:ext>
            </a:extLst>
          </p:cNvPr>
          <p:cNvCxnSpPr/>
          <p:nvPr/>
        </p:nvCxnSpPr>
        <p:spPr>
          <a:xfrm flipH="1">
            <a:off x="7419450" y="1490132"/>
            <a:ext cx="1472" cy="267992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endCxn id="7" idx="6"/>
          </p:cNvCxnSpPr>
          <p:nvPr/>
        </p:nvCxnSpPr>
        <p:spPr>
          <a:xfrm flipH="1">
            <a:off x="6153753" y="4170053"/>
            <a:ext cx="12656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CB77A5E5-B880-42F7-A62D-91FC9E1182D6}"/>
              </a:ext>
            </a:extLst>
          </p:cNvPr>
          <p:cNvSpPr txBox="1"/>
          <p:nvPr/>
        </p:nvSpPr>
        <p:spPr>
          <a:xfrm>
            <a:off x="3671998" y="85682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Receber Doações</a:t>
            </a:r>
          </a:p>
        </p:txBody>
      </p:sp>
    </p:spTree>
    <p:extLst>
      <p:ext uri="{BB962C8B-B14F-4D97-AF65-F5344CB8AC3E}">
        <p14:creationId xmlns:p14="http://schemas.microsoft.com/office/powerpoint/2010/main" val="55186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85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</cp:lastModifiedBy>
  <cp:revision>801</cp:revision>
  <dcterms:created xsi:type="dcterms:W3CDTF">2012-07-30T23:50:35Z</dcterms:created>
  <dcterms:modified xsi:type="dcterms:W3CDTF">2019-05-22T23:48:15Z</dcterms:modified>
</cp:coreProperties>
</file>