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1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F7C4E01-DBDD-4FB7-AB4C-DA5DE4D23338}"/>
              </a:ext>
            </a:extLst>
          </p:cNvPr>
          <p:cNvSpPr txBox="1"/>
          <p:nvPr/>
        </p:nvSpPr>
        <p:spPr>
          <a:xfrm>
            <a:off x="3614245" y="137868"/>
            <a:ext cx="496351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Analise de eventos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2E5AE06-0A11-4AA8-ADB8-71DDA322F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9996"/>
              </p:ext>
            </p:extLst>
          </p:nvPr>
        </p:nvGraphicFramePr>
        <p:xfrm>
          <a:off x="760068" y="1421260"/>
          <a:ext cx="10780775" cy="2053820"/>
        </p:xfrm>
        <a:graphic>
          <a:graphicData uri="http://schemas.openxmlformats.org/drawingml/2006/table">
            <a:tbl>
              <a:tblPr/>
              <a:tblGrid>
                <a:gridCol w="2611906">
                  <a:extLst>
                    <a:ext uri="{9D8B030D-6E8A-4147-A177-3AD203B41FA5}">
                      <a16:colId xmlns:a16="http://schemas.microsoft.com/office/drawing/2014/main" val="1199041051"/>
                    </a:ext>
                  </a:extLst>
                </a:gridCol>
                <a:gridCol w="466412">
                  <a:extLst>
                    <a:ext uri="{9D8B030D-6E8A-4147-A177-3AD203B41FA5}">
                      <a16:colId xmlns:a16="http://schemas.microsoft.com/office/drawing/2014/main" val="2902785178"/>
                    </a:ext>
                  </a:extLst>
                </a:gridCol>
                <a:gridCol w="266521">
                  <a:extLst>
                    <a:ext uri="{9D8B030D-6E8A-4147-A177-3AD203B41FA5}">
                      <a16:colId xmlns:a16="http://schemas.microsoft.com/office/drawing/2014/main" val="3024972732"/>
                    </a:ext>
                  </a:extLst>
                </a:gridCol>
                <a:gridCol w="2918405">
                  <a:extLst>
                    <a:ext uri="{9D8B030D-6E8A-4147-A177-3AD203B41FA5}">
                      <a16:colId xmlns:a16="http://schemas.microsoft.com/office/drawing/2014/main" val="3262960727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792188679"/>
                    </a:ext>
                  </a:extLst>
                </a:gridCol>
                <a:gridCol w="859530">
                  <a:extLst>
                    <a:ext uri="{9D8B030D-6E8A-4147-A177-3AD203B41FA5}">
                      <a16:colId xmlns:a16="http://schemas.microsoft.com/office/drawing/2014/main" val="1029933001"/>
                    </a:ext>
                  </a:extLst>
                </a:gridCol>
                <a:gridCol w="549700">
                  <a:extLst>
                    <a:ext uri="{9D8B030D-6E8A-4147-A177-3AD203B41FA5}">
                      <a16:colId xmlns:a16="http://schemas.microsoft.com/office/drawing/2014/main" val="819086480"/>
                    </a:ext>
                  </a:extLst>
                </a:gridCol>
                <a:gridCol w="629656">
                  <a:extLst>
                    <a:ext uri="{9D8B030D-6E8A-4147-A177-3AD203B41FA5}">
                      <a16:colId xmlns:a16="http://schemas.microsoft.com/office/drawing/2014/main" val="1371243688"/>
                    </a:ext>
                  </a:extLst>
                </a:gridCol>
                <a:gridCol w="729601">
                  <a:extLst>
                    <a:ext uri="{9D8B030D-6E8A-4147-A177-3AD203B41FA5}">
                      <a16:colId xmlns:a16="http://schemas.microsoft.com/office/drawing/2014/main" val="365581046"/>
                    </a:ext>
                  </a:extLst>
                </a:gridCol>
                <a:gridCol w="1039432">
                  <a:extLst>
                    <a:ext uri="{9D8B030D-6E8A-4147-A177-3AD203B41FA5}">
                      <a16:colId xmlns:a16="http://schemas.microsoft.com/office/drawing/2014/main" val="3365844007"/>
                    </a:ext>
                  </a:extLst>
                </a:gridCol>
              </a:tblGrid>
              <a:tr h="199891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95" marR="9995" marT="9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95" marR="9995" marT="9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95" marR="9995" marT="9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995" marR="9995" marT="999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Externo</a:t>
                      </a:r>
                    </a:p>
                  </a:txBody>
                  <a:tcPr marL="95948" marR="95948" marT="47974" marB="4797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Temporal</a:t>
                      </a:r>
                    </a:p>
                  </a:txBody>
                  <a:tcPr marL="95948" marR="95948" marT="47974" marB="4797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820186"/>
                  </a:ext>
                </a:extLst>
              </a:tr>
              <a:tr h="19989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Capacidades</a:t>
                      </a:r>
                    </a:p>
                  </a:txBody>
                  <a:tcPr marL="95948" marR="95948" marT="47974" marB="47974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 N°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Evento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Previsivel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previsivel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Relativo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Absoluto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evento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Extem-por âneo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417615"/>
                  </a:ext>
                </a:extLst>
              </a:tr>
              <a:tr h="19989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Matrícula</a:t>
                      </a:r>
                    </a:p>
                  </a:txBody>
                  <a:tcPr marL="95948" marR="95948" marT="47974" marB="4797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95948" marR="95948" marT="47974" marB="4797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Interessado solicita Informação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670359"/>
                  </a:ext>
                </a:extLst>
              </a:tr>
              <a:tr h="19989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Interessado solicita a matrícula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x(1)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891466"/>
                  </a:ext>
                </a:extLst>
              </a:tr>
              <a:tr h="19989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Verificar inadimplência</a:t>
                      </a:r>
                    </a:p>
                  </a:txBody>
                  <a:tcPr marL="9995" marR="9995" marT="99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9995" marR="9995" marT="99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Aluno solicita entrada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952987"/>
                  </a:ext>
                </a:extLst>
              </a:tr>
              <a:tr h="19989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Administrar colaborador</a:t>
                      </a:r>
                    </a:p>
                  </a:txBody>
                  <a:tcPr marL="95948" marR="95948" marT="47974" marB="47974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95948" marR="95948" marT="47974" marB="4797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Candidato solicita informação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317272"/>
                  </a:ext>
                </a:extLst>
              </a:tr>
              <a:tr h="19989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Entrada de um colaborador na ONG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x(4)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00482"/>
                  </a:ext>
                </a:extLst>
              </a:tr>
              <a:tr h="19989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</a:t>
                      </a:r>
                    </a:p>
                  </a:txBody>
                  <a:tcPr marL="9995" marR="9995" marT="99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Colaborador solicita desligamento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X(5)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410265"/>
                  </a:ext>
                </a:extLst>
              </a:tr>
              <a:tr h="19989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Receber doaçoes </a:t>
                      </a:r>
                    </a:p>
                  </a:txBody>
                  <a:tcPr marL="9995" marR="9995" marT="99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9995" marR="9995" marT="99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Doador realiza doação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995" marR="9995" marT="99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288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42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0A94597-87AA-482D-A4BF-545EA0215DBC}"/>
              </a:ext>
            </a:extLst>
          </p:cNvPr>
          <p:cNvSpPr txBox="1"/>
          <p:nvPr/>
        </p:nvSpPr>
        <p:spPr>
          <a:xfrm>
            <a:off x="1270779" y="1308297"/>
            <a:ext cx="965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ADS  3A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8765AE-70BA-4CEF-A9F7-2847A44362F3}"/>
              </a:ext>
            </a:extLst>
          </p:cNvPr>
          <p:cNvSpPr txBox="1"/>
          <p:nvPr/>
        </p:nvSpPr>
        <p:spPr>
          <a:xfrm>
            <a:off x="1624814" y="2485262"/>
            <a:ext cx="89423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/>
              <a:t>Nome</a:t>
            </a:r>
            <a:r>
              <a:rPr lang="pt-BR" sz="2000" b="1" dirty="0"/>
              <a:t>: </a:t>
            </a:r>
            <a:r>
              <a:rPr lang="pt-BR" sz="2000" dirty="0"/>
              <a:t>Leonardo Silva  Pires</a:t>
            </a:r>
            <a:r>
              <a:rPr lang="pt-BR" sz="2000" b="1" dirty="0"/>
              <a:t>					RA: </a:t>
            </a:r>
            <a:r>
              <a:rPr lang="pt-BR" sz="2000" dirty="0"/>
              <a:t>1800445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Rafael Cordeiro Diniz</a:t>
            </a:r>
            <a:r>
              <a:rPr lang="pt-BR" sz="2000" b="1" dirty="0"/>
              <a:t>					RA: </a:t>
            </a:r>
            <a:r>
              <a:rPr lang="pt-BR" sz="2000" dirty="0"/>
              <a:t>1800640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Ramon Marques Fontana </a:t>
            </a:r>
            <a:r>
              <a:rPr lang="pt-BR" sz="2000" b="1" dirty="0"/>
              <a:t>					RA: </a:t>
            </a:r>
            <a:r>
              <a:rPr lang="pt-BR" sz="2000" dirty="0"/>
              <a:t>1600266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Samuel Soares da Silva</a:t>
            </a:r>
            <a:r>
              <a:rPr lang="pt-BR" sz="2000" b="1" dirty="0"/>
              <a:t>					RA: </a:t>
            </a:r>
            <a:r>
              <a:rPr lang="pt-BR" sz="2000" dirty="0"/>
              <a:t>1801144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Vaney Rocha dos Santos </a:t>
            </a:r>
            <a:r>
              <a:rPr lang="pt-BR" sz="2000" b="1" dirty="0"/>
              <a:t>					RA: </a:t>
            </a:r>
            <a:r>
              <a:rPr lang="pt-BR" sz="2000" dirty="0"/>
              <a:t>1801281</a:t>
            </a:r>
          </a:p>
        </p:txBody>
      </p:sp>
    </p:spTree>
    <p:extLst>
      <p:ext uri="{BB962C8B-B14F-4D97-AF65-F5344CB8AC3E}">
        <p14:creationId xmlns:p14="http://schemas.microsoft.com/office/powerpoint/2010/main" val="2299039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90</Words>
  <Application>Microsoft Office PowerPoint</Application>
  <PresentationFormat>Widescreen</PresentationFormat>
  <Paragraphs>84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Rocha - Ney Rocha</dc:creator>
  <cp:lastModifiedBy>Rocha - Ney Rocha</cp:lastModifiedBy>
  <cp:revision>792</cp:revision>
  <dcterms:created xsi:type="dcterms:W3CDTF">2012-07-30T23:50:35Z</dcterms:created>
  <dcterms:modified xsi:type="dcterms:W3CDTF">2019-05-22T14:51:13Z</dcterms:modified>
</cp:coreProperties>
</file>