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5" r:id="rId3"/>
    <p:sldId id="274" r:id="rId4"/>
    <p:sldId id="284" r:id="rId5"/>
    <p:sldId id="279" r:id="rId6"/>
    <p:sldId id="285" r:id="rId7"/>
    <p:sldId id="272" r:id="rId8"/>
    <p:sldId id="27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846208" y="1118495"/>
            <a:ext cx="8911707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Fornecer Informações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informações.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Fornecer Informações ao Interessado.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dirty="0">
              <a:cs typeface="Calibri"/>
            </a:endParaRPr>
          </a:p>
          <a:p>
            <a:r>
              <a:rPr lang="pt-BR" dirty="0">
                <a:cs typeface="Calibri"/>
              </a:rPr>
              <a:t>	1. Recepcionista recebe solicitação de informação.</a:t>
            </a:r>
          </a:p>
          <a:p>
            <a:pPr lvl="2"/>
            <a:r>
              <a:rPr lang="pt-BR" dirty="0">
                <a:cs typeface="Calibri"/>
              </a:rPr>
              <a:t>2. Verifica disponibilidade </a:t>
            </a:r>
            <a:r>
              <a:rPr lang="pt-BR" dirty="0" smtClean="0">
                <a:cs typeface="Calibri"/>
              </a:rPr>
              <a:t>do curso.</a:t>
            </a:r>
            <a:endParaRPr lang="pt-BR" dirty="0">
              <a:cs typeface="Calibri"/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Caso não haja vagas na modalidade escolhida, informar o interessado e finaliza.</a:t>
            </a:r>
          </a:p>
          <a:p>
            <a:pPr lvl="2"/>
            <a:r>
              <a:rPr lang="pt-BR" dirty="0">
                <a:cs typeface="Calibri"/>
              </a:rPr>
              <a:t>3. Consulta documentos necessários </a:t>
            </a:r>
            <a:r>
              <a:rPr lang="pt-BR" dirty="0" smtClean="0">
                <a:cs typeface="Calibri"/>
              </a:rPr>
              <a:t>para matrícula no curso.</a:t>
            </a:r>
            <a:endParaRPr lang="pt-BR" dirty="0">
              <a:cs typeface="Calibri"/>
            </a:endParaRPr>
          </a:p>
          <a:p>
            <a:pPr lvl="2"/>
            <a:r>
              <a:rPr lang="pt-BR" dirty="0">
                <a:cs typeface="Calibri"/>
              </a:rPr>
              <a:t>4. Informa ao interessado os documentos necessários para matrícula, taxa </a:t>
            </a:r>
            <a:r>
              <a:rPr lang="pt-BR" dirty="0" smtClean="0">
                <a:cs typeface="Calibri"/>
              </a:rPr>
              <a:t>de matricula e </a:t>
            </a:r>
            <a:r>
              <a:rPr lang="pt-BR" dirty="0">
                <a:cs typeface="Calibri"/>
              </a:rPr>
              <a:t>a disponibilidade de aulas e modalidades.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4" y="278246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340043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600E65D-8F90-45D6-8585-514491944BD1}"/>
              </a:ext>
            </a:extLst>
          </p:cNvPr>
          <p:cNvSpPr txBox="1"/>
          <p:nvPr/>
        </p:nvSpPr>
        <p:spPr>
          <a:xfrm>
            <a:off x="1447675" y="864085"/>
            <a:ext cx="9760288" cy="452431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Realizar Matrícula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Interessado solicita matrícula 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Inserir novo aluno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Recepcionista </a:t>
            </a:r>
            <a:r>
              <a:rPr lang="pt-BR" dirty="0" smtClean="0">
                <a:cs typeface="Calibri"/>
              </a:rPr>
              <a:t>recebe requisição de </a:t>
            </a:r>
            <a:r>
              <a:rPr lang="pt-BR" dirty="0">
                <a:cs typeface="Calibri"/>
              </a:rPr>
              <a:t>matricula com os documentos necessários e taxa de matrícula.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documentos </a:t>
            </a:r>
            <a:r>
              <a:rPr lang="pt-BR" dirty="0" smtClean="0">
                <a:cs typeface="Calibri"/>
              </a:rPr>
              <a:t>recebidos.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Gera numero de </a:t>
            </a:r>
            <a:r>
              <a:rPr lang="pt-BR" dirty="0" smtClean="0">
                <a:cs typeface="Calibri"/>
              </a:rPr>
              <a:t>matrícula.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 </a:t>
            </a:r>
            <a:r>
              <a:rPr lang="pt-BR" dirty="0" smtClean="0">
                <a:cs typeface="Calibri"/>
              </a:rPr>
              <a:t>interessado como aluno.</a:t>
            </a:r>
            <a:endParaRPr lang="pt-BR" dirty="0">
              <a:cs typeface="Calibr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pt-BR" dirty="0">
                <a:cs typeface="Calibri"/>
              </a:rPr>
              <a:t>Cadastra o aluno na </a:t>
            </a:r>
            <a:r>
              <a:rPr lang="pt-BR" dirty="0" smtClean="0">
                <a:cs typeface="Calibri"/>
              </a:rPr>
              <a:t>aula.</a:t>
            </a:r>
            <a:endParaRPr lang="pt-BR" dirty="0">
              <a:cs typeface="Calibri"/>
            </a:endParaRPr>
          </a:p>
          <a:p>
            <a:pPr marL="800100" lvl="1" indent="-342900">
              <a:buAutoNum type="arabicPeriod"/>
            </a:pPr>
            <a:r>
              <a:rPr lang="pt-BR" dirty="0">
                <a:cs typeface="Calibri"/>
              </a:rPr>
              <a:t>Registra o pagamento da taxa de matrícula </a:t>
            </a:r>
            <a:r>
              <a:rPr lang="pt-BR" dirty="0" smtClean="0">
                <a:cs typeface="Calibri"/>
              </a:rPr>
              <a:t>e </a:t>
            </a:r>
            <a:r>
              <a:rPr lang="pt-BR" dirty="0">
                <a:cs typeface="Calibri"/>
              </a:rPr>
              <a:t>gera comprovante.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pt-BR" dirty="0">
                <a:cs typeface="Calibri"/>
              </a:rPr>
              <a:t>Se necessário </a:t>
            </a:r>
            <a:r>
              <a:rPr lang="pt-BR" dirty="0" smtClean="0">
                <a:cs typeface="Calibri"/>
              </a:rPr>
              <a:t>troco , devolve troco ao </a:t>
            </a:r>
            <a:r>
              <a:rPr lang="pt-BR" dirty="0">
                <a:cs typeface="Calibri"/>
              </a:rPr>
              <a:t>interessado.</a:t>
            </a:r>
          </a:p>
          <a:p>
            <a:pPr marL="800100" lvl="1" indent="-342900">
              <a:buFontTx/>
              <a:buAutoNum type="arabicPeriod"/>
            </a:pPr>
            <a:r>
              <a:rPr lang="pt-BR" dirty="0">
                <a:cs typeface="Calibri"/>
              </a:rPr>
              <a:t>Entrega ao Aluno n</a:t>
            </a:r>
            <a:r>
              <a:rPr lang="pt-BR" dirty="0" smtClean="0">
                <a:cs typeface="Calibri"/>
              </a:rPr>
              <a:t>umero de matrícula  e </a:t>
            </a:r>
            <a:r>
              <a:rPr lang="pt-BR" dirty="0">
                <a:cs typeface="Calibri"/>
              </a:rPr>
              <a:t>comprovante de pagamento</a:t>
            </a:r>
            <a:r>
              <a:rPr lang="pt-BR" dirty="0" smtClean="0">
                <a:cs typeface="Calibri"/>
              </a:rPr>
              <a:t>.</a:t>
            </a:r>
          </a:p>
          <a:p>
            <a:pPr marL="800100" lvl="1" indent="-342900">
              <a:buFontTx/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8D09AB71-F1EE-480A-906E-5299059EAC52}"/>
              </a:ext>
            </a:extLst>
          </p:cNvPr>
          <p:cNvSpPr txBox="1"/>
          <p:nvPr/>
        </p:nvSpPr>
        <p:spPr>
          <a:xfrm>
            <a:off x="3991155" y="149458"/>
            <a:ext cx="42096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 = Realizar Matrícula</a:t>
            </a:r>
          </a:p>
        </p:txBody>
      </p:sp>
    </p:spTree>
    <p:extLst>
      <p:ext uri="{BB962C8B-B14F-4D97-AF65-F5344CB8AC3E}">
        <p14:creationId xmlns:p14="http://schemas.microsoft.com/office/powerpoint/2010/main" val="219178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C031E0D9-E485-4C1F-A13F-984475A3FCAD}"/>
              </a:ext>
            </a:extLst>
          </p:cNvPr>
          <p:cNvSpPr txBox="1"/>
          <p:nvPr/>
        </p:nvSpPr>
        <p:spPr>
          <a:xfrm>
            <a:off x="2637745" y="281024"/>
            <a:ext cx="660057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 = Verificar inadimplência</a:t>
            </a:r>
            <a:endParaRPr lang="pt-BR" sz="2400" b="1" i="1" dirty="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8CE48A7E-D60A-41AB-83D6-F65ED698CA4B}"/>
              </a:ext>
            </a:extLst>
          </p:cNvPr>
          <p:cNvSpPr txBox="1"/>
          <p:nvPr/>
        </p:nvSpPr>
        <p:spPr>
          <a:xfrm>
            <a:off x="2222477" y="1746391"/>
            <a:ext cx="8075053" cy="31393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Autorizar Entrada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Evento: </a:t>
            </a:r>
            <a:r>
              <a:rPr lang="pt-BR" dirty="0">
                <a:cs typeface="Calibri"/>
              </a:rPr>
              <a:t>Aluno solicita entrada pra aula.</a:t>
            </a: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Verificar se ele está matriculado e se a mensalidade do Aluno está em dia.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1. Recebe identificação do Aluno com  número de matricula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2.Consulta se o aluno está matriculado e Verifica status da mensalidade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3.  Autoriza entrada do Aluno na aula.</a:t>
            </a:r>
            <a:endParaRPr lang="en-US" dirty="0">
              <a:cs typeface="Calibri"/>
            </a:endParaRPr>
          </a:p>
          <a:p>
            <a:pPr marL="1200150" lvl="2" indent="-285750">
              <a:buFont typeface="Courier New,monospace"/>
              <a:buChar char="o"/>
            </a:pPr>
            <a:r>
              <a:rPr lang="pt-BR" dirty="0">
                <a:cs typeface="Calibri"/>
              </a:rPr>
              <a:t>Se aluno estiver inadimplente, não é autorizada a </a:t>
            </a:r>
            <a:r>
              <a:rPr lang="pt-BR" dirty="0" smtClean="0">
                <a:cs typeface="Calibri"/>
              </a:rPr>
              <a:t>entrada.</a:t>
            </a:r>
            <a:endParaRPr lang="en-US" dirty="0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945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1146220" y="1250658"/>
            <a:ext cx="9968247" cy="3416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 smtClean="0">
                <a:cs typeface="Calibri"/>
              </a:rPr>
              <a:t>Fornecer Informações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</a:t>
            </a:r>
            <a:r>
              <a:rPr lang="pt-BR" dirty="0" smtClean="0">
                <a:cs typeface="Calibri"/>
              </a:rPr>
              <a:t>Candidato solicita informações.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 smtClean="0">
                <a:cs typeface="Calibri"/>
              </a:rPr>
              <a:t>Fornecer informações ao candidato.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Recepcionista recebe solicitação de informação. </a:t>
            </a:r>
            <a:endParaRPr lang="pt-BR" dirty="0" smtClean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Verifica disponibilidade nas informações de departamento.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pt-BR" dirty="0" smtClean="0">
                <a:cs typeface="Calibri"/>
              </a:rPr>
              <a:t>Caso não haja vaga para a função desejada, </a:t>
            </a:r>
            <a:r>
              <a:rPr lang="pt-BR" dirty="0" smtClean="0">
                <a:cs typeface="Calibri"/>
              </a:rPr>
              <a:t>informa </a:t>
            </a:r>
            <a:r>
              <a:rPr lang="pt-BR" dirty="0" smtClean="0">
                <a:cs typeface="Calibri"/>
              </a:rPr>
              <a:t>o interessado e finaliza.</a:t>
            </a: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Consulta documentos necessários para cadastrar um colaborador.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Informa ao interessado os documentos necessários para o cadastro de colaborador</a:t>
            </a:r>
            <a:r>
              <a:rPr lang="pt-BR" dirty="0" smtClean="0">
                <a:cs typeface="Calibri"/>
              </a:rPr>
              <a:t>.</a:t>
            </a:r>
          </a:p>
          <a:p>
            <a:pPr lvl="2"/>
            <a:endParaRPr lang="pt-BR" dirty="0" smtClean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878250" y="424495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 smtClean="0">
                <a:cs typeface="Calibri"/>
              </a:rPr>
              <a:t>Capacidade</a:t>
            </a:r>
            <a:r>
              <a:rPr lang="pt-BR" sz="2400" dirty="0" smtClean="0">
                <a:cs typeface="Calibri"/>
              </a:rPr>
              <a:t>: Gerenciar Colaborador</a:t>
            </a: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22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188228" y="1584519"/>
            <a:ext cx="7815542" cy="3416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Inserir Colaborador</a:t>
            </a:r>
          </a:p>
          <a:p>
            <a:r>
              <a:rPr lang="pt-BR" b="1" dirty="0">
                <a:cs typeface="Calibri"/>
              </a:rPr>
              <a:t>Evento:</a:t>
            </a:r>
            <a:r>
              <a:rPr lang="pt-BR" dirty="0">
                <a:cs typeface="Calibri"/>
              </a:rPr>
              <a:t> </a:t>
            </a:r>
            <a:r>
              <a:rPr lang="pt-BR" dirty="0" smtClean="0">
                <a:cs typeface="Calibri"/>
              </a:rPr>
              <a:t>Candidato solicita cadastro como colaborador.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Direcionar um novo colaborador a uma tarefa na ONG.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Recepcionista</a:t>
            </a:r>
            <a:endParaRPr lang="pt-BR" b="1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 Recebe solicitação </a:t>
            </a:r>
            <a:r>
              <a:rPr lang="pt-BR" dirty="0" smtClean="0">
                <a:cs typeface="Calibri"/>
              </a:rPr>
              <a:t>e documentos necessários para  </a:t>
            </a:r>
            <a:r>
              <a:rPr lang="pt-BR" dirty="0">
                <a:cs typeface="Calibri"/>
              </a:rPr>
              <a:t>cadastro do </a:t>
            </a:r>
            <a:r>
              <a:rPr lang="pt-BR" dirty="0" smtClean="0">
                <a:cs typeface="Calibri"/>
              </a:rPr>
              <a:t>candidato.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Cadastra o candidato no quadro de colaboradores 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Cadastra colaborador em um departamento.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Informa </a:t>
            </a:r>
            <a:r>
              <a:rPr lang="pt-BR" dirty="0">
                <a:cs typeface="Calibri"/>
              </a:rPr>
              <a:t>regras da vaga.</a:t>
            </a:r>
          </a:p>
          <a:p>
            <a:pPr lvl="3"/>
            <a:endParaRPr lang="pt-BR" dirty="0"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504763" y="308585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 smtClean="0">
                <a:cs typeface="Calibri"/>
              </a:rPr>
              <a:t>Capacidade</a:t>
            </a:r>
            <a:r>
              <a:rPr lang="pt-BR" sz="2400" dirty="0" smtClean="0">
                <a:cs typeface="Calibri"/>
              </a:rPr>
              <a:t>: Gerenciar Colaborador</a:t>
            </a:r>
            <a:endParaRPr lang="pt-B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21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7FB608DA-CD32-435E-9736-D9F0D6D40858}"/>
              </a:ext>
            </a:extLst>
          </p:cNvPr>
          <p:cNvSpPr txBox="1"/>
          <p:nvPr/>
        </p:nvSpPr>
        <p:spPr>
          <a:xfrm>
            <a:off x="2408266" y="190033"/>
            <a:ext cx="697476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Capacidade:  </a:t>
            </a:r>
            <a:r>
              <a:rPr lang="pt-BR" sz="2400" dirty="0" smtClean="0">
                <a:cs typeface="Calibri"/>
              </a:rPr>
              <a:t>Gerenciar Colaborador</a:t>
            </a:r>
            <a:r>
              <a:rPr lang="pt-BR" sz="2400" b="1" i="1" dirty="0" smtClean="0">
                <a:cs typeface="Calibri"/>
              </a:rPr>
              <a:t> </a:t>
            </a:r>
            <a:endParaRPr lang="pt-BR" sz="2400" dirty="0"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0BF9F42C-338F-411B-BD35-FAB947BC5016}"/>
              </a:ext>
            </a:extLst>
          </p:cNvPr>
          <p:cNvSpPr txBox="1"/>
          <p:nvPr/>
        </p:nvSpPr>
        <p:spPr>
          <a:xfrm>
            <a:off x="2188228" y="1584519"/>
            <a:ext cx="7815542" cy="4247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 smtClean="0">
                <a:cs typeface="Calibri"/>
              </a:rPr>
              <a:t>Desligar Colaborador</a:t>
            </a:r>
          </a:p>
          <a:p>
            <a:r>
              <a:rPr lang="pt-BR" b="1" dirty="0" smtClean="0">
                <a:cs typeface="Calibri"/>
              </a:rPr>
              <a:t>Evento</a:t>
            </a:r>
            <a:r>
              <a:rPr lang="pt-BR" b="1" dirty="0">
                <a:cs typeface="Calibri"/>
              </a:rPr>
              <a:t>:</a:t>
            </a:r>
            <a:r>
              <a:rPr lang="pt-BR" dirty="0">
                <a:cs typeface="Calibri"/>
              </a:rPr>
              <a:t> C</a:t>
            </a:r>
            <a:r>
              <a:rPr lang="pt-BR" dirty="0" smtClean="0">
                <a:cs typeface="Calibri"/>
              </a:rPr>
              <a:t>olaborador solicita desligamento.</a:t>
            </a:r>
            <a:endParaRPr lang="pt-BR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b="1" dirty="0" smtClean="0">
                <a:cs typeface="Calibri"/>
              </a:rPr>
              <a:t> </a:t>
            </a:r>
            <a:r>
              <a:rPr lang="pt-BR" dirty="0" smtClean="0">
                <a:cs typeface="Calibri"/>
              </a:rPr>
              <a:t>Desligar colaborador </a:t>
            </a:r>
            <a:r>
              <a:rPr lang="pt-BR" dirty="0">
                <a:cs typeface="Calibri"/>
              </a:rPr>
              <a:t>d</a:t>
            </a:r>
            <a:r>
              <a:rPr lang="pt-BR" dirty="0" smtClean="0">
                <a:cs typeface="Calibri"/>
              </a:rPr>
              <a:t>a ONG</a:t>
            </a:r>
            <a:r>
              <a:rPr lang="pt-BR" dirty="0">
                <a:cs typeface="Calibri"/>
              </a:rPr>
              <a:t>.</a:t>
            </a:r>
          </a:p>
          <a:p>
            <a:r>
              <a:rPr lang="pt-BR" b="1" dirty="0">
                <a:cs typeface="Calibri"/>
              </a:rPr>
              <a:t>Trabalhadores envolvidos:</a:t>
            </a:r>
            <a:endParaRPr lang="pt-BR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dirty="0" smtClean="0">
                <a:cs typeface="Calibri"/>
              </a:rPr>
              <a:t>Colaborador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Colaborador (Gerente</a:t>
            </a:r>
            <a:r>
              <a:rPr lang="pt-BR" dirty="0" smtClean="0">
                <a:cs typeface="Calibri"/>
              </a:rPr>
              <a:t>)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 smtClean="0">
                <a:cs typeface="Calibri"/>
              </a:rPr>
              <a:t>Colaborador solicita desligamento.</a:t>
            </a:r>
          </a:p>
          <a:p>
            <a:pPr marL="1257300" lvl="2" indent="-342900">
              <a:buFontTx/>
              <a:buAutoNum type="arabicPeriod"/>
            </a:pPr>
            <a:r>
              <a:rPr lang="pt-BR" dirty="0" smtClean="0">
                <a:cs typeface="Calibri"/>
              </a:rPr>
              <a:t>Gerente recebe </a:t>
            </a:r>
            <a:r>
              <a:rPr lang="pt-BR" dirty="0">
                <a:cs typeface="Calibri"/>
              </a:rPr>
              <a:t>solicitação de desligamento do colaborador</a:t>
            </a:r>
            <a:r>
              <a:rPr lang="pt-BR" dirty="0" smtClean="0">
                <a:cs typeface="Calibri"/>
              </a:rPr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pt-BR" dirty="0" smtClean="0">
                <a:cs typeface="Calibri"/>
              </a:rPr>
              <a:t>Gerente providencia desligamento do colaborador.</a:t>
            </a:r>
          </a:p>
          <a:p>
            <a:pPr marL="1257300" lvl="2" indent="-342900">
              <a:buFontTx/>
              <a:buAutoNum type="arabicPeriod"/>
            </a:pPr>
            <a:r>
              <a:rPr lang="pt-BR" dirty="0">
                <a:cs typeface="Calibri"/>
              </a:rPr>
              <a:t>Gerente  </a:t>
            </a:r>
            <a:r>
              <a:rPr lang="pt-BR" dirty="0" smtClean="0">
                <a:cs typeface="Calibri"/>
              </a:rPr>
              <a:t>remove o colaborador da função e do quadro de colaboradores</a:t>
            </a:r>
            <a:r>
              <a:rPr lang="pt-BR" dirty="0" smtClean="0">
                <a:cs typeface="Calibri"/>
              </a:rPr>
              <a:t>.</a:t>
            </a:r>
          </a:p>
          <a:p>
            <a:pPr marL="1257300" lvl="2" indent="-342900">
              <a:buFontTx/>
              <a:buAutoNum type="arabicPeriod"/>
            </a:pPr>
            <a:r>
              <a:rPr lang="pt-BR" dirty="0" smtClean="0">
                <a:cs typeface="Calibri"/>
              </a:rPr>
              <a:t>Gerente entrega rescisão.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Gerente </a:t>
            </a:r>
            <a:r>
              <a:rPr lang="pt-BR" dirty="0" smtClean="0">
                <a:cs typeface="Calibri"/>
              </a:rPr>
              <a:t> abre vaga no departamento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lvl="3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65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B77A5E5-B880-42F7-A62D-91FC9E1182D6}"/>
              </a:ext>
            </a:extLst>
          </p:cNvPr>
          <p:cNvSpPr txBox="1"/>
          <p:nvPr/>
        </p:nvSpPr>
        <p:spPr>
          <a:xfrm>
            <a:off x="1032641" y="-5256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Capacidade:  Receber Doações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265B57C0-4419-4EC5-AF58-E6E7D1D114AA}"/>
              </a:ext>
            </a:extLst>
          </p:cNvPr>
          <p:cNvSpPr txBox="1"/>
          <p:nvPr/>
        </p:nvSpPr>
        <p:spPr>
          <a:xfrm>
            <a:off x="2906934" y="1195419"/>
            <a:ext cx="6649190" cy="31393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Receber Doação</a:t>
            </a:r>
          </a:p>
          <a:p>
            <a:r>
              <a:rPr lang="pt-BR" b="1" dirty="0" smtClean="0">
                <a:cs typeface="Calibri"/>
              </a:rPr>
              <a:t>Evento : </a:t>
            </a:r>
            <a:r>
              <a:rPr lang="pt-BR" dirty="0" smtClean="0">
                <a:cs typeface="Calibri"/>
              </a:rPr>
              <a:t>Doador realiza doação.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Objetivo: </a:t>
            </a:r>
            <a:r>
              <a:rPr lang="pt-BR" dirty="0">
                <a:cs typeface="Calibri"/>
              </a:rPr>
              <a:t>Contabilizar entrada de algum tipo de doação na ONG.</a:t>
            </a:r>
            <a:endParaRPr lang="pt-BR" b="1" dirty="0">
              <a:cs typeface="Calibri"/>
            </a:endParaRPr>
          </a:p>
          <a:p>
            <a:r>
              <a:rPr lang="pt-BR" b="1" dirty="0">
                <a:cs typeface="Calibri"/>
              </a:rPr>
              <a:t>Trabalhadores Envolvidos:</a:t>
            </a:r>
          </a:p>
          <a:p>
            <a:pPr marL="742950" lvl="1" indent="-285750">
              <a:buFont typeface="Arial"/>
              <a:buChar char="•"/>
            </a:pPr>
            <a:r>
              <a:rPr lang="pt-BR" dirty="0">
                <a:cs typeface="Calibri"/>
              </a:rPr>
              <a:t>Recepcionista</a:t>
            </a:r>
          </a:p>
          <a:p>
            <a:pPr lvl="1"/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Recebe doação do doador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Armazena doação</a:t>
            </a:r>
            <a:r>
              <a:rPr lang="pt-BR" dirty="0" smtClean="0">
                <a:cs typeface="Calibri"/>
              </a:rPr>
              <a:t>.</a:t>
            </a:r>
            <a:endParaRPr lang="pt-BR" dirty="0">
              <a:cs typeface="Calibri"/>
            </a:endParaRPr>
          </a:p>
          <a:p>
            <a:pPr marL="1257300" lvl="2" indent="-342900">
              <a:buAutoNum type="arabicPeriod"/>
            </a:pPr>
            <a:r>
              <a:rPr lang="pt-BR" dirty="0">
                <a:cs typeface="Calibri"/>
              </a:rPr>
              <a:t>Entrega comprovante da doação para o doador.</a:t>
            </a:r>
          </a:p>
          <a:p>
            <a:pPr marL="1257300" lvl="2" indent="-342900">
              <a:buAutoNum type="arabicPeriod"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95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smtClean="0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129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Courier New,monospace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</cp:lastModifiedBy>
  <cp:revision>800</cp:revision>
  <dcterms:created xsi:type="dcterms:W3CDTF">2012-07-30T23:50:35Z</dcterms:created>
  <dcterms:modified xsi:type="dcterms:W3CDTF">2019-05-22T23:48:09Z</dcterms:modified>
</cp:coreProperties>
</file>