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1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787" y="1337396"/>
            <a:ext cx="8039100" cy="48482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CB77A5E5-B880-42F7-A62D-91FC9E1182D6}"/>
              </a:ext>
            </a:extLst>
          </p:cNvPr>
          <p:cNvSpPr txBox="1"/>
          <p:nvPr/>
        </p:nvSpPr>
        <p:spPr>
          <a:xfrm>
            <a:off x="4846171" y="251937"/>
            <a:ext cx="496351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 smtClean="0">
                <a:cs typeface="Calibri"/>
              </a:rPr>
              <a:t>Modelo Conceitual</a:t>
            </a:r>
            <a:endParaRPr lang="pt-BR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50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20A94597-87AA-482D-A4BF-545EA0215DBC}"/>
              </a:ext>
            </a:extLst>
          </p:cNvPr>
          <p:cNvSpPr txBox="1"/>
          <p:nvPr/>
        </p:nvSpPr>
        <p:spPr>
          <a:xfrm>
            <a:off x="1270779" y="1308297"/>
            <a:ext cx="965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ADS  3A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1B8765AE-70BA-4CEF-A9F7-2847A44362F3}"/>
              </a:ext>
            </a:extLst>
          </p:cNvPr>
          <p:cNvSpPr txBox="1"/>
          <p:nvPr/>
        </p:nvSpPr>
        <p:spPr>
          <a:xfrm>
            <a:off x="1624814" y="2485262"/>
            <a:ext cx="89423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smtClean="0"/>
              <a:t>Nome</a:t>
            </a:r>
            <a:r>
              <a:rPr lang="pt-BR" sz="2000" b="1" dirty="0"/>
              <a:t>: </a:t>
            </a:r>
            <a:r>
              <a:rPr lang="pt-BR" sz="2000" dirty="0"/>
              <a:t>Leonardo Silva  Pires</a:t>
            </a:r>
            <a:r>
              <a:rPr lang="pt-BR" sz="2000" b="1" dirty="0"/>
              <a:t>					RA: </a:t>
            </a:r>
            <a:r>
              <a:rPr lang="pt-BR" sz="2000" dirty="0"/>
              <a:t>1800445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Rafael Cordeiro Diniz</a:t>
            </a:r>
            <a:r>
              <a:rPr lang="pt-BR" sz="2000" b="1" dirty="0"/>
              <a:t>					RA: </a:t>
            </a:r>
            <a:r>
              <a:rPr lang="pt-BR" sz="2000" dirty="0"/>
              <a:t>1800640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Ramon Marques Fontana </a:t>
            </a:r>
            <a:r>
              <a:rPr lang="pt-BR" sz="2000" b="1" dirty="0"/>
              <a:t>					RA: </a:t>
            </a:r>
            <a:r>
              <a:rPr lang="pt-BR" sz="2000" dirty="0"/>
              <a:t>1600266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Samuel Soares da Silva</a:t>
            </a:r>
            <a:r>
              <a:rPr lang="pt-BR" sz="2000" b="1" dirty="0"/>
              <a:t>					RA: </a:t>
            </a:r>
            <a:r>
              <a:rPr lang="pt-BR" sz="2000" dirty="0"/>
              <a:t>1801144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Vaney Rocha dos Santos </a:t>
            </a:r>
            <a:r>
              <a:rPr lang="pt-BR" sz="2000" b="1" dirty="0"/>
              <a:t>					RA: </a:t>
            </a:r>
            <a:r>
              <a:rPr lang="pt-BR" sz="2000" dirty="0"/>
              <a:t>1801281</a:t>
            </a:r>
          </a:p>
        </p:txBody>
      </p:sp>
    </p:spTree>
    <p:extLst>
      <p:ext uri="{BB962C8B-B14F-4D97-AF65-F5344CB8AC3E}">
        <p14:creationId xmlns:p14="http://schemas.microsoft.com/office/powerpoint/2010/main" val="2299039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Rocha - Ney Rocha</dc:creator>
  <cp:lastModifiedBy>Samuel Soares</cp:lastModifiedBy>
  <cp:revision>774</cp:revision>
  <dcterms:created xsi:type="dcterms:W3CDTF">2012-07-30T23:50:35Z</dcterms:created>
  <dcterms:modified xsi:type="dcterms:W3CDTF">2019-05-23T02:02:24Z</dcterms:modified>
</cp:coreProperties>
</file>