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298D3547-6AF1-429C-AF84-EB32A674D5FA}"/>
              </a:ext>
            </a:extLst>
          </p:cNvPr>
          <p:cNvSpPr txBox="1"/>
          <p:nvPr/>
        </p:nvSpPr>
        <p:spPr>
          <a:xfrm>
            <a:off x="454325" y="339306"/>
            <a:ext cx="11110822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Segoe UI"/>
              </a:rPr>
              <a:t>Requisito do Sistema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SSS_0001: O sistema DEVE permitir que o recepcionista matricule o interessado em uma determinada atividade.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SSS_0002: O sistema DEVE conter todas as datas de aulas e eventos, e docentes contidos na ONG, para que o recepcionista, coordenador ou o docente consiga consultar ou alterar informações.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SSS_0003: O sistema DEVE permitir que o recepcionista guarde os documentos digitalizados.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SSS_0004: O sistema DEVE permitir a alteração de informações de matricula do aluno, pelo aluno, coordenador ou recepcionista. E permite que somente o recepcionista ou coordenador altere os dados de graduação da modalidade do aluno.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SSS_0005: O sistema DEVE conter o status do aluno se mensalidade está em dia. E o recepcionista consegue alterar o status.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SSS_0006: O sistema DEVE conter a quantidade de faltas do aluno em determinada modalidade.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SSS_0007: O sistema quando registrar um aluno pelo recepcionista DEVE gerar número de matricula.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SSS_0008: O sistema DEVE conter as informações de quantas modalidades estão cadastrados e quem está em cada modalidade. Sendo permitido que o recepcionista ou o coordenador altere as informações e consulte quantos alunos estão em cada modalidade.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SSS_0009: O sistema DEVE permitir que a recepcionista ou o coordenador insira o voluntário como colaborador.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SSS_0010: O sistema DEVE conter todas as regras de cada função contida na ONG.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SSS_0011: O sistema DEVE permitir que o recepcionista registre a entrada e saída de doação e equipamentos da ONG.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SSS_0012: O sistema DEVE conter todas doações contidas na ONG.</a:t>
            </a:r>
            <a:r>
              <a:rPr lang="pt-BR" dirty="0">
                <a:cs typeface="Calibri"/>
              </a:rPr>
              <a:t> </a:t>
            </a:r>
          </a:p>
          <a:p>
            <a:r>
              <a:rPr lang="pt-BR" dirty="0">
                <a:cs typeface="Segoe UI"/>
              </a:rPr>
              <a:t>SSS_0013: O sistema DEVE permitir que o professor possa consultar e registrar as faltas dos alunos. </a:t>
            </a:r>
          </a:p>
          <a:p>
            <a:r>
              <a:rPr lang="pt-BR" dirty="0">
                <a:cs typeface="Segoe UI"/>
              </a:rPr>
              <a:t>SSS_0014: O sistema DEVE permitir que o colaborador, coordenador ou recepcionista consulte ou altere as informações de cadastro do colaborador.</a:t>
            </a:r>
            <a:r>
              <a:rPr lang="pt-BR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584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smtClean="0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</cp:lastModifiedBy>
  <cp:revision>773</cp:revision>
  <dcterms:created xsi:type="dcterms:W3CDTF">2012-07-30T23:50:35Z</dcterms:created>
  <dcterms:modified xsi:type="dcterms:W3CDTF">2019-05-23T02:06:38Z</dcterms:modified>
</cp:coreProperties>
</file>