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22.05.2019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xmlns="" id="{C7076FB7-004B-4D81-BA9F-248E81BD8E8E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790679"/>
          <a:ext cx="10905080" cy="5276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312">
                  <a:extLst>
                    <a:ext uri="{9D8B030D-6E8A-4147-A177-3AD203B41FA5}">
                      <a16:colId xmlns:a16="http://schemas.microsoft.com/office/drawing/2014/main" xmlns="" val="400500801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652421216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3039469927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31607647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244881685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2479370852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96909536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9811969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45445084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614312454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2716756239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130405621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3622759223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006877252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11930039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1778524480"/>
                    </a:ext>
                  </a:extLst>
                </a:gridCol>
                <a:gridCol w="641548">
                  <a:extLst>
                    <a:ext uri="{9D8B030D-6E8A-4147-A177-3AD203B41FA5}">
                      <a16:colId xmlns:a16="http://schemas.microsoft.com/office/drawing/2014/main" xmlns="" val="3971070220"/>
                    </a:ext>
                  </a:extLst>
                </a:gridCol>
              </a:tblGrid>
              <a:tr h="230038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Car 0016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13607166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229149561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354485383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317599205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1230683347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0005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127666958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0006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773569043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0007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125902932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0008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618596595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0009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2091550086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0010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3792584638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0011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1575665881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0012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770604299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0013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2125458334"/>
                  </a:ext>
                </a:extLst>
              </a:tr>
              <a:tr h="360472"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SSS 0014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x </a:t>
                      </a:r>
                      <a:endParaRPr lang="pt-BR" sz="1400">
                        <a:effectLst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900">
                          <a:effectLst/>
                        </a:rPr>
                        <a:t> </a:t>
                      </a:r>
                      <a:endParaRPr lang="pt-BR" sz="9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146" marR="71146" marT="35573" marB="35573"/>
                </a:tc>
                <a:extLst>
                  <a:ext uri="{0D108BD9-81ED-4DB2-BD59-A6C34878D82A}">
                    <a16:rowId xmlns:a16="http://schemas.microsoft.com/office/drawing/2014/main" xmlns="" val="235235165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B547C52F-1282-4FE4-8998-9BCF7EA9715E}"/>
              </a:ext>
            </a:extLst>
          </p:cNvPr>
          <p:cNvSpPr txBox="1"/>
          <p:nvPr/>
        </p:nvSpPr>
        <p:spPr>
          <a:xfrm>
            <a:off x="3614244" y="177624"/>
            <a:ext cx="496351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dirty="0">
                <a:cs typeface="Calibri"/>
              </a:rPr>
              <a:t>Matriz de Rastreabilidade</a:t>
            </a:r>
          </a:p>
        </p:txBody>
      </p:sp>
    </p:spTree>
    <p:extLst>
      <p:ext uri="{BB962C8B-B14F-4D97-AF65-F5344CB8AC3E}">
        <p14:creationId xmlns:p14="http://schemas.microsoft.com/office/powerpoint/2010/main" val="20091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20A94597-87AA-482D-A4BF-545EA0215DBC}"/>
              </a:ext>
            </a:extLst>
          </p:cNvPr>
          <p:cNvSpPr txBox="1"/>
          <p:nvPr/>
        </p:nvSpPr>
        <p:spPr>
          <a:xfrm>
            <a:off x="1270779" y="1308297"/>
            <a:ext cx="965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ADS  3A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1B8765AE-70BA-4CEF-A9F7-2847A44362F3}"/>
              </a:ext>
            </a:extLst>
          </p:cNvPr>
          <p:cNvSpPr txBox="1"/>
          <p:nvPr/>
        </p:nvSpPr>
        <p:spPr>
          <a:xfrm>
            <a:off x="1624814" y="2485262"/>
            <a:ext cx="8942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smtClean="0"/>
              <a:t>Nome</a:t>
            </a:r>
            <a:r>
              <a:rPr lang="pt-BR" sz="2000" b="1" dirty="0"/>
              <a:t>: </a:t>
            </a:r>
            <a:r>
              <a:rPr lang="pt-BR" sz="2000" dirty="0"/>
              <a:t>Leonardo Silva  Pires</a:t>
            </a:r>
            <a:r>
              <a:rPr lang="pt-BR" sz="2000" b="1" dirty="0"/>
              <a:t>					RA: </a:t>
            </a:r>
            <a:r>
              <a:rPr lang="pt-BR" sz="2000" dirty="0"/>
              <a:t>1800445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Rafael Cordeiro Diniz</a:t>
            </a:r>
            <a:r>
              <a:rPr lang="pt-BR" sz="2000" b="1" dirty="0"/>
              <a:t>					RA: </a:t>
            </a:r>
            <a:r>
              <a:rPr lang="pt-BR" sz="2000" dirty="0"/>
              <a:t>1800640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Ramon Marques Fontana </a:t>
            </a:r>
            <a:r>
              <a:rPr lang="pt-BR" sz="2000" b="1" dirty="0"/>
              <a:t>					RA: </a:t>
            </a:r>
            <a:r>
              <a:rPr lang="pt-BR" sz="2000" dirty="0"/>
              <a:t>1600266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Samuel Soares da Silva</a:t>
            </a:r>
            <a:r>
              <a:rPr lang="pt-BR" sz="2000" b="1" dirty="0"/>
              <a:t>					RA: </a:t>
            </a:r>
            <a:r>
              <a:rPr lang="pt-BR" sz="2000" dirty="0"/>
              <a:t>1801144</a:t>
            </a:r>
          </a:p>
          <a:p>
            <a:r>
              <a:rPr lang="pt-BR" sz="2000" b="1" dirty="0"/>
              <a:t>Nome: </a:t>
            </a:r>
            <a:r>
              <a:rPr lang="pt-BR" sz="2000" dirty="0"/>
              <a:t>Vaney Rocha dos Santos </a:t>
            </a:r>
            <a:r>
              <a:rPr lang="pt-BR" sz="2000" b="1" dirty="0"/>
              <a:t>					RA: </a:t>
            </a:r>
            <a:r>
              <a:rPr lang="pt-BR" sz="2000" dirty="0"/>
              <a:t>1801281</a:t>
            </a:r>
          </a:p>
        </p:txBody>
      </p:sp>
    </p:spTree>
    <p:extLst>
      <p:ext uri="{BB962C8B-B14F-4D97-AF65-F5344CB8AC3E}">
        <p14:creationId xmlns:p14="http://schemas.microsoft.com/office/powerpoint/2010/main" val="2299039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100</Words>
  <Application>Microsoft Office PowerPoint</Application>
  <PresentationFormat>Widescreen</PresentationFormat>
  <Paragraphs>262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Rocha - Ney Rocha</dc:creator>
  <cp:lastModifiedBy>Samuel Soares</cp:lastModifiedBy>
  <cp:revision>773</cp:revision>
  <dcterms:created xsi:type="dcterms:W3CDTF">2012-07-30T23:50:35Z</dcterms:created>
  <dcterms:modified xsi:type="dcterms:W3CDTF">2019-05-23T02:09:18Z</dcterms:modified>
</cp:coreProperties>
</file>