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74" r:id="rId4"/>
    <p:sldId id="284" r:id="rId5"/>
    <p:sldId id="279" r:id="rId6"/>
    <p:sldId id="285" r:id="rId7"/>
    <p:sldId id="272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846208" y="1118495"/>
            <a:ext cx="8911707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Colaborador (Recepcionista)</a:t>
            </a:r>
          </a:p>
          <a:p>
            <a:r>
              <a:rPr lang="pt-BR" dirty="0">
                <a:cs typeface="Calibri"/>
              </a:rPr>
              <a:t>	1. Recepcionista recebe solicitação de informação.</a:t>
            </a:r>
          </a:p>
          <a:p>
            <a:pPr lvl="2"/>
            <a:r>
              <a:rPr lang="pt-BR" dirty="0">
                <a:cs typeface="Calibri"/>
              </a:rPr>
              <a:t>2. Verifica disponibilidade do curso.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lvl="2"/>
            <a:r>
              <a:rPr lang="pt-BR" dirty="0">
                <a:cs typeface="Calibri"/>
              </a:rPr>
              <a:t>3. Consulta documentos necessários para matrícula no curso.</a:t>
            </a: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taxa de matricula e 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4" y="278246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447675" y="864085"/>
            <a:ext cx="9760288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Colaborador (Recepcionista)</a:t>
            </a: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recebe requisição de matricula com os documentos necessários e taxa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documentos recebidos.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Gera numero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 interessado como aluno.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aluno na aula.</a:t>
            </a: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matrícula e gera comprovante.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troco , devolve troco ao interessado.</a:t>
            </a:r>
          </a:p>
          <a:p>
            <a:pPr marL="800100" lvl="1" indent="-342900">
              <a:buFontTx/>
              <a:buAutoNum type="arabicPeriod"/>
            </a:pPr>
            <a:r>
              <a:rPr lang="pt-BR" dirty="0">
                <a:cs typeface="Calibri"/>
              </a:rPr>
              <a:t>Entrega ao Aluno numero de matrícula  e comprovante de pagamento.</a:t>
            </a:r>
          </a:p>
          <a:p>
            <a:pPr marL="800100" lvl="1" indent="-342900">
              <a:buFontTx/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5" y="149458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637745" y="281024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2222477" y="1746391"/>
            <a:ext cx="8075053" cy="31393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Colaborador (Recepcionista)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matrícula.</a:t>
            </a:r>
          </a:p>
          <a:p>
            <a:pPr lvl="1"/>
            <a:r>
              <a:rPr lang="pt-BR" dirty="0">
                <a:cs typeface="Calibri"/>
              </a:rPr>
              <a:t>2.Consulta se o aluno está matriculado e verifica o status da mensalidade.</a:t>
            </a: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entrada.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1146220" y="1250658"/>
            <a:ext cx="9968247" cy="34163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Candidato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candidato.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Colaborador (Recepcionista)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Recepcionista recebe solicitação de informação. 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disponibilidade nas informações de departamento.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 para a função desejada, informa o interessado e finaliza.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Consulta documentos necessários para cadastrar um colaborador.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ao candidato os documentos necessários para o cadastro de colaborador.</a:t>
            </a:r>
          </a:p>
          <a:p>
            <a:pPr lvl="2"/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878250" y="424495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 Gerenciar Colaborador</a:t>
            </a:r>
          </a:p>
        </p:txBody>
      </p:sp>
    </p:spTree>
    <p:extLst>
      <p:ext uri="{BB962C8B-B14F-4D97-AF65-F5344CB8AC3E}">
        <p14:creationId xmlns:p14="http://schemas.microsoft.com/office/powerpoint/2010/main" val="385422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188228" y="1584519"/>
            <a:ext cx="7815542" cy="34163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Candidato solicita cadastro como colaborador.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Colaborador (Recepcionista)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e documentos necessários para  cadastro do candidato.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 o candidato no quadro de colaboradores.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 colaborador em um departamento.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regras da vaga.</a:t>
            </a:r>
          </a:p>
          <a:p>
            <a:pPr lvl="3"/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504763" y="308585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 Gerenciar Colaborador</a:t>
            </a: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Gerenciar Colaborador</a:t>
            </a:r>
            <a:r>
              <a:rPr lang="pt-BR" sz="2400" b="1" i="1" dirty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188228" y="1584519"/>
            <a:ext cx="7815542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Desligar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Colaborador solicita desligamento.</a:t>
            </a:r>
          </a:p>
          <a:p>
            <a:r>
              <a:rPr lang="pt-BR" b="1" dirty="0">
                <a:cs typeface="Calibri"/>
              </a:rPr>
              <a:t>Objetivo:  </a:t>
            </a:r>
            <a:r>
              <a:rPr lang="pt-BR" dirty="0">
                <a:cs typeface="Calibri"/>
              </a:rPr>
              <a:t>Desligar colaborador da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Colaborador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Colaborador (Gerente)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Colaborador solicita desligamento.</a:t>
            </a:r>
          </a:p>
          <a:p>
            <a:pPr marL="1257300" lvl="2" indent="-342900">
              <a:buFontTx/>
              <a:buAutoNum type="arabicPeriod"/>
            </a:pPr>
            <a:r>
              <a:rPr lang="pt-BR" dirty="0">
                <a:cs typeface="Calibri"/>
              </a:rPr>
              <a:t>Gerente recebe solicitação de desligamento do colaborador.</a:t>
            </a:r>
          </a:p>
          <a:p>
            <a:pPr marL="1257300" lvl="2" indent="-342900">
              <a:buFontTx/>
              <a:buAutoNum type="arabicPeriod"/>
            </a:pPr>
            <a:r>
              <a:rPr lang="pt-BR" dirty="0">
                <a:cs typeface="Calibri"/>
              </a:rPr>
              <a:t>Gerente providencia desligamento do colaborador.</a:t>
            </a:r>
          </a:p>
          <a:p>
            <a:pPr marL="1257300" lvl="2" indent="-342900">
              <a:buFontTx/>
              <a:buAutoNum type="arabicPeriod"/>
            </a:pPr>
            <a:r>
              <a:rPr lang="pt-BR" dirty="0">
                <a:cs typeface="Calibri"/>
              </a:rPr>
              <a:t>Gerente  remove o colaborador da função e do quadro de colaboradores.</a:t>
            </a:r>
          </a:p>
          <a:p>
            <a:pPr marL="1257300" lvl="2" indent="-342900">
              <a:buFontTx/>
              <a:buAutoNum type="arabicPeriod"/>
            </a:pPr>
            <a:r>
              <a:rPr lang="pt-BR" dirty="0">
                <a:cs typeface="Calibri"/>
              </a:rPr>
              <a:t>Gerente entrega rescisão.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Gerente  abre vaga no departamento.</a:t>
            </a:r>
          </a:p>
          <a:p>
            <a:pPr lvl="3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65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Receber Doações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2906934" y="1195419"/>
            <a:ext cx="6649190" cy="28623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 : </a:t>
            </a:r>
            <a:r>
              <a:rPr lang="pt-BR" dirty="0">
                <a:cs typeface="Calibri"/>
              </a:rPr>
              <a:t>Doador realiza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cs typeface="Calibri"/>
              </a:rPr>
              <a:t>Colaborador (Recepcionista)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135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Rocha - Ney Rocha</cp:lastModifiedBy>
  <cp:revision>802</cp:revision>
  <dcterms:created xsi:type="dcterms:W3CDTF">2012-07-30T23:50:35Z</dcterms:created>
  <dcterms:modified xsi:type="dcterms:W3CDTF">2019-05-23T02:24:55Z</dcterms:modified>
</cp:coreProperties>
</file>