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0" r:id="rId12"/>
    <p:sldId id="271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9" autoAdjust="0"/>
    <p:restoredTop sz="94660"/>
  </p:normalViewPr>
  <p:slideViewPr>
    <p:cSldViewPr snapToGrid="0">
      <p:cViewPr varScale="1">
        <p:scale>
          <a:sx n="81" d="100"/>
          <a:sy n="81" d="100"/>
        </p:scale>
        <p:origin x="7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61167" y="143774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latin typeface="Calibri"/>
                <a:ea typeface="Calibri"/>
                <a:cs typeface="Calibri"/>
              </a:rPr>
              <a:t>***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1270056D-C445-482D-9C8C-EC4698A09D63}"/>
              </a:ext>
            </a:extLst>
          </p:cNvPr>
          <p:cNvSpPr txBox="1"/>
          <p:nvPr/>
        </p:nvSpPr>
        <p:spPr>
          <a:xfrm>
            <a:off x="3688332" y="280898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Contexto de Negócio </a:t>
            </a:r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BBA1E2F4-BBFF-4EB2-B8C3-D9ECB7B26A24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="" xmlns:a16="http://schemas.microsoft.com/office/drawing/2014/main" id="{92E329D9-4E40-4305-B89E-0B0FAF525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="" xmlns:a16="http://schemas.microsoft.com/office/drawing/2014/main" id="{FDC2BAF2-F507-44C8-BC1B-784D4C14FB57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6" descr="Uma imagem contendo objeto&#10;&#10;Descrição gerada com muito alta confiança">
            <a:extLst>
              <a:ext uri="{FF2B5EF4-FFF2-40B4-BE49-F238E27FC236}">
                <a16:creationId xmlns="" xmlns:a16="http://schemas.microsoft.com/office/drawing/2014/main" id="{014B8D47-4BA0-4DA7-9AA1-4ED584384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134" y="1141021"/>
            <a:ext cx="832449" cy="1326672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="" xmlns:a16="http://schemas.microsoft.com/office/drawing/2014/main" id="{D6BF6348-7521-4FCC-8C02-2373BA40D8BE}"/>
              </a:ext>
            </a:extLst>
          </p:cNvPr>
          <p:cNvCxnSpPr>
            <a:cxnSpLocks/>
          </p:cNvCxnSpPr>
          <p:nvPr/>
        </p:nvCxnSpPr>
        <p:spPr>
          <a:xfrm flipH="1">
            <a:off x="8119434" y="1878221"/>
            <a:ext cx="1630391" cy="828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6" descr="Uma imagem contendo objeto&#10;&#10;Descrição gerada com muito alta confiança">
            <a:extLst>
              <a:ext uri="{FF2B5EF4-FFF2-40B4-BE49-F238E27FC236}">
                <a16:creationId xmlns="" xmlns:a16="http://schemas.microsoft.com/office/drawing/2014/main" id="{C2683C72-D2AC-4582-9167-11414D755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5" y="4591587"/>
            <a:ext cx="832449" cy="1326672"/>
          </a:xfrm>
          <a:prstGeom prst="rect">
            <a:avLst/>
          </a:prstGeom>
        </p:spPr>
      </p:pic>
      <p:pic>
        <p:nvPicPr>
          <p:cNvPr id="14" name="Imagem 6" descr="Uma imagem contendo objeto&#10;&#10;Descrição gerada com muito alta confiança">
            <a:extLst>
              <a:ext uri="{FF2B5EF4-FFF2-40B4-BE49-F238E27FC236}">
                <a16:creationId xmlns="" xmlns:a16="http://schemas.microsoft.com/office/drawing/2014/main" id="{7BD7278E-63C9-4A7B-A177-394553099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134" y="4591588"/>
            <a:ext cx="832449" cy="1326672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="" xmlns:a16="http://schemas.microsoft.com/office/drawing/2014/main" id="{44979CC5-335D-4E0A-9F5D-53DF157520B5}"/>
              </a:ext>
            </a:extLst>
          </p:cNvPr>
          <p:cNvCxnSpPr>
            <a:cxnSpLocks/>
          </p:cNvCxnSpPr>
          <p:nvPr/>
        </p:nvCxnSpPr>
        <p:spPr>
          <a:xfrm flipH="1" flipV="1">
            <a:off x="8033169" y="4201604"/>
            <a:ext cx="1774165" cy="1127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="" xmlns:a16="http://schemas.microsoft.com/office/drawing/2014/main" id="{CBEB5DF7-DD78-458C-BEF2-5EE6B2EDCE1E}"/>
              </a:ext>
            </a:extLst>
          </p:cNvPr>
          <p:cNvCxnSpPr>
            <a:cxnSpLocks/>
          </p:cNvCxnSpPr>
          <p:nvPr/>
        </p:nvCxnSpPr>
        <p:spPr>
          <a:xfrm flipV="1">
            <a:off x="2345485" y="4187227"/>
            <a:ext cx="1848929" cy="1155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="" xmlns:a16="http://schemas.microsoft.com/office/drawing/2014/main" id="{AAD7B907-6CE7-47A0-995C-3DFC3EE8E0B4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u="sng" dirty="0">
                <a:cs typeface="Calibri"/>
              </a:rPr>
              <a:t>ONG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="" xmlns:a16="http://schemas.microsoft.com/office/drawing/2014/main" id="{C4DEB443-9069-4E32-8358-8CB0FDAF9992}"/>
              </a:ext>
            </a:extLst>
          </p:cNvPr>
          <p:cNvGrpSpPr/>
          <p:nvPr/>
        </p:nvGrpSpPr>
        <p:grpSpPr>
          <a:xfrm>
            <a:off x="2271267" y="1589993"/>
            <a:ext cx="3839111" cy="880503"/>
            <a:chOff x="2283967" y="1285193"/>
            <a:chExt cx="3839111" cy="880503"/>
          </a:xfrm>
        </p:grpSpPr>
        <p:sp>
          <p:nvSpPr>
            <p:cNvPr id="24" name="CaixaDeTexto 23">
              <a:extLst>
                <a:ext uri="{FF2B5EF4-FFF2-40B4-BE49-F238E27FC236}">
                  <a16:creationId xmlns="" xmlns:a16="http://schemas.microsoft.com/office/drawing/2014/main" id="{3AB6A1BD-1D4F-4398-A8B0-B8E29B8BF1A1}"/>
                </a:ext>
              </a:extLst>
            </p:cNvPr>
            <p:cNvSpPr txBox="1"/>
            <p:nvPr/>
          </p:nvSpPr>
          <p:spPr>
            <a:xfrm>
              <a:off x="2283967" y="1285193"/>
              <a:ext cx="2513164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i="1" dirty="0"/>
                <a:t>Fazer aula experimental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="" xmlns:a16="http://schemas.microsoft.com/office/drawing/2014/main" id="{95B7716E-4A32-4257-96AE-C6ED30D31811}"/>
                </a:ext>
              </a:extLst>
            </p:cNvPr>
            <p:cNvSpPr txBox="1"/>
            <p:nvPr/>
          </p:nvSpPr>
          <p:spPr>
            <a:xfrm>
              <a:off x="2777647" y="1545180"/>
              <a:ext cx="27432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pt-BR" b="1" i="1" dirty="0">
                  <a:cs typeface="Calibri"/>
                </a:rPr>
                <a:t>Matricular-se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="" xmlns:a16="http://schemas.microsoft.com/office/drawing/2014/main" id="{01B87135-66BB-4424-98D4-30D87F39682B}"/>
                </a:ext>
              </a:extLst>
            </p:cNvPr>
            <p:cNvSpPr txBox="1"/>
            <p:nvPr/>
          </p:nvSpPr>
          <p:spPr>
            <a:xfrm rot="21540000">
              <a:off x="3379878" y="1796364"/>
              <a:ext cx="27432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i="1" dirty="0"/>
                <a:t>Participar de aulas</a:t>
              </a:r>
            </a:p>
          </p:txBody>
        </p:sp>
      </p:grpSp>
      <p:sp>
        <p:nvSpPr>
          <p:cNvPr id="27" name="CaixaDeTexto 26">
            <a:extLst>
              <a:ext uri="{FF2B5EF4-FFF2-40B4-BE49-F238E27FC236}">
                <a16:creationId xmlns="" xmlns:a16="http://schemas.microsoft.com/office/drawing/2014/main" id="{1238592B-29D7-4452-8312-F618C2509B80}"/>
              </a:ext>
            </a:extLst>
          </p:cNvPr>
          <p:cNvSpPr txBox="1"/>
          <p:nvPr/>
        </p:nvSpPr>
        <p:spPr>
          <a:xfrm>
            <a:off x="9503973" y="2473445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Doadores</a:t>
            </a:r>
            <a:endParaRPr lang="pt-BR" sz="2400" b="1" i="1" u="sng" dirty="0"/>
          </a:p>
        </p:txBody>
      </p:sp>
      <p:sp>
        <p:nvSpPr>
          <p:cNvPr id="28" name="CaixaDeTexto 27">
            <a:extLst>
              <a:ext uri="{FF2B5EF4-FFF2-40B4-BE49-F238E27FC236}">
                <a16:creationId xmlns="" xmlns:a16="http://schemas.microsoft.com/office/drawing/2014/main" id="{BA57D8EF-4557-428E-AE17-0CB898192D8C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Alunos 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="" xmlns:a16="http://schemas.microsoft.com/office/drawing/2014/main" id="{DA4508C1-D3E7-4097-886E-155CE2EACFC8}"/>
              </a:ext>
            </a:extLst>
          </p:cNvPr>
          <p:cNvSpPr txBox="1"/>
          <p:nvPr/>
        </p:nvSpPr>
        <p:spPr>
          <a:xfrm>
            <a:off x="9157119" y="5893459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u="sng" dirty="0"/>
              <a:t>Voluntário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="" xmlns:a16="http://schemas.microsoft.com/office/drawing/2014/main" id="{41CB29A6-C155-4EA6-9C70-CF13A4EEC4D8}"/>
              </a:ext>
            </a:extLst>
          </p:cNvPr>
          <p:cNvSpPr txBox="1"/>
          <p:nvPr/>
        </p:nvSpPr>
        <p:spPr>
          <a:xfrm>
            <a:off x="1061768" y="5780016"/>
            <a:ext cx="2743200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Responsável</a:t>
            </a:r>
          </a:p>
          <a:p>
            <a:r>
              <a:rPr lang="pt-BR" sz="2400" b="1" i="1" dirty="0"/>
              <a:t>Aluno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="" xmlns:a16="http://schemas.microsoft.com/office/drawing/2014/main" id="{2751E0A1-1592-48F1-B9EA-2B586EEB78F6}"/>
              </a:ext>
            </a:extLst>
          </p:cNvPr>
          <p:cNvSpPr txBox="1"/>
          <p:nvPr/>
        </p:nvSpPr>
        <p:spPr>
          <a:xfrm>
            <a:off x="8465209" y="185162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dirty="0"/>
              <a:t>Doar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5445A1D9-44FA-43B3-8C37-5AC19B9DD885}"/>
              </a:ext>
            </a:extLst>
          </p:cNvPr>
          <p:cNvSpPr txBox="1"/>
          <p:nvPr/>
        </p:nvSpPr>
        <p:spPr>
          <a:xfrm>
            <a:off x="6722853" y="471002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dirty="0"/>
              <a:t>Tornar-se Colaborador</a:t>
            </a:r>
          </a:p>
        </p:txBody>
      </p:sp>
    </p:spTree>
    <p:extLst>
      <p:ext uri="{BB962C8B-B14F-4D97-AF65-F5344CB8AC3E}">
        <p14:creationId xmlns:p14="http://schemas.microsoft.com/office/powerpoint/2010/main" val="19778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CEF9C6BA-8DDB-476C-86AF-98DA05BAF666}"/>
              </a:ext>
            </a:extLst>
          </p:cNvPr>
          <p:cNvSpPr/>
          <p:nvPr/>
        </p:nvSpPr>
        <p:spPr>
          <a:xfrm>
            <a:off x="187147" y="106213"/>
            <a:ext cx="11674295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0DB7A970-3CC1-4626-9F9D-866AD68C58EA}"/>
              </a:ext>
            </a:extLst>
          </p:cNvPr>
          <p:cNvSpPr txBox="1"/>
          <p:nvPr/>
        </p:nvSpPr>
        <p:spPr>
          <a:xfrm>
            <a:off x="187147" y="3189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Doar</a:t>
            </a:r>
            <a:endParaRPr lang="pt-BR" dirty="0"/>
          </a:p>
        </p:txBody>
      </p:sp>
      <p:pic>
        <p:nvPicPr>
          <p:cNvPr id="6" name="Imagem 6" descr="Uma imagem contendo objeto&#10;&#10;Descrição gerada com muito alta confiança">
            <a:extLst>
              <a:ext uri="{FF2B5EF4-FFF2-40B4-BE49-F238E27FC236}">
                <a16:creationId xmlns="" xmlns:a16="http://schemas.microsoft.com/office/drawing/2014/main" id="{AE41C0EB-3270-451D-B583-48485D461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421" y="1179122"/>
            <a:ext cx="832449" cy="132667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14F074DC-6DCC-4E08-9917-5BE79B7E65BA}"/>
              </a:ext>
            </a:extLst>
          </p:cNvPr>
          <p:cNvSpPr/>
          <p:nvPr/>
        </p:nvSpPr>
        <p:spPr>
          <a:xfrm>
            <a:off x="4211907" y="260733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="" xmlns:a16="http://schemas.microsoft.com/office/drawing/2014/main" id="{AF990622-0DAD-4CF8-B897-C60879C5B414}"/>
              </a:ext>
            </a:extLst>
          </p:cNvPr>
          <p:cNvCxnSpPr>
            <a:cxnSpLocks/>
          </p:cNvCxnSpPr>
          <p:nvPr/>
        </p:nvCxnSpPr>
        <p:spPr>
          <a:xfrm>
            <a:off x="2356870" y="2362200"/>
            <a:ext cx="1855037" cy="624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B9BDE6EE-83E2-4E9F-9DB8-ABE3AF877CCB}"/>
              </a:ext>
            </a:extLst>
          </p:cNvPr>
          <p:cNvSpPr txBox="1"/>
          <p:nvPr/>
        </p:nvSpPr>
        <p:spPr>
          <a:xfrm>
            <a:off x="1458644" y="25250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Doador 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="" xmlns:a16="http://schemas.microsoft.com/office/drawing/2014/main" id="{A6762E50-5323-4BE0-915A-EB8EEDBCB00C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="" xmlns:a16="http://schemas.microsoft.com/office/drawing/2014/main" id="{3AA62CBD-64E7-4BA1-BBCB-45C4726787D0}"/>
              </a:ext>
            </a:extLst>
          </p:cNvPr>
          <p:cNvSpPr/>
          <p:nvPr/>
        </p:nvSpPr>
        <p:spPr>
          <a:xfrm>
            <a:off x="4211907" y="2596256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//////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="" xmlns:a16="http://schemas.microsoft.com/office/drawing/2014/main" id="{2B86E22E-128E-40A7-9AA7-48626AD2DFA2}"/>
              </a:ext>
            </a:extLst>
          </p:cNvPr>
          <p:cNvSpPr txBox="1"/>
          <p:nvPr/>
        </p:nvSpPr>
        <p:spPr>
          <a:xfrm>
            <a:off x="4582783" y="2607334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 </a:t>
            </a:r>
          </a:p>
        </p:txBody>
      </p:sp>
    </p:spTree>
    <p:extLst>
      <p:ext uri="{BB962C8B-B14F-4D97-AF65-F5344CB8AC3E}">
        <p14:creationId xmlns:p14="http://schemas.microsoft.com/office/powerpoint/2010/main" val="3142514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Agrupar 22">
            <a:extLst>
              <a:ext uri="{FF2B5EF4-FFF2-40B4-BE49-F238E27FC236}">
                <a16:creationId xmlns="" xmlns:a16="http://schemas.microsoft.com/office/drawing/2014/main" id="{0AAE26CE-50AE-4585-8600-8F5CE0F550A2}"/>
              </a:ext>
            </a:extLst>
          </p:cNvPr>
          <p:cNvGrpSpPr/>
          <p:nvPr/>
        </p:nvGrpSpPr>
        <p:grpSpPr>
          <a:xfrm>
            <a:off x="118018" y="144878"/>
            <a:ext cx="12640752" cy="6570451"/>
            <a:chOff x="143775" y="196394"/>
            <a:chExt cx="12640752" cy="6570451"/>
          </a:xfrm>
        </p:grpSpPr>
        <p:sp>
          <p:nvSpPr>
            <p:cNvPr id="4" name="Retângulo 3">
              <a:extLst>
                <a:ext uri="{FF2B5EF4-FFF2-40B4-BE49-F238E27FC236}">
                  <a16:creationId xmlns="" xmlns:a16="http://schemas.microsoft.com/office/drawing/2014/main" id="{88C6BF1B-8B81-4A42-B266-9DF3168EF8CB}"/>
                </a:ext>
              </a:extLst>
            </p:cNvPr>
            <p:cNvSpPr/>
            <p:nvPr/>
          </p:nvSpPr>
          <p:spPr>
            <a:xfrm>
              <a:off x="143775" y="196394"/>
              <a:ext cx="11904450" cy="65704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="" xmlns:a16="http://schemas.microsoft.com/office/drawing/2014/main" id="{1AEAEC07-A165-4D26-BBD3-BB0A2EE6FDCE}"/>
                </a:ext>
              </a:extLst>
            </p:cNvPr>
            <p:cNvSpPr txBox="1"/>
            <p:nvPr/>
          </p:nvSpPr>
          <p:spPr>
            <a:xfrm>
              <a:off x="151502" y="280898"/>
              <a:ext cx="11915953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 dirty="0">
                  <a:cs typeface="Calibri"/>
                </a:rPr>
                <a:t>Cenário : Doar </a:t>
              </a:r>
              <a:endParaRPr lang="pt-BR" dirty="0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="" xmlns:a16="http://schemas.microsoft.com/office/drawing/2014/main" id="{3CA215E8-6B7A-4EE8-B19D-43965C2FFF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502" y="932548"/>
              <a:ext cx="11896723" cy="266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tângulo 6">
              <a:extLst>
                <a:ext uri="{FF2B5EF4-FFF2-40B4-BE49-F238E27FC236}">
                  <a16:creationId xmlns="" xmlns:a16="http://schemas.microsoft.com/office/drawing/2014/main" id="{B85D8224-4133-4070-A5AB-3AE9CA1C3903}"/>
                </a:ext>
              </a:extLst>
            </p:cNvPr>
            <p:cNvSpPr/>
            <p:nvPr/>
          </p:nvSpPr>
          <p:spPr>
            <a:xfrm>
              <a:off x="7506059" y="1474757"/>
              <a:ext cx="2642492" cy="12076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1">
              <a:extLst>
                <a:ext uri="{FF2B5EF4-FFF2-40B4-BE49-F238E27FC236}">
                  <a16:creationId xmlns="" xmlns:a16="http://schemas.microsoft.com/office/drawing/2014/main" id="{BF9502B6-F748-4FC4-B6F9-18A1E394C2BC}"/>
                </a:ext>
              </a:extLst>
            </p:cNvPr>
            <p:cNvSpPr txBox="1"/>
            <p:nvPr/>
          </p:nvSpPr>
          <p:spPr>
            <a:xfrm>
              <a:off x="7513698" y="1847491"/>
              <a:ext cx="2634853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2800" b="1" i="1" dirty="0">
                  <a:cs typeface="Calibri"/>
                </a:rPr>
                <a:t>Administração</a:t>
              </a:r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="" xmlns:a16="http://schemas.microsoft.com/office/drawing/2014/main" id="{70EC6F40-B78A-4FA6-AEC6-D87F09F8F858}"/>
                </a:ext>
              </a:extLst>
            </p:cNvPr>
            <p:cNvGrpSpPr/>
            <p:nvPr/>
          </p:nvGrpSpPr>
          <p:grpSpPr>
            <a:xfrm>
              <a:off x="2846358" y="1184155"/>
              <a:ext cx="2053087" cy="1735678"/>
              <a:chOff x="2846358" y="1184155"/>
              <a:chExt cx="2053087" cy="1735678"/>
            </a:xfrm>
          </p:grpSpPr>
          <p:pic>
            <p:nvPicPr>
              <p:cNvPr id="10" name="Imagem 6" descr="Uma imagem contendo objeto&#10;&#10;Descrição gerada com muito alta confiança">
                <a:extLst>
                  <a:ext uri="{FF2B5EF4-FFF2-40B4-BE49-F238E27FC236}">
                    <a16:creationId xmlns="" xmlns:a16="http://schemas.microsoft.com/office/drawing/2014/main" id="{2EDB6AAB-80CB-4F3F-8B37-01FF56F25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99682" y="1184155"/>
                <a:ext cx="832449" cy="1326672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="" xmlns:a16="http://schemas.microsoft.com/office/drawing/2014/main" id="{D2F17BB0-905F-429F-BA48-277307751C61}"/>
                  </a:ext>
                </a:extLst>
              </p:cNvPr>
              <p:cNvSpPr txBox="1"/>
              <p:nvPr/>
            </p:nvSpPr>
            <p:spPr>
              <a:xfrm>
                <a:off x="2846358" y="2458168"/>
                <a:ext cx="2053087" cy="461665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pt-BR" sz="2400" b="1" i="1" dirty="0">
                    <a:cs typeface="Calibri"/>
                  </a:rPr>
                  <a:t>Doador </a:t>
                </a:r>
                <a:endParaRPr lang="pt-BR" sz="2400" b="1" i="1" dirty="0"/>
              </a:p>
            </p:txBody>
          </p:sp>
        </p:grpSp>
        <p:cxnSp>
          <p:nvCxnSpPr>
            <p:cNvPr id="12" name="Conector de Seta Reta 11">
              <a:extLst>
                <a:ext uri="{FF2B5EF4-FFF2-40B4-BE49-F238E27FC236}">
                  <a16:creationId xmlns="" xmlns:a16="http://schemas.microsoft.com/office/drawing/2014/main" id="{AADFC01F-DE98-49E6-BCF3-4D209C12920F}"/>
                </a:ext>
              </a:extLst>
            </p:cNvPr>
            <p:cNvCxnSpPr>
              <a:cxnSpLocks/>
            </p:cNvCxnSpPr>
            <p:nvPr/>
          </p:nvCxnSpPr>
          <p:spPr>
            <a:xfrm>
              <a:off x="8600535" y="2684253"/>
              <a:ext cx="0" cy="17384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="" xmlns:a16="http://schemas.microsoft.com/office/drawing/2014/main" id="{38305CCA-0FC0-4C75-8071-F8E8AE25FE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132" y="766357"/>
              <a:ext cx="876299" cy="74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="" xmlns:a16="http://schemas.microsoft.com/office/drawing/2014/main" id="{1072E68A-2CFE-47FF-8235-BA0891062FB7}"/>
                </a:ext>
              </a:extLst>
            </p:cNvPr>
            <p:cNvSpPr txBox="1"/>
            <p:nvPr/>
          </p:nvSpPr>
          <p:spPr>
            <a:xfrm>
              <a:off x="3331233" y="3658331"/>
              <a:ext cx="4827916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 dirty="0">
                  <a:cs typeface="Calibri"/>
                </a:rPr>
                <a:t>Capacidades : </a:t>
              </a:r>
              <a:endParaRPr lang="pt-BR" dirty="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="" xmlns:a16="http://schemas.microsoft.com/office/drawing/2014/main" id="{5FE7BE5C-46D4-4852-A65D-C8065BA82FF9}"/>
                </a:ext>
              </a:extLst>
            </p:cNvPr>
            <p:cNvSpPr txBox="1"/>
            <p:nvPr/>
          </p:nvSpPr>
          <p:spPr>
            <a:xfrm>
              <a:off x="10041327" y="997968"/>
              <a:ext cx="27432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i="1" u="sng">
                  <a:cs typeface="Calibri"/>
                </a:rPr>
                <a:t>Nós operacionais</a:t>
              </a:r>
            </a:p>
          </p:txBody>
        </p:sp>
        <p:grpSp>
          <p:nvGrpSpPr>
            <p:cNvPr id="20" name="Agrupar 19">
              <a:extLst>
                <a:ext uri="{FF2B5EF4-FFF2-40B4-BE49-F238E27FC236}">
                  <a16:creationId xmlns="" xmlns:a16="http://schemas.microsoft.com/office/drawing/2014/main" id="{563ABF16-B5E2-4231-A0F2-37CCF9F052D9}"/>
                </a:ext>
              </a:extLst>
            </p:cNvPr>
            <p:cNvGrpSpPr/>
            <p:nvPr/>
          </p:nvGrpSpPr>
          <p:grpSpPr>
            <a:xfrm>
              <a:off x="7337662" y="4422676"/>
              <a:ext cx="3241437" cy="1671599"/>
              <a:chOff x="7205932" y="3820064"/>
              <a:chExt cx="2769078" cy="1762663"/>
            </a:xfrm>
          </p:grpSpPr>
          <p:sp>
            <p:nvSpPr>
              <p:cNvPr id="21" name="CaixaDeTexto 20">
                <a:extLst>
                  <a:ext uri="{FF2B5EF4-FFF2-40B4-BE49-F238E27FC236}">
                    <a16:creationId xmlns="" xmlns:a16="http://schemas.microsoft.com/office/drawing/2014/main" id="{65293A4E-D1A4-4BFC-B18A-9C448A820B5D}"/>
                  </a:ext>
                </a:extLst>
              </p:cNvPr>
              <p:cNvSpPr txBox="1"/>
              <p:nvPr/>
            </p:nvSpPr>
            <p:spPr>
              <a:xfrm>
                <a:off x="7224183" y="3999425"/>
                <a:ext cx="2728823" cy="1557812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Recebe a Doação </a:t>
                </a:r>
                <a:endParaRPr lang="pt-BR" dirty="0">
                  <a:cs typeface="Calibri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Emitir nota de recebimento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Lançar contribuição no livro controle</a:t>
                </a:r>
              </a:p>
            </p:txBody>
          </p:sp>
          <p:sp>
            <p:nvSpPr>
              <p:cNvPr id="22" name="Retângulo 21">
                <a:extLst>
                  <a:ext uri="{FF2B5EF4-FFF2-40B4-BE49-F238E27FC236}">
                    <a16:creationId xmlns="" xmlns:a16="http://schemas.microsoft.com/office/drawing/2014/main" id="{03B94166-CC62-4486-B433-F9A38735B863}"/>
                  </a:ext>
                </a:extLst>
              </p:cNvPr>
              <p:cNvSpPr/>
              <p:nvPr/>
            </p:nvSpPr>
            <p:spPr>
              <a:xfrm>
                <a:off x="7205932" y="3820064"/>
                <a:ext cx="2769078" cy="1762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cxnSp>
          <p:nvCxnSpPr>
            <p:cNvPr id="24" name="Conector de Seta Reta 23">
              <a:extLst>
                <a:ext uri="{FF2B5EF4-FFF2-40B4-BE49-F238E27FC236}">
                  <a16:creationId xmlns="" xmlns:a16="http://schemas.microsoft.com/office/drawing/2014/main" id="{C7F7721A-A33C-4610-8D10-0D8225B21C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460" y="3309198"/>
              <a:ext cx="11887765" cy="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Conector de Seta Reta 24">
            <a:extLst>
              <a:ext uri="{FF2B5EF4-FFF2-40B4-BE49-F238E27FC236}">
                <a16:creationId xmlns="" xmlns:a16="http://schemas.microsoft.com/office/drawing/2014/main" id="{1A2793BB-33AA-4F95-8502-5B9663DA9DAF}"/>
              </a:ext>
            </a:extLst>
          </p:cNvPr>
          <p:cNvCxnSpPr>
            <a:cxnSpLocks/>
          </p:cNvCxnSpPr>
          <p:nvPr/>
        </p:nvCxnSpPr>
        <p:spPr>
          <a:xfrm>
            <a:off x="7028692" y="767448"/>
            <a:ext cx="863283" cy="599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196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20A94597-87AA-482D-A4BF-545EA0215DBC}"/>
              </a:ext>
            </a:extLst>
          </p:cNvPr>
          <p:cNvSpPr txBox="1"/>
          <p:nvPr/>
        </p:nvSpPr>
        <p:spPr>
          <a:xfrm>
            <a:off x="1270779" y="1308297"/>
            <a:ext cx="9650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ADS  3A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1B8765AE-70BA-4CEF-A9F7-2847A44362F3}"/>
              </a:ext>
            </a:extLst>
          </p:cNvPr>
          <p:cNvSpPr txBox="1"/>
          <p:nvPr/>
        </p:nvSpPr>
        <p:spPr>
          <a:xfrm>
            <a:off x="1624814" y="2485262"/>
            <a:ext cx="89423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smtClean="0"/>
              <a:t>Nome</a:t>
            </a:r>
            <a:r>
              <a:rPr lang="pt-BR" sz="2000" b="1" dirty="0"/>
              <a:t>: </a:t>
            </a:r>
            <a:r>
              <a:rPr lang="pt-BR" sz="2000" dirty="0"/>
              <a:t>Leonardo Silva  Pires</a:t>
            </a:r>
            <a:r>
              <a:rPr lang="pt-BR" sz="2000" b="1" dirty="0"/>
              <a:t>					RA: </a:t>
            </a:r>
            <a:r>
              <a:rPr lang="pt-BR" sz="2000" dirty="0"/>
              <a:t>1800445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Rafael Cordeiro Diniz</a:t>
            </a:r>
            <a:r>
              <a:rPr lang="pt-BR" sz="2000" b="1" dirty="0"/>
              <a:t>					RA: </a:t>
            </a:r>
            <a:r>
              <a:rPr lang="pt-BR" sz="2000" dirty="0"/>
              <a:t>1800640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Ramon Marques Fontana </a:t>
            </a:r>
            <a:r>
              <a:rPr lang="pt-BR" sz="2000" b="1" dirty="0"/>
              <a:t>					RA: </a:t>
            </a:r>
            <a:r>
              <a:rPr lang="pt-BR" sz="2000" dirty="0"/>
              <a:t>1600266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Samuel Soares da Silva</a:t>
            </a:r>
            <a:r>
              <a:rPr lang="pt-BR" sz="2000" b="1" dirty="0"/>
              <a:t>					RA: </a:t>
            </a:r>
            <a:r>
              <a:rPr lang="pt-BR" sz="2000" dirty="0"/>
              <a:t>1801144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Vaney Rocha dos Santos </a:t>
            </a:r>
            <a:r>
              <a:rPr lang="pt-BR" sz="2000" b="1" dirty="0"/>
              <a:t>					RA: </a:t>
            </a:r>
            <a:r>
              <a:rPr lang="pt-BR" sz="2000" dirty="0"/>
              <a:t>1801281</a:t>
            </a:r>
          </a:p>
        </p:txBody>
      </p:sp>
    </p:spTree>
    <p:extLst>
      <p:ext uri="{BB962C8B-B14F-4D97-AF65-F5344CB8AC3E}">
        <p14:creationId xmlns:p14="http://schemas.microsoft.com/office/powerpoint/2010/main" val="229903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63005" y="124385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1270056D-C445-482D-9C8C-EC4698A09D63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Fazer aula experimental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12043949-80F2-4BA4-ACCA-8E1E73200266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="" xmlns:a16="http://schemas.microsoft.com/office/drawing/2014/main" id="{BBEA9159-6E91-4172-99DF-56517BBFE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="" xmlns:a16="http://schemas.microsoft.com/office/drawing/2014/main" id="{BA601A5E-E9FD-4E49-A21A-E1D9795909C3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63307" cy="842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="" xmlns:a16="http://schemas.microsoft.com/office/drawing/2014/main" id="{2B365FA8-96A9-46EF-82C1-1F0ACEB6382C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Alunos 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="" xmlns:a16="http://schemas.microsoft.com/office/drawing/2014/main" id="{589ED39B-DB76-4792-9198-978C3E9B327E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="" xmlns:a16="http://schemas.microsoft.com/office/drawing/2014/main" id="{AAE3C69C-201D-4C86-AAF7-B3DC70259B1F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="" xmlns:a16="http://schemas.microsoft.com/office/drawing/2014/main" id="{B1DA2E97-81CC-4053-8E24-07F96ED0FDF9}"/>
              </a:ext>
            </a:extLst>
          </p:cNvPr>
          <p:cNvSpPr/>
          <p:nvPr/>
        </p:nvSpPr>
        <p:spPr>
          <a:xfrm>
            <a:off x="4299010" y="3127255"/>
            <a:ext cx="2257244" cy="560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="" xmlns:a16="http://schemas.microsoft.com/office/drawing/2014/main" id="{9EF114C1-C8CF-409C-847E-943F96FE0F0F}"/>
              </a:ext>
            </a:extLst>
          </p:cNvPr>
          <p:cNvSpPr txBox="1"/>
          <p:nvPr/>
        </p:nvSpPr>
        <p:spPr>
          <a:xfrm>
            <a:off x="4735183" y="2607334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</a:t>
            </a:r>
            <a:endParaRPr lang="pt-BR" sz="2000" b="1" i="1" u="sng" dirty="0">
              <a:cs typeface="Calibri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="" xmlns:a16="http://schemas.microsoft.com/office/drawing/2014/main" id="{EDBD84FF-B3AA-4678-8B40-4A48A902DC6E}"/>
              </a:ext>
            </a:extLst>
          </p:cNvPr>
          <p:cNvSpPr txBox="1"/>
          <p:nvPr/>
        </p:nvSpPr>
        <p:spPr>
          <a:xfrm>
            <a:off x="5021831" y="3167153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Aula</a:t>
            </a:r>
            <a:endParaRPr lang="pt-BR" sz="2400" b="1" i="1" u="sng" dirty="0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="" xmlns:a16="http://schemas.microsoft.com/office/drawing/2014/main" id="{6005A5E0-EFE8-4E81-9A9B-EC939F301038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Agrupar 36">
            <a:extLst>
              <a:ext uri="{FF2B5EF4-FFF2-40B4-BE49-F238E27FC236}">
                <a16:creationId xmlns="" xmlns:a16="http://schemas.microsoft.com/office/drawing/2014/main" id="{AD55A375-5E96-4C62-9CC7-E8015B3E49AD}"/>
              </a:ext>
            </a:extLst>
          </p:cNvPr>
          <p:cNvGrpSpPr/>
          <p:nvPr/>
        </p:nvGrpSpPr>
        <p:grpSpPr>
          <a:xfrm>
            <a:off x="151581" y="143774"/>
            <a:ext cx="11909822" cy="6570451"/>
            <a:chOff x="235989" y="143774"/>
            <a:chExt cx="11909822" cy="6570451"/>
          </a:xfrm>
        </p:grpSpPr>
        <p:grpSp>
          <p:nvGrpSpPr>
            <p:cNvPr id="36" name="Agrupar 35">
              <a:extLst>
                <a:ext uri="{FF2B5EF4-FFF2-40B4-BE49-F238E27FC236}">
                  <a16:creationId xmlns="" xmlns:a16="http://schemas.microsoft.com/office/drawing/2014/main" id="{54346E9C-8BCE-4B2B-BE69-77638DB797FE}"/>
                </a:ext>
              </a:extLst>
            </p:cNvPr>
            <p:cNvGrpSpPr/>
            <p:nvPr/>
          </p:nvGrpSpPr>
          <p:grpSpPr>
            <a:xfrm>
              <a:off x="235989" y="143774"/>
              <a:ext cx="11909822" cy="6570451"/>
              <a:chOff x="235989" y="143774"/>
              <a:chExt cx="11909822" cy="6570451"/>
            </a:xfrm>
          </p:grpSpPr>
          <p:sp>
            <p:nvSpPr>
              <p:cNvPr id="4" name="Retângulo 3">
                <a:extLst>
                  <a:ext uri="{FF2B5EF4-FFF2-40B4-BE49-F238E27FC236}">
                    <a16:creationId xmlns="" xmlns:a16="http://schemas.microsoft.com/office/drawing/2014/main" id="{88C6BF1B-8B81-4A42-B266-9DF3168EF8CB}"/>
                  </a:ext>
                </a:extLst>
              </p:cNvPr>
              <p:cNvSpPr/>
              <p:nvPr/>
            </p:nvSpPr>
            <p:spPr>
              <a:xfrm>
                <a:off x="241361" y="143774"/>
                <a:ext cx="11904450" cy="65704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" name="Conector de Seta Reta 4">
                <a:extLst>
                  <a:ext uri="{FF2B5EF4-FFF2-40B4-BE49-F238E27FC236}">
                    <a16:creationId xmlns="" xmlns:a16="http://schemas.microsoft.com/office/drawing/2014/main" id="{85E6B2C7-D043-4C92-898F-4F2DEE8A26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989" y="1012893"/>
                <a:ext cx="11908766" cy="17966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onector de Seta Reta 5">
              <a:extLst>
                <a:ext uri="{FF2B5EF4-FFF2-40B4-BE49-F238E27FC236}">
                  <a16:creationId xmlns="" xmlns:a16="http://schemas.microsoft.com/office/drawing/2014/main" id="{9BACC1B6-2F2A-4248-B083-17CB87D6E5BE}"/>
                </a:ext>
              </a:extLst>
            </p:cNvPr>
            <p:cNvCxnSpPr>
              <a:cxnSpLocks/>
            </p:cNvCxnSpPr>
            <p:nvPr/>
          </p:nvCxnSpPr>
          <p:spPr>
            <a:xfrm>
              <a:off x="250056" y="3876856"/>
              <a:ext cx="11887739" cy="1641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Fazer aula experimental</a:t>
            </a:r>
            <a:endParaRPr lang="pt-BR" dirty="0"/>
          </a:p>
        </p:txBody>
      </p:sp>
      <p:grpSp>
        <p:nvGrpSpPr>
          <p:cNvPr id="44" name="Agrupar 43">
            <a:extLst>
              <a:ext uri="{FF2B5EF4-FFF2-40B4-BE49-F238E27FC236}">
                <a16:creationId xmlns="" xmlns:a16="http://schemas.microsoft.com/office/drawing/2014/main" id="{BA6E27EE-CE85-4231-860A-EC8B217CE24F}"/>
              </a:ext>
            </a:extLst>
          </p:cNvPr>
          <p:cNvGrpSpPr/>
          <p:nvPr/>
        </p:nvGrpSpPr>
        <p:grpSpPr>
          <a:xfrm>
            <a:off x="5637004" y="1912548"/>
            <a:ext cx="2429771" cy="1178942"/>
            <a:chOff x="5637004" y="1417248"/>
            <a:chExt cx="2429771" cy="1178942"/>
          </a:xfrm>
        </p:grpSpPr>
        <p:sp>
          <p:nvSpPr>
            <p:cNvPr id="8" name="Retângulo 7">
              <a:extLst>
                <a:ext uri="{FF2B5EF4-FFF2-40B4-BE49-F238E27FC236}">
                  <a16:creationId xmlns="" xmlns:a16="http://schemas.microsoft.com/office/drawing/2014/main" id="{5941647A-72D6-4138-BD44-C48D31273AB1}"/>
                </a:ext>
              </a:extLst>
            </p:cNvPr>
            <p:cNvSpPr/>
            <p:nvPr/>
          </p:nvSpPr>
          <p:spPr>
            <a:xfrm>
              <a:off x="5637004" y="1417248"/>
              <a:ext cx="2429771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="" xmlns:a16="http://schemas.microsoft.com/office/drawing/2014/main" id="{7994EBAF-0D7D-41FB-B228-383D0E67FB6C}"/>
                </a:ext>
              </a:extLst>
            </p:cNvPr>
            <p:cNvSpPr txBox="1"/>
            <p:nvPr/>
          </p:nvSpPr>
          <p:spPr>
            <a:xfrm>
              <a:off x="6074973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Recepção</a:t>
              </a:r>
              <a:endParaRPr lang="pt-BR" sz="2800" b="1" i="1" u="sng" dirty="0">
                <a:cs typeface="Calibri"/>
              </a:endParaRP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="" xmlns:a16="http://schemas.microsoft.com/office/drawing/2014/main" id="{A39C0BD4-A4A9-4C34-878E-6105488207AF}"/>
              </a:ext>
            </a:extLst>
          </p:cNvPr>
          <p:cNvGrpSpPr/>
          <p:nvPr/>
        </p:nvGrpSpPr>
        <p:grpSpPr>
          <a:xfrm>
            <a:off x="8569984" y="1912547"/>
            <a:ext cx="2429771" cy="1178942"/>
            <a:chOff x="8569984" y="1417247"/>
            <a:chExt cx="2429771" cy="1178942"/>
          </a:xfrm>
        </p:grpSpPr>
        <p:sp>
          <p:nvSpPr>
            <p:cNvPr id="10" name="Retângulo 9">
              <a:extLst>
                <a:ext uri="{FF2B5EF4-FFF2-40B4-BE49-F238E27FC236}">
                  <a16:creationId xmlns="" xmlns:a16="http://schemas.microsoft.com/office/drawing/2014/main" id="{971BC70D-B8E4-4A17-B17F-86055154C60C}"/>
                </a:ext>
              </a:extLst>
            </p:cNvPr>
            <p:cNvSpPr/>
            <p:nvPr/>
          </p:nvSpPr>
          <p:spPr>
            <a:xfrm>
              <a:off x="8569984" y="1417247"/>
              <a:ext cx="2429771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">
              <a:extLst>
                <a:ext uri="{FF2B5EF4-FFF2-40B4-BE49-F238E27FC236}">
                  <a16:creationId xmlns="" xmlns:a16="http://schemas.microsoft.com/office/drawing/2014/main" id="{F77E377A-2299-45F1-BD65-AD221DB0412C}"/>
                </a:ext>
              </a:extLst>
            </p:cNvPr>
            <p:cNvSpPr txBox="1"/>
            <p:nvPr/>
          </p:nvSpPr>
          <p:spPr>
            <a:xfrm>
              <a:off x="9292922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Aula</a:t>
              </a:r>
              <a:endParaRPr lang="pt-BR" sz="2800" b="1" i="1" u="sng" dirty="0">
                <a:cs typeface="Calibri"/>
              </a:endParaRP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="" xmlns:a16="http://schemas.microsoft.com/office/drawing/2014/main" id="{15ED0C22-7BEF-404D-8355-9C9D373C2B51}"/>
              </a:ext>
            </a:extLst>
          </p:cNvPr>
          <p:cNvGrpSpPr/>
          <p:nvPr/>
        </p:nvGrpSpPr>
        <p:grpSpPr>
          <a:xfrm>
            <a:off x="1121075" y="1650700"/>
            <a:ext cx="1334220" cy="1764433"/>
            <a:chOff x="1121075" y="1155400"/>
            <a:chExt cx="1334220" cy="1764433"/>
          </a:xfrm>
        </p:grpSpPr>
        <p:pic>
          <p:nvPicPr>
            <p:cNvPr id="13" name="Imagem 6" descr="Uma imagem contendo objeto&#10;&#10;Descrição gerada com muito alta confiança">
              <a:extLst>
                <a:ext uri="{FF2B5EF4-FFF2-40B4-BE49-F238E27FC236}">
                  <a16:creationId xmlns="" xmlns:a16="http://schemas.microsoft.com/office/drawing/2014/main" id="{63824687-0B05-4413-8D3C-5E29C970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1229" y="1155400"/>
              <a:ext cx="832449" cy="1326672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="" xmlns:a16="http://schemas.microsoft.com/office/drawing/2014/main" id="{FDA29973-2090-478C-8CFB-2DD1F5F78F5A}"/>
                </a:ext>
              </a:extLst>
            </p:cNvPr>
            <p:cNvSpPr txBox="1"/>
            <p:nvPr/>
          </p:nvSpPr>
          <p:spPr>
            <a:xfrm>
              <a:off x="1121075" y="2458168"/>
              <a:ext cx="133422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Alunos</a:t>
              </a:r>
              <a:endParaRPr lang="pt-BR" sz="2400" b="1" i="1" u="sng" dirty="0"/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="" xmlns:a16="http://schemas.microsoft.com/office/drawing/2014/main" id="{9DB1F885-85FC-4032-BAA2-BCB1EBAE1904}"/>
              </a:ext>
            </a:extLst>
          </p:cNvPr>
          <p:cNvGrpSpPr/>
          <p:nvPr/>
        </p:nvGrpSpPr>
        <p:grpSpPr>
          <a:xfrm>
            <a:off x="2657575" y="1650698"/>
            <a:ext cx="2743200" cy="1978286"/>
            <a:chOff x="2657575" y="1155398"/>
            <a:chExt cx="2743200" cy="1978286"/>
          </a:xfrm>
        </p:grpSpPr>
        <p:pic>
          <p:nvPicPr>
            <p:cNvPr id="14" name="Imagem 6" descr="Uma imagem contendo objeto&#10;&#10;Descrição gerada com muito alta confiança">
              <a:extLst>
                <a:ext uri="{FF2B5EF4-FFF2-40B4-BE49-F238E27FC236}">
                  <a16:creationId xmlns="" xmlns:a16="http://schemas.microsoft.com/office/drawing/2014/main" id="{DBED1A96-C999-457A-8F32-18571E67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5267" y="1155398"/>
              <a:ext cx="832449" cy="1326672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="" xmlns:a16="http://schemas.microsoft.com/office/drawing/2014/main" id="{4A840F81-AC70-4925-A6AF-06B2ECF11F52}"/>
                </a:ext>
              </a:extLst>
            </p:cNvPr>
            <p:cNvSpPr txBox="1"/>
            <p:nvPr/>
          </p:nvSpPr>
          <p:spPr>
            <a:xfrm>
              <a:off x="2657575" y="2302687"/>
              <a:ext cx="2743200" cy="830997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Responsável</a:t>
              </a:r>
            </a:p>
            <a:p>
              <a:r>
                <a:rPr lang="pt-BR" sz="2400" b="1" i="1" dirty="0"/>
                <a:t>Aluno</a:t>
              </a:r>
            </a:p>
          </p:txBody>
        </p:sp>
      </p:grpSp>
      <p:cxnSp>
        <p:nvCxnSpPr>
          <p:cNvPr id="19" name="Conector de Seta Reta 18">
            <a:extLst>
              <a:ext uri="{FF2B5EF4-FFF2-40B4-BE49-F238E27FC236}">
                <a16:creationId xmlns="" xmlns:a16="http://schemas.microsoft.com/office/drawing/2014/main" id="{7053101E-BA41-4AFA-90EB-5F30E05D5C2A}"/>
              </a:ext>
            </a:extLst>
          </p:cNvPr>
          <p:cNvCxnSpPr>
            <a:cxnSpLocks/>
          </p:cNvCxnSpPr>
          <p:nvPr/>
        </p:nvCxnSpPr>
        <p:spPr>
          <a:xfrm>
            <a:off x="6976158" y="3124085"/>
            <a:ext cx="20764" cy="1643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="" xmlns:a16="http://schemas.microsoft.com/office/drawing/2014/main" id="{972CCC72-617F-4D78-B3FE-1B11C03D20E1}"/>
              </a:ext>
            </a:extLst>
          </p:cNvPr>
          <p:cNvCxnSpPr>
            <a:cxnSpLocks/>
          </p:cNvCxnSpPr>
          <p:nvPr/>
        </p:nvCxnSpPr>
        <p:spPr>
          <a:xfrm flipH="1">
            <a:off x="1864563" y="786440"/>
            <a:ext cx="1531369" cy="112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="" xmlns:a16="http://schemas.microsoft.com/office/drawing/2014/main" id="{EA66EA41-B19F-44A8-87CD-EFADB016E3DD}"/>
              </a:ext>
            </a:extLst>
          </p:cNvPr>
          <p:cNvCxnSpPr>
            <a:cxnSpLocks/>
          </p:cNvCxnSpPr>
          <p:nvPr/>
        </p:nvCxnSpPr>
        <p:spPr>
          <a:xfrm flipH="1">
            <a:off x="3634775" y="786441"/>
            <a:ext cx="796327" cy="969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="" xmlns:a16="http://schemas.microsoft.com/office/drawing/2014/main" id="{317BB5CC-C5DD-4E1C-9FC9-A8537615FAD0}"/>
              </a:ext>
            </a:extLst>
          </p:cNvPr>
          <p:cNvCxnSpPr>
            <a:cxnSpLocks/>
          </p:cNvCxnSpPr>
          <p:nvPr/>
        </p:nvCxnSpPr>
        <p:spPr>
          <a:xfrm>
            <a:off x="6677565" y="798483"/>
            <a:ext cx="174324" cy="1054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="" xmlns:a16="http://schemas.microsoft.com/office/drawing/2014/main" id="{6F2A4F03-C5E4-40D7-AA81-EDDBC7B02437}"/>
              </a:ext>
            </a:extLst>
          </p:cNvPr>
          <p:cNvCxnSpPr>
            <a:cxnSpLocks/>
          </p:cNvCxnSpPr>
          <p:nvPr/>
        </p:nvCxnSpPr>
        <p:spPr>
          <a:xfrm>
            <a:off x="8039818" y="743309"/>
            <a:ext cx="1497882" cy="112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="" xmlns:a16="http://schemas.microsoft.com/office/drawing/2014/main" id="{569658DA-03D1-4969-9E0E-3405A27FE72E}"/>
              </a:ext>
            </a:extLst>
          </p:cNvPr>
          <p:cNvCxnSpPr>
            <a:cxnSpLocks/>
          </p:cNvCxnSpPr>
          <p:nvPr/>
        </p:nvCxnSpPr>
        <p:spPr>
          <a:xfrm>
            <a:off x="9901328" y="3124085"/>
            <a:ext cx="14735" cy="1511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7FCA1908-EC09-46BB-B633-12D671CD2244}"/>
              </a:ext>
            </a:extLst>
          </p:cNvPr>
          <p:cNvSpPr txBox="1"/>
          <p:nvPr/>
        </p:nvSpPr>
        <p:spPr>
          <a:xfrm>
            <a:off x="3199502" y="4008228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Capacidades : 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BF0B844E-C924-4EC3-B27F-D0C0220E391A}"/>
              </a:ext>
            </a:extLst>
          </p:cNvPr>
          <p:cNvSpPr txBox="1"/>
          <p:nvPr/>
        </p:nvSpPr>
        <p:spPr>
          <a:xfrm>
            <a:off x="10041327" y="10995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 dirty="0">
                <a:cs typeface="Calibri"/>
              </a:rPr>
              <a:t>Nós operacionais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="" xmlns:a16="http://schemas.microsoft.com/office/drawing/2014/main" id="{55A6F1EE-B3B9-4AD3-A189-E3913427B6B6}"/>
              </a:ext>
            </a:extLst>
          </p:cNvPr>
          <p:cNvGrpSpPr/>
          <p:nvPr/>
        </p:nvGrpSpPr>
        <p:grpSpPr>
          <a:xfrm>
            <a:off x="6059338" y="4896929"/>
            <a:ext cx="2863071" cy="1331343"/>
            <a:chOff x="5868838" y="3906329"/>
            <a:chExt cx="2863071" cy="1331343"/>
          </a:xfrm>
        </p:grpSpPr>
        <p:sp>
          <p:nvSpPr>
            <p:cNvPr id="28" name="CaixaDeTexto 27">
              <a:extLst>
                <a:ext uri="{FF2B5EF4-FFF2-40B4-BE49-F238E27FC236}">
                  <a16:creationId xmlns="" xmlns:a16="http://schemas.microsoft.com/office/drawing/2014/main" id="{06F24E56-56C0-48DE-B993-B1CF84033F10}"/>
                </a:ext>
              </a:extLst>
            </p:cNvPr>
            <p:cNvSpPr txBox="1"/>
            <p:nvPr/>
          </p:nvSpPr>
          <p:spPr>
            <a:xfrm>
              <a:off x="6003086" y="4033387"/>
              <a:ext cx="2728823" cy="1200329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Apresentar ONG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Apresentar aula experimental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="" xmlns:a16="http://schemas.microsoft.com/office/drawing/2014/main" id="{07B5FAAB-A3BD-4418-A9BF-1694D728EFC3}"/>
                </a:ext>
              </a:extLst>
            </p:cNvPr>
            <p:cNvSpPr/>
            <p:nvPr/>
          </p:nvSpPr>
          <p:spPr>
            <a:xfrm>
              <a:off x="5868838" y="3906329"/>
              <a:ext cx="2495909" cy="1331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cs typeface="Calibri"/>
                </a:rPr>
                <a:t>c</a:t>
              </a:r>
              <a:endParaRPr lang="pt-BR" dirty="0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="" xmlns:a16="http://schemas.microsoft.com/office/drawing/2014/main" id="{C4062237-DD02-40B3-AC9C-B89D60A767B8}"/>
              </a:ext>
            </a:extLst>
          </p:cNvPr>
          <p:cNvGrpSpPr/>
          <p:nvPr/>
        </p:nvGrpSpPr>
        <p:grpSpPr>
          <a:xfrm>
            <a:off x="8977941" y="4767532"/>
            <a:ext cx="2819939" cy="1604386"/>
            <a:chOff x="8787441" y="3776932"/>
            <a:chExt cx="2819939" cy="1604386"/>
          </a:xfrm>
        </p:grpSpPr>
        <p:sp>
          <p:nvSpPr>
            <p:cNvPr id="32" name="CaixaDeTexto 31">
              <a:extLst>
                <a:ext uri="{FF2B5EF4-FFF2-40B4-BE49-F238E27FC236}">
                  <a16:creationId xmlns="" xmlns:a16="http://schemas.microsoft.com/office/drawing/2014/main" id="{566CD485-09EF-48E1-86C5-9CA202611613}"/>
                </a:ext>
              </a:extLst>
            </p:cNvPr>
            <p:cNvSpPr txBox="1"/>
            <p:nvPr/>
          </p:nvSpPr>
          <p:spPr>
            <a:xfrm>
              <a:off x="8878557" y="3903990"/>
              <a:ext cx="2728823" cy="1477328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Transmitir conhecimento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Instruir o aluno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Manter ordem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="" xmlns:a16="http://schemas.microsoft.com/office/drawing/2014/main" id="{BD6C4BD0-D5BB-4786-BF71-1D992016DC45}"/>
                </a:ext>
              </a:extLst>
            </p:cNvPr>
            <p:cNvSpPr/>
            <p:nvPr/>
          </p:nvSpPr>
          <p:spPr>
            <a:xfrm>
              <a:off x="8787441" y="3776932"/>
              <a:ext cx="2495909" cy="1331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66636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36048" y="143774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Matricular-se</a:t>
            </a:r>
            <a:endParaRPr lang="pt-BR" dirty="0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="" xmlns:a16="http://schemas.microsoft.com/office/drawing/2014/main" id="{3A958C51-9DB6-409A-8BCE-A5C77D3B1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89094DE6-756F-4A82-8A95-1CBED37E87E2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="" xmlns:a16="http://schemas.microsoft.com/office/drawing/2014/main" id="{407F5294-A287-4708-8220-29D5D97DEE86}"/>
              </a:ext>
            </a:extLst>
          </p:cNvPr>
          <p:cNvSpPr/>
          <p:nvPr/>
        </p:nvSpPr>
        <p:spPr>
          <a:xfrm>
            <a:off x="4299010" y="3127255"/>
            <a:ext cx="2257244" cy="560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="" xmlns:a16="http://schemas.microsoft.com/office/drawing/2014/main" id="{8CCE9E41-DF19-4539-AEB2-C83DDB8D015A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36A1F85B-7B7F-4EB2-A921-5BDA85D5F006}"/>
              </a:ext>
            </a:extLst>
          </p:cNvPr>
          <p:cNvSpPr txBox="1"/>
          <p:nvPr/>
        </p:nvSpPr>
        <p:spPr>
          <a:xfrm>
            <a:off x="4735183" y="2607334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</a:t>
            </a:r>
            <a:endParaRPr lang="pt-BR" sz="2000" b="1" i="1" u="sng" dirty="0">
              <a:cs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="" xmlns:a16="http://schemas.microsoft.com/office/drawing/2014/main" id="{F4835543-02C9-4F7E-942E-19AA80F41074}"/>
              </a:ext>
            </a:extLst>
          </p:cNvPr>
          <p:cNvSpPr txBox="1"/>
          <p:nvPr/>
        </p:nvSpPr>
        <p:spPr>
          <a:xfrm>
            <a:off x="4382067" y="3166097"/>
            <a:ext cx="2187665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Administração</a:t>
            </a:r>
            <a:endParaRPr lang="pt-BR" sz="2400" b="1" i="1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="" xmlns:a16="http://schemas.microsoft.com/office/drawing/2014/main" id="{411AA6B9-507C-44D4-9959-3C997B8CBC1D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="" xmlns:a16="http://schemas.microsoft.com/office/drawing/2014/main" id="{93EB990D-C099-4555-BD11-426E6E8EE67F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="" xmlns:a16="http://schemas.microsoft.com/office/drawing/2014/main" id="{DDB3C006-F399-4DA0-84A7-14D02AA99AD9}"/>
              </a:ext>
            </a:extLst>
          </p:cNvPr>
          <p:cNvSpPr txBox="1"/>
          <p:nvPr/>
        </p:nvSpPr>
        <p:spPr>
          <a:xfrm>
            <a:off x="7137100" y="3859063"/>
            <a:ext cx="71599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="" xmlns:a16="http://schemas.microsoft.com/office/drawing/2014/main" id="{EDDF8BE8-BC1F-46BC-9872-A1A48F87BFAC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</a:t>
            </a:r>
            <a:endParaRPr lang="pt-BR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345005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63005" y="118017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Matricular-se</a:t>
            </a: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="" xmlns:a16="http://schemas.microsoft.com/office/drawing/2014/main" id="{85E6B2C7-D043-4C92-898F-4F2DEE8A2690}"/>
              </a:ext>
            </a:extLst>
          </p:cNvPr>
          <p:cNvCxnSpPr/>
          <p:nvPr/>
        </p:nvCxnSpPr>
        <p:spPr>
          <a:xfrm flipV="1">
            <a:off x="103517" y="1016479"/>
            <a:ext cx="11947583" cy="1437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="" xmlns:a16="http://schemas.microsoft.com/office/drawing/2014/main" id="{9BACC1B6-2F2A-4248-B083-17CB87D6E5BE}"/>
              </a:ext>
            </a:extLst>
          </p:cNvPr>
          <p:cNvCxnSpPr>
            <a:cxnSpLocks/>
          </p:cNvCxnSpPr>
          <p:nvPr/>
        </p:nvCxnSpPr>
        <p:spPr>
          <a:xfrm flipV="1">
            <a:off x="103516" y="3519576"/>
            <a:ext cx="11947583" cy="1437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Agrupar 42">
            <a:extLst>
              <a:ext uri="{FF2B5EF4-FFF2-40B4-BE49-F238E27FC236}">
                <a16:creationId xmlns="" xmlns:a16="http://schemas.microsoft.com/office/drawing/2014/main" id="{BF28B680-1403-498E-B98E-3F47E1CD4F15}"/>
              </a:ext>
            </a:extLst>
          </p:cNvPr>
          <p:cNvGrpSpPr/>
          <p:nvPr/>
        </p:nvGrpSpPr>
        <p:grpSpPr>
          <a:xfrm>
            <a:off x="7565502" y="1784477"/>
            <a:ext cx="2429771" cy="1178942"/>
            <a:chOff x="5637004" y="1417248"/>
            <a:chExt cx="2429771" cy="1178942"/>
          </a:xfrm>
        </p:grpSpPr>
        <p:sp>
          <p:nvSpPr>
            <p:cNvPr id="8" name="Retângulo 7">
              <a:extLst>
                <a:ext uri="{FF2B5EF4-FFF2-40B4-BE49-F238E27FC236}">
                  <a16:creationId xmlns="" xmlns:a16="http://schemas.microsoft.com/office/drawing/2014/main" id="{5941647A-72D6-4138-BD44-C48D31273AB1}"/>
                </a:ext>
              </a:extLst>
            </p:cNvPr>
            <p:cNvSpPr/>
            <p:nvPr/>
          </p:nvSpPr>
          <p:spPr>
            <a:xfrm>
              <a:off x="5637004" y="1417248"/>
              <a:ext cx="2429771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="" xmlns:a16="http://schemas.microsoft.com/office/drawing/2014/main" id="{7994EBAF-0D7D-41FB-B228-383D0E67FB6C}"/>
                </a:ext>
              </a:extLst>
            </p:cNvPr>
            <p:cNvSpPr txBox="1"/>
            <p:nvPr/>
          </p:nvSpPr>
          <p:spPr>
            <a:xfrm>
              <a:off x="6074973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Recepção 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="" xmlns:a16="http://schemas.microsoft.com/office/drawing/2014/main" id="{8B089574-4BAD-41C0-AB24-A3288FD76E68}"/>
              </a:ext>
            </a:extLst>
          </p:cNvPr>
          <p:cNvGrpSpPr/>
          <p:nvPr/>
        </p:nvGrpSpPr>
        <p:grpSpPr>
          <a:xfrm>
            <a:off x="1121075" y="1511000"/>
            <a:ext cx="1334220" cy="1764433"/>
            <a:chOff x="1121075" y="1155400"/>
            <a:chExt cx="1334220" cy="1764433"/>
          </a:xfrm>
        </p:grpSpPr>
        <p:pic>
          <p:nvPicPr>
            <p:cNvPr id="13" name="Imagem 6" descr="Uma imagem contendo objeto&#10;&#10;Descrição gerada com muito alta confiança">
              <a:extLst>
                <a:ext uri="{FF2B5EF4-FFF2-40B4-BE49-F238E27FC236}">
                  <a16:creationId xmlns="" xmlns:a16="http://schemas.microsoft.com/office/drawing/2014/main" id="{63824687-0B05-4413-8D3C-5E29C970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1229" y="1155400"/>
              <a:ext cx="832449" cy="1326672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="" xmlns:a16="http://schemas.microsoft.com/office/drawing/2014/main" id="{FDA29973-2090-478C-8CFB-2DD1F5F78F5A}"/>
                </a:ext>
              </a:extLst>
            </p:cNvPr>
            <p:cNvSpPr txBox="1"/>
            <p:nvPr/>
          </p:nvSpPr>
          <p:spPr>
            <a:xfrm>
              <a:off x="1121075" y="2458168"/>
              <a:ext cx="133422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Alunos 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="" xmlns:a16="http://schemas.microsoft.com/office/drawing/2014/main" id="{3B35F1CD-5913-439D-8C83-786B18E01404}"/>
              </a:ext>
            </a:extLst>
          </p:cNvPr>
          <p:cNvGrpSpPr/>
          <p:nvPr/>
        </p:nvGrpSpPr>
        <p:grpSpPr>
          <a:xfrm>
            <a:off x="2686410" y="1499766"/>
            <a:ext cx="2743200" cy="1773870"/>
            <a:chOff x="2686410" y="1144166"/>
            <a:chExt cx="2743200" cy="1773870"/>
          </a:xfrm>
        </p:grpSpPr>
        <p:pic>
          <p:nvPicPr>
            <p:cNvPr id="14" name="Imagem 6" descr="Uma imagem contendo objeto&#10;&#10;Descrição gerada com muito alta confiança">
              <a:extLst>
                <a:ext uri="{FF2B5EF4-FFF2-40B4-BE49-F238E27FC236}">
                  <a16:creationId xmlns="" xmlns:a16="http://schemas.microsoft.com/office/drawing/2014/main" id="{DBED1A96-C999-457A-8F32-18571E67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2878" y="1144166"/>
              <a:ext cx="832449" cy="1326672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="" xmlns:a16="http://schemas.microsoft.com/office/drawing/2014/main" id="{4A840F81-AC70-4925-A6AF-06B2ECF11F52}"/>
                </a:ext>
              </a:extLst>
            </p:cNvPr>
            <p:cNvSpPr txBox="1"/>
            <p:nvPr/>
          </p:nvSpPr>
          <p:spPr>
            <a:xfrm>
              <a:off x="2686410" y="2456371"/>
              <a:ext cx="274320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Responsável</a:t>
              </a:r>
              <a:endParaRPr lang="pt-BR" sz="2400" b="1" i="1" u="sng" dirty="0"/>
            </a:p>
          </p:txBody>
        </p:sp>
      </p:grpSp>
      <p:cxnSp>
        <p:nvCxnSpPr>
          <p:cNvPr id="19" name="Conector de Seta Reta 18">
            <a:extLst>
              <a:ext uri="{FF2B5EF4-FFF2-40B4-BE49-F238E27FC236}">
                <a16:creationId xmlns="" xmlns:a16="http://schemas.microsoft.com/office/drawing/2014/main" id="{7053101E-BA41-4AFA-90EB-5F30E05D5C2A}"/>
              </a:ext>
            </a:extLst>
          </p:cNvPr>
          <p:cNvCxnSpPr>
            <a:cxnSpLocks/>
          </p:cNvCxnSpPr>
          <p:nvPr/>
        </p:nvCxnSpPr>
        <p:spPr>
          <a:xfrm>
            <a:off x="9078450" y="2963418"/>
            <a:ext cx="0" cy="1496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="" xmlns:a16="http://schemas.microsoft.com/office/drawing/2014/main" id="{972CCC72-617F-4D78-B3FE-1B11C03D20E1}"/>
              </a:ext>
            </a:extLst>
          </p:cNvPr>
          <p:cNvCxnSpPr>
            <a:cxnSpLocks/>
          </p:cNvCxnSpPr>
          <p:nvPr/>
        </p:nvCxnSpPr>
        <p:spPr>
          <a:xfrm flipH="1">
            <a:off x="1905001" y="763807"/>
            <a:ext cx="2309091" cy="843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="" xmlns:a16="http://schemas.microsoft.com/office/drawing/2014/main" id="{EA66EA41-B19F-44A8-87CD-EFADB016E3DD}"/>
              </a:ext>
            </a:extLst>
          </p:cNvPr>
          <p:cNvCxnSpPr>
            <a:cxnSpLocks/>
          </p:cNvCxnSpPr>
          <p:nvPr/>
        </p:nvCxnSpPr>
        <p:spPr>
          <a:xfrm flipH="1">
            <a:off x="3861262" y="786441"/>
            <a:ext cx="889377" cy="1267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="" xmlns:a16="http://schemas.microsoft.com/office/drawing/2014/main" id="{317BB5CC-C5DD-4E1C-9FC9-A8537615FAD0}"/>
              </a:ext>
            </a:extLst>
          </p:cNvPr>
          <p:cNvCxnSpPr>
            <a:cxnSpLocks/>
          </p:cNvCxnSpPr>
          <p:nvPr/>
        </p:nvCxnSpPr>
        <p:spPr>
          <a:xfrm>
            <a:off x="7862963" y="786441"/>
            <a:ext cx="917424" cy="931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7FCA1908-EC09-46BB-B633-12D671CD2244}"/>
              </a:ext>
            </a:extLst>
          </p:cNvPr>
          <p:cNvSpPr txBox="1"/>
          <p:nvPr/>
        </p:nvSpPr>
        <p:spPr>
          <a:xfrm>
            <a:off x="3663349" y="3697009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dirty="0">
                <a:cs typeface="Calibri"/>
              </a:rPr>
              <a:t>Capacidades : 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BF0B844E-C924-4EC3-B27F-D0C0220E391A}"/>
              </a:ext>
            </a:extLst>
          </p:cNvPr>
          <p:cNvSpPr txBox="1"/>
          <p:nvPr/>
        </p:nvSpPr>
        <p:spPr>
          <a:xfrm>
            <a:off x="10041327" y="9979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>
                <a:cs typeface="Calibri"/>
              </a:rPr>
              <a:t>Nós operacionais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="" xmlns:a16="http://schemas.microsoft.com/office/drawing/2014/main" id="{E876AD11-81BD-4580-9B33-4F7D24F45B10}"/>
              </a:ext>
            </a:extLst>
          </p:cNvPr>
          <p:cNvGrpSpPr/>
          <p:nvPr/>
        </p:nvGrpSpPr>
        <p:grpSpPr>
          <a:xfrm>
            <a:off x="7680052" y="4543355"/>
            <a:ext cx="2796796" cy="1925336"/>
            <a:chOff x="5897592" y="3863196"/>
            <a:chExt cx="2796796" cy="1925336"/>
          </a:xfrm>
        </p:grpSpPr>
        <p:sp>
          <p:nvSpPr>
            <p:cNvPr id="28" name="CaixaDeTexto 27">
              <a:extLst>
                <a:ext uri="{FF2B5EF4-FFF2-40B4-BE49-F238E27FC236}">
                  <a16:creationId xmlns="" xmlns:a16="http://schemas.microsoft.com/office/drawing/2014/main" id="{06F24E56-56C0-48DE-B993-B1CF84033F10}"/>
                </a:ext>
              </a:extLst>
            </p:cNvPr>
            <p:cNvSpPr txBox="1"/>
            <p:nvPr/>
          </p:nvSpPr>
          <p:spPr>
            <a:xfrm>
              <a:off x="5965565" y="4034206"/>
              <a:ext cx="2728823" cy="1754326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Apresentar regras para matricula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Realizar matricula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Receber pagamento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Emitir comprovante 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="" xmlns:a16="http://schemas.microsoft.com/office/drawing/2014/main" id="{F00C5CCF-AC25-4099-8DD3-8B36FCAF56E7}"/>
                </a:ext>
              </a:extLst>
            </p:cNvPr>
            <p:cNvSpPr/>
            <p:nvPr/>
          </p:nvSpPr>
          <p:spPr>
            <a:xfrm>
              <a:off x="5897592" y="3863196"/>
              <a:ext cx="2769078" cy="1762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830154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46650" y="110706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Participar da aula </a:t>
            </a:r>
            <a:endParaRPr lang="pt-BR" dirty="0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="" xmlns:a16="http://schemas.microsoft.com/office/drawing/2014/main" id="{3A958C51-9DB6-409A-8BCE-A5C77D3B1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89094DE6-756F-4A82-8A95-1CBED37E87E2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="" xmlns:a16="http://schemas.microsoft.com/office/drawing/2014/main" id="{407F5294-A287-4708-8220-29D5D97DEE86}"/>
              </a:ext>
            </a:extLst>
          </p:cNvPr>
          <p:cNvSpPr/>
          <p:nvPr/>
        </p:nvSpPr>
        <p:spPr>
          <a:xfrm>
            <a:off x="4299010" y="3127255"/>
            <a:ext cx="2257244" cy="560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="" xmlns:a16="http://schemas.microsoft.com/office/drawing/2014/main" id="{8CCE9E41-DF19-4539-AEB2-C83DDB8D015A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36A1F85B-7B7F-4EB2-A921-5BDA85D5F006}"/>
              </a:ext>
            </a:extLst>
          </p:cNvPr>
          <p:cNvSpPr txBox="1"/>
          <p:nvPr/>
        </p:nvSpPr>
        <p:spPr>
          <a:xfrm>
            <a:off x="4605787" y="3168051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</a:t>
            </a:r>
            <a:endParaRPr lang="pt-BR" sz="2000" b="1" i="1" u="sng" dirty="0">
              <a:cs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="" xmlns:a16="http://schemas.microsoft.com/office/drawing/2014/main" id="{F4835543-02C9-4F7E-942E-19AA80F41074}"/>
              </a:ext>
            </a:extLst>
          </p:cNvPr>
          <p:cNvSpPr txBox="1"/>
          <p:nvPr/>
        </p:nvSpPr>
        <p:spPr>
          <a:xfrm>
            <a:off x="4906812" y="2606436"/>
            <a:ext cx="176554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Aula</a:t>
            </a:r>
            <a:endParaRPr lang="pt-BR" sz="2400" b="1" i="1" u="sng" dirty="0">
              <a:cs typeface="Calibri"/>
            </a:endParaRPr>
          </a:p>
        </p:txBody>
      </p:sp>
      <p:cxnSp>
        <p:nvCxnSpPr>
          <p:cNvPr id="17" name="Conector de Seta Reta 16">
            <a:extLst>
              <a:ext uri="{FF2B5EF4-FFF2-40B4-BE49-F238E27FC236}">
                <a16:creationId xmlns="" xmlns:a16="http://schemas.microsoft.com/office/drawing/2014/main" id="{411AA6B9-507C-44D4-9959-3C997B8CBC1D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63307" cy="842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="" xmlns:a16="http://schemas.microsoft.com/office/drawing/2014/main" id="{93EB990D-C099-4555-BD11-426E6E8EE67F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="" xmlns:a16="http://schemas.microsoft.com/office/drawing/2014/main" id="{DDB3C006-F399-4DA0-84A7-14D02AA99AD9}"/>
              </a:ext>
            </a:extLst>
          </p:cNvPr>
          <p:cNvSpPr txBox="1"/>
          <p:nvPr/>
        </p:nvSpPr>
        <p:spPr>
          <a:xfrm>
            <a:off x="7137100" y="3859063"/>
            <a:ext cx="71599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pic>
        <p:nvPicPr>
          <p:cNvPr id="14" name="Imagem 6" descr="Uma imagem contendo objeto&#10;&#10;Descrição gerada com muito alta confiança">
            <a:extLst>
              <a:ext uri="{FF2B5EF4-FFF2-40B4-BE49-F238E27FC236}">
                <a16:creationId xmlns="" xmlns:a16="http://schemas.microsoft.com/office/drawing/2014/main" id="{679141C5-05BA-4E9B-9DE4-33CA40E68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379" y="954116"/>
            <a:ext cx="832449" cy="132667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B16219F2-C8D5-4962-B139-35FAB8DA186B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Alunos 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E30895BE-0869-4DCC-8DF3-4E9AA8EB5C8C}"/>
              </a:ext>
            </a:extLst>
          </p:cNvPr>
          <p:cNvSpPr txBox="1"/>
          <p:nvPr/>
        </p:nvSpPr>
        <p:spPr>
          <a:xfrm>
            <a:off x="8879097" y="2294267"/>
            <a:ext cx="162176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Professor</a:t>
            </a:r>
            <a:endParaRPr lang="pt-BR" sz="2400" b="1" i="1" u="sng" dirty="0">
              <a:cs typeface="Calibri"/>
            </a:endParaRPr>
          </a:p>
        </p:txBody>
      </p:sp>
      <p:cxnSp>
        <p:nvCxnSpPr>
          <p:cNvPr id="20" name="Conector de Seta Reta 19">
            <a:extLst>
              <a:ext uri="{FF2B5EF4-FFF2-40B4-BE49-F238E27FC236}">
                <a16:creationId xmlns="" xmlns:a16="http://schemas.microsoft.com/office/drawing/2014/main" id="{14BFD4BF-B15E-4CD7-866F-99EB8A96BAA7}"/>
              </a:ext>
            </a:extLst>
          </p:cNvPr>
          <p:cNvCxnSpPr>
            <a:cxnSpLocks/>
          </p:cNvCxnSpPr>
          <p:nvPr/>
        </p:nvCxnSpPr>
        <p:spPr>
          <a:xfrm flipH="1">
            <a:off x="6365396" y="1777580"/>
            <a:ext cx="2723071" cy="641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79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36048" y="143774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Participar aula</a:t>
            </a: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="" xmlns:a16="http://schemas.microsoft.com/office/drawing/2014/main" id="{85E6B2C7-D043-4C92-898F-4F2DEE8A2690}"/>
              </a:ext>
            </a:extLst>
          </p:cNvPr>
          <p:cNvCxnSpPr>
            <a:cxnSpLocks/>
          </p:cNvCxnSpPr>
          <p:nvPr/>
        </p:nvCxnSpPr>
        <p:spPr>
          <a:xfrm flipV="1">
            <a:off x="189601" y="1016480"/>
            <a:ext cx="11861499" cy="4025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="" xmlns:a16="http://schemas.microsoft.com/office/drawing/2014/main" id="{9BACC1B6-2F2A-4248-B083-17CB87D6E5BE}"/>
              </a:ext>
            </a:extLst>
          </p:cNvPr>
          <p:cNvCxnSpPr>
            <a:cxnSpLocks/>
          </p:cNvCxnSpPr>
          <p:nvPr/>
        </p:nvCxnSpPr>
        <p:spPr>
          <a:xfrm flipV="1">
            <a:off x="128916" y="3049676"/>
            <a:ext cx="11947583" cy="1437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Agrupar 49">
            <a:extLst>
              <a:ext uri="{FF2B5EF4-FFF2-40B4-BE49-F238E27FC236}">
                <a16:creationId xmlns="" xmlns:a16="http://schemas.microsoft.com/office/drawing/2014/main" id="{59A99669-CC2E-471C-9533-EE65C05F42DC}"/>
              </a:ext>
            </a:extLst>
          </p:cNvPr>
          <p:cNvGrpSpPr/>
          <p:nvPr/>
        </p:nvGrpSpPr>
        <p:grpSpPr>
          <a:xfrm>
            <a:off x="7506059" y="1474757"/>
            <a:ext cx="2041583" cy="1207696"/>
            <a:chOff x="7506059" y="1474757"/>
            <a:chExt cx="2041583" cy="1207696"/>
          </a:xfrm>
        </p:grpSpPr>
        <p:sp>
          <p:nvSpPr>
            <p:cNvPr id="8" name="Retângulo 7">
              <a:extLst>
                <a:ext uri="{FF2B5EF4-FFF2-40B4-BE49-F238E27FC236}">
                  <a16:creationId xmlns="" xmlns:a16="http://schemas.microsoft.com/office/drawing/2014/main" id="{5941647A-72D6-4138-BD44-C48D31273AB1}"/>
                </a:ext>
              </a:extLst>
            </p:cNvPr>
            <p:cNvSpPr/>
            <p:nvPr/>
          </p:nvSpPr>
          <p:spPr>
            <a:xfrm>
              <a:off x="7506059" y="1474757"/>
              <a:ext cx="2041583" cy="12076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="" xmlns:a16="http://schemas.microsoft.com/office/drawing/2014/main" id="{7994EBAF-0D7D-41FB-B228-383D0E67FB6C}"/>
                </a:ext>
              </a:extLst>
            </p:cNvPr>
            <p:cNvSpPr txBox="1"/>
            <p:nvPr/>
          </p:nvSpPr>
          <p:spPr>
            <a:xfrm>
              <a:off x="7713992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Recepção</a:t>
              </a:r>
              <a:endParaRPr lang="pt-BR" sz="2800" b="1" i="1" u="sng" dirty="0">
                <a:cs typeface="Calibri"/>
              </a:endParaRP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="" xmlns:a16="http://schemas.microsoft.com/office/drawing/2014/main" id="{23F3B3EC-DB9B-48C6-B968-A50048FE2EB4}"/>
              </a:ext>
            </a:extLst>
          </p:cNvPr>
          <p:cNvGrpSpPr/>
          <p:nvPr/>
        </p:nvGrpSpPr>
        <p:grpSpPr>
          <a:xfrm>
            <a:off x="10108360" y="1417247"/>
            <a:ext cx="1754036" cy="1178942"/>
            <a:chOff x="10108360" y="1417247"/>
            <a:chExt cx="1754036" cy="1178942"/>
          </a:xfrm>
        </p:grpSpPr>
        <p:sp>
          <p:nvSpPr>
            <p:cNvPr id="10" name="Retângulo 9">
              <a:extLst>
                <a:ext uri="{FF2B5EF4-FFF2-40B4-BE49-F238E27FC236}">
                  <a16:creationId xmlns="" xmlns:a16="http://schemas.microsoft.com/office/drawing/2014/main" id="{971BC70D-B8E4-4A17-B17F-86055154C60C}"/>
                </a:ext>
              </a:extLst>
            </p:cNvPr>
            <p:cNvSpPr/>
            <p:nvPr/>
          </p:nvSpPr>
          <p:spPr>
            <a:xfrm>
              <a:off x="10108360" y="1417247"/>
              <a:ext cx="1754036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">
              <a:extLst>
                <a:ext uri="{FF2B5EF4-FFF2-40B4-BE49-F238E27FC236}">
                  <a16:creationId xmlns="" xmlns:a16="http://schemas.microsoft.com/office/drawing/2014/main" id="{F77E377A-2299-45F1-BD65-AD221DB0412C}"/>
                </a:ext>
              </a:extLst>
            </p:cNvPr>
            <p:cNvSpPr txBox="1"/>
            <p:nvPr/>
          </p:nvSpPr>
          <p:spPr>
            <a:xfrm>
              <a:off x="10488820" y="1747388"/>
              <a:ext cx="1075428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Aula</a:t>
              </a:r>
              <a:endParaRPr lang="pt-BR" sz="2800" b="1" i="1" dirty="0" err="1">
                <a:cs typeface="Calibri"/>
              </a:endParaRPr>
            </a:p>
          </p:txBody>
        </p:sp>
      </p:grpSp>
      <p:grpSp>
        <p:nvGrpSpPr>
          <p:cNvPr id="53" name="Agrupar 52">
            <a:extLst>
              <a:ext uri="{FF2B5EF4-FFF2-40B4-BE49-F238E27FC236}">
                <a16:creationId xmlns="" xmlns:a16="http://schemas.microsoft.com/office/drawing/2014/main" id="{9102A23B-7600-4BE1-A0EA-04D802778857}"/>
              </a:ext>
            </a:extLst>
          </p:cNvPr>
          <p:cNvGrpSpPr/>
          <p:nvPr/>
        </p:nvGrpSpPr>
        <p:grpSpPr>
          <a:xfrm>
            <a:off x="1121075" y="1193500"/>
            <a:ext cx="1334220" cy="1764433"/>
            <a:chOff x="1121075" y="1155400"/>
            <a:chExt cx="1334220" cy="1764433"/>
          </a:xfrm>
        </p:grpSpPr>
        <p:pic>
          <p:nvPicPr>
            <p:cNvPr id="13" name="Imagem 6" descr="Uma imagem contendo objeto&#10;&#10;Descrição gerada com muito alta confiança">
              <a:extLst>
                <a:ext uri="{FF2B5EF4-FFF2-40B4-BE49-F238E27FC236}">
                  <a16:creationId xmlns="" xmlns:a16="http://schemas.microsoft.com/office/drawing/2014/main" id="{63824687-0B05-4413-8D3C-5E29C970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1229" y="1155400"/>
              <a:ext cx="832449" cy="1326672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="" xmlns:a16="http://schemas.microsoft.com/office/drawing/2014/main" id="{FDA29973-2090-478C-8CFB-2DD1F5F78F5A}"/>
                </a:ext>
              </a:extLst>
            </p:cNvPr>
            <p:cNvSpPr txBox="1"/>
            <p:nvPr/>
          </p:nvSpPr>
          <p:spPr>
            <a:xfrm>
              <a:off x="1121075" y="2458168"/>
              <a:ext cx="133422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Alunos 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="" xmlns:a16="http://schemas.microsoft.com/office/drawing/2014/main" id="{117C8AE4-4833-4058-9612-B813911B00FD}"/>
              </a:ext>
            </a:extLst>
          </p:cNvPr>
          <p:cNvGrpSpPr/>
          <p:nvPr/>
        </p:nvGrpSpPr>
        <p:grpSpPr>
          <a:xfrm>
            <a:off x="2456372" y="1193498"/>
            <a:ext cx="2743200" cy="1762638"/>
            <a:chOff x="2456372" y="1155398"/>
            <a:chExt cx="2743200" cy="1762638"/>
          </a:xfrm>
        </p:grpSpPr>
        <p:pic>
          <p:nvPicPr>
            <p:cNvPr id="14" name="Imagem 6" descr="Uma imagem contendo objeto&#10;&#10;Descrição gerada com muito alta confiança">
              <a:extLst>
                <a:ext uri="{FF2B5EF4-FFF2-40B4-BE49-F238E27FC236}">
                  <a16:creationId xmlns="" xmlns:a16="http://schemas.microsoft.com/office/drawing/2014/main" id="{DBED1A96-C999-457A-8F32-18571E67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5267" y="1155398"/>
              <a:ext cx="832449" cy="1326672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="" xmlns:a16="http://schemas.microsoft.com/office/drawing/2014/main" id="{4A840F81-AC70-4925-A6AF-06B2ECF11F52}"/>
                </a:ext>
              </a:extLst>
            </p:cNvPr>
            <p:cNvSpPr txBox="1"/>
            <p:nvPr/>
          </p:nvSpPr>
          <p:spPr>
            <a:xfrm>
              <a:off x="2456372" y="2456371"/>
              <a:ext cx="274320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Responsável </a:t>
              </a:r>
            </a:p>
          </p:txBody>
        </p:sp>
      </p:grpSp>
      <p:cxnSp>
        <p:nvCxnSpPr>
          <p:cNvPr id="19" name="Conector de Seta Reta 18">
            <a:extLst>
              <a:ext uri="{FF2B5EF4-FFF2-40B4-BE49-F238E27FC236}">
                <a16:creationId xmlns="" xmlns:a16="http://schemas.microsoft.com/office/drawing/2014/main" id="{7053101E-BA41-4AFA-90EB-5F30E05D5C2A}"/>
              </a:ext>
            </a:extLst>
          </p:cNvPr>
          <p:cNvCxnSpPr>
            <a:cxnSpLocks/>
          </p:cNvCxnSpPr>
          <p:nvPr/>
        </p:nvCxnSpPr>
        <p:spPr>
          <a:xfrm>
            <a:off x="8600535" y="2684253"/>
            <a:ext cx="23724" cy="1467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="" xmlns:a16="http://schemas.microsoft.com/office/drawing/2014/main" id="{972CCC72-617F-4D78-B3FE-1B11C03D20E1}"/>
              </a:ext>
            </a:extLst>
          </p:cNvPr>
          <p:cNvCxnSpPr>
            <a:cxnSpLocks/>
          </p:cNvCxnSpPr>
          <p:nvPr/>
        </p:nvCxnSpPr>
        <p:spPr>
          <a:xfrm flipH="1">
            <a:off x="2053087" y="786441"/>
            <a:ext cx="2013907" cy="626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="" xmlns:a16="http://schemas.microsoft.com/office/drawing/2014/main" id="{EA66EA41-B19F-44A8-87CD-EFADB016E3DD}"/>
              </a:ext>
            </a:extLst>
          </p:cNvPr>
          <p:cNvCxnSpPr>
            <a:cxnSpLocks/>
          </p:cNvCxnSpPr>
          <p:nvPr/>
        </p:nvCxnSpPr>
        <p:spPr>
          <a:xfrm flipH="1">
            <a:off x="3790170" y="773741"/>
            <a:ext cx="691732" cy="902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="" xmlns:a16="http://schemas.microsoft.com/office/drawing/2014/main" id="{6F2A4F03-C5E4-40D7-AA81-EDDBC7B02437}"/>
              </a:ext>
            </a:extLst>
          </p:cNvPr>
          <p:cNvCxnSpPr>
            <a:cxnSpLocks/>
          </p:cNvCxnSpPr>
          <p:nvPr/>
        </p:nvCxnSpPr>
        <p:spPr>
          <a:xfrm>
            <a:off x="8039818" y="757686"/>
            <a:ext cx="1892060" cy="598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="" xmlns:a16="http://schemas.microsoft.com/office/drawing/2014/main" id="{569658DA-03D1-4969-9E0E-3405A27FE72E}"/>
              </a:ext>
            </a:extLst>
          </p:cNvPr>
          <p:cNvCxnSpPr>
            <a:cxnSpLocks/>
          </p:cNvCxnSpPr>
          <p:nvPr/>
        </p:nvCxnSpPr>
        <p:spPr>
          <a:xfrm flipH="1">
            <a:off x="10981427" y="2583612"/>
            <a:ext cx="5750" cy="1058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7FCA1908-EC09-46BB-B633-12D671CD2244}"/>
              </a:ext>
            </a:extLst>
          </p:cNvPr>
          <p:cNvSpPr txBox="1"/>
          <p:nvPr/>
        </p:nvSpPr>
        <p:spPr>
          <a:xfrm>
            <a:off x="1432796" y="3107185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Capacidades : 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BF0B844E-C924-4EC3-B27F-D0C0220E391A}"/>
              </a:ext>
            </a:extLst>
          </p:cNvPr>
          <p:cNvSpPr txBox="1"/>
          <p:nvPr/>
        </p:nvSpPr>
        <p:spPr>
          <a:xfrm>
            <a:off x="10041327" y="9979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>
                <a:cs typeface="Calibri"/>
              </a:rPr>
              <a:t>Nós operacionais</a:t>
            </a:r>
          </a:p>
        </p:txBody>
      </p:sp>
      <p:grpSp>
        <p:nvGrpSpPr>
          <p:cNvPr id="42" name="Agrupar 41">
            <a:extLst>
              <a:ext uri="{FF2B5EF4-FFF2-40B4-BE49-F238E27FC236}">
                <a16:creationId xmlns="" xmlns:a16="http://schemas.microsoft.com/office/drawing/2014/main" id="{21F91D42-F2B6-4275-A3D0-4C3BAED84193}"/>
              </a:ext>
            </a:extLst>
          </p:cNvPr>
          <p:cNvGrpSpPr/>
          <p:nvPr/>
        </p:nvGrpSpPr>
        <p:grpSpPr>
          <a:xfrm>
            <a:off x="9688182" y="3697138"/>
            <a:ext cx="2733676" cy="1546876"/>
            <a:chOff x="9650082" y="3201838"/>
            <a:chExt cx="2733676" cy="1546876"/>
          </a:xfrm>
        </p:grpSpPr>
        <p:sp>
          <p:nvSpPr>
            <p:cNvPr id="32" name="CaixaDeTexto 31">
              <a:extLst>
                <a:ext uri="{FF2B5EF4-FFF2-40B4-BE49-F238E27FC236}">
                  <a16:creationId xmlns="" xmlns:a16="http://schemas.microsoft.com/office/drawing/2014/main" id="{566CD485-09EF-48E1-86C5-9CA202611613}"/>
                </a:ext>
              </a:extLst>
            </p:cNvPr>
            <p:cNvSpPr txBox="1"/>
            <p:nvPr/>
          </p:nvSpPr>
          <p:spPr>
            <a:xfrm>
              <a:off x="9654935" y="3271386"/>
              <a:ext cx="2728823" cy="1477328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Espaço físico  para acontecer aula</a:t>
              </a:r>
              <a:endParaRPr lang="pt-BR" dirty="0"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Ter um professor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Ter alunos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="" xmlns:a16="http://schemas.microsoft.com/office/drawing/2014/main" id="{D7B5B938-3ED4-4381-81EC-D26D6C4BA4A2}"/>
                </a:ext>
              </a:extLst>
            </p:cNvPr>
            <p:cNvSpPr/>
            <p:nvPr/>
          </p:nvSpPr>
          <p:spPr>
            <a:xfrm>
              <a:off x="9650082" y="3201838"/>
              <a:ext cx="2251494" cy="1331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="" xmlns:a16="http://schemas.microsoft.com/office/drawing/2014/main" id="{CE589A6F-0BF7-4F13-8115-B627981BEA60}"/>
              </a:ext>
            </a:extLst>
          </p:cNvPr>
          <p:cNvGrpSpPr/>
          <p:nvPr/>
        </p:nvGrpSpPr>
        <p:grpSpPr>
          <a:xfrm>
            <a:off x="6774611" y="4190281"/>
            <a:ext cx="2819940" cy="1823875"/>
            <a:chOff x="6774611" y="3618781"/>
            <a:chExt cx="2819940" cy="1823875"/>
          </a:xfrm>
        </p:grpSpPr>
        <p:sp>
          <p:nvSpPr>
            <p:cNvPr id="28" name="CaixaDeTexto 27">
              <a:extLst>
                <a:ext uri="{FF2B5EF4-FFF2-40B4-BE49-F238E27FC236}">
                  <a16:creationId xmlns="" xmlns:a16="http://schemas.microsoft.com/office/drawing/2014/main" id="{06F24E56-56C0-48DE-B993-B1CF84033F10}"/>
                </a:ext>
              </a:extLst>
            </p:cNvPr>
            <p:cNvSpPr txBox="1"/>
            <p:nvPr/>
          </p:nvSpPr>
          <p:spPr>
            <a:xfrm>
              <a:off x="6865728" y="3688330"/>
              <a:ext cx="2728823" cy="1754326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Verificar status aluno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Verificar inadimplência</a:t>
              </a:r>
              <a:endParaRPr lang="pt-BR" dirty="0"/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Notificar eventualidades para aluno ou responsável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="" xmlns:a16="http://schemas.microsoft.com/office/drawing/2014/main" id="{F00C5CCF-AC25-4099-8DD3-8B36FCAF56E7}"/>
                </a:ext>
              </a:extLst>
            </p:cNvPr>
            <p:cNvSpPr/>
            <p:nvPr/>
          </p:nvSpPr>
          <p:spPr>
            <a:xfrm>
              <a:off x="6774611" y="3618781"/>
              <a:ext cx="2769078" cy="1762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="" xmlns:a16="http://schemas.microsoft.com/office/drawing/2014/main" id="{283F123E-DE00-45B4-8DF4-7F224AED295D}"/>
              </a:ext>
            </a:extLst>
          </p:cNvPr>
          <p:cNvGrpSpPr/>
          <p:nvPr/>
        </p:nvGrpSpPr>
        <p:grpSpPr>
          <a:xfrm>
            <a:off x="5058673" y="1121611"/>
            <a:ext cx="2743200" cy="1834525"/>
            <a:chOff x="5058673" y="1083511"/>
            <a:chExt cx="2743200" cy="1834525"/>
          </a:xfrm>
        </p:grpSpPr>
        <p:sp>
          <p:nvSpPr>
            <p:cNvPr id="34" name="CaixaDeTexto 33">
              <a:extLst>
                <a:ext uri="{FF2B5EF4-FFF2-40B4-BE49-F238E27FC236}">
                  <a16:creationId xmlns="" xmlns:a16="http://schemas.microsoft.com/office/drawing/2014/main" id="{5D39F44F-4BB8-42ED-B09A-9657764491D5}"/>
                </a:ext>
              </a:extLst>
            </p:cNvPr>
            <p:cNvSpPr txBox="1"/>
            <p:nvPr/>
          </p:nvSpPr>
          <p:spPr>
            <a:xfrm>
              <a:off x="5058673" y="2456371"/>
              <a:ext cx="274320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>
                  <a:cs typeface="Calibri"/>
                </a:rPr>
                <a:t>Professor</a:t>
              </a:r>
              <a:endParaRPr lang="pt-BR" sz="2400" b="1" i="1" u="sng" dirty="0">
                <a:cs typeface="Calibri"/>
              </a:endParaRPr>
            </a:p>
          </p:txBody>
        </p:sp>
        <p:pic>
          <p:nvPicPr>
            <p:cNvPr id="35" name="Imagem 6" descr="Uma imagem contendo objeto&#10;&#10;Descrição gerada com muito alta confiança">
              <a:extLst>
                <a:ext uri="{FF2B5EF4-FFF2-40B4-BE49-F238E27FC236}">
                  <a16:creationId xmlns="" xmlns:a16="http://schemas.microsoft.com/office/drawing/2014/main" id="{E44324F1-C6C9-4A4B-9667-7D21BF66D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8134" y="1083511"/>
              <a:ext cx="832449" cy="1326672"/>
            </a:xfrm>
            <a:prstGeom prst="rect">
              <a:avLst/>
            </a:prstGeom>
          </p:spPr>
        </p:pic>
      </p:grpSp>
      <p:cxnSp>
        <p:nvCxnSpPr>
          <p:cNvPr id="37" name="Conector de Seta Reta 36">
            <a:extLst>
              <a:ext uri="{FF2B5EF4-FFF2-40B4-BE49-F238E27FC236}">
                <a16:creationId xmlns="" xmlns:a16="http://schemas.microsoft.com/office/drawing/2014/main" id="{99C24CD1-FABB-4DD9-A9FD-41AD181EE8C7}"/>
              </a:ext>
            </a:extLst>
          </p:cNvPr>
          <p:cNvCxnSpPr>
            <a:cxnSpLocks/>
          </p:cNvCxnSpPr>
          <p:nvPr/>
        </p:nvCxnSpPr>
        <p:spPr>
          <a:xfrm>
            <a:off x="5725064" y="2918036"/>
            <a:ext cx="0" cy="2856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Agrupar 38">
            <a:extLst>
              <a:ext uri="{FF2B5EF4-FFF2-40B4-BE49-F238E27FC236}">
                <a16:creationId xmlns="" xmlns:a16="http://schemas.microsoft.com/office/drawing/2014/main" id="{A3441A96-A4E4-4F25-BD39-743E94E79917}"/>
              </a:ext>
            </a:extLst>
          </p:cNvPr>
          <p:cNvGrpSpPr/>
          <p:nvPr/>
        </p:nvGrpSpPr>
        <p:grpSpPr>
          <a:xfrm>
            <a:off x="4354182" y="6044002"/>
            <a:ext cx="2589902" cy="540589"/>
            <a:chOff x="4316082" y="5574102"/>
            <a:chExt cx="2589902" cy="540589"/>
          </a:xfrm>
        </p:grpSpPr>
        <p:sp>
          <p:nvSpPr>
            <p:cNvPr id="38" name="Retângulo 37">
              <a:extLst>
                <a:ext uri="{FF2B5EF4-FFF2-40B4-BE49-F238E27FC236}">
                  <a16:creationId xmlns="" xmlns:a16="http://schemas.microsoft.com/office/drawing/2014/main" id="{ADEABFF6-5823-4443-A6BF-973E9448ED9B}"/>
                </a:ext>
              </a:extLst>
            </p:cNvPr>
            <p:cNvSpPr/>
            <p:nvPr/>
          </p:nvSpPr>
          <p:spPr>
            <a:xfrm>
              <a:off x="4316082" y="5574102"/>
              <a:ext cx="2452777" cy="5405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="" xmlns:a16="http://schemas.microsoft.com/office/drawing/2014/main" id="{850C7818-A02E-4E81-8BD6-424EFA441C21}"/>
                </a:ext>
              </a:extLst>
            </p:cNvPr>
            <p:cNvSpPr txBox="1"/>
            <p:nvPr/>
          </p:nvSpPr>
          <p:spPr>
            <a:xfrm>
              <a:off x="4320934" y="5658029"/>
              <a:ext cx="258505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Ensinar a disciplina </a:t>
              </a:r>
              <a:endParaRPr lang="pt-BR" dirty="0">
                <a:cs typeface="Calibri"/>
              </a:endParaRPr>
            </a:p>
          </p:txBody>
        </p:sp>
      </p:grpSp>
      <p:cxnSp>
        <p:nvCxnSpPr>
          <p:cNvPr id="60" name="Conector de Seta Reta 59">
            <a:extLst>
              <a:ext uri="{FF2B5EF4-FFF2-40B4-BE49-F238E27FC236}">
                <a16:creationId xmlns="" xmlns:a16="http://schemas.microsoft.com/office/drawing/2014/main" id="{A0A811B6-4F10-4ACC-BAFD-38F039227B28}"/>
              </a:ext>
            </a:extLst>
          </p:cNvPr>
          <p:cNvCxnSpPr>
            <a:cxnSpLocks/>
          </p:cNvCxnSpPr>
          <p:nvPr/>
        </p:nvCxnSpPr>
        <p:spPr>
          <a:xfrm flipH="1">
            <a:off x="5822648" y="787543"/>
            <a:ext cx="691732" cy="902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="" xmlns:a16="http://schemas.microsoft.com/office/drawing/2014/main" id="{42ABDC8F-7BC1-4EBD-806F-E95C8F0FA29D}"/>
              </a:ext>
            </a:extLst>
          </p:cNvPr>
          <p:cNvCxnSpPr>
            <a:cxnSpLocks/>
          </p:cNvCxnSpPr>
          <p:nvPr/>
        </p:nvCxnSpPr>
        <p:spPr>
          <a:xfrm>
            <a:off x="7101574" y="787543"/>
            <a:ext cx="402208" cy="634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17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46650" y="110706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1270056D-C445-482D-9C8C-EC4698A09D63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Tornar-se Colaborador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12043949-80F2-4BA4-ACCA-8E1E73200266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="" xmlns:a16="http://schemas.microsoft.com/office/drawing/2014/main" id="{BA601A5E-E9FD-4E49-A21A-E1D9795909C3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="" xmlns:a16="http://schemas.microsoft.com/office/drawing/2014/main" id="{E6673161-0C4F-48B5-8E89-7B48BFDA7916}"/>
              </a:ext>
            </a:extLst>
          </p:cNvPr>
          <p:cNvGrpSpPr/>
          <p:nvPr/>
        </p:nvGrpSpPr>
        <p:grpSpPr>
          <a:xfrm>
            <a:off x="993475" y="1141022"/>
            <a:ext cx="1823050" cy="1806491"/>
            <a:chOff x="993475" y="1141022"/>
            <a:chExt cx="1823050" cy="1806491"/>
          </a:xfrm>
        </p:grpSpPr>
        <p:pic>
          <p:nvPicPr>
            <p:cNvPr id="3" name="Imagem 6" descr="Uma imagem contendo objeto&#10;&#10;Descrição gerada com muito alta confiança">
              <a:extLst>
                <a:ext uri="{FF2B5EF4-FFF2-40B4-BE49-F238E27FC236}">
                  <a16:creationId xmlns="" xmlns:a16="http://schemas.microsoft.com/office/drawing/2014/main" id="{BBEA9159-6E91-4172-99DF-56517BBFE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8776" y="1141022"/>
              <a:ext cx="832449" cy="1326672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="" xmlns:a16="http://schemas.microsoft.com/office/drawing/2014/main" id="{2B365FA8-96A9-46EF-82C1-1F0ACEB6382C}"/>
                </a:ext>
              </a:extLst>
            </p:cNvPr>
            <p:cNvSpPr txBox="1"/>
            <p:nvPr/>
          </p:nvSpPr>
          <p:spPr>
            <a:xfrm>
              <a:off x="993475" y="2485848"/>
              <a:ext cx="182305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Voluntário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="" xmlns:a16="http://schemas.microsoft.com/office/drawing/2014/main" id="{589ED39B-DB76-4792-9198-978C3E9B327E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="" xmlns:a16="http://schemas.microsoft.com/office/drawing/2014/main" id="{AAE3C69C-201D-4C86-AAF7-B3DC70259B1F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="" xmlns:a16="http://schemas.microsoft.com/office/drawing/2014/main" id="{9EF114C1-C8CF-409C-847E-943F96FE0F0F}"/>
              </a:ext>
            </a:extLst>
          </p:cNvPr>
          <p:cNvSpPr txBox="1"/>
          <p:nvPr/>
        </p:nvSpPr>
        <p:spPr>
          <a:xfrm>
            <a:off x="4383361" y="2574728"/>
            <a:ext cx="22346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Administração 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="" xmlns:a16="http://schemas.microsoft.com/office/drawing/2014/main" id="{6005A5E0-EFE8-4E81-9A9B-EC939F301038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010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BF0B844E-C924-4EC3-B27F-D0C0220E391A}"/>
              </a:ext>
            </a:extLst>
          </p:cNvPr>
          <p:cNvSpPr txBox="1"/>
          <p:nvPr/>
        </p:nvSpPr>
        <p:spPr>
          <a:xfrm>
            <a:off x="10041327" y="9979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>
                <a:cs typeface="Calibri"/>
              </a:rPr>
              <a:t>Nós operacionais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="" xmlns:a16="http://schemas.microsoft.com/office/drawing/2014/main" id="{6DCBA173-E66C-403F-8F53-8A3DF7EFD734}"/>
              </a:ext>
            </a:extLst>
          </p:cNvPr>
          <p:cNvGrpSpPr/>
          <p:nvPr/>
        </p:nvGrpSpPr>
        <p:grpSpPr>
          <a:xfrm>
            <a:off x="111570" y="91005"/>
            <a:ext cx="12080430" cy="6570451"/>
            <a:chOff x="-12975" y="-139538"/>
            <a:chExt cx="12080430" cy="6570451"/>
          </a:xfrm>
        </p:grpSpPr>
        <p:sp>
          <p:nvSpPr>
            <p:cNvPr id="4" name="Retângulo 3">
              <a:extLst>
                <a:ext uri="{FF2B5EF4-FFF2-40B4-BE49-F238E27FC236}">
                  <a16:creationId xmlns="" xmlns:a16="http://schemas.microsoft.com/office/drawing/2014/main" id="{88C6BF1B-8B81-4A42-B266-9DF3168EF8CB}"/>
                </a:ext>
              </a:extLst>
            </p:cNvPr>
            <p:cNvSpPr/>
            <p:nvPr/>
          </p:nvSpPr>
          <p:spPr>
            <a:xfrm>
              <a:off x="-10094" y="-139538"/>
              <a:ext cx="11904450" cy="65704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CaixaDeTexto 1">
              <a:extLst>
                <a:ext uri="{FF2B5EF4-FFF2-40B4-BE49-F238E27FC236}">
                  <a16:creationId xmlns="" xmlns:a16="http://schemas.microsoft.com/office/drawing/2014/main" id="{80F5CD5A-1914-4EF1-BE32-34B089486C2F}"/>
                </a:ext>
              </a:extLst>
            </p:cNvPr>
            <p:cNvSpPr txBox="1"/>
            <p:nvPr/>
          </p:nvSpPr>
          <p:spPr>
            <a:xfrm>
              <a:off x="151502" y="280898"/>
              <a:ext cx="11915953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 dirty="0">
                  <a:cs typeface="Calibri"/>
                </a:rPr>
                <a:t>Cenário : Tornar-se Colaborador </a:t>
              </a:r>
              <a:endParaRPr lang="pt-BR" dirty="0"/>
            </a:p>
          </p:txBody>
        </p:sp>
        <p:cxnSp>
          <p:nvCxnSpPr>
            <p:cNvPr id="5" name="Conector de Seta Reta 4">
              <a:extLst>
                <a:ext uri="{FF2B5EF4-FFF2-40B4-BE49-F238E27FC236}">
                  <a16:creationId xmlns="" xmlns:a16="http://schemas.microsoft.com/office/drawing/2014/main" id="{85E6B2C7-D043-4C92-898F-4F2DEE8A2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975" y="891679"/>
              <a:ext cx="11898702" cy="78922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>
              <a:extLst>
                <a:ext uri="{FF2B5EF4-FFF2-40B4-BE49-F238E27FC236}">
                  <a16:creationId xmlns="" xmlns:a16="http://schemas.microsoft.com/office/drawing/2014/main" id="{9BACC1B6-2F2A-4248-B083-17CB87D6E5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048" y="3145688"/>
              <a:ext cx="11897775" cy="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tângulo 7">
              <a:extLst>
                <a:ext uri="{FF2B5EF4-FFF2-40B4-BE49-F238E27FC236}">
                  <a16:creationId xmlns="" xmlns:a16="http://schemas.microsoft.com/office/drawing/2014/main" id="{5941647A-72D6-4138-BD44-C48D31273AB1}"/>
                </a:ext>
              </a:extLst>
            </p:cNvPr>
            <p:cNvSpPr/>
            <p:nvPr/>
          </p:nvSpPr>
          <p:spPr>
            <a:xfrm>
              <a:off x="7405417" y="1962174"/>
              <a:ext cx="2511365" cy="1029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="" xmlns:a16="http://schemas.microsoft.com/office/drawing/2014/main" id="{7994EBAF-0D7D-41FB-B228-383D0E67FB6C}"/>
                </a:ext>
              </a:extLst>
            </p:cNvPr>
            <p:cNvSpPr txBox="1"/>
            <p:nvPr/>
          </p:nvSpPr>
          <p:spPr>
            <a:xfrm>
              <a:off x="7408030" y="2365348"/>
              <a:ext cx="244612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Administração </a:t>
              </a:r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="" xmlns:a16="http://schemas.microsoft.com/office/drawing/2014/main" id="{824586A1-E2A3-4B25-8F44-2AB0D73E8B07}"/>
                </a:ext>
              </a:extLst>
            </p:cNvPr>
            <p:cNvGrpSpPr/>
            <p:nvPr/>
          </p:nvGrpSpPr>
          <p:grpSpPr>
            <a:xfrm>
              <a:off x="2846358" y="1184155"/>
              <a:ext cx="2053087" cy="1735678"/>
              <a:chOff x="2846358" y="1184155"/>
              <a:chExt cx="2053087" cy="1735678"/>
            </a:xfrm>
          </p:grpSpPr>
          <p:pic>
            <p:nvPicPr>
              <p:cNvPr id="13" name="Imagem 6" descr="Uma imagem contendo objeto&#10;&#10;Descrição gerada com muito alta confiança">
                <a:extLst>
                  <a:ext uri="{FF2B5EF4-FFF2-40B4-BE49-F238E27FC236}">
                    <a16:creationId xmlns="" xmlns:a16="http://schemas.microsoft.com/office/drawing/2014/main" id="{63824687-0B05-4413-8D3C-5E29C9702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99682" y="1184155"/>
                <a:ext cx="832449" cy="1326672"/>
              </a:xfrm>
              <a:prstGeom prst="rect">
                <a:avLst/>
              </a:prstGeom>
            </p:spPr>
          </p:pic>
          <p:sp>
            <p:nvSpPr>
              <p:cNvPr id="16" name="CaixaDeTexto 15">
                <a:extLst>
                  <a:ext uri="{FF2B5EF4-FFF2-40B4-BE49-F238E27FC236}">
                    <a16:creationId xmlns="" xmlns:a16="http://schemas.microsoft.com/office/drawing/2014/main" id="{FDA29973-2090-478C-8CFB-2DD1F5F78F5A}"/>
                  </a:ext>
                </a:extLst>
              </p:cNvPr>
              <p:cNvSpPr txBox="1"/>
              <p:nvPr/>
            </p:nvSpPr>
            <p:spPr>
              <a:xfrm>
                <a:off x="2846358" y="2458168"/>
                <a:ext cx="2053087" cy="461665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pt-BR" sz="2400" b="1" i="1" dirty="0">
                    <a:cs typeface="Calibri"/>
                  </a:rPr>
                  <a:t>Voluntário </a:t>
                </a:r>
                <a:endParaRPr lang="pt-BR" sz="2400" b="1" i="1" dirty="0"/>
              </a:p>
            </p:txBody>
          </p:sp>
        </p:grpSp>
        <p:cxnSp>
          <p:nvCxnSpPr>
            <p:cNvPr id="19" name="Conector de Seta Reta 18">
              <a:extLst>
                <a:ext uri="{FF2B5EF4-FFF2-40B4-BE49-F238E27FC236}">
                  <a16:creationId xmlns="" xmlns:a16="http://schemas.microsoft.com/office/drawing/2014/main" id="{7053101E-BA41-4AFA-90EB-5F30E05D5C2A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8661100" y="2992108"/>
              <a:ext cx="16753" cy="14172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="" xmlns:a16="http://schemas.microsoft.com/office/drawing/2014/main" id="{972CCC72-617F-4D78-B3FE-1B11C03D20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131" y="772063"/>
              <a:ext cx="585875" cy="7404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="" xmlns:a16="http://schemas.microsoft.com/office/drawing/2014/main" id="{6F2A4F03-C5E4-40D7-AA81-EDDBC7B02437}"/>
                </a:ext>
              </a:extLst>
            </p:cNvPr>
            <p:cNvCxnSpPr>
              <a:cxnSpLocks/>
            </p:cNvCxnSpPr>
            <p:nvPr/>
          </p:nvCxnSpPr>
          <p:spPr>
            <a:xfrm>
              <a:off x="8068572" y="757686"/>
              <a:ext cx="430063" cy="11242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CaixaDeTexto 2">
              <a:extLst>
                <a:ext uri="{FF2B5EF4-FFF2-40B4-BE49-F238E27FC236}">
                  <a16:creationId xmlns="" xmlns:a16="http://schemas.microsoft.com/office/drawing/2014/main" id="{7FCA1908-EC09-46BB-B633-12D671CD2244}"/>
                </a:ext>
              </a:extLst>
            </p:cNvPr>
            <p:cNvSpPr txBox="1"/>
            <p:nvPr/>
          </p:nvSpPr>
          <p:spPr>
            <a:xfrm>
              <a:off x="3175339" y="3249399"/>
              <a:ext cx="4827916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 dirty="0">
                  <a:cs typeface="Calibri"/>
                </a:rPr>
                <a:t>Capacidades : </a:t>
              </a:r>
              <a:endParaRPr lang="pt-BR" dirty="0"/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="" xmlns:a16="http://schemas.microsoft.com/office/drawing/2014/main" id="{52E15621-7F03-4345-B836-9C7FBBF4EDE5}"/>
                </a:ext>
              </a:extLst>
            </p:cNvPr>
            <p:cNvGrpSpPr/>
            <p:nvPr/>
          </p:nvGrpSpPr>
          <p:grpSpPr>
            <a:xfrm>
              <a:off x="7087566" y="4450121"/>
              <a:ext cx="3754823" cy="1568946"/>
              <a:chOff x="7087566" y="4484447"/>
              <a:chExt cx="3754823" cy="1654422"/>
            </a:xfrm>
          </p:grpSpPr>
          <p:sp>
            <p:nvSpPr>
              <p:cNvPr id="28" name="CaixaDeTexto 27">
                <a:extLst>
                  <a:ext uri="{FF2B5EF4-FFF2-40B4-BE49-F238E27FC236}">
                    <a16:creationId xmlns="" xmlns:a16="http://schemas.microsoft.com/office/drawing/2014/main" id="{06F24E56-56C0-48DE-B993-B1CF84033F10}"/>
                  </a:ext>
                </a:extLst>
              </p:cNvPr>
              <p:cNvSpPr txBox="1"/>
              <p:nvPr/>
            </p:nvSpPr>
            <p:spPr>
              <a:xfrm>
                <a:off x="7227159" y="4532752"/>
                <a:ext cx="3615230" cy="1557812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Verificar vagas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Cadastrar voluntário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Tornar voluntário em um colaborador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Passar regras da função </a:t>
                </a:r>
                <a:endParaRPr lang="pt-BR" b="1" i="1" u="sng" dirty="0">
                  <a:cs typeface="Calibri"/>
                </a:endParaRPr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="" xmlns:a16="http://schemas.microsoft.com/office/drawing/2014/main" id="{F00C5CCF-AC25-4099-8DD3-8B36FCAF56E7}"/>
                  </a:ext>
                </a:extLst>
              </p:cNvPr>
              <p:cNvSpPr/>
              <p:nvPr/>
            </p:nvSpPr>
            <p:spPr>
              <a:xfrm>
                <a:off x="7087566" y="4484447"/>
                <a:ext cx="3316978" cy="16544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70842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172</Words>
  <Application>Microsoft Office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Rocha - Ney Rocha</dc:creator>
  <cp:lastModifiedBy>Samuel Soares da Silva</cp:lastModifiedBy>
  <cp:revision>787</cp:revision>
  <dcterms:created xsi:type="dcterms:W3CDTF">2012-07-30T23:50:35Z</dcterms:created>
  <dcterms:modified xsi:type="dcterms:W3CDTF">2019-05-20T15:31:40Z</dcterms:modified>
</cp:coreProperties>
</file>