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40" r:id="rId2"/>
    <p:sldId id="40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35" r:id="rId18"/>
    <p:sldId id="429" r:id="rId19"/>
    <p:sldId id="430" r:id="rId20"/>
    <p:sldId id="431" r:id="rId21"/>
    <p:sldId id="432" r:id="rId22"/>
    <p:sldId id="433" r:id="rId23"/>
    <p:sldId id="434" r:id="rId24"/>
    <p:sldId id="436" r:id="rId25"/>
    <p:sldId id="437" r:id="rId26"/>
    <p:sldId id="438" r:id="rId27"/>
    <p:sldId id="439" r:id="rId28"/>
    <p:sldId id="440" r:id="rId29"/>
    <p:sldId id="449" r:id="rId30"/>
    <p:sldId id="442" r:id="rId31"/>
    <p:sldId id="443" r:id="rId32"/>
    <p:sldId id="444" r:id="rId33"/>
    <p:sldId id="445" r:id="rId34"/>
    <p:sldId id="446" r:id="rId35"/>
    <p:sldId id="441" r:id="rId36"/>
    <p:sldId id="451" r:id="rId37"/>
    <p:sldId id="453" r:id="rId38"/>
    <p:sldId id="454" r:id="rId39"/>
    <p:sldId id="455" r:id="rId40"/>
    <p:sldId id="45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8F4B3B-AB9D-41DF-BC1B-6D99D082D5C2}">
          <p14:sldIdLst>
            <p14:sldId id="340"/>
            <p14:sldId id="40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35"/>
            <p14:sldId id="429"/>
            <p14:sldId id="430"/>
            <p14:sldId id="431"/>
            <p14:sldId id="432"/>
            <p14:sldId id="433"/>
            <p14:sldId id="434"/>
            <p14:sldId id="436"/>
            <p14:sldId id="437"/>
            <p14:sldId id="438"/>
            <p14:sldId id="439"/>
            <p14:sldId id="440"/>
            <p14:sldId id="449"/>
            <p14:sldId id="442"/>
            <p14:sldId id="443"/>
            <p14:sldId id="444"/>
            <p14:sldId id="445"/>
            <p14:sldId id="446"/>
            <p14:sldId id="441"/>
            <p14:sldId id="451"/>
            <p14:sldId id="453"/>
            <p14:sldId id="454"/>
            <p14:sldId id="455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83BC5C"/>
    <a:srgbClr val="0F0F0F"/>
    <a:srgbClr val="649A40"/>
    <a:srgbClr val="FFCC00"/>
    <a:srgbClr val="184315"/>
    <a:srgbClr val="05482F"/>
    <a:srgbClr val="6D6D6D"/>
    <a:srgbClr val="CCCC00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84424" autoAdjust="0"/>
  </p:normalViewPr>
  <p:slideViewPr>
    <p:cSldViewPr snapToGrid="0">
      <p:cViewPr varScale="1">
        <p:scale>
          <a:sx n="88" d="100"/>
          <a:sy n="88" d="100"/>
        </p:scale>
        <p:origin x="27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4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49BF-DEA1-4565-80DE-A78E04AC9CD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8CA6-68B5-4FDC-97C1-19CB3DBD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78BE-BCF4-46AA-BCDD-F5DF41DB7D7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F502-642B-4D0F-802D-5A775117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1" title="0;0;0;0;0"/>
          <p:cNvSpPr/>
          <p:nvPr/>
        </p:nvSpPr>
        <p:spPr>
          <a:xfrm>
            <a:off x="10323513" y="814493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Pay Bill</a:t>
            </a:r>
          </a:p>
        </p:txBody>
      </p:sp>
      <p:sp>
        <p:nvSpPr>
          <p:cNvPr id="54" name="i2" title="0;0;0;0;0"/>
          <p:cNvSpPr/>
          <p:nvPr/>
        </p:nvSpPr>
        <p:spPr>
          <a:xfrm>
            <a:off x="4608513" y="2084493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Receive Email</a:t>
            </a:r>
          </a:p>
        </p:txBody>
      </p:sp>
      <p:sp>
        <p:nvSpPr>
          <p:cNvPr id="55" name="i3" title="0;24;0;0;0"/>
          <p:cNvSpPr/>
          <p:nvPr/>
        </p:nvSpPr>
        <p:spPr>
          <a:xfrm>
            <a:off x="1122363" y="1024043"/>
            <a:ext cx="295275" cy="295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i4" title="0;36;0;0;0"/>
          <p:cNvSpPr/>
          <p:nvPr/>
        </p:nvSpPr>
        <p:spPr>
          <a:xfrm>
            <a:off x="2951163" y="947843"/>
            <a:ext cx="447675" cy="44767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i5" title="0;21;0;0;0"/>
          <p:cNvSpPr/>
          <p:nvPr/>
        </p:nvSpPr>
        <p:spPr>
          <a:xfrm>
            <a:off x="3046413" y="1043093"/>
            <a:ext cx="257175" cy="257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i6" title="0;36;0;0;0"/>
          <p:cNvSpPr/>
          <p:nvPr/>
        </p:nvSpPr>
        <p:spPr>
          <a:xfrm>
            <a:off x="4856163" y="947843"/>
            <a:ext cx="447675" cy="44767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i7" title="0;18;0;0;0"/>
          <p:cNvSpPr/>
          <p:nvPr/>
        </p:nvSpPr>
        <p:spPr>
          <a:xfrm>
            <a:off x="4970463" y="1062143"/>
            <a:ext cx="219075" cy="219075"/>
          </a:xfrm>
          <a:prstGeom prst="plus">
            <a:avLst>
              <a:gd name="adj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i8" title="0;18;0;0;0"/>
          <p:cNvSpPr/>
          <p:nvPr/>
        </p:nvSpPr>
        <p:spPr>
          <a:xfrm rot="2700000">
            <a:off x="4970463" y="1062143"/>
            <a:ext cx="219075" cy="219075"/>
          </a:xfrm>
          <a:prstGeom prst="plus">
            <a:avLst>
              <a:gd name="adj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i9" title="0;36;0;0;0"/>
          <p:cNvSpPr/>
          <p:nvPr/>
        </p:nvSpPr>
        <p:spPr>
          <a:xfrm>
            <a:off x="6761163" y="947843"/>
            <a:ext cx="447675" cy="44767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i10" title="0;21;0;0;0"/>
          <p:cNvSpPr/>
          <p:nvPr/>
        </p:nvSpPr>
        <p:spPr>
          <a:xfrm>
            <a:off x="6856413" y="1043093"/>
            <a:ext cx="257175" cy="257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i11" title="0;18;0;0;0"/>
          <p:cNvSpPr/>
          <p:nvPr/>
        </p:nvSpPr>
        <p:spPr>
          <a:xfrm>
            <a:off x="6875463" y="1062143"/>
            <a:ext cx="219075" cy="219075"/>
          </a:xfrm>
          <a:prstGeom prst="plus">
            <a:avLst>
              <a:gd name="adj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6" name="i12" title="0;36;0;0;0"/>
          <p:cNvSpPr/>
          <p:nvPr/>
        </p:nvSpPr>
        <p:spPr>
          <a:xfrm>
            <a:off x="8666163" y="947843"/>
            <a:ext cx="447675" cy="44767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7" name="i13" title="0;18;0;0;0"/>
          <p:cNvSpPr/>
          <p:nvPr/>
        </p:nvSpPr>
        <p:spPr>
          <a:xfrm>
            <a:off x="8780463" y="1062143"/>
            <a:ext cx="219075" cy="219075"/>
          </a:xfrm>
          <a:prstGeom prst="plus">
            <a:avLst>
              <a:gd name="adj" fmla="val 45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8" name="i14" title="0;24;0;0;0"/>
          <p:cNvSpPr/>
          <p:nvPr/>
        </p:nvSpPr>
        <p:spPr>
          <a:xfrm>
            <a:off x="8742363" y="2294043"/>
            <a:ext cx="295275" cy="295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9" name="i15" title="0;21;0;0;0"/>
          <p:cNvSpPr/>
          <p:nvPr/>
        </p:nvSpPr>
        <p:spPr>
          <a:xfrm>
            <a:off x="8761413" y="2313093"/>
            <a:ext cx="257175" cy="25717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0" name="i16" title="0;0;0;0;0"/>
          <p:cNvSpPr/>
          <p:nvPr/>
        </p:nvSpPr>
        <p:spPr>
          <a:xfrm>
            <a:off x="6513513" y="2084493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Send Bill</a:t>
            </a:r>
          </a:p>
        </p:txBody>
      </p:sp>
      <p:sp>
        <p:nvSpPr>
          <p:cNvPr id="1861" name="i17" title="0;0;0;0;0"/>
          <p:cNvSpPr/>
          <p:nvPr/>
        </p:nvSpPr>
        <p:spPr>
          <a:xfrm>
            <a:off x="2703513" y="4860461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Pick Up Package</a:t>
            </a:r>
          </a:p>
        </p:txBody>
      </p:sp>
      <p:sp>
        <p:nvSpPr>
          <p:cNvPr id="1862" name="i18" title="0;0;0;0;0"/>
          <p:cNvSpPr/>
          <p:nvPr/>
        </p:nvSpPr>
        <p:spPr>
          <a:xfrm>
            <a:off x="4608513" y="4860461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Send To Customer</a:t>
            </a:r>
          </a:p>
        </p:txBody>
      </p:sp>
      <p:sp>
        <p:nvSpPr>
          <p:cNvPr id="1863" name="i19" title="0;0;0;0;0"/>
          <p:cNvSpPr/>
          <p:nvPr/>
        </p:nvSpPr>
        <p:spPr>
          <a:xfrm>
            <a:off x="6513513" y="4860461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Collect Money</a:t>
            </a:r>
          </a:p>
        </p:txBody>
      </p:sp>
      <p:sp>
        <p:nvSpPr>
          <p:cNvPr id="1864" name="i20" title="0;0;0;0;0"/>
          <p:cNvSpPr/>
          <p:nvPr/>
        </p:nvSpPr>
        <p:spPr>
          <a:xfrm>
            <a:off x="8418513" y="4860461"/>
            <a:ext cx="942975" cy="714375"/>
          </a:xfrm>
          <a:prstGeom prst="roundRect">
            <a:avLst>
              <a:gd name="adj" fmla="val 5658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780">
                <a:solidFill>
                  <a:schemeClr val="tx1"/>
                </a:solidFill>
                <a:latin typeface="Arial" panose="020B0604020202020204" pitchFamily="34" charset="0"/>
              </a:rPr>
              <a:t>Send To Company</a:t>
            </a:r>
          </a:p>
        </p:txBody>
      </p:sp>
      <p:sp>
        <p:nvSpPr>
          <p:cNvPr id="1865" name="i21" title="0;0;0;0;0"/>
          <p:cNvSpPr/>
          <p:nvPr/>
        </p:nvSpPr>
        <p:spPr>
          <a:xfrm>
            <a:off x="525463" y="382693"/>
            <a:ext cx="219075" cy="284797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780" b="1" dirty="0">
                <a:solidFill>
                  <a:schemeClr val="bg1"/>
                </a:solidFill>
                <a:latin typeface="Arial" panose="020B0604020202020204" pitchFamily="34" charset="0"/>
              </a:rPr>
              <a:t>Actuarial Department</a:t>
            </a:r>
          </a:p>
        </p:txBody>
      </p:sp>
      <p:sp>
        <p:nvSpPr>
          <p:cNvPr id="1866" name="i21" title="0;0;0;0;0"/>
          <p:cNvSpPr/>
          <p:nvPr/>
        </p:nvSpPr>
        <p:spPr>
          <a:xfrm>
            <a:off x="744538" y="382692"/>
            <a:ext cx="11142662" cy="2847975"/>
          </a:xfrm>
          <a:prstGeom prst="roundRect">
            <a:avLst>
              <a:gd name="adj" fmla="val 0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78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867" name="i23" title="0;0;0;0;0"/>
          <p:cNvCxnSpPr>
            <a:stCxn id="55" idx="6"/>
            <a:endCxn id="56" idx="1"/>
          </p:cNvCxnSpPr>
          <p:nvPr/>
        </p:nvCxnSpPr>
        <p:spPr>
          <a:xfrm>
            <a:off x="1417638" y="1171681"/>
            <a:ext cx="15335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i24" title="0;0;0;0;0"/>
          <p:cNvCxnSpPr>
            <a:stCxn id="56" idx="3"/>
            <a:endCxn id="58" idx="1"/>
          </p:cNvCxnSpPr>
          <p:nvPr/>
        </p:nvCxnSpPr>
        <p:spPr>
          <a:xfrm>
            <a:off x="3398838" y="1171681"/>
            <a:ext cx="14573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i25" title="0;0;0;0;0"/>
          <p:cNvCxnSpPr>
            <a:stCxn id="58" idx="3"/>
            <a:endCxn id="61" idx="1"/>
          </p:cNvCxnSpPr>
          <p:nvPr/>
        </p:nvCxnSpPr>
        <p:spPr>
          <a:xfrm>
            <a:off x="5303838" y="1171681"/>
            <a:ext cx="14573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i26" title="0;0;0;0;0"/>
          <p:cNvCxnSpPr>
            <a:stCxn id="61" idx="3"/>
            <a:endCxn id="1856" idx="1"/>
          </p:cNvCxnSpPr>
          <p:nvPr/>
        </p:nvCxnSpPr>
        <p:spPr>
          <a:xfrm>
            <a:off x="7208838" y="1171681"/>
            <a:ext cx="14573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i27" title="0;0;0;0;0"/>
          <p:cNvCxnSpPr>
            <a:stCxn id="1856" idx="3"/>
            <a:endCxn id="53" idx="1"/>
          </p:cNvCxnSpPr>
          <p:nvPr/>
        </p:nvCxnSpPr>
        <p:spPr>
          <a:xfrm>
            <a:off x="9113838" y="1171681"/>
            <a:ext cx="120967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i28" title="0;0;0;0;0"/>
          <p:cNvCxnSpPr>
            <a:stCxn id="58" idx="2"/>
            <a:endCxn id="54" idx="0"/>
          </p:cNvCxnSpPr>
          <p:nvPr/>
        </p:nvCxnSpPr>
        <p:spPr>
          <a:xfrm>
            <a:off x="5080001" y="1395518"/>
            <a:ext cx="0" cy="688975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i29" title="0;0;0;0;0"/>
          <p:cNvCxnSpPr>
            <a:stCxn id="56" idx="2"/>
            <a:endCxn id="54" idx="1"/>
          </p:cNvCxnSpPr>
          <p:nvPr/>
        </p:nvCxnSpPr>
        <p:spPr>
          <a:xfrm rot="16200000" flipH="1">
            <a:off x="3368676" y="1201843"/>
            <a:ext cx="1046163" cy="143351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i30" title="0;0;0;0;0"/>
          <p:cNvCxnSpPr>
            <a:stCxn id="54" idx="2"/>
            <a:endCxn id="53" idx="2"/>
          </p:cNvCxnSpPr>
          <p:nvPr/>
        </p:nvCxnSpPr>
        <p:spPr>
          <a:xfrm rot="5400000" flipH="1" flipV="1">
            <a:off x="7302501" y="-693632"/>
            <a:ext cx="1270000" cy="5715000"/>
          </a:xfrm>
          <a:prstGeom prst="bentConnector3">
            <a:avLst>
              <a:gd name="adj1" fmla="val -18154"/>
            </a:avLst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i31" title="0;0;0;0;0"/>
          <p:cNvCxnSpPr>
            <a:stCxn id="61" idx="2"/>
            <a:endCxn id="53" idx="2"/>
          </p:cNvCxnSpPr>
          <p:nvPr/>
        </p:nvCxnSpPr>
        <p:spPr>
          <a:xfrm rot="16200000" flipH="1">
            <a:off x="8823326" y="-442807"/>
            <a:ext cx="133350" cy="3810000"/>
          </a:xfrm>
          <a:prstGeom prst="bentConnector3">
            <a:avLst>
              <a:gd name="adj1" fmla="val 400000"/>
            </a:avLst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i32" title="0;0;0;0;0"/>
          <p:cNvCxnSpPr>
            <a:stCxn id="54" idx="3"/>
            <a:endCxn id="1860" idx="1"/>
          </p:cNvCxnSpPr>
          <p:nvPr/>
        </p:nvCxnSpPr>
        <p:spPr>
          <a:xfrm>
            <a:off x="5551488" y="2441681"/>
            <a:ext cx="9620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i33" title="0;0;0;0;0"/>
          <p:cNvCxnSpPr>
            <a:stCxn id="1861" idx="3"/>
            <a:endCxn id="1862" idx="1"/>
          </p:cNvCxnSpPr>
          <p:nvPr/>
        </p:nvCxnSpPr>
        <p:spPr>
          <a:xfrm>
            <a:off x="3646488" y="5217649"/>
            <a:ext cx="9620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i34" title="0;0;0;0;0"/>
          <p:cNvCxnSpPr>
            <a:stCxn id="1862" idx="3"/>
            <a:endCxn id="1863" idx="1"/>
          </p:cNvCxnSpPr>
          <p:nvPr/>
        </p:nvCxnSpPr>
        <p:spPr>
          <a:xfrm>
            <a:off x="5551488" y="5217649"/>
            <a:ext cx="9620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" name="i35" title="0;0;0;0;0"/>
          <p:cNvCxnSpPr>
            <a:stCxn id="1863" idx="3"/>
            <a:endCxn id="1864" idx="1"/>
          </p:cNvCxnSpPr>
          <p:nvPr/>
        </p:nvCxnSpPr>
        <p:spPr>
          <a:xfrm>
            <a:off x="7456488" y="5217649"/>
            <a:ext cx="96202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21" title="0;0;0;0;0"/>
          <p:cNvSpPr/>
          <p:nvPr/>
        </p:nvSpPr>
        <p:spPr>
          <a:xfrm>
            <a:off x="525463" y="3614274"/>
            <a:ext cx="219075" cy="284797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780" b="1">
                <a:solidFill>
                  <a:schemeClr val="bg1"/>
                </a:solidFill>
                <a:latin typeface="Arial" panose="020B0604020202020204" pitchFamily="34" charset="0"/>
              </a:rPr>
              <a:t>Actuarial Department</a:t>
            </a:r>
          </a:p>
        </p:txBody>
      </p:sp>
      <p:sp>
        <p:nvSpPr>
          <p:cNvPr id="124" name="i21" title="0;0;0;0;0"/>
          <p:cNvSpPr/>
          <p:nvPr/>
        </p:nvSpPr>
        <p:spPr>
          <a:xfrm>
            <a:off x="744538" y="3614273"/>
            <a:ext cx="11142662" cy="2847975"/>
          </a:xfrm>
          <a:prstGeom prst="roundRect">
            <a:avLst>
              <a:gd name="adj" fmla="val 0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78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160;125;29;29;3;2"/>
          <p:cNvSpPr/>
          <p:nvPr/>
        </p:nvSpPr>
        <p:spPr>
          <a:xfrm>
            <a:off x="1847850" y="1403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9;160;99;57.38331;13.94252;0;2"/>
          <p:cNvSpPr/>
          <p:nvPr/>
        </p:nvSpPr>
        <p:spPr>
          <a:xfrm>
            <a:off x="1667616" y="1168765"/>
            <a:ext cx="72876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End Event</a:t>
            </a:r>
          </a:p>
        </p:txBody>
      </p:sp>
      <p:sp>
        <p:nvSpPr>
          <p:cNvPr id="4" name="i2" title="3;160;245;29;29;3;2"/>
          <p:cNvSpPr/>
          <p:nvPr/>
        </p:nvSpPr>
        <p:spPr>
          <a:xfrm>
            <a:off x="1847850" y="2927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2-2" title="9;160;219;81.05276;13.94252;0;2"/>
          <p:cNvSpPr/>
          <p:nvPr/>
        </p:nvSpPr>
        <p:spPr>
          <a:xfrm>
            <a:off x="1517315" y="2692765"/>
            <a:ext cx="102937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34" name="i2-1" title="9;160;245;18.20126;12.05858;0;2"/>
          <p:cNvSpPr/>
          <p:nvPr/>
        </p:nvSpPr>
        <p:spPr>
          <a:xfrm>
            <a:off x="1916422" y="3034927"/>
            <a:ext cx="231156" cy="153144"/>
          </a:xfrm>
          <a:custGeom>
            <a:avLst/>
            <a:gdLst>
              <a:gd name="connsiteX0" fmla="*/ 287 w 231156"/>
              <a:gd name="connsiteY0" fmla="*/ 24180 h 153144"/>
              <a:gd name="connsiteX1" fmla="*/ 115434 w 231156"/>
              <a:gd name="connsiteY1" fmla="*/ 88662 h 153144"/>
              <a:gd name="connsiteX2" fmla="*/ 231156 w 231156"/>
              <a:gd name="connsiteY2" fmla="*/ 24180 h 153144"/>
              <a:gd name="connsiteX3" fmla="*/ 231156 w 231156"/>
              <a:gd name="connsiteY3" fmla="*/ 153144 h 153144"/>
              <a:gd name="connsiteX4" fmla="*/ 287 w 231156"/>
              <a:gd name="connsiteY4" fmla="*/ 153144 h 153144"/>
              <a:gd name="connsiteX5" fmla="*/ 0 w 231156"/>
              <a:gd name="connsiteY5" fmla="*/ 0 h 153144"/>
              <a:gd name="connsiteX6" fmla="*/ 230869 w 231156"/>
              <a:gd name="connsiteY6" fmla="*/ 0 h 153144"/>
              <a:gd name="connsiteX7" fmla="*/ 115434 w 231156"/>
              <a:gd name="connsiteY7" fmla="*/ 65345 h 1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56" h="153144">
                <a:moveTo>
                  <a:pt x="287" y="24180"/>
                </a:moveTo>
                <a:lnTo>
                  <a:pt x="115434" y="88662"/>
                </a:lnTo>
                <a:lnTo>
                  <a:pt x="231156" y="24180"/>
                </a:lnTo>
                <a:lnTo>
                  <a:pt x="231156" y="153144"/>
                </a:lnTo>
                <a:lnTo>
                  <a:pt x="287" y="153144"/>
                </a:lnTo>
                <a:close/>
                <a:moveTo>
                  <a:pt x="0" y="0"/>
                </a:moveTo>
                <a:lnTo>
                  <a:pt x="230869" y="0"/>
                </a:lnTo>
                <a:lnTo>
                  <a:pt x="115434" y="65345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3" title="3;160;365;29;29;3;2"/>
          <p:cNvSpPr/>
          <p:nvPr/>
        </p:nvSpPr>
        <p:spPr>
          <a:xfrm>
            <a:off x="1847850" y="4451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-2" title="9;160;339;86.78756;13.94252;0;2"/>
          <p:cNvSpPr/>
          <p:nvPr/>
        </p:nvSpPr>
        <p:spPr>
          <a:xfrm>
            <a:off x="1480899" y="4216765"/>
            <a:ext cx="1102202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Escalation Event</a:t>
            </a:r>
          </a:p>
        </p:txBody>
      </p:sp>
      <p:sp>
        <p:nvSpPr>
          <p:cNvPr id="39" name="i3-1" title="9;160;365;10.54236;16.9337;0;2"/>
          <p:cNvSpPr/>
          <p:nvPr/>
        </p:nvSpPr>
        <p:spPr>
          <a:xfrm>
            <a:off x="1965055" y="4527970"/>
            <a:ext cx="133888" cy="215058"/>
          </a:xfrm>
          <a:custGeom>
            <a:avLst/>
            <a:gdLst>
              <a:gd name="connsiteX0" fmla="*/ 66944 w 133888"/>
              <a:gd name="connsiteY0" fmla="*/ 0 h 215058"/>
              <a:gd name="connsiteX1" fmla="*/ 133888 w 133888"/>
              <a:gd name="connsiteY1" fmla="*/ 215058 h 215058"/>
              <a:gd name="connsiteX2" fmla="*/ 66944 w 133888"/>
              <a:gd name="connsiteY2" fmla="*/ 142750 h 215058"/>
              <a:gd name="connsiteX3" fmla="*/ 0 w 133888"/>
              <a:gd name="connsiteY3" fmla="*/ 215058 h 215058"/>
              <a:gd name="connsiteX4" fmla="*/ 66944 w 133888"/>
              <a:gd name="connsiteY4" fmla="*/ 0 h 21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88" h="215058">
                <a:moveTo>
                  <a:pt x="66944" y="0"/>
                </a:moveTo>
                <a:cubicBezTo>
                  <a:pt x="89682" y="71554"/>
                  <a:pt x="111148" y="143507"/>
                  <a:pt x="133888" y="215058"/>
                </a:cubicBezTo>
                <a:cubicBezTo>
                  <a:pt x="111574" y="190956"/>
                  <a:pt x="89258" y="166852"/>
                  <a:pt x="66944" y="142750"/>
                </a:cubicBezTo>
                <a:cubicBezTo>
                  <a:pt x="43634" y="165925"/>
                  <a:pt x="23312" y="191886"/>
                  <a:pt x="0" y="215058"/>
                </a:cubicBezTo>
                <a:cubicBezTo>
                  <a:pt x="25410" y="144353"/>
                  <a:pt x="41536" y="70705"/>
                  <a:pt x="6694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4" title="3;160;485;29;29;3;2"/>
          <p:cNvSpPr/>
          <p:nvPr/>
        </p:nvSpPr>
        <p:spPr>
          <a:xfrm>
            <a:off x="1847850" y="5975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4-2" title="9;160;459;62.27244;13.94252;0;2"/>
          <p:cNvSpPr/>
          <p:nvPr/>
        </p:nvSpPr>
        <p:spPr>
          <a:xfrm>
            <a:off x="1636570" y="5740765"/>
            <a:ext cx="79086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Error Event</a:t>
            </a:r>
          </a:p>
        </p:txBody>
      </p:sp>
      <p:sp>
        <p:nvSpPr>
          <p:cNvPr id="44" name="i4-1" title="9;160;485;17.1;19.0115;0;2"/>
          <p:cNvSpPr/>
          <p:nvPr/>
        </p:nvSpPr>
        <p:spPr>
          <a:xfrm>
            <a:off x="1923415" y="6038776"/>
            <a:ext cx="217170" cy="241446"/>
          </a:xfrm>
          <a:custGeom>
            <a:avLst/>
            <a:gdLst>
              <a:gd name="connsiteX0" fmla="*/ 217170 w 217170"/>
              <a:gd name="connsiteY0" fmla="*/ 0 h 241446"/>
              <a:gd name="connsiteX1" fmla="*/ 165617 w 217170"/>
              <a:gd name="connsiteY1" fmla="*/ 232882 h 241446"/>
              <a:gd name="connsiteX2" fmla="*/ 81524 w 217170"/>
              <a:gd name="connsiteY2" fmla="*/ 136660 h 241446"/>
              <a:gd name="connsiteX3" fmla="*/ 0 w 217170"/>
              <a:gd name="connsiteY3" fmla="*/ 241446 h 241446"/>
              <a:gd name="connsiteX4" fmla="*/ 72717 w 217170"/>
              <a:gd name="connsiteY4" fmla="*/ 26388 h 241446"/>
              <a:gd name="connsiteX5" fmla="*/ 152780 w 217170"/>
              <a:gd name="connsiteY5" fmla="*/ 130526 h 241446"/>
              <a:gd name="connsiteX6" fmla="*/ 217170 w 217170"/>
              <a:gd name="connsiteY6" fmla="*/ 0 h 24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70" h="241446">
                <a:moveTo>
                  <a:pt x="217170" y="0"/>
                </a:moveTo>
                <a:cubicBezTo>
                  <a:pt x="199986" y="77627"/>
                  <a:pt x="182802" y="155255"/>
                  <a:pt x="165617" y="232882"/>
                </a:cubicBezTo>
                <a:cubicBezTo>
                  <a:pt x="137584" y="200807"/>
                  <a:pt x="109554" y="168732"/>
                  <a:pt x="81524" y="136660"/>
                </a:cubicBezTo>
                <a:cubicBezTo>
                  <a:pt x="54350" y="171588"/>
                  <a:pt x="27176" y="206517"/>
                  <a:pt x="0" y="241446"/>
                </a:cubicBezTo>
                <a:cubicBezTo>
                  <a:pt x="24240" y="169760"/>
                  <a:pt x="48477" y="98074"/>
                  <a:pt x="72717" y="26388"/>
                </a:cubicBezTo>
                <a:cubicBezTo>
                  <a:pt x="99405" y="61101"/>
                  <a:pt x="126092" y="95813"/>
                  <a:pt x="152780" y="130526"/>
                </a:cubicBezTo>
                <a:cubicBezTo>
                  <a:pt x="174244" y="87018"/>
                  <a:pt x="195707" y="43508"/>
                  <a:pt x="217170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5" title="3;320;125;29;29;3;2"/>
          <p:cNvSpPr/>
          <p:nvPr/>
        </p:nvSpPr>
        <p:spPr>
          <a:xfrm>
            <a:off x="3879850" y="1403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5-2" title="9;320;99;70.98488;13.94252;0;2"/>
          <p:cNvSpPr/>
          <p:nvPr/>
        </p:nvSpPr>
        <p:spPr>
          <a:xfrm>
            <a:off x="3613246" y="1168765"/>
            <a:ext cx="90150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Cancel Event</a:t>
            </a:r>
          </a:p>
        </p:txBody>
      </p:sp>
      <p:sp>
        <p:nvSpPr>
          <p:cNvPr id="18" name="i5-1" title="4;320;125;18;18;2;2"/>
          <p:cNvSpPr/>
          <p:nvPr/>
        </p:nvSpPr>
        <p:spPr>
          <a:xfrm rot="2700000">
            <a:off x="3949700" y="1473200"/>
            <a:ext cx="228600" cy="2286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6" title="3;320;245;29;29;3;2"/>
          <p:cNvSpPr/>
          <p:nvPr/>
        </p:nvSpPr>
        <p:spPr>
          <a:xfrm>
            <a:off x="3879850" y="2927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6-2" title="9;320;219;106.1587;13.94252;0;2"/>
          <p:cNvSpPr/>
          <p:nvPr/>
        </p:nvSpPr>
        <p:spPr>
          <a:xfrm>
            <a:off x="3389892" y="2692765"/>
            <a:ext cx="134821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Compensation Event</a:t>
            </a:r>
          </a:p>
        </p:txBody>
      </p:sp>
      <p:sp>
        <p:nvSpPr>
          <p:cNvPr id="53" name="i6-1" title="9;319.2;245;18.67323;12.80543;0;2"/>
          <p:cNvSpPr/>
          <p:nvPr/>
        </p:nvSpPr>
        <p:spPr>
          <a:xfrm>
            <a:off x="3935863" y="3030177"/>
            <a:ext cx="237150" cy="162629"/>
          </a:xfrm>
          <a:custGeom>
            <a:avLst/>
            <a:gdLst>
              <a:gd name="connsiteX0" fmla="*/ 115624 w 237150"/>
              <a:gd name="connsiteY0" fmla="*/ 9 h 162629"/>
              <a:gd name="connsiteX1" fmla="*/ 125881 w 237150"/>
              <a:gd name="connsiteY1" fmla="*/ 8145 h 162629"/>
              <a:gd name="connsiteX2" fmla="*/ 126084 w 237150"/>
              <a:gd name="connsiteY2" fmla="*/ 65642 h 162629"/>
              <a:gd name="connsiteX3" fmla="*/ 219749 w 237150"/>
              <a:gd name="connsiteY3" fmla="*/ 2693 h 162629"/>
              <a:gd name="connsiteX4" fmla="*/ 236956 w 237150"/>
              <a:gd name="connsiteY4" fmla="*/ 9149 h 162629"/>
              <a:gd name="connsiteX5" fmla="*/ 237007 w 237150"/>
              <a:gd name="connsiteY5" fmla="*/ 150681 h 162629"/>
              <a:gd name="connsiteX6" fmla="*/ 222050 w 237150"/>
              <a:gd name="connsiteY6" fmla="*/ 161362 h 162629"/>
              <a:gd name="connsiteX7" fmla="*/ 126084 w 237150"/>
              <a:gd name="connsiteY7" fmla="*/ 96928 h 162629"/>
              <a:gd name="connsiteX8" fmla="*/ 126084 w 237150"/>
              <a:gd name="connsiteY8" fmla="*/ 150682 h 162629"/>
              <a:gd name="connsiteX9" fmla="*/ 111127 w 237150"/>
              <a:gd name="connsiteY9" fmla="*/ 161362 h 162629"/>
              <a:gd name="connsiteX10" fmla="*/ 6341 w 237150"/>
              <a:gd name="connsiteY10" fmla="*/ 91000 h 162629"/>
              <a:gd name="connsiteX11" fmla="*/ 3619 w 237150"/>
              <a:gd name="connsiteY11" fmla="*/ 73460 h 162629"/>
              <a:gd name="connsiteX12" fmla="*/ 98328 w 237150"/>
              <a:gd name="connsiteY12" fmla="*/ 9748 h 162629"/>
              <a:gd name="connsiteX13" fmla="*/ 115624 w 237150"/>
              <a:gd name="connsiteY13" fmla="*/ 9 h 1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150" h="162629">
                <a:moveTo>
                  <a:pt x="115624" y="9"/>
                </a:moveTo>
                <a:cubicBezTo>
                  <a:pt x="120446" y="-213"/>
                  <a:pt x="125000" y="3401"/>
                  <a:pt x="125881" y="8145"/>
                </a:cubicBezTo>
                <a:cubicBezTo>
                  <a:pt x="126352" y="27285"/>
                  <a:pt x="125950" y="46481"/>
                  <a:pt x="126084" y="65642"/>
                </a:cubicBezTo>
                <a:cubicBezTo>
                  <a:pt x="157306" y="44659"/>
                  <a:pt x="188527" y="23676"/>
                  <a:pt x="219749" y="2693"/>
                </a:cubicBezTo>
                <a:cubicBezTo>
                  <a:pt x="225547" y="-2918"/>
                  <a:pt x="236495" y="932"/>
                  <a:pt x="236956" y="9149"/>
                </a:cubicBezTo>
                <a:cubicBezTo>
                  <a:pt x="237075" y="56324"/>
                  <a:pt x="236973" y="103504"/>
                  <a:pt x="237007" y="150681"/>
                </a:cubicBezTo>
                <a:cubicBezTo>
                  <a:pt x="238418" y="158622"/>
                  <a:pt x="229134" y="165564"/>
                  <a:pt x="222050" y="161362"/>
                </a:cubicBezTo>
                <a:cubicBezTo>
                  <a:pt x="190007" y="139970"/>
                  <a:pt x="158082" y="118391"/>
                  <a:pt x="126084" y="96928"/>
                </a:cubicBezTo>
                <a:cubicBezTo>
                  <a:pt x="126084" y="114846"/>
                  <a:pt x="126084" y="132764"/>
                  <a:pt x="126084" y="150682"/>
                </a:cubicBezTo>
                <a:cubicBezTo>
                  <a:pt x="127494" y="158623"/>
                  <a:pt x="118211" y="165564"/>
                  <a:pt x="111127" y="161362"/>
                </a:cubicBezTo>
                <a:cubicBezTo>
                  <a:pt x="76144" y="137994"/>
                  <a:pt x="41279" y="114440"/>
                  <a:pt x="6341" y="91000"/>
                </a:cubicBezTo>
                <a:cubicBezTo>
                  <a:pt x="-419" y="88096"/>
                  <a:pt x="-2466" y="78133"/>
                  <a:pt x="3619" y="73460"/>
                </a:cubicBezTo>
                <a:cubicBezTo>
                  <a:pt x="35130" y="52140"/>
                  <a:pt x="66768" y="31000"/>
                  <a:pt x="98328" y="9748"/>
                </a:cubicBezTo>
                <a:cubicBezTo>
                  <a:pt x="104088" y="6539"/>
                  <a:pt x="108917" y="990"/>
                  <a:pt x="115624" y="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7" title="3;320;365;29;29;3;2"/>
          <p:cNvSpPr/>
          <p:nvPr/>
        </p:nvSpPr>
        <p:spPr>
          <a:xfrm>
            <a:off x="3879850" y="4451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7-2" title="9;320;339;67.93362;13.94252;0;2"/>
          <p:cNvSpPr/>
          <p:nvPr/>
        </p:nvSpPr>
        <p:spPr>
          <a:xfrm>
            <a:off x="3632621" y="4216765"/>
            <a:ext cx="8627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Signal Event</a:t>
            </a:r>
          </a:p>
        </p:txBody>
      </p:sp>
      <p:sp>
        <p:nvSpPr>
          <p:cNvPr id="26" name="i7-1" title="6;320;364.2;14;14;2;2"/>
          <p:cNvSpPr/>
          <p:nvPr/>
        </p:nvSpPr>
        <p:spPr>
          <a:xfrm>
            <a:off x="3975100" y="4536440"/>
            <a:ext cx="177800" cy="177800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8" title="3;320;485;29;29;3;2"/>
          <p:cNvSpPr/>
          <p:nvPr/>
        </p:nvSpPr>
        <p:spPr>
          <a:xfrm>
            <a:off x="3879850" y="5975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8-2" title="9;320;459;74.29835;13.94252;0;2"/>
          <p:cNvSpPr/>
          <p:nvPr/>
        </p:nvSpPr>
        <p:spPr>
          <a:xfrm>
            <a:off x="3592205" y="5740765"/>
            <a:ext cx="94358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29" name="i8-1" title="5;320;484.4;18;18;2;2"/>
          <p:cNvSpPr/>
          <p:nvPr/>
        </p:nvSpPr>
        <p:spPr>
          <a:xfrm>
            <a:off x="3949700" y="6037580"/>
            <a:ext cx="228600" cy="228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9" title="3;480;125;29;29;3;2"/>
          <p:cNvSpPr/>
          <p:nvPr/>
        </p:nvSpPr>
        <p:spPr>
          <a:xfrm>
            <a:off x="5911850" y="1403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9-2" title="9;480;99;93.79685;13.94252;0;2"/>
          <p:cNvSpPr/>
          <p:nvPr/>
        </p:nvSpPr>
        <p:spPr>
          <a:xfrm>
            <a:off x="5500390" y="1168765"/>
            <a:ext cx="119122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Termination Event</a:t>
            </a:r>
          </a:p>
        </p:txBody>
      </p:sp>
      <p:sp>
        <p:nvSpPr>
          <p:cNvPr id="32" name="i9-1" title="3;480;125;16;16;2;2"/>
          <p:cNvSpPr/>
          <p:nvPr/>
        </p:nvSpPr>
        <p:spPr>
          <a:xfrm>
            <a:off x="5994400" y="1485900"/>
            <a:ext cx="203200" cy="2032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160;125;31;31;1;2"/>
          <p:cNvSpPr/>
          <p:nvPr/>
        </p:nvSpPr>
        <p:spPr>
          <a:xfrm>
            <a:off x="1835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3;160;125;27;27;1;2"/>
          <p:cNvSpPr/>
          <p:nvPr/>
        </p:nvSpPr>
        <p:spPr>
          <a:xfrm>
            <a:off x="1860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1-2" title="9;160;99;68.19095;13.94252;0;2"/>
          <p:cNvSpPr/>
          <p:nvPr/>
        </p:nvSpPr>
        <p:spPr>
          <a:xfrm>
            <a:off x="1598987" y="1168765"/>
            <a:ext cx="86602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Throw Event</a:t>
            </a:r>
          </a:p>
        </p:txBody>
      </p:sp>
      <p:sp>
        <p:nvSpPr>
          <p:cNvPr id="5" name="i2" title="3;160;245;31;31;1;2"/>
          <p:cNvSpPr/>
          <p:nvPr/>
        </p:nvSpPr>
        <p:spPr>
          <a:xfrm>
            <a:off x="1835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-2" title="3;160;245;27;27;1;2"/>
          <p:cNvSpPr/>
          <p:nvPr/>
        </p:nvSpPr>
        <p:spPr>
          <a:xfrm>
            <a:off x="1860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2-3" title="9;160;219;81.05276;13.94252;0;2"/>
          <p:cNvSpPr/>
          <p:nvPr/>
        </p:nvSpPr>
        <p:spPr>
          <a:xfrm>
            <a:off x="1517315" y="2692765"/>
            <a:ext cx="102937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37" name="i2-1" title="9;160;245;18.20126;12.05858;0;2"/>
          <p:cNvSpPr/>
          <p:nvPr/>
        </p:nvSpPr>
        <p:spPr>
          <a:xfrm>
            <a:off x="1916422" y="3034927"/>
            <a:ext cx="231156" cy="153144"/>
          </a:xfrm>
          <a:custGeom>
            <a:avLst/>
            <a:gdLst>
              <a:gd name="connsiteX0" fmla="*/ 287 w 231156"/>
              <a:gd name="connsiteY0" fmla="*/ 24180 h 153144"/>
              <a:gd name="connsiteX1" fmla="*/ 115434 w 231156"/>
              <a:gd name="connsiteY1" fmla="*/ 88662 h 153144"/>
              <a:gd name="connsiteX2" fmla="*/ 231156 w 231156"/>
              <a:gd name="connsiteY2" fmla="*/ 24180 h 153144"/>
              <a:gd name="connsiteX3" fmla="*/ 231156 w 231156"/>
              <a:gd name="connsiteY3" fmla="*/ 153144 h 153144"/>
              <a:gd name="connsiteX4" fmla="*/ 287 w 231156"/>
              <a:gd name="connsiteY4" fmla="*/ 153144 h 153144"/>
              <a:gd name="connsiteX5" fmla="*/ 0 w 231156"/>
              <a:gd name="connsiteY5" fmla="*/ 0 h 153144"/>
              <a:gd name="connsiteX6" fmla="*/ 230869 w 231156"/>
              <a:gd name="connsiteY6" fmla="*/ 0 h 153144"/>
              <a:gd name="connsiteX7" fmla="*/ 115434 w 231156"/>
              <a:gd name="connsiteY7" fmla="*/ 65345 h 1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56" h="153144">
                <a:moveTo>
                  <a:pt x="287" y="24180"/>
                </a:moveTo>
                <a:lnTo>
                  <a:pt x="115434" y="88662"/>
                </a:lnTo>
                <a:lnTo>
                  <a:pt x="231156" y="24180"/>
                </a:lnTo>
                <a:lnTo>
                  <a:pt x="231156" y="153144"/>
                </a:lnTo>
                <a:lnTo>
                  <a:pt x="287" y="153144"/>
                </a:lnTo>
                <a:close/>
                <a:moveTo>
                  <a:pt x="0" y="0"/>
                </a:moveTo>
                <a:lnTo>
                  <a:pt x="230869" y="0"/>
                </a:lnTo>
                <a:lnTo>
                  <a:pt x="115434" y="65345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3" title="3;160;365;31;31;1;2"/>
          <p:cNvSpPr/>
          <p:nvPr/>
        </p:nvSpPr>
        <p:spPr>
          <a:xfrm>
            <a:off x="1835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3-2" title="3;160;365;27;27;1;2"/>
          <p:cNvSpPr/>
          <p:nvPr/>
        </p:nvSpPr>
        <p:spPr>
          <a:xfrm>
            <a:off x="1860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3-3" title="9;160;339;86.78756;13.94252;0;2"/>
          <p:cNvSpPr/>
          <p:nvPr/>
        </p:nvSpPr>
        <p:spPr>
          <a:xfrm>
            <a:off x="1480899" y="4216765"/>
            <a:ext cx="1102202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Escalation Event</a:t>
            </a:r>
          </a:p>
        </p:txBody>
      </p:sp>
      <p:sp>
        <p:nvSpPr>
          <p:cNvPr id="43" name="i3-1" title="9;160;365;10.54236;16.9337;0;2"/>
          <p:cNvSpPr/>
          <p:nvPr/>
        </p:nvSpPr>
        <p:spPr>
          <a:xfrm>
            <a:off x="1965055" y="4527970"/>
            <a:ext cx="133888" cy="215058"/>
          </a:xfrm>
          <a:custGeom>
            <a:avLst/>
            <a:gdLst>
              <a:gd name="connsiteX0" fmla="*/ 66944 w 133888"/>
              <a:gd name="connsiteY0" fmla="*/ 0 h 215058"/>
              <a:gd name="connsiteX1" fmla="*/ 133888 w 133888"/>
              <a:gd name="connsiteY1" fmla="*/ 215058 h 215058"/>
              <a:gd name="connsiteX2" fmla="*/ 66944 w 133888"/>
              <a:gd name="connsiteY2" fmla="*/ 142750 h 215058"/>
              <a:gd name="connsiteX3" fmla="*/ 0 w 133888"/>
              <a:gd name="connsiteY3" fmla="*/ 215058 h 215058"/>
              <a:gd name="connsiteX4" fmla="*/ 66944 w 133888"/>
              <a:gd name="connsiteY4" fmla="*/ 0 h 21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88" h="215058">
                <a:moveTo>
                  <a:pt x="66944" y="0"/>
                </a:moveTo>
                <a:cubicBezTo>
                  <a:pt x="89682" y="71554"/>
                  <a:pt x="111148" y="143507"/>
                  <a:pt x="133888" y="215058"/>
                </a:cubicBezTo>
                <a:cubicBezTo>
                  <a:pt x="111574" y="190956"/>
                  <a:pt x="89258" y="166852"/>
                  <a:pt x="66944" y="142750"/>
                </a:cubicBezTo>
                <a:cubicBezTo>
                  <a:pt x="43634" y="165925"/>
                  <a:pt x="23312" y="191886"/>
                  <a:pt x="0" y="215058"/>
                </a:cubicBezTo>
                <a:cubicBezTo>
                  <a:pt x="25410" y="144353"/>
                  <a:pt x="41536" y="70705"/>
                  <a:pt x="6694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4" title="3;160;485;31;31;1;2"/>
          <p:cNvSpPr/>
          <p:nvPr/>
        </p:nvSpPr>
        <p:spPr>
          <a:xfrm>
            <a:off x="1835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4-2" title="3;160;485;27;27;1;2"/>
          <p:cNvSpPr/>
          <p:nvPr/>
        </p:nvSpPr>
        <p:spPr>
          <a:xfrm>
            <a:off x="1860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4-3" title="9;160;459;58.02662;13.94252;0;2"/>
          <p:cNvSpPr/>
          <p:nvPr/>
        </p:nvSpPr>
        <p:spPr>
          <a:xfrm>
            <a:off x="1663531" y="5740765"/>
            <a:ext cx="73693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Link Event</a:t>
            </a:r>
          </a:p>
        </p:txBody>
      </p:sp>
      <p:sp>
        <p:nvSpPr>
          <p:cNvPr id="18" name="i4-1" title="7;160;485;14;14;2;2"/>
          <p:cNvSpPr/>
          <p:nvPr/>
        </p:nvSpPr>
        <p:spPr>
          <a:xfrm>
            <a:off x="1943100" y="6070600"/>
            <a:ext cx="177800" cy="177800"/>
          </a:xfrm>
          <a:prstGeom prst="rightArrow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5" title="3;320;125;31;31;1;2"/>
          <p:cNvSpPr/>
          <p:nvPr/>
        </p:nvSpPr>
        <p:spPr>
          <a:xfrm>
            <a:off x="3867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5-2" title="3;320;125;27;27;1;2"/>
          <p:cNvSpPr/>
          <p:nvPr/>
        </p:nvSpPr>
        <p:spPr>
          <a:xfrm>
            <a:off x="3892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5-3" title="9;320;99;106.1587;13.94252;0;2"/>
          <p:cNvSpPr/>
          <p:nvPr/>
        </p:nvSpPr>
        <p:spPr>
          <a:xfrm>
            <a:off x="3389892" y="1168765"/>
            <a:ext cx="134821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Compensation Event</a:t>
            </a:r>
          </a:p>
        </p:txBody>
      </p:sp>
      <p:sp>
        <p:nvSpPr>
          <p:cNvPr id="54" name="i5-1" title="9;319.2;125;18.67323;12.80543;0;2"/>
          <p:cNvSpPr/>
          <p:nvPr/>
        </p:nvSpPr>
        <p:spPr>
          <a:xfrm>
            <a:off x="3935863" y="1506177"/>
            <a:ext cx="237150" cy="162629"/>
          </a:xfrm>
          <a:custGeom>
            <a:avLst/>
            <a:gdLst>
              <a:gd name="connsiteX0" fmla="*/ 115624 w 237150"/>
              <a:gd name="connsiteY0" fmla="*/ 9 h 162629"/>
              <a:gd name="connsiteX1" fmla="*/ 125881 w 237150"/>
              <a:gd name="connsiteY1" fmla="*/ 8145 h 162629"/>
              <a:gd name="connsiteX2" fmla="*/ 126084 w 237150"/>
              <a:gd name="connsiteY2" fmla="*/ 65642 h 162629"/>
              <a:gd name="connsiteX3" fmla="*/ 219749 w 237150"/>
              <a:gd name="connsiteY3" fmla="*/ 2693 h 162629"/>
              <a:gd name="connsiteX4" fmla="*/ 236956 w 237150"/>
              <a:gd name="connsiteY4" fmla="*/ 9149 h 162629"/>
              <a:gd name="connsiteX5" fmla="*/ 237007 w 237150"/>
              <a:gd name="connsiteY5" fmla="*/ 150681 h 162629"/>
              <a:gd name="connsiteX6" fmla="*/ 222050 w 237150"/>
              <a:gd name="connsiteY6" fmla="*/ 161362 h 162629"/>
              <a:gd name="connsiteX7" fmla="*/ 126084 w 237150"/>
              <a:gd name="connsiteY7" fmla="*/ 96928 h 162629"/>
              <a:gd name="connsiteX8" fmla="*/ 126084 w 237150"/>
              <a:gd name="connsiteY8" fmla="*/ 150682 h 162629"/>
              <a:gd name="connsiteX9" fmla="*/ 111127 w 237150"/>
              <a:gd name="connsiteY9" fmla="*/ 161362 h 162629"/>
              <a:gd name="connsiteX10" fmla="*/ 6341 w 237150"/>
              <a:gd name="connsiteY10" fmla="*/ 91000 h 162629"/>
              <a:gd name="connsiteX11" fmla="*/ 3619 w 237150"/>
              <a:gd name="connsiteY11" fmla="*/ 73460 h 162629"/>
              <a:gd name="connsiteX12" fmla="*/ 98328 w 237150"/>
              <a:gd name="connsiteY12" fmla="*/ 9748 h 162629"/>
              <a:gd name="connsiteX13" fmla="*/ 115624 w 237150"/>
              <a:gd name="connsiteY13" fmla="*/ 9 h 1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150" h="162629">
                <a:moveTo>
                  <a:pt x="115624" y="9"/>
                </a:moveTo>
                <a:cubicBezTo>
                  <a:pt x="120446" y="-213"/>
                  <a:pt x="125000" y="3401"/>
                  <a:pt x="125881" y="8145"/>
                </a:cubicBezTo>
                <a:cubicBezTo>
                  <a:pt x="126352" y="27285"/>
                  <a:pt x="125950" y="46481"/>
                  <a:pt x="126084" y="65642"/>
                </a:cubicBezTo>
                <a:cubicBezTo>
                  <a:pt x="157306" y="44659"/>
                  <a:pt x="188527" y="23676"/>
                  <a:pt x="219749" y="2693"/>
                </a:cubicBezTo>
                <a:cubicBezTo>
                  <a:pt x="225547" y="-2918"/>
                  <a:pt x="236495" y="932"/>
                  <a:pt x="236956" y="9149"/>
                </a:cubicBezTo>
                <a:cubicBezTo>
                  <a:pt x="237075" y="56324"/>
                  <a:pt x="236973" y="103504"/>
                  <a:pt x="237007" y="150681"/>
                </a:cubicBezTo>
                <a:cubicBezTo>
                  <a:pt x="238418" y="158622"/>
                  <a:pt x="229134" y="165564"/>
                  <a:pt x="222050" y="161362"/>
                </a:cubicBezTo>
                <a:cubicBezTo>
                  <a:pt x="190007" y="139970"/>
                  <a:pt x="158082" y="118391"/>
                  <a:pt x="126084" y="96928"/>
                </a:cubicBezTo>
                <a:cubicBezTo>
                  <a:pt x="126084" y="114846"/>
                  <a:pt x="126084" y="132764"/>
                  <a:pt x="126084" y="150682"/>
                </a:cubicBezTo>
                <a:cubicBezTo>
                  <a:pt x="127494" y="158623"/>
                  <a:pt x="118211" y="165564"/>
                  <a:pt x="111127" y="161362"/>
                </a:cubicBezTo>
                <a:cubicBezTo>
                  <a:pt x="76144" y="137994"/>
                  <a:pt x="41279" y="114440"/>
                  <a:pt x="6341" y="91000"/>
                </a:cubicBezTo>
                <a:cubicBezTo>
                  <a:pt x="-419" y="88096"/>
                  <a:pt x="-2466" y="78133"/>
                  <a:pt x="3619" y="73460"/>
                </a:cubicBezTo>
                <a:cubicBezTo>
                  <a:pt x="35130" y="52140"/>
                  <a:pt x="66768" y="31000"/>
                  <a:pt x="98328" y="9748"/>
                </a:cubicBezTo>
                <a:cubicBezTo>
                  <a:pt x="104088" y="6539"/>
                  <a:pt x="108917" y="990"/>
                  <a:pt x="115624" y="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6" title="3;320;245;31;31;1;2"/>
          <p:cNvSpPr/>
          <p:nvPr/>
        </p:nvSpPr>
        <p:spPr>
          <a:xfrm>
            <a:off x="3867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6-2" title="3;320;245;27;27;1;2"/>
          <p:cNvSpPr/>
          <p:nvPr/>
        </p:nvSpPr>
        <p:spPr>
          <a:xfrm>
            <a:off x="3892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6-3" title="9;320;219;67.93362;13.94252;0;2"/>
          <p:cNvSpPr/>
          <p:nvPr/>
        </p:nvSpPr>
        <p:spPr>
          <a:xfrm>
            <a:off x="3632621" y="2692765"/>
            <a:ext cx="8627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Signal Event</a:t>
            </a:r>
          </a:p>
        </p:txBody>
      </p:sp>
      <p:sp>
        <p:nvSpPr>
          <p:cNvPr id="28" name="i6-1" title="6;320;244.2;14;14;2;2"/>
          <p:cNvSpPr/>
          <p:nvPr/>
        </p:nvSpPr>
        <p:spPr>
          <a:xfrm>
            <a:off x="3975100" y="3012440"/>
            <a:ext cx="177800" cy="177800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7" title="3;320;365;31;31;1;2"/>
          <p:cNvSpPr/>
          <p:nvPr/>
        </p:nvSpPr>
        <p:spPr>
          <a:xfrm>
            <a:off x="3867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7-2" title="3;320;365;27;27;1;2"/>
          <p:cNvSpPr/>
          <p:nvPr/>
        </p:nvSpPr>
        <p:spPr>
          <a:xfrm>
            <a:off x="3892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7-3" title="9;320;339;74.29835;13.94252;0;2"/>
          <p:cNvSpPr/>
          <p:nvPr/>
        </p:nvSpPr>
        <p:spPr>
          <a:xfrm>
            <a:off x="3592205" y="4216765"/>
            <a:ext cx="94358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32" name="i7-1" title="5;320;364.4;18;18;2;2"/>
          <p:cNvSpPr/>
          <p:nvPr/>
        </p:nvSpPr>
        <p:spPr>
          <a:xfrm>
            <a:off x="3949700" y="4513580"/>
            <a:ext cx="228600" cy="228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i1-1" title="1;480;412.5;45;45;5;10"/>
          <p:cNvSpPr/>
          <p:nvPr/>
        </p:nvSpPr>
        <p:spPr>
          <a:xfrm>
            <a:off x="5810250" y="4953000"/>
            <a:ext cx="571500" cy="57150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i1-3" title="4;480;412.5;25;25;5;10"/>
          <p:cNvSpPr/>
          <p:nvPr/>
        </p:nvSpPr>
        <p:spPr>
          <a:xfrm>
            <a:off x="5937250" y="5080000"/>
            <a:ext cx="317500" cy="3175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9" title="3;480;270;145;145;15;10"/>
          <p:cNvSpPr/>
          <p:nvPr/>
        </p:nvSpPr>
        <p:spPr>
          <a:xfrm>
            <a:off x="5175250" y="2508250"/>
            <a:ext cx="1841500" cy="1841500"/>
          </a:xfrm>
          <a:prstGeom prst="ellipse">
            <a:avLst/>
          </a:prstGeom>
          <a:solidFill>
            <a:srgbClr val="CA6553"/>
          </a:solidFill>
          <a:ln w="190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9-2" title="9;480;140;464.8909;69.71252;0;10"/>
          <p:cNvSpPr/>
          <p:nvPr/>
        </p:nvSpPr>
        <p:spPr>
          <a:xfrm>
            <a:off x="3143942" y="1335325"/>
            <a:ext cx="5904115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Termination Event</a:t>
            </a:r>
          </a:p>
        </p:txBody>
      </p:sp>
      <p:sp>
        <p:nvSpPr>
          <p:cNvPr id="4" name="i9-1" title="3;480;270;80;80;10;10"/>
          <p:cNvSpPr/>
          <p:nvPr/>
        </p:nvSpPr>
        <p:spPr>
          <a:xfrm>
            <a:off x="5588000" y="2921000"/>
            <a:ext cx="1016000" cy="1016000"/>
          </a:xfrm>
          <a:prstGeom prst="ellipse">
            <a:avLst/>
          </a:prstGeom>
          <a:solidFill>
            <a:srgbClr val="FFFFFF"/>
          </a:solidFill>
          <a:ln w="1270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7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7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7-3" title="9;480;140;373.5308;69.71252;0;10"/>
          <p:cNvSpPr/>
          <p:nvPr/>
        </p:nvSpPr>
        <p:spPr>
          <a:xfrm>
            <a:off x="3724079" y="1335325"/>
            <a:ext cx="4743841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5" name="i7-1" title="5;480;267;90;90;10;10"/>
          <p:cNvSpPr/>
          <p:nvPr/>
        </p:nvSpPr>
        <p:spPr>
          <a:xfrm>
            <a:off x="5524500" y="2819400"/>
            <a:ext cx="1143000" cy="1143000"/>
          </a:xfrm>
          <a:prstGeom prst="pentagon">
            <a:avLst/>
          </a:prstGeom>
          <a:solidFill>
            <a:srgbClr val="FFFFFF"/>
          </a:solidFill>
          <a:ln w="1270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5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5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5-3" title="9;480;140;532.5776;69.71252;0;10"/>
          <p:cNvSpPr/>
          <p:nvPr/>
        </p:nvSpPr>
        <p:spPr>
          <a:xfrm>
            <a:off x="2714132" y="1335325"/>
            <a:ext cx="6763736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Compensation Event</a:t>
            </a:r>
          </a:p>
        </p:txBody>
      </p:sp>
      <p:sp>
        <p:nvSpPr>
          <p:cNvPr id="12" name="i5-1" title="9;476;270;93.36646;64.02756;0;10"/>
          <p:cNvSpPr/>
          <p:nvPr/>
        </p:nvSpPr>
        <p:spPr>
          <a:xfrm>
            <a:off x="5455319" y="3022381"/>
            <a:ext cx="1185754" cy="813150"/>
          </a:xfrm>
          <a:custGeom>
            <a:avLst/>
            <a:gdLst>
              <a:gd name="connsiteX0" fmla="*/ 578122 w 1185754"/>
              <a:gd name="connsiteY0" fmla="*/ 48 h 813150"/>
              <a:gd name="connsiteX1" fmla="*/ 629405 w 1185754"/>
              <a:gd name="connsiteY1" fmla="*/ 40729 h 813150"/>
              <a:gd name="connsiteX2" fmla="*/ 630420 w 1185754"/>
              <a:gd name="connsiteY2" fmla="*/ 328214 h 813150"/>
              <a:gd name="connsiteX3" fmla="*/ 1098742 w 1185754"/>
              <a:gd name="connsiteY3" fmla="*/ 13471 h 813150"/>
              <a:gd name="connsiteX4" fmla="*/ 1184782 w 1185754"/>
              <a:gd name="connsiteY4" fmla="*/ 45752 h 813150"/>
              <a:gd name="connsiteX5" fmla="*/ 1185037 w 1185754"/>
              <a:gd name="connsiteY5" fmla="*/ 753410 h 813150"/>
              <a:gd name="connsiteX6" fmla="*/ 1110251 w 1185754"/>
              <a:gd name="connsiteY6" fmla="*/ 806814 h 813150"/>
              <a:gd name="connsiteX7" fmla="*/ 630420 w 1185754"/>
              <a:gd name="connsiteY7" fmla="*/ 484643 h 813150"/>
              <a:gd name="connsiteX8" fmla="*/ 630420 w 1185754"/>
              <a:gd name="connsiteY8" fmla="*/ 753412 h 813150"/>
              <a:gd name="connsiteX9" fmla="*/ 555635 w 1185754"/>
              <a:gd name="connsiteY9" fmla="*/ 806816 h 813150"/>
              <a:gd name="connsiteX10" fmla="*/ 31706 w 1185754"/>
              <a:gd name="connsiteY10" fmla="*/ 455005 h 813150"/>
              <a:gd name="connsiteX11" fmla="*/ 18095 w 1185754"/>
              <a:gd name="connsiteY11" fmla="*/ 367306 h 813150"/>
              <a:gd name="connsiteX12" fmla="*/ 491639 w 1185754"/>
              <a:gd name="connsiteY12" fmla="*/ 48745 h 813150"/>
              <a:gd name="connsiteX13" fmla="*/ 578122 w 1185754"/>
              <a:gd name="connsiteY13" fmla="*/ 48 h 81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5754" h="813150">
                <a:moveTo>
                  <a:pt x="578122" y="48"/>
                </a:moveTo>
                <a:cubicBezTo>
                  <a:pt x="602231" y="-1059"/>
                  <a:pt x="624999" y="17007"/>
                  <a:pt x="629405" y="40729"/>
                </a:cubicBezTo>
                <a:cubicBezTo>
                  <a:pt x="631762" y="136431"/>
                  <a:pt x="629752" y="232407"/>
                  <a:pt x="630420" y="328214"/>
                </a:cubicBezTo>
                <a:cubicBezTo>
                  <a:pt x="786528" y="223300"/>
                  <a:pt x="942635" y="118385"/>
                  <a:pt x="1098742" y="13471"/>
                </a:cubicBezTo>
                <a:cubicBezTo>
                  <a:pt x="1127737" y="-14587"/>
                  <a:pt x="1182472" y="4662"/>
                  <a:pt x="1184782" y="45752"/>
                </a:cubicBezTo>
                <a:cubicBezTo>
                  <a:pt x="1185376" y="281625"/>
                  <a:pt x="1184866" y="517526"/>
                  <a:pt x="1185037" y="753410"/>
                </a:cubicBezTo>
                <a:cubicBezTo>
                  <a:pt x="1192088" y="793115"/>
                  <a:pt x="1145669" y="827823"/>
                  <a:pt x="1110251" y="806814"/>
                </a:cubicBezTo>
                <a:cubicBezTo>
                  <a:pt x="950034" y="699854"/>
                  <a:pt x="790410" y="591962"/>
                  <a:pt x="630420" y="484643"/>
                </a:cubicBezTo>
                <a:cubicBezTo>
                  <a:pt x="630420" y="574232"/>
                  <a:pt x="630420" y="663822"/>
                  <a:pt x="630420" y="753412"/>
                </a:cubicBezTo>
                <a:cubicBezTo>
                  <a:pt x="637472" y="793116"/>
                  <a:pt x="591052" y="827825"/>
                  <a:pt x="555635" y="806816"/>
                </a:cubicBezTo>
                <a:cubicBezTo>
                  <a:pt x="380718" y="689976"/>
                  <a:pt x="206394" y="572204"/>
                  <a:pt x="31706" y="455005"/>
                </a:cubicBezTo>
                <a:cubicBezTo>
                  <a:pt x="-2097" y="440484"/>
                  <a:pt x="-12328" y="390670"/>
                  <a:pt x="18095" y="367306"/>
                </a:cubicBezTo>
                <a:cubicBezTo>
                  <a:pt x="175649" y="260704"/>
                  <a:pt x="333841" y="155001"/>
                  <a:pt x="491639" y="48745"/>
                </a:cubicBezTo>
                <a:cubicBezTo>
                  <a:pt x="520440" y="32697"/>
                  <a:pt x="544587" y="4954"/>
                  <a:pt x="578122" y="4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5" title="2;480;270;230;230;10;10"/>
          <p:cNvSpPr/>
          <p:nvPr/>
        </p:nvSpPr>
        <p:spPr>
          <a:xfrm>
            <a:off x="4635500" y="1968500"/>
            <a:ext cx="2921000" cy="2921000"/>
          </a:xfrm>
          <a:prstGeom prst="diamond">
            <a:avLst/>
          </a:prstGeom>
          <a:solidFill>
            <a:srgbClr val="323232"/>
          </a:solidFill>
          <a:ln w="127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5-1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5-2" title="3;480;270;120;120;5;10"/>
          <p:cNvSpPr/>
          <p:nvPr/>
        </p:nvSpPr>
        <p:spPr>
          <a:xfrm>
            <a:off x="5334000" y="2667000"/>
            <a:ext cx="1524000" cy="15240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5-3" title="5;480;266;80;80;10;10"/>
          <p:cNvSpPr/>
          <p:nvPr/>
        </p:nvSpPr>
        <p:spPr>
          <a:xfrm>
            <a:off x="5588000" y="2870200"/>
            <a:ext cx="1016000" cy="1016000"/>
          </a:xfrm>
          <a:prstGeom prst="pentagon">
            <a:avLst/>
          </a:prstGeom>
          <a:solidFill>
            <a:srgbClr val="FFFFFF">
              <a:alpha val="0"/>
            </a:srgbClr>
          </a:solidFill>
          <a:ln w="1270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5-4" title="9;480;100;594.5141;69.71252;0;10"/>
          <p:cNvSpPr/>
          <p:nvPr/>
        </p:nvSpPr>
        <p:spPr>
          <a:xfrm>
            <a:off x="2320835" y="827325"/>
            <a:ext cx="7550329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Event Based Gateway?</a:t>
            </a:r>
          </a:p>
        </p:txBody>
      </p:sp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Adhoc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i1-1" title="9;480;412.5;46.66669;24.87772;0;10"/>
          <p:cNvSpPr/>
          <p:nvPr/>
        </p:nvSpPr>
        <p:spPr>
          <a:xfrm>
            <a:off x="5799667" y="5080777"/>
            <a:ext cx="592667" cy="315947"/>
          </a:xfrm>
          <a:custGeom>
            <a:avLst/>
            <a:gdLst/>
            <a:ahLst/>
            <a:cxnLst/>
            <a:rect l="0" t="0" r="0" b="0"/>
            <a:pathLst>
              <a:path w="592667" h="315947">
                <a:moveTo>
                  <a:pt x="0" y="177156"/>
                </a:moveTo>
                <a:cubicBezTo>
                  <a:pt x="24694" y="118639"/>
                  <a:pt x="57105" y="57678"/>
                  <a:pt x="112838" y="24720"/>
                </a:cubicBezTo>
                <a:cubicBezTo>
                  <a:pt x="154233" y="0"/>
                  <a:pt x="205421" y="15229"/>
                  <a:pt x="243406" y="39459"/>
                </a:cubicBezTo>
                <a:cubicBezTo>
                  <a:pt x="301905" y="75530"/>
                  <a:pt x="347669" y="129139"/>
                  <a:pt x="405375" y="166251"/>
                </a:cubicBezTo>
                <a:cubicBezTo>
                  <a:pt x="440230" y="186683"/>
                  <a:pt x="483579" y="169941"/>
                  <a:pt x="508985" y="141674"/>
                </a:cubicBezTo>
                <a:cubicBezTo>
                  <a:pt x="539635" y="105925"/>
                  <a:pt x="574693" y="72238"/>
                  <a:pt x="592666" y="27382"/>
                </a:cubicBezTo>
                <a:lnTo>
                  <a:pt x="592666" y="167098"/>
                </a:lnTo>
                <a:cubicBezTo>
                  <a:pt x="566703" y="218605"/>
                  <a:pt x="533302" y="272149"/>
                  <a:pt x="479894" y="297133"/>
                </a:cubicBezTo>
                <a:cubicBezTo>
                  <a:pt x="436194" y="315946"/>
                  <a:pt x="385428" y="304663"/>
                  <a:pt x="347592" y="277411"/>
                </a:cubicBezTo>
                <a:cubicBezTo>
                  <a:pt x="292127" y="240167"/>
                  <a:pt x="251290" y="182716"/>
                  <a:pt x="191020" y="152621"/>
                </a:cubicBezTo>
                <a:cubicBezTo>
                  <a:pt x="161737" y="137380"/>
                  <a:pt x="124397" y="140960"/>
                  <a:pt x="99864" y="163892"/>
                </a:cubicBezTo>
                <a:cubicBezTo>
                  <a:pt x="55631" y="203052"/>
                  <a:pt x="30283" y="258430"/>
                  <a:pt x="0" y="308444"/>
                </a:cubicBezTo>
                <a:cubicBezTo>
                  <a:pt x="0" y="264681"/>
                  <a:pt x="0" y="220918"/>
                  <a:pt x="0" y="17715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Multi Instance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i1-1" title="9;480;412.5;33.33339;40;0;10"/>
          <p:cNvSpPr/>
          <p:nvPr/>
        </p:nvSpPr>
        <p:spPr>
          <a:xfrm>
            <a:off x="5884333" y="4984750"/>
            <a:ext cx="423334" cy="508000"/>
          </a:xfrm>
          <a:custGeom>
            <a:avLst/>
            <a:gdLst>
              <a:gd name="connsiteX0" fmla="*/ 338667 w 423334"/>
              <a:gd name="connsiteY0" fmla="*/ 0 h 508000"/>
              <a:gd name="connsiteX1" fmla="*/ 423334 w 423334"/>
              <a:gd name="connsiteY1" fmla="*/ 0 h 508000"/>
              <a:gd name="connsiteX2" fmla="*/ 423334 w 423334"/>
              <a:gd name="connsiteY2" fmla="*/ 508000 h 508000"/>
              <a:gd name="connsiteX3" fmla="*/ 338667 w 423334"/>
              <a:gd name="connsiteY3" fmla="*/ 508000 h 508000"/>
              <a:gd name="connsiteX4" fmla="*/ 169334 w 423334"/>
              <a:gd name="connsiteY4" fmla="*/ 0 h 508000"/>
              <a:gd name="connsiteX5" fmla="*/ 254000 w 423334"/>
              <a:gd name="connsiteY5" fmla="*/ 0 h 508000"/>
              <a:gd name="connsiteX6" fmla="*/ 254000 w 423334"/>
              <a:gd name="connsiteY6" fmla="*/ 508000 h 508000"/>
              <a:gd name="connsiteX7" fmla="*/ 169334 w 423334"/>
              <a:gd name="connsiteY7" fmla="*/ 508000 h 508000"/>
              <a:gd name="connsiteX8" fmla="*/ 0 w 423334"/>
              <a:gd name="connsiteY8" fmla="*/ 0 h 508000"/>
              <a:gd name="connsiteX9" fmla="*/ 84667 w 423334"/>
              <a:gd name="connsiteY9" fmla="*/ 0 h 508000"/>
              <a:gd name="connsiteX10" fmla="*/ 84667 w 423334"/>
              <a:gd name="connsiteY10" fmla="*/ 508000 h 508000"/>
              <a:gd name="connsiteX11" fmla="*/ 0 w 423334"/>
              <a:gd name="connsiteY1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3334" h="508000">
                <a:moveTo>
                  <a:pt x="338667" y="0"/>
                </a:moveTo>
                <a:lnTo>
                  <a:pt x="423334" y="0"/>
                </a:lnTo>
                <a:lnTo>
                  <a:pt x="423334" y="508000"/>
                </a:lnTo>
                <a:lnTo>
                  <a:pt x="338667" y="508000"/>
                </a:lnTo>
                <a:close/>
                <a:moveTo>
                  <a:pt x="169334" y="0"/>
                </a:moveTo>
                <a:lnTo>
                  <a:pt x="254000" y="0"/>
                </a:lnTo>
                <a:lnTo>
                  <a:pt x="254000" y="508000"/>
                </a:lnTo>
                <a:lnTo>
                  <a:pt x="169334" y="508000"/>
                </a:lnTo>
                <a:close/>
                <a:moveTo>
                  <a:pt x="0" y="0"/>
                </a:moveTo>
                <a:lnTo>
                  <a:pt x="84667" y="0"/>
                </a:lnTo>
                <a:lnTo>
                  <a:pt x="84667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Loop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i1-1" title="9;480;412.5;46.53976;39.81362;0;10"/>
          <p:cNvSpPr/>
          <p:nvPr/>
        </p:nvSpPr>
        <p:spPr>
          <a:xfrm>
            <a:off x="5800473" y="4985934"/>
            <a:ext cx="591055" cy="505633"/>
          </a:xfrm>
          <a:custGeom>
            <a:avLst/>
            <a:gdLst/>
            <a:ahLst/>
            <a:cxnLst/>
            <a:rect l="0" t="0" r="0" b="0"/>
            <a:pathLst>
              <a:path w="591055" h="505633">
                <a:moveTo>
                  <a:pt x="326943" y="1496"/>
                </a:moveTo>
                <a:cubicBezTo>
                  <a:pt x="220279" y="0"/>
                  <a:pt x="117975" y="74407"/>
                  <a:pt x="87363" y="176819"/>
                </a:cubicBezTo>
                <a:cubicBezTo>
                  <a:pt x="63832" y="250469"/>
                  <a:pt x="77581" y="334748"/>
                  <a:pt x="123567" y="396963"/>
                </a:cubicBezTo>
                <a:cubicBezTo>
                  <a:pt x="85596" y="389613"/>
                  <a:pt x="47625" y="382262"/>
                  <a:pt x="9654" y="374912"/>
                </a:cubicBezTo>
                <a:cubicBezTo>
                  <a:pt x="6436" y="391537"/>
                  <a:pt x="3218" y="408162"/>
                  <a:pt x="0" y="424787"/>
                </a:cubicBezTo>
                <a:cubicBezTo>
                  <a:pt x="68279" y="438004"/>
                  <a:pt x="136558" y="451221"/>
                  <a:pt x="204836" y="464438"/>
                </a:cubicBezTo>
                <a:cubicBezTo>
                  <a:pt x="218057" y="396706"/>
                  <a:pt x="231277" y="328975"/>
                  <a:pt x="244497" y="261244"/>
                </a:cubicBezTo>
                <a:cubicBezTo>
                  <a:pt x="227877" y="258000"/>
                  <a:pt x="211257" y="254756"/>
                  <a:pt x="194637" y="251512"/>
                </a:cubicBezTo>
                <a:cubicBezTo>
                  <a:pt x="186613" y="292620"/>
                  <a:pt x="178590" y="333728"/>
                  <a:pt x="170566" y="374836"/>
                </a:cubicBezTo>
                <a:cubicBezTo>
                  <a:pt x="111836" y="304731"/>
                  <a:pt x="112684" y="193746"/>
                  <a:pt x="172415" y="124485"/>
                </a:cubicBezTo>
                <a:cubicBezTo>
                  <a:pt x="230588" y="51793"/>
                  <a:pt x="341411" y="30926"/>
                  <a:pt x="422492" y="76226"/>
                </a:cubicBezTo>
                <a:cubicBezTo>
                  <a:pt x="500060" y="116259"/>
                  <a:pt x="543094" y="211098"/>
                  <a:pt x="521931" y="295828"/>
                </a:cubicBezTo>
                <a:cubicBezTo>
                  <a:pt x="502979" y="384267"/>
                  <a:pt x="417197" y="451335"/>
                  <a:pt x="326943" y="449521"/>
                </a:cubicBezTo>
                <a:cubicBezTo>
                  <a:pt x="303454" y="447854"/>
                  <a:pt x="291647" y="481777"/>
                  <a:pt x="311094" y="495055"/>
                </a:cubicBezTo>
                <a:cubicBezTo>
                  <a:pt x="328072" y="505632"/>
                  <a:pt x="349552" y="498172"/>
                  <a:pt x="368163" y="496949"/>
                </a:cubicBezTo>
                <a:cubicBezTo>
                  <a:pt x="473226" y="480969"/>
                  <a:pt x="561846" y="391347"/>
                  <a:pt x="575393" y="285744"/>
                </a:cubicBezTo>
                <a:cubicBezTo>
                  <a:pt x="591054" y="184980"/>
                  <a:pt x="536707" y="78761"/>
                  <a:pt x="446360" y="31642"/>
                </a:cubicBezTo>
                <a:cubicBezTo>
                  <a:pt x="409882" y="11843"/>
                  <a:pt x="368438" y="1431"/>
                  <a:pt x="326943" y="14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i1032" title="1032;484;401;">
            <a:extLst>
              <a:ext uri="{FF2B5EF4-FFF2-40B4-BE49-F238E27FC236}">
                <a16:creationId xmlns:a16="http://schemas.microsoft.com/office/drawing/2014/main" id="{89951706-002E-8E45-F5AA-2192D9285157}"/>
              </a:ext>
            </a:extLst>
          </p:cNvPr>
          <p:cNvSpPr/>
          <p:nvPr/>
        </p:nvSpPr>
        <p:spPr>
          <a:xfrm>
            <a:off x="646113" y="4677092"/>
            <a:ext cx="11001375" cy="83121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6" name="i32" title="32;44;401;">
            <a:extLst>
              <a:ext uri="{FF2B5EF4-FFF2-40B4-BE49-F238E27FC236}">
                <a16:creationId xmlns:a16="http://schemas.microsoft.com/office/drawing/2014/main" id="{3E63D853-C9E7-9DFB-4715-596A8F303A0F}"/>
              </a:ext>
            </a:extLst>
          </p:cNvPr>
          <p:cNvSpPr/>
          <p:nvPr/>
        </p:nvSpPr>
        <p:spPr>
          <a:xfrm>
            <a:off x="478472" y="4677092"/>
            <a:ext cx="160655" cy="8312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Underwriting</a:t>
            </a:r>
          </a:p>
        </p:txBody>
      </p:sp>
      <p:sp>
        <p:nvSpPr>
          <p:cNvPr id="775" name="i1031" title="1031;484;335;">
            <a:extLst>
              <a:ext uri="{FF2B5EF4-FFF2-40B4-BE49-F238E27FC236}">
                <a16:creationId xmlns:a16="http://schemas.microsoft.com/office/drawing/2014/main" id="{EA304073-61A9-66E1-E054-EFA1E1CDE44E}"/>
              </a:ext>
            </a:extLst>
          </p:cNvPr>
          <p:cNvSpPr/>
          <p:nvPr/>
        </p:nvSpPr>
        <p:spPr>
          <a:xfrm>
            <a:off x="646113" y="3838892"/>
            <a:ext cx="11001375" cy="83121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4" name="i31" title="31;44;335;">
            <a:extLst>
              <a:ext uri="{FF2B5EF4-FFF2-40B4-BE49-F238E27FC236}">
                <a16:creationId xmlns:a16="http://schemas.microsoft.com/office/drawing/2014/main" id="{A672CD92-454F-E4C8-7976-AF4D4215FAF1}"/>
              </a:ext>
            </a:extLst>
          </p:cNvPr>
          <p:cNvSpPr/>
          <p:nvPr/>
        </p:nvSpPr>
        <p:spPr>
          <a:xfrm>
            <a:off x="478472" y="3838892"/>
            <a:ext cx="160655" cy="8312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Actuarial</a:t>
            </a:r>
          </a:p>
        </p:txBody>
      </p:sp>
      <p:sp>
        <p:nvSpPr>
          <p:cNvPr id="773" name="i1030" title="1030;484;236;">
            <a:extLst>
              <a:ext uri="{FF2B5EF4-FFF2-40B4-BE49-F238E27FC236}">
                <a16:creationId xmlns:a16="http://schemas.microsoft.com/office/drawing/2014/main" id="{11474CFA-E87B-9D78-4C33-485271143E56}"/>
              </a:ext>
            </a:extLst>
          </p:cNvPr>
          <p:cNvSpPr/>
          <p:nvPr/>
        </p:nvSpPr>
        <p:spPr>
          <a:xfrm>
            <a:off x="646113" y="2162492"/>
            <a:ext cx="11001375" cy="166941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2" name="i30" title="30;44;236;">
            <a:extLst>
              <a:ext uri="{FF2B5EF4-FFF2-40B4-BE49-F238E27FC236}">
                <a16:creationId xmlns:a16="http://schemas.microsoft.com/office/drawing/2014/main" id="{43D13BD0-5280-8F3A-4E70-26F7D921CBEE}"/>
              </a:ext>
            </a:extLst>
          </p:cNvPr>
          <p:cNvSpPr/>
          <p:nvPr/>
        </p:nvSpPr>
        <p:spPr>
          <a:xfrm>
            <a:off x="478472" y="2162492"/>
            <a:ext cx="160655" cy="16694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Point Of Sales</a:t>
            </a:r>
          </a:p>
        </p:txBody>
      </p:sp>
      <p:sp>
        <p:nvSpPr>
          <p:cNvPr id="771" name="i1029" title="1029;484;137;">
            <a:extLst>
              <a:ext uri="{FF2B5EF4-FFF2-40B4-BE49-F238E27FC236}">
                <a16:creationId xmlns:a16="http://schemas.microsoft.com/office/drawing/2014/main" id="{322B682B-3F91-235B-A03F-C8B3C31EC149}"/>
              </a:ext>
            </a:extLst>
          </p:cNvPr>
          <p:cNvSpPr/>
          <p:nvPr/>
        </p:nvSpPr>
        <p:spPr>
          <a:xfrm>
            <a:off x="646113" y="1324293"/>
            <a:ext cx="11001375" cy="83121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0" name="i29" title="29;44;137;">
            <a:extLst>
              <a:ext uri="{FF2B5EF4-FFF2-40B4-BE49-F238E27FC236}">
                <a16:creationId xmlns:a16="http://schemas.microsoft.com/office/drawing/2014/main" id="{1525C7CF-F675-AAA6-934C-E742FA5144E2}"/>
              </a:ext>
            </a:extLst>
          </p:cNvPr>
          <p:cNvSpPr/>
          <p:nvPr/>
        </p:nvSpPr>
        <p:spPr>
          <a:xfrm>
            <a:off x="478472" y="1324293"/>
            <a:ext cx="160655" cy="8312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Customer Service</a:t>
            </a:r>
          </a:p>
        </p:txBody>
      </p:sp>
      <p:sp>
        <p:nvSpPr>
          <p:cNvPr id="769" name="i1028" title="1028;484;71;">
            <a:extLst>
              <a:ext uri="{FF2B5EF4-FFF2-40B4-BE49-F238E27FC236}">
                <a16:creationId xmlns:a16="http://schemas.microsoft.com/office/drawing/2014/main" id="{17E6C1EE-9B1B-41FF-BEEB-17D319DFD494}"/>
              </a:ext>
            </a:extLst>
          </p:cNvPr>
          <p:cNvSpPr/>
          <p:nvPr/>
        </p:nvSpPr>
        <p:spPr>
          <a:xfrm>
            <a:off x="646113" y="486093"/>
            <a:ext cx="11001375" cy="831214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" name="i28" title="28;44;71;">
            <a:extLst>
              <a:ext uri="{FF2B5EF4-FFF2-40B4-BE49-F238E27FC236}">
                <a16:creationId xmlns:a16="http://schemas.microsoft.com/office/drawing/2014/main" id="{920D1238-4159-6A13-B157-78D9F7CA2EB2}"/>
              </a:ext>
            </a:extLst>
          </p:cNvPr>
          <p:cNvSpPr/>
          <p:nvPr/>
        </p:nvSpPr>
        <p:spPr>
          <a:xfrm>
            <a:off x="478472" y="486093"/>
            <a:ext cx="160655" cy="83121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Policyholder</a:t>
            </a:r>
          </a:p>
        </p:txBody>
      </p:sp>
      <p:sp>
        <p:nvSpPr>
          <p:cNvPr id="701" name="i1" title="1;176;71;">
            <a:extLst>
              <a:ext uri="{FF2B5EF4-FFF2-40B4-BE49-F238E27FC236}">
                <a16:creationId xmlns:a16="http://schemas.microsoft.com/office/drawing/2014/main" id="{8D000DA6-BAD7-B4A0-722C-8D8CC43A4BF9}"/>
              </a:ext>
            </a:extLst>
          </p:cNvPr>
          <p:cNvSpPr/>
          <p:nvPr/>
        </p:nvSpPr>
        <p:spPr>
          <a:xfrm>
            <a:off x="1892935" y="643255"/>
            <a:ext cx="684530" cy="516890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00A0DC"/>
              </a:gs>
              <a:gs pos="100000">
                <a:srgbClr val="FFFFFF"/>
              </a:gs>
            </a:gsLst>
            <a:lin ang="5400000" scaled="1"/>
            <a:tileRect/>
          </a:gra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 dirty="0">
                <a:solidFill>
                  <a:srgbClr val="000000"/>
                </a:solidFill>
                <a:latin typeface="Arial" panose="020B0604020202020204" pitchFamily="34" charset="0"/>
              </a:rPr>
              <a:t>Submit Policy Alteration</a:t>
            </a:r>
          </a:p>
        </p:txBody>
      </p:sp>
      <p:sp>
        <p:nvSpPr>
          <p:cNvPr id="702" name="i2" title="2;176;137;">
            <a:extLst>
              <a:ext uri="{FF2B5EF4-FFF2-40B4-BE49-F238E27FC236}">
                <a16:creationId xmlns:a16="http://schemas.microsoft.com/office/drawing/2014/main" id="{B7CE79D5-C9AC-18A4-5A6F-6C34C2EBEC96}"/>
              </a:ext>
            </a:extLst>
          </p:cNvPr>
          <p:cNvSpPr/>
          <p:nvPr/>
        </p:nvSpPr>
        <p:spPr>
          <a:xfrm>
            <a:off x="1892935" y="1481455"/>
            <a:ext cx="684530" cy="516890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00A0DC"/>
              </a:gs>
              <a:gs pos="100000">
                <a:srgbClr val="FFFFFF"/>
              </a:gs>
            </a:gsLst>
            <a:lin ang="5400000" scaled="1"/>
            <a:tileRect/>
          </a:gra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>
                <a:solidFill>
                  <a:srgbClr val="000000"/>
                </a:solidFill>
                <a:latin typeface="Arial" panose="020B0604020202020204" pitchFamily="34" charset="0"/>
              </a:rPr>
              <a:t>Register Submission</a:t>
            </a:r>
          </a:p>
        </p:txBody>
      </p:sp>
      <p:sp>
        <p:nvSpPr>
          <p:cNvPr id="703" name="i3" title="3;264;203;">
            <a:extLst>
              <a:ext uri="{FF2B5EF4-FFF2-40B4-BE49-F238E27FC236}">
                <a16:creationId xmlns:a16="http://schemas.microsoft.com/office/drawing/2014/main" id="{6E33141E-0AFB-D13C-25E5-A085C5D7ACAD}"/>
              </a:ext>
            </a:extLst>
          </p:cNvPr>
          <p:cNvSpPr/>
          <p:nvPr/>
        </p:nvSpPr>
        <p:spPr>
          <a:xfrm>
            <a:off x="3010535" y="2319655"/>
            <a:ext cx="684530" cy="516890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00A0DC"/>
              </a:gs>
              <a:gs pos="100000">
                <a:srgbClr val="FFFFFF"/>
              </a:gs>
            </a:gsLst>
            <a:lin ang="5400000" scaled="1"/>
            <a:tileRect/>
          </a:gra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>
                <a:solidFill>
                  <a:srgbClr val="000000"/>
                </a:solidFill>
                <a:latin typeface="Arial" panose="020B0604020202020204" pitchFamily="34" charset="0"/>
              </a:rPr>
              <a:t>Verify Submission</a:t>
            </a:r>
          </a:p>
        </p:txBody>
      </p:sp>
      <p:sp>
        <p:nvSpPr>
          <p:cNvPr id="704" name="i4" title="4;440;269;">
            <a:extLst>
              <a:ext uri="{FF2B5EF4-FFF2-40B4-BE49-F238E27FC236}">
                <a16:creationId xmlns:a16="http://schemas.microsoft.com/office/drawing/2014/main" id="{E94C18DC-7C71-537A-1B98-9E5114939603}"/>
              </a:ext>
            </a:extLst>
          </p:cNvPr>
          <p:cNvSpPr/>
          <p:nvPr/>
        </p:nvSpPr>
        <p:spPr>
          <a:xfrm>
            <a:off x="5245735" y="3157855"/>
            <a:ext cx="684530" cy="516890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00A0DC"/>
              </a:gs>
              <a:gs pos="100000">
                <a:srgbClr val="FFFFFF"/>
              </a:gs>
            </a:gsLst>
            <a:lin ang="5400000" scaled="1"/>
            <a:tileRect/>
          </a:gra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>
                <a:solidFill>
                  <a:srgbClr val="000000"/>
                </a:solidFill>
                <a:latin typeface="Arial" panose="020B0604020202020204" pitchFamily="34" charset="0"/>
              </a:rPr>
              <a:t>Prepare Pending Letter</a:t>
            </a:r>
          </a:p>
        </p:txBody>
      </p:sp>
      <p:sp>
        <p:nvSpPr>
          <p:cNvPr id="705" name="i5" title="5;440;335;">
            <a:extLst>
              <a:ext uri="{FF2B5EF4-FFF2-40B4-BE49-F238E27FC236}">
                <a16:creationId xmlns:a16="http://schemas.microsoft.com/office/drawing/2014/main" id="{A628CF63-9DE9-3097-28F6-F22A104F1565}"/>
              </a:ext>
            </a:extLst>
          </p:cNvPr>
          <p:cNvSpPr/>
          <p:nvPr/>
        </p:nvSpPr>
        <p:spPr>
          <a:xfrm>
            <a:off x="5251323" y="4001643"/>
            <a:ext cx="673354" cy="505714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73A25D"/>
              </a:gs>
              <a:gs pos="100000">
                <a:srgbClr val="FFFFFF"/>
              </a:gs>
            </a:gsLst>
            <a:lin ang="5400000" scaled="1"/>
            <a:tileRect/>
          </a:gradFill>
          <a:ln w="25146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>
                <a:solidFill>
                  <a:srgbClr val="000000"/>
                </a:solidFill>
                <a:latin typeface="Arial" panose="020B0604020202020204" pitchFamily="34" charset="0"/>
              </a:rPr>
              <a:t>Confirm Premium Rate</a:t>
            </a:r>
          </a:p>
        </p:txBody>
      </p:sp>
      <p:sp>
        <p:nvSpPr>
          <p:cNvPr id="706" name="i1005" title="1005;440;350.675;">
            <a:extLst>
              <a:ext uri="{FF2B5EF4-FFF2-40B4-BE49-F238E27FC236}">
                <a16:creationId xmlns:a16="http://schemas.microsoft.com/office/drawing/2014/main" id="{94D96003-1A3E-9910-E39D-29A0FC82097B}"/>
              </a:ext>
            </a:extLst>
          </p:cNvPr>
          <p:cNvSpPr/>
          <p:nvPr/>
        </p:nvSpPr>
        <p:spPr>
          <a:xfrm>
            <a:off x="5556567" y="4422140"/>
            <a:ext cx="62866" cy="62865"/>
          </a:xfrm>
          <a:prstGeom prst="roundRect">
            <a:avLst>
              <a:gd name="adj" fmla="val 0"/>
            </a:avLst>
          </a:prstGeom>
          <a:solidFill>
            <a:srgbClr val="73A25D">
              <a:alpha val="0"/>
            </a:srgbClr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endParaRPr lang="en-ID" sz="57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7" name="i2005" title="2005;440;350.675;">
            <a:extLst>
              <a:ext uri="{FF2B5EF4-FFF2-40B4-BE49-F238E27FC236}">
                <a16:creationId xmlns:a16="http://schemas.microsoft.com/office/drawing/2014/main" id="{0D7B39B0-9EE9-5613-316A-51748F9AE746}"/>
              </a:ext>
            </a:extLst>
          </p:cNvPr>
          <p:cNvSpPr/>
          <p:nvPr/>
        </p:nvSpPr>
        <p:spPr>
          <a:xfrm>
            <a:off x="5570538" y="4436110"/>
            <a:ext cx="34925" cy="34925"/>
          </a:xfrm>
          <a:prstGeom prst="plus">
            <a:avLst>
              <a:gd name="adj" fmla="val 45000"/>
            </a:avLst>
          </a:prstGeom>
          <a:solidFill>
            <a:srgbClr val="00A0DC"/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8" name="i6" title="6;440;401;">
            <a:extLst>
              <a:ext uri="{FF2B5EF4-FFF2-40B4-BE49-F238E27FC236}">
                <a16:creationId xmlns:a16="http://schemas.microsoft.com/office/drawing/2014/main" id="{75D62B7A-A8F1-48ED-BF2B-B8192C4D7529}"/>
              </a:ext>
            </a:extLst>
          </p:cNvPr>
          <p:cNvSpPr/>
          <p:nvPr/>
        </p:nvSpPr>
        <p:spPr>
          <a:xfrm>
            <a:off x="5251323" y="4839843"/>
            <a:ext cx="673354" cy="505714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73A25D"/>
              </a:gs>
              <a:gs pos="100000">
                <a:srgbClr val="FFFFFF"/>
              </a:gs>
            </a:gsLst>
            <a:lin ang="5400000" scaled="1"/>
            <a:tileRect/>
          </a:gradFill>
          <a:ln w="25146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 dirty="0">
                <a:solidFill>
                  <a:srgbClr val="000000"/>
                </a:solidFill>
                <a:latin typeface="Arial" panose="020B0604020202020204" pitchFamily="34" charset="0"/>
              </a:rPr>
              <a:t>Confirm Underwriting</a:t>
            </a:r>
          </a:p>
        </p:txBody>
      </p:sp>
      <p:sp>
        <p:nvSpPr>
          <p:cNvPr id="709" name="i1006" title="1006;440;416.675;">
            <a:extLst>
              <a:ext uri="{FF2B5EF4-FFF2-40B4-BE49-F238E27FC236}">
                <a16:creationId xmlns:a16="http://schemas.microsoft.com/office/drawing/2014/main" id="{3BC1447F-EE72-A962-DCE8-3D75B95CE1D8}"/>
              </a:ext>
            </a:extLst>
          </p:cNvPr>
          <p:cNvSpPr/>
          <p:nvPr/>
        </p:nvSpPr>
        <p:spPr>
          <a:xfrm>
            <a:off x="5556567" y="5260340"/>
            <a:ext cx="62866" cy="62865"/>
          </a:xfrm>
          <a:prstGeom prst="roundRect">
            <a:avLst>
              <a:gd name="adj" fmla="val 0"/>
            </a:avLst>
          </a:prstGeom>
          <a:solidFill>
            <a:srgbClr val="73A25D">
              <a:alpha val="0"/>
            </a:srgbClr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endParaRPr lang="en-ID" sz="57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0" name="i2006" title="2006;440;416.675;">
            <a:extLst>
              <a:ext uri="{FF2B5EF4-FFF2-40B4-BE49-F238E27FC236}">
                <a16:creationId xmlns:a16="http://schemas.microsoft.com/office/drawing/2014/main" id="{920DC3CC-B07B-4A74-EE46-55A78D44291E}"/>
              </a:ext>
            </a:extLst>
          </p:cNvPr>
          <p:cNvSpPr/>
          <p:nvPr/>
        </p:nvSpPr>
        <p:spPr>
          <a:xfrm>
            <a:off x="5570538" y="5274310"/>
            <a:ext cx="34925" cy="34925"/>
          </a:xfrm>
          <a:prstGeom prst="plus">
            <a:avLst>
              <a:gd name="adj" fmla="val 45000"/>
            </a:avLst>
          </a:prstGeom>
          <a:solidFill>
            <a:srgbClr val="00A0DC"/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1" name="i7" title="7;440;467;">
            <a:extLst>
              <a:ext uri="{FF2B5EF4-FFF2-40B4-BE49-F238E27FC236}">
                <a16:creationId xmlns:a16="http://schemas.microsoft.com/office/drawing/2014/main" id="{BE8676EE-3F52-A9D9-A144-21C36104445E}"/>
              </a:ext>
            </a:extLst>
          </p:cNvPr>
          <p:cNvSpPr/>
          <p:nvPr/>
        </p:nvSpPr>
        <p:spPr>
          <a:xfrm>
            <a:off x="5251323" y="5678043"/>
            <a:ext cx="673354" cy="505714"/>
          </a:xfrm>
          <a:prstGeom prst="roundRect">
            <a:avLst>
              <a:gd name="adj" fmla="val 5658"/>
            </a:avLst>
          </a:prstGeom>
          <a:gradFill flip="none" rotWithShape="1">
            <a:gsLst>
              <a:gs pos="0">
                <a:srgbClr val="73A25D"/>
              </a:gs>
              <a:gs pos="100000">
                <a:srgbClr val="FFFFFF"/>
              </a:gs>
            </a:gsLst>
            <a:lin ang="5400000" scaled="1"/>
            <a:tileRect/>
          </a:gradFill>
          <a:ln w="25146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r>
              <a:rPr lang="en-ID" sz="572">
                <a:solidFill>
                  <a:srgbClr val="000000"/>
                </a:solidFill>
                <a:latin typeface="Arial" panose="020B0604020202020204" pitchFamily="34" charset="0"/>
              </a:rPr>
              <a:t>Return Premium Amount</a:t>
            </a:r>
          </a:p>
        </p:txBody>
      </p:sp>
      <p:sp>
        <p:nvSpPr>
          <p:cNvPr id="712" name="i1007" title="1007;440;482.675;">
            <a:extLst>
              <a:ext uri="{FF2B5EF4-FFF2-40B4-BE49-F238E27FC236}">
                <a16:creationId xmlns:a16="http://schemas.microsoft.com/office/drawing/2014/main" id="{78062BE2-CEC2-7FB8-F8CB-92742BDB9856}"/>
              </a:ext>
            </a:extLst>
          </p:cNvPr>
          <p:cNvSpPr/>
          <p:nvPr/>
        </p:nvSpPr>
        <p:spPr>
          <a:xfrm>
            <a:off x="5556567" y="6098540"/>
            <a:ext cx="62866" cy="62865"/>
          </a:xfrm>
          <a:prstGeom prst="roundRect">
            <a:avLst>
              <a:gd name="adj" fmla="val 0"/>
            </a:avLst>
          </a:prstGeom>
          <a:solidFill>
            <a:srgbClr val="73A25D">
              <a:alpha val="0"/>
            </a:srgbClr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500" tIns="0" rIns="63500" bIns="0" rtlCol="0" anchor="ctr"/>
          <a:lstStyle/>
          <a:p>
            <a:pPr algn="ctr"/>
            <a:endParaRPr lang="en-ID" sz="57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3" name="i2007" title="2007;440;482.675;">
            <a:extLst>
              <a:ext uri="{FF2B5EF4-FFF2-40B4-BE49-F238E27FC236}">
                <a16:creationId xmlns:a16="http://schemas.microsoft.com/office/drawing/2014/main" id="{BBE46D4B-D597-6A04-C5A6-66E6E28B14C8}"/>
              </a:ext>
            </a:extLst>
          </p:cNvPr>
          <p:cNvSpPr/>
          <p:nvPr/>
        </p:nvSpPr>
        <p:spPr>
          <a:xfrm>
            <a:off x="5570538" y="6112510"/>
            <a:ext cx="34925" cy="34925"/>
          </a:xfrm>
          <a:prstGeom prst="plus">
            <a:avLst>
              <a:gd name="adj" fmla="val 45000"/>
            </a:avLst>
          </a:prstGeom>
          <a:solidFill>
            <a:srgbClr val="00A0DC"/>
          </a:solidFill>
          <a:ln w="6985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4" name="i8" title="8;264;137;">
            <a:extLst>
              <a:ext uri="{FF2B5EF4-FFF2-40B4-BE49-F238E27FC236}">
                <a16:creationId xmlns:a16="http://schemas.microsoft.com/office/drawing/2014/main" id="{CD778FD6-5D5B-B27B-E22D-34A5CC279029}"/>
              </a:ext>
            </a:extLst>
          </p:cNvPr>
          <p:cNvSpPr/>
          <p:nvPr/>
        </p:nvSpPr>
        <p:spPr>
          <a:xfrm>
            <a:off x="3192145" y="1579245"/>
            <a:ext cx="321310" cy="321310"/>
          </a:xfrm>
          <a:prstGeom prst="diamond">
            <a:avLst/>
          </a:prstGeom>
          <a:solidFill>
            <a:schemeClr val="accent1">
              <a:alpha val="0"/>
            </a:schemeClr>
          </a:solidFill>
          <a:ln w="13970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5" name="i1008" title="1008;264;118.3;">
            <a:extLst>
              <a:ext uri="{FF2B5EF4-FFF2-40B4-BE49-F238E27FC236}">
                <a16:creationId xmlns:a16="http://schemas.microsoft.com/office/drawing/2014/main" id="{A770C10E-3E60-C18A-2C47-106EBEB103D5}"/>
              </a:ext>
            </a:extLst>
          </p:cNvPr>
          <p:cNvSpPr/>
          <p:nvPr/>
        </p:nvSpPr>
        <p:spPr>
          <a:xfrm>
            <a:off x="2932797" y="1453708"/>
            <a:ext cx="840005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Document Complete?</a:t>
            </a:r>
          </a:p>
        </p:txBody>
      </p:sp>
      <p:sp>
        <p:nvSpPr>
          <p:cNvPr id="716" name="i9" title="9;352;203;">
            <a:extLst>
              <a:ext uri="{FF2B5EF4-FFF2-40B4-BE49-F238E27FC236}">
                <a16:creationId xmlns:a16="http://schemas.microsoft.com/office/drawing/2014/main" id="{DB8C0806-D625-4028-C6F1-6ECEACB3E9D5}"/>
              </a:ext>
            </a:extLst>
          </p:cNvPr>
          <p:cNvSpPr/>
          <p:nvPr/>
        </p:nvSpPr>
        <p:spPr>
          <a:xfrm>
            <a:off x="4309745" y="2417445"/>
            <a:ext cx="321310" cy="321310"/>
          </a:xfrm>
          <a:prstGeom prst="diamond">
            <a:avLst/>
          </a:prstGeom>
          <a:solidFill>
            <a:schemeClr val="accent1">
              <a:alpha val="0"/>
            </a:schemeClr>
          </a:solidFill>
          <a:ln w="13970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7" name="i1009" title="1009;352;184.3;">
            <a:extLst>
              <a:ext uri="{FF2B5EF4-FFF2-40B4-BE49-F238E27FC236}">
                <a16:creationId xmlns:a16="http://schemas.microsoft.com/office/drawing/2014/main" id="{D79817D9-2B74-99DA-1F75-10733C38C01D}"/>
              </a:ext>
            </a:extLst>
          </p:cNvPr>
          <p:cNvSpPr/>
          <p:nvPr/>
        </p:nvSpPr>
        <p:spPr>
          <a:xfrm>
            <a:off x="4073056" y="2291908"/>
            <a:ext cx="794687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Financial Alteration?</a:t>
            </a:r>
          </a:p>
        </p:txBody>
      </p:sp>
      <p:sp>
        <p:nvSpPr>
          <p:cNvPr id="718" name="i10" title="10;352;269;">
            <a:extLst>
              <a:ext uri="{FF2B5EF4-FFF2-40B4-BE49-F238E27FC236}">
                <a16:creationId xmlns:a16="http://schemas.microsoft.com/office/drawing/2014/main" id="{35171235-0C36-1972-B7F1-1700A21BC949}"/>
              </a:ext>
            </a:extLst>
          </p:cNvPr>
          <p:cNvSpPr/>
          <p:nvPr/>
        </p:nvSpPr>
        <p:spPr>
          <a:xfrm>
            <a:off x="4309745" y="3255645"/>
            <a:ext cx="321310" cy="321310"/>
          </a:xfrm>
          <a:prstGeom prst="diamond">
            <a:avLst/>
          </a:prstGeom>
          <a:solidFill>
            <a:schemeClr val="accent1">
              <a:alpha val="0"/>
            </a:schemeClr>
          </a:solidFill>
          <a:ln w="13970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9" name="i1010" title="1010;352;287.7;">
            <a:extLst>
              <a:ext uri="{FF2B5EF4-FFF2-40B4-BE49-F238E27FC236}">
                <a16:creationId xmlns:a16="http://schemas.microsoft.com/office/drawing/2014/main" id="{9D71F30C-3CAE-8EB0-E1EE-C405C58E3F5B}"/>
              </a:ext>
            </a:extLst>
          </p:cNvPr>
          <p:cNvSpPr/>
          <p:nvPr/>
        </p:nvSpPr>
        <p:spPr>
          <a:xfrm>
            <a:off x="4112710" y="3605088"/>
            <a:ext cx="71538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Wait for Birthday?</a:t>
            </a:r>
          </a:p>
        </p:txBody>
      </p:sp>
      <p:sp>
        <p:nvSpPr>
          <p:cNvPr id="720" name="i11" title="11;616;269;">
            <a:extLst>
              <a:ext uri="{FF2B5EF4-FFF2-40B4-BE49-F238E27FC236}">
                <a16:creationId xmlns:a16="http://schemas.microsoft.com/office/drawing/2014/main" id="{1F09F510-1E32-F34F-BC7E-1AC596895575}"/>
              </a:ext>
            </a:extLst>
          </p:cNvPr>
          <p:cNvSpPr/>
          <p:nvPr/>
        </p:nvSpPr>
        <p:spPr>
          <a:xfrm>
            <a:off x="7662545" y="3255645"/>
            <a:ext cx="321310" cy="321310"/>
          </a:xfrm>
          <a:prstGeom prst="diamond">
            <a:avLst/>
          </a:prstGeom>
          <a:solidFill>
            <a:schemeClr val="accent1">
              <a:alpha val="0"/>
            </a:schemeClr>
          </a:solidFill>
          <a:ln w="13970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1" name="i1011" title="1011;616;250.3;">
            <a:extLst>
              <a:ext uri="{FF2B5EF4-FFF2-40B4-BE49-F238E27FC236}">
                <a16:creationId xmlns:a16="http://schemas.microsoft.com/office/drawing/2014/main" id="{0A84A67A-36DE-0BEF-7CC8-CF9BBC1DE13D}"/>
              </a:ext>
            </a:extLst>
          </p:cNvPr>
          <p:cNvSpPr/>
          <p:nvPr/>
        </p:nvSpPr>
        <p:spPr>
          <a:xfrm>
            <a:off x="7502736" y="3130108"/>
            <a:ext cx="640928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Less Premium?</a:t>
            </a:r>
          </a:p>
        </p:txBody>
      </p:sp>
      <p:sp>
        <p:nvSpPr>
          <p:cNvPr id="722" name="i15" title="15;264;269;">
            <a:extLst>
              <a:ext uri="{FF2B5EF4-FFF2-40B4-BE49-F238E27FC236}">
                <a16:creationId xmlns:a16="http://schemas.microsoft.com/office/drawing/2014/main" id="{1F8E7E0F-4FA3-A378-B9B7-FE5846ED33F9}"/>
              </a:ext>
            </a:extLst>
          </p:cNvPr>
          <p:cNvSpPr/>
          <p:nvPr/>
        </p:nvSpPr>
        <p:spPr>
          <a:xfrm>
            <a:off x="3192145" y="3255645"/>
            <a:ext cx="321310" cy="321310"/>
          </a:xfrm>
          <a:prstGeom prst="diamond">
            <a:avLst/>
          </a:prstGeom>
          <a:solidFill>
            <a:schemeClr val="accent1">
              <a:alpha val="0"/>
            </a:schemeClr>
          </a:solidFill>
          <a:ln w="13970">
            <a:solidFill>
              <a:srgbClr val="00A0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3" name="i1015" title="1015;264;250.3;">
            <a:extLst>
              <a:ext uri="{FF2B5EF4-FFF2-40B4-BE49-F238E27FC236}">
                <a16:creationId xmlns:a16="http://schemas.microsoft.com/office/drawing/2014/main" id="{4952CDF0-3A50-E8EB-D677-96A801C10AA1}"/>
              </a:ext>
            </a:extLst>
          </p:cNvPr>
          <p:cNvSpPr/>
          <p:nvPr/>
        </p:nvSpPr>
        <p:spPr>
          <a:xfrm>
            <a:off x="2855869" y="3130108"/>
            <a:ext cx="993862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Alter Sum Assured/ Rider?</a:t>
            </a:r>
          </a:p>
        </p:txBody>
      </p:sp>
      <p:sp>
        <p:nvSpPr>
          <p:cNvPr id="724" name="i12" title="12;88;71;">
            <a:extLst>
              <a:ext uri="{FF2B5EF4-FFF2-40B4-BE49-F238E27FC236}">
                <a16:creationId xmlns:a16="http://schemas.microsoft.com/office/drawing/2014/main" id="{45394DC8-901E-B254-92DA-563E2F785A23}"/>
              </a:ext>
            </a:extLst>
          </p:cNvPr>
          <p:cNvSpPr/>
          <p:nvPr/>
        </p:nvSpPr>
        <p:spPr>
          <a:xfrm>
            <a:off x="1012825" y="796925"/>
            <a:ext cx="209550" cy="209550"/>
          </a:xfrm>
          <a:prstGeom prst="ellipse">
            <a:avLst/>
          </a:prstGeom>
          <a:solidFill>
            <a:srgbClr val="73A25D"/>
          </a:soli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5" name="i1012" title="1012;88;56.7;">
            <a:extLst>
              <a:ext uri="{FF2B5EF4-FFF2-40B4-BE49-F238E27FC236}">
                <a16:creationId xmlns:a16="http://schemas.microsoft.com/office/drawing/2014/main" id="{D455BCA0-1E81-C88B-E780-E6116836476D}"/>
              </a:ext>
            </a:extLst>
          </p:cNvPr>
          <p:cNvSpPr/>
          <p:nvPr/>
        </p:nvSpPr>
        <p:spPr>
          <a:xfrm>
            <a:off x="830315" y="671388"/>
            <a:ext cx="57457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Start Process</a:t>
            </a:r>
          </a:p>
        </p:txBody>
      </p:sp>
      <p:sp>
        <p:nvSpPr>
          <p:cNvPr id="726" name="i13" title="13;616;71;">
            <a:extLst>
              <a:ext uri="{FF2B5EF4-FFF2-40B4-BE49-F238E27FC236}">
                <a16:creationId xmlns:a16="http://schemas.microsoft.com/office/drawing/2014/main" id="{8D0EA64A-83DD-15BF-199B-BFEB71B21F41}"/>
              </a:ext>
            </a:extLst>
          </p:cNvPr>
          <p:cNvSpPr/>
          <p:nvPr/>
        </p:nvSpPr>
        <p:spPr>
          <a:xfrm>
            <a:off x="7724013" y="802513"/>
            <a:ext cx="198374" cy="198374"/>
          </a:xfrm>
          <a:prstGeom prst="ellipse">
            <a:avLst/>
          </a:prstGeom>
          <a:solidFill>
            <a:srgbClr val="CA6553"/>
          </a:solidFill>
          <a:ln w="25146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7" name="i1013" title="1013;616;56.7;">
            <a:extLst>
              <a:ext uri="{FF2B5EF4-FFF2-40B4-BE49-F238E27FC236}">
                <a16:creationId xmlns:a16="http://schemas.microsoft.com/office/drawing/2014/main" id="{7B5EAD00-BD15-DD42-9EE6-AAD8971CEACD}"/>
              </a:ext>
            </a:extLst>
          </p:cNvPr>
          <p:cNvSpPr/>
          <p:nvPr/>
        </p:nvSpPr>
        <p:spPr>
          <a:xfrm>
            <a:off x="7548863" y="671388"/>
            <a:ext cx="548674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End Process</a:t>
            </a:r>
          </a:p>
        </p:txBody>
      </p:sp>
      <p:sp>
        <p:nvSpPr>
          <p:cNvPr id="728" name="i14" title="14;264;401;">
            <a:extLst>
              <a:ext uri="{FF2B5EF4-FFF2-40B4-BE49-F238E27FC236}">
                <a16:creationId xmlns:a16="http://schemas.microsoft.com/office/drawing/2014/main" id="{9724FB06-6F6B-6E03-55C8-A28AF82EEEA1}"/>
              </a:ext>
            </a:extLst>
          </p:cNvPr>
          <p:cNvSpPr/>
          <p:nvPr/>
        </p:nvSpPr>
        <p:spPr>
          <a:xfrm>
            <a:off x="3248025" y="4987925"/>
            <a:ext cx="209550" cy="209550"/>
          </a:xfrm>
          <a:prstGeom prst="ellipse">
            <a:avLst/>
          </a:prstGeom>
          <a:solidFill>
            <a:srgbClr val="73A25D"/>
          </a:solidFill>
          <a:ln w="1397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5" name="i1014" title="1014;264.33;401;">
            <a:extLst>
              <a:ext uri="{FF2B5EF4-FFF2-40B4-BE49-F238E27FC236}">
                <a16:creationId xmlns:a16="http://schemas.microsoft.com/office/drawing/2014/main" id="{D49FE733-A868-58C5-EFCF-9B19904BA561}"/>
              </a:ext>
            </a:extLst>
          </p:cNvPr>
          <p:cNvSpPr/>
          <p:nvPr/>
        </p:nvSpPr>
        <p:spPr>
          <a:xfrm>
            <a:off x="3269674" y="5008260"/>
            <a:ext cx="168070" cy="166640"/>
          </a:xfrm>
          <a:custGeom>
            <a:avLst/>
            <a:gdLst>
              <a:gd name="connsiteX0" fmla="*/ 61946 w 168070"/>
              <a:gd name="connsiteY0" fmla="*/ 162591 h 166640"/>
              <a:gd name="connsiteX1" fmla="*/ 92034 w 168070"/>
              <a:gd name="connsiteY1" fmla="*/ 165773 h 166640"/>
              <a:gd name="connsiteX2" fmla="*/ 67443 w 168070"/>
              <a:gd name="connsiteY2" fmla="*/ 164647 h 166640"/>
              <a:gd name="connsiteX3" fmla="*/ 111135 w 168070"/>
              <a:gd name="connsiteY3" fmla="*/ 160919 h 166640"/>
              <a:gd name="connsiteX4" fmla="*/ 100238 w 168070"/>
              <a:gd name="connsiteY4" fmla="*/ 166640 h 166640"/>
              <a:gd name="connsiteX5" fmla="*/ 92034 w 168070"/>
              <a:gd name="connsiteY5" fmla="*/ 165773 h 166640"/>
              <a:gd name="connsiteX6" fmla="*/ 93188 w 168070"/>
              <a:gd name="connsiteY6" fmla="*/ 165825 h 166640"/>
              <a:gd name="connsiteX7" fmla="*/ 44550 w 168070"/>
              <a:gd name="connsiteY7" fmla="*/ 156083 h 166640"/>
              <a:gd name="connsiteX8" fmla="*/ 61946 w 168070"/>
              <a:gd name="connsiteY8" fmla="*/ 162591 h 166640"/>
              <a:gd name="connsiteX9" fmla="*/ 51008 w 168070"/>
              <a:gd name="connsiteY9" fmla="*/ 161434 h 166640"/>
              <a:gd name="connsiteX10" fmla="*/ 122837 w 168070"/>
              <a:gd name="connsiteY10" fmla="*/ 154776 h 166640"/>
              <a:gd name="connsiteX11" fmla="*/ 118041 w 168070"/>
              <a:gd name="connsiteY11" fmla="*/ 159031 h 166640"/>
              <a:gd name="connsiteX12" fmla="*/ 111135 w 168070"/>
              <a:gd name="connsiteY12" fmla="*/ 160919 h 166640"/>
              <a:gd name="connsiteX13" fmla="*/ 82227 w 168070"/>
              <a:gd name="connsiteY13" fmla="*/ 152671 h 166640"/>
              <a:gd name="connsiteX14" fmla="*/ 85952 w 168070"/>
              <a:gd name="connsiteY14" fmla="*/ 152671 h 166640"/>
              <a:gd name="connsiteX15" fmla="*/ 85952 w 168070"/>
              <a:gd name="connsiteY15" fmla="*/ 163300 h 166640"/>
              <a:gd name="connsiteX16" fmla="*/ 82227 w 168070"/>
              <a:gd name="connsiteY16" fmla="*/ 163300 h 166640"/>
              <a:gd name="connsiteX17" fmla="*/ 48511 w 168070"/>
              <a:gd name="connsiteY17" fmla="*/ 142645 h 166640"/>
              <a:gd name="connsiteX18" fmla="*/ 51726 w 168070"/>
              <a:gd name="connsiteY18" fmla="*/ 144526 h 166640"/>
              <a:gd name="connsiteX19" fmla="*/ 46097 w 168070"/>
              <a:gd name="connsiteY19" fmla="*/ 153643 h 166640"/>
              <a:gd name="connsiteX20" fmla="*/ 42880 w 168070"/>
              <a:gd name="connsiteY20" fmla="*/ 151762 h 166640"/>
              <a:gd name="connsiteX21" fmla="*/ 48509 w 168070"/>
              <a:gd name="connsiteY21" fmla="*/ 142646 h 166640"/>
              <a:gd name="connsiteX22" fmla="*/ 120004 w 168070"/>
              <a:gd name="connsiteY22" fmla="*/ 142342 h 166640"/>
              <a:gd name="connsiteX23" fmla="*/ 125298 w 168070"/>
              <a:gd name="connsiteY23" fmla="*/ 151763 h 166640"/>
              <a:gd name="connsiteX24" fmla="*/ 122081 w 168070"/>
              <a:gd name="connsiteY24" fmla="*/ 153643 h 166640"/>
              <a:gd name="connsiteX25" fmla="*/ 116787 w 168070"/>
              <a:gd name="connsiteY25" fmla="*/ 144222 h 166640"/>
              <a:gd name="connsiteX26" fmla="*/ 116788 w 168070"/>
              <a:gd name="connsiteY26" fmla="*/ 144223 h 166640"/>
              <a:gd name="connsiteX27" fmla="*/ 120004 w 168070"/>
              <a:gd name="connsiteY27" fmla="*/ 142342 h 166640"/>
              <a:gd name="connsiteX28" fmla="*/ 22735 w 168070"/>
              <a:gd name="connsiteY28" fmla="*/ 138008 h 166640"/>
              <a:gd name="connsiteX29" fmla="*/ 44550 w 168070"/>
              <a:gd name="connsiteY29" fmla="*/ 156083 h 166640"/>
              <a:gd name="connsiteX30" fmla="*/ 44037 w 168070"/>
              <a:gd name="connsiteY30" fmla="*/ 155892 h 166640"/>
              <a:gd name="connsiteX31" fmla="*/ 24627 w 168070"/>
              <a:gd name="connsiteY31" fmla="*/ 140706 h 166640"/>
              <a:gd name="connsiteX32" fmla="*/ 150531 w 168070"/>
              <a:gd name="connsiteY32" fmla="*/ 130200 h 166640"/>
              <a:gd name="connsiteX33" fmla="*/ 142871 w 168070"/>
              <a:gd name="connsiteY33" fmla="*/ 144257 h 166640"/>
              <a:gd name="connsiteX34" fmla="*/ 122837 w 168070"/>
              <a:gd name="connsiteY34" fmla="*/ 154776 h 166640"/>
              <a:gd name="connsiteX35" fmla="*/ 11531 w 168070"/>
              <a:gd name="connsiteY35" fmla="*/ 122030 h 166640"/>
              <a:gd name="connsiteX36" fmla="*/ 22735 w 168070"/>
              <a:gd name="connsiteY36" fmla="*/ 138008 h 166640"/>
              <a:gd name="connsiteX37" fmla="*/ 14251 w 168070"/>
              <a:gd name="connsiteY37" fmla="*/ 130978 h 166640"/>
              <a:gd name="connsiteX38" fmla="*/ 142667 w 168070"/>
              <a:gd name="connsiteY38" fmla="*/ 120119 h 166640"/>
              <a:gd name="connsiteX39" fmla="*/ 142667 w 168070"/>
              <a:gd name="connsiteY39" fmla="*/ 120119 h 166640"/>
              <a:gd name="connsiteX40" fmla="*/ 142666 w 168070"/>
              <a:gd name="connsiteY40" fmla="*/ 120121 h 166640"/>
              <a:gd name="connsiteX41" fmla="*/ 144547 w 168070"/>
              <a:gd name="connsiteY41" fmla="*/ 116903 h 166640"/>
              <a:gd name="connsiteX42" fmla="*/ 153633 w 168070"/>
              <a:gd name="connsiteY42" fmla="*/ 122092 h 166640"/>
              <a:gd name="connsiteX43" fmla="*/ 151753 w 168070"/>
              <a:gd name="connsiteY43" fmla="*/ 125309 h 166640"/>
              <a:gd name="connsiteX44" fmla="*/ 142667 w 168070"/>
              <a:gd name="connsiteY44" fmla="*/ 120119 h 166640"/>
              <a:gd name="connsiteX45" fmla="*/ 23765 w 168070"/>
              <a:gd name="connsiteY45" fmla="*/ 116593 h 166640"/>
              <a:gd name="connsiteX46" fmla="*/ 25645 w 168070"/>
              <a:gd name="connsiteY46" fmla="*/ 119812 h 166640"/>
              <a:gd name="connsiteX47" fmla="*/ 16425 w 168070"/>
              <a:gd name="connsiteY47" fmla="*/ 125306 h 166640"/>
              <a:gd name="connsiteX48" fmla="*/ 14545 w 168070"/>
              <a:gd name="connsiteY48" fmla="*/ 122089 h 166640"/>
              <a:gd name="connsiteX49" fmla="*/ 23765 w 168070"/>
              <a:gd name="connsiteY49" fmla="*/ 116595 h 166640"/>
              <a:gd name="connsiteX50" fmla="*/ 160258 w 168070"/>
              <a:gd name="connsiteY50" fmla="*/ 112350 h 166640"/>
              <a:gd name="connsiteX51" fmla="*/ 154430 w 168070"/>
              <a:gd name="connsiteY51" fmla="*/ 126740 h 166640"/>
              <a:gd name="connsiteX52" fmla="*/ 150531 w 168070"/>
              <a:gd name="connsiteY52" fmla="*/ 130200 h 166640"/>
              <a:gd name="connsiteX53" fmla="*/ 2480 w 168070"/>
              <a:gd name="connsiteY53" fmla="*/ 92258 h 166640"/>
              <a:gd name="connsiteX54" fmla="*/ 11531 w 168070"/>
              <a:gd name="connsiteY54" fmla="*/ 122030 h 166640"/>
              <a:gd name="connsiteX55" fmla="*/ 10469 w 168070"/>
              <a:gd name="connsiteY55" fmla="*/ 120516 h 166640"/>
              <a:gd name="connsiteX56" fmla="*/ 2820 w 168070"/>
              <a:gd name="connsiteY56" fmla="*/ 96746 h 166640"/>
              <a:gd name="connsiteX57" fmla="*/ 0 w 168070"/>
              <a:gd name="connsiteY57" fmla="*/ 84098 h 166640"/>
              <a:gd name="connsiteX58" fmla="*/ 1860 w 168070"/>
              <a:gd name="connsiteY58" fmla="*/ 84098 h 166640"/>
              <a:gd name="connsiteX59" fmla="*/ 1860 w 168070"/>
              <a:gd name="connsiteY59" fmla="*/ 84099 h 166640"/>
              <a:gd name="connsiteX60" fmla="*/ 1861 w 168070"/>
              <a:gd name="connsiteY60" fmla="*/ 84098 h 166640"/>
              <a:gd name="connsiteX61" fmla="*/ 1863 w 168070"/>
              <a:gd name="connsiteY61" fmla="*/ 84098 h 166640"/>
              <a:gd name="connsiteX62" fmla="*/ 2480 w 168070"/>
              <a:gd name="connsiteY62" fmla="*/ 92258 h 166640"/>
              <a:gd name="connsiteX63" fmla="*/ 1860 w 168070"/>
              <a:gd name="connsiteY63" fmla="*/ 84097 h 166640"/>
              <a:gd name="connsiteX64" fmla="*/ 1863 w 168070"/>
              <a:gd name="connsiteY64" fmla="*/ 84097 h 166640"/>
              <a:gd name="connsiteX65" fmla="*/ 1861 w 168070"/>
              <a:gd name="connsiteY65" fmla="*/ 84098 h 166640"/>
              <a:gd name="connsiteX66" fmla="*/ 1860 w 168070"/>
              <a:gd name="connsiteY66" fmla="*/ 84098 h 166640"/>
              <a:gd name="connsiteX67" fmla="*/ 152635 w 168070"/>
              <a:gd name="connsiteY67" fmla="*/ 82236 h 166640"/>
              <a:gd name="connsiteX68" fmla="*/ 163289 w 168070"/>
              <a:gd name="connsiteY68" fmla="*/ 82236 h 166640"/>
              <a:gd name="connsiteX69" fmla="*/ 163289 w 168070"/>
              <a:gd name="connsiteY69" fmla="*/ 85962 h 166640"/>
              <a:gd name="connsiteX70" fmla="*/ 152635 w 168070"/>
              <a:gd name="connsiteY70" fmla="*/ 85962 h 166640"/>
              <a:gd name="connsiteX71" fmla="*/ 152635 w 168070"/>
              <a:gd name="connsiteY71" fmla="*/ 82236 h 166640"/>
              <a:gd name="connsiteX72" fmla="*/ 4889 w 168070"/>
              <a:gd name="connsiteY72" fmla="*/ 82236 h 166640"/>
              <a:gd name="connsiteX73" fmla="*/ 15355 w 168070"/>
              <a:gd name="connsiteY73" fmla="*/ 82236 h 166640"/>
              <a:gd name="connsiteX74" fmla="*/ 15355 w 168070"/>
              <a:gd name="connsiteY74" fmla="*/ 85962 h 166640"/>
              <a:gd name="connsiteX75" fmla="*/ 4889 w 168070"/>
              <a:gd name="connsiteY75" fmla="*/ 85962 h 166640"/>
              <a:gd name="connsiteX76" fmla="*/ 4889 w 168070"/>
              <a:gd name="connsiteY76" fmla="*/ 82236 h 166640"/>
              <a:gd name="connsiteX77" fmla="*/ 83292 w 168070"/>
              <a:gd name="connsiteY77" fmla="*/ 81045 h 166640"/>
              <a:gd name="connsiteX78" fmla="*/ 84730 w 168070"/>
              <a:gd name="connsiteY78" fmla="*/ 83533 h 166640"/>
              <a:gd name="connsiteX79" fmla="*/ 84735 w 168070"/>
              <a:gd name="connsiteY79" fmla="*/ 83534 h 166640"/>
              <a:gd name="connsiteX80" fmla="*/ 83450 w 168070"/>
              <a:gd name="connsiteY80" fmla="*/ 84282 h 166640"/>
              <a:gd name="connsiteX81" fmla="*/ 83292 w 168070"/>
              <a:gd name="connsiteY81" fmla="*/ 84282 h 166640"/>
              <a:gd name="connsiteX82" fmla="*/ 83292 w 168070"/>
              <a:gd name="connsiteY82" fmla="*/ 80309 h 166640"/>
              <a:gd name="connsiteX83" fmla="*/ 83292 w 168070"/>
              <a:gd name="connsiteY83" fmla="*/ 81045 h 166640"/>
              <a:gd name="connsiteX84" fmla="*/ 83022 w 168070"/>
              <a:gd name="connsiteY84" fmla="*/ 80578 h 166640"/>
              <a:gd name="connsiteX85" fmla="*/ 85155 w 168070"/>
              <a:gd name="connsiteY85" fmla="*/ 79982 h 166640"/>
              <a:gd name="connsiteX86" fmla="*/ 89174 w 168070"/>
              <a:gd name="connsiteY86" fmla="*/ 84001 h 166640"/>
              <a:gd name="connsiteX87" fmla="*/ 84518 w 168070"/>
              <a:gd name="connsiteY87" fmla="*/ 88658 h 166640"/>
              <a:gd name="connsiteX88" fmla="*/ 84255 w 168070"/>
              <a:gd name="connsiteY88" fmla="*/ 88658 h 166640"/>
              <a:gd name="connsiteX89" fmla="*/ 79599 w 168070"/>
              <a:gd name="connsiteY89" fmla="*/ 84001 h 166640"/>
              <a:gd name="connsiteX90" fmla="*/ 81659 w 168070"/>
              <a:gd name="connsiteY90" fmla="*/ 81941 h 166640"/>
              <a:gd name="connsiteX91" fmla="*/ 83122 w 168070"/>
              <a:gd name="connsiteY91" fmla="*/ 84473 h 166640"/>
              <a:gd name="connsiteX92" fmla="*/ 83450 w 168070"/>
              <a:gd name="connsiteY92" fmla="*/ 84282 h 166640"/>
              <a:gd name="connsiteX93" fmla="*/ 85155 w 168070"/>
              <a:gd name="connsiteY93" fmla="*/ 84282 h 166640"/>
              <a:gd name="connsiteX94" fmla="*/ 151754 w 168070"/>
              <a:gd name="connsiteY94" fmla="*/ 42892 h 166640"/>
              <a:gd name="connsiteX95" fmla="*/ 152355 w 168070"/>
              <a:gd name="connsiteY95" fmla="*/ 43919 h 166640"/>
              <a:gd name="connsiteX96" fmla="*/ 153304 w 168070"/>
              <a:gd name="connsiteY96" fmla="*/ 46305 h 166640"/>
              <a:gd name="connsiteX97" fmla="*/ 144414 w 168070"/>
              <a:gd name="connsiteY97" fmla="*/ 51603 h 166640"/>
              <a:gd name="connsiteX98" fmla="*/ 144415 w 168070"/>
              <a:gd name="connsiteY98" fmla="*/ 51605 h 166640"/>
              <a:gd name="connsiteX99" fmla="*/ 142534 w 168070"/>
              <a:gd name="connsiteY99" fmla="*/ 48386 h 166640"/>
              <a:gd name="connsiteX100" fmla="*/ 151754 w 168070"/>
              <a:gd name="connsiteY100" fmla="*/ 42892 h 166640"/>
              <a:gd name="connsiteX101" fmla="*/ 16425 w 168070"/>
              <a:gd name="connsiteY101" fmla="*/ 42892 h 166640"/>
              <a:gd name="connsiteX102" fmla="*/ 25779 w 168070"/>
              <a:gd name="connsiteY102" fmla="*/ 48090 h 166640"/>
              <a:gd name="connsiteX103" fmla="*/ 25779 w 168070"/>
              <a:gd name="connsiteY103" fmla="*/ 48092 h 166640"/>
              <a:gd name="connsiteX104" fmla="*/ 23899 w 168070"/>
              <a:gd name="connsiteY104" fmla="*/ 51307 h 166640"/>
              <a:gd name="connsiteX105" fmla="*/ 14545 w 168070"/>
              <a:gd name="connsiteY105" fmla="*/ 46109 h 166640"/>
              <a:gd name="connsiteX106" fmla="*/ 16425 w 168070"/>
              <a:gd name="connsiteY106" fmla="*/ 42892 h 166640"/>
              <a:gd name="connsiteX107" fmla="*/ 83292 w 168070"/>
              <a:gd name="connsiteY107" fmla="*/ 42439 h 166640"/>
              <a:gd name="connsiteX108" fmla="*/ 85155 w 168070"/>
              <a:gd name="connsiteY108" fmla="*/ 42439 h 166640"/>
              <a:gd name="connsiteX109" fmla="*/ 85155 w 168070"/>
              <a:gd name="connsiteY109" fmla="*/ 79982 h 166640"/>
              <a:gd name="connsiteX110" fmla="*/ 84518 w 168070"/>
              <a:gd name="connsiteY110" fmla="*/ 79345 h 166640"/>
              <a:gd name="connsiteX111" fmla="*/ 84255 w 168070"/>
              <a:gd name="connsiteY111" fmla="*/ 79345 h 166640"/>
              <a:gd name="connsiteX112" fmla="*/ 83292 w 168070"/>
              <a:gd name="connsiteY112" fmla="*/ 80309 h 166640"/>
              <a:gd name="connsiteX113" fmla="*/ 14728 w 168070"/>
              <a:gd name="connsiteY113" fmla="*/ 41067 h 166640"/>
              <a:gd name="connsiteX114" fmla="*/ 5759 w 168070"/>
              <a:gd name="connsiteY114" fmla="*/ 59162 h 166640"/>
              <a:gd name="connsiteX115" fmla="*/ 1860 w 168070"/>
              <a:gd name="connsiteY115" fmla="*/ 84097 h 166640"/>
              <a:gd name="connsiteX116" fmla="*/ 1 w 168070"/>
              <a:gd name="connsiteY116" fmla="*/ 84097 h 166640"/>
              <a:gd name="connsiteX117" fmla="*/ 7552 w 168070"/>
              <a:gd name="connsiteY117" fmla="*/ 49206 h 166640"/>
              <a:gd name="connsiteX118" fmla="*/ 149662 w 168070"/>
              <a:gd name="connsiteY118" fmla="*/ 37149 h 166640"/>
              <a:gd name="connsiteX119" fmla="*/ 162090 w 168070"/>
              <a:gd name="connsiteY119" fmla="*/ 52607 h 166640"/>
              <a:gd name="connsiteX120" fmla="*/ 166261 w 168070"/>
              <a:gd name="connsiteY120" fmla="*/ 101334 h 166640"/>
              <a:gd name="connsiteX121" fmla="*/ 160258 w 168070"/>
              <a:gd name="connsiteY121" fmla="*/ 112350 h 166640"/>
              <a:gd name="connsiteX122" fmla="*/ 163977 w 168070"/>
              <a:gd name="connsiteY122" fmla="*/ 103167 h 166640"/>
              <a:gd name="connsiteX123" fmla="*/ 165955 w 168070"/>
              <a:gd name="connsiteY123" fmla="*/ 78116 h 166640"/>
              <a:gd name="connsiteX124" fmla="*/ 153304 w 168070"/>
              <a:gd name="connsiteY124" fmla="*/ 46305 h 166640"/>
              <a:gd name="connsiteX125" fmla="*/ 153634 w 168070"/>
              <a:gd name="connsiteY125" fmla="*/ 46108 h 166640"/>
              <a:gd name="connsiteX126" fmla="*/ 152355 w 168070"/>
              <a:gd name="connsiteY126" fmla="*/ 43919 h 166640"/>
              <a:gd name="connsiteX127" fmla="*/ 22313 w 168070"/>
              <a:gd name="connsiteY127" fmla="*/ 32465 h 166640"/>
              <a:gd name="connsiteX128" fmla="*/ 14728 w 168070"/>
              <a:gd name="connsiteY128" fmla="*/ 41067 h 166640"/>
              <a:gd name="connsiteX129" fmla="*/ 16968 w 168070"/>
              <a:gd name="connsiteY129" fmla="*/ 36549 h 166640"/>
              <a:gd name="connsiteX130" fmla="*/ 54933 w 168070"/>
              <a:gd name="connsiteY130" fmla="*/ 31974 h 166640"/>
              <a:gd name="connsiteX131" fmla="*/ 57140 w 168070"/>
              <a:gd name="connsiteY131" fmla="*/ 35793 h 166640"/>
              <a:gd name="connsiteX132" fmla="*/ 83022 w 168070"/>
              <a:gd name="connsiteY132" fmla="*/ 80578 h 166640"/>
              <a:gd name="connsiteX133" fmla="*/ 81659 w 168070"/>
              <a:gd name="connsiteY133" fmla="*/ 81941 h 166640"/>
              <a:gd name="connsiteX134" fmla="*/ 80915 w 168070"/>
              <a:gd name="connsiteY134" fmla="*/ 80654 h 166640"/>
              <a:gd name="connsiteX135" fmla="*/ 53324 w 168070"/>
              <a:gd name="connsiteY135" fmla="*/ 32913 h 166640"/>
              <a:gd name="connsiteX136" fmla="*/ 54933 w 168070"/>
              <a:gd name="connsiteY136" fmla="*/ 31974 h 166640"/>
              <a:gd name="connsiteX137" fmla="*/ 120271 w 168070"/>
              <a:gd name="connsiteY137" fmla="*/ 25750 h 166640"/>
              <a:gd name="connsiteX138" fmla="*/ 120272 w 168070"/>
              <a:gd name="connsiteY138" fmla="*/ 25751 h 166640"/>
              <a:gd name="connsiteX139" fmla="*/ 120270 w 168070"/>
              <a:gd name="connsiteY139" fmla="*/ 25751 h 166640"/>
              <a:gd name="connsiteX140" fmla="*/ 139658 w 168070"/>
              <a:gd name="connsiteY140" fmla="*/ 24706 h 166640"/>
              <a:gd name="connsiteX141" fmla="*/ 147496 w 168070"/>
              <a:gd name="connsiteY141" fmla="*/ 31703 h 166640"/>
              <a:gd name="connsiteX142" fmla="*/ 149662 w 168070"/>
              <a:gd name="connsiteY142" fmla="*/ 37149 h 166640"/>
              <a:gd name="connsiteX143" fmla="*/ 122080 w 168070"/>
              <a:gd name="connsiteY143" fmla="*/ 14555 h 166640"/>
              <a:gd name="connsiteX144" fmla="*/ 125297 w 168070"/>
              <a:gd name="connsiteY144" fmla="*/ 16435 h 166640"/>
              <a:gd name="connsiteX145" fmla="*/ 120271 w 168070"/>
              <a:gd name="connsiteY145" fmla="*/ 25750 h 166640"/>
              <a:gd name="connsiteX146" fmla="*/ 117053 w 168070"/>
              <a:gd name="connsiteY146" fmla="*/ 23871 h 166640"/>
              <a:gd name="connsiteX147" fmla="*/ 122080 w 168070"/>
              <a:gd name="connsiteY147" fmla="*/ 14555 h 166640"/>
              <a:gd name="connsiteX148" fmla="*/ 46098 w 168070"/>
              <a:gd name="connsiteY148" fmla="*/ 14555 h 166640"/>
              <a:gd name="connsiteX149" fmla="*/ 51191 w 168070"/>
              <a:gd name="connsiteY149" fmla="*/ 23574 h 166640"/>
              <a:gd name="connsiteX150" fmla="*/ 51189 w 168070"/>
              <a:gd name="connsiteY150" fmla="*/ 23574 h 166640"/>
              <a:gd name="connsiteX151" fmla="*/ 47974 w 168070"/>
              <a:gd name="connsiteY151" fmla="*/ 25455 h 166640"/>
              <a:gd name="connsiteX152" fmla="*/ 43006 w 168070"/>
              <a:gd name="connsiteY152" fmla="*/ 16656 h 166640"/>
              <a:gd name="connsiteX153" fmla="*/ 44647 w 168070"/>
              <a:gd name="connsiteY153" fmla="*/ 15403 h 166640"/>
              <a:gd name="connsiteX154" fmla="*/ 120434 w 168070"/>
              <a:gd name="connsiteY154" fmla="*/ 11306 h 166640"/>
              <a:gd name="connsiteX155" fmla="*/ 131927 w 168070"/>
              <a:gd name="connsiteY155" fmla="*/ 15089 h 166640"/>
              <a:gd name="connsiteX156" fmla="*/ 139658 w 168070"/>
              <a:gd name="connsiteY156" fmla="*/ 24706 h 166640"/>
              <a:gd name="connsiteX157" fmla="*/ 129068 w 168070"/>
              <a:gd name="connsiteY157" fmla="*/ 15252 h 166640"/>
              <a:gd name="connsiteX158" fmla="*/ 82227 w 168070"/>
              <a:gd name="connsiteY158" fmla="*/ 4899 h 166640"/>
              <a:gd name="connsiteX159" fmla="*/ 85952 w 168070"/>
              <a:gd name="connsiteY159" fmla="*/ 4899 h 166640"/>
              <a:gd name="connsiteX160" fmla="*/ 85952 w 168070"/>
              <a:gd name="connsiteY160" fmla="*/ 15391 h 166640"/>
              <a:gd name="connsiteX161" fmla="*/ 82227 w 168070"/>
              <a:gd name="connsiteY161" fmla="*/ 15391 h 166640"/>
              <a:gd name="connsiteX162" fmla="*/ 98172 w 168070"/>
              <a:gd name="connsiteY162" fmla="*/ 3976 h 166640"/>
              <a:gd name="connsiteX163" fmla="*/ 106607 w 168070"/>
              <a:gd name="connsiteY163" fmla="*/ 4985 h 166640"/>
              <a:gd name="connsiteX164" fmla="*/ 120434 w 168070"/>
              <a:gd name="connsiteY164" fmla="*/ 11306 h 166640"/>
              <a:gd name="connsiteX165" fmla="*/ 86190 w 168070"/>
              <a:gd name="connsiteY165" fmla="*/ 31 h 166640"/>
              <a:gd name="connsiteX166" fmla="*/ 98172 w 168070"/>
              <a:gd name="connsiteY166" fmla="*/ 3976 h 166640"/>
              <a:gd name="connsiteX167" fmla="*/ 81095 w 168070"/>
              <a:gd name="connsiteY167" fmla="*/ 1933 h 166640"/>
              <a:gd name="connsiteX168" fmla="*/ 55875 w 168070"/>
              <a:gd name="connsiteY168" fmla="*/ 6825 h 166640"/>
              <a:gd name="connsiteX169" fmla="*/ 44647 w 168070"/>
              <a:gd name="connsiteY169" fmla="*/ 15403 h 166640"/>
              <a:gd name="connsiteX170" fmla="*/ 42881 w 168070"/>
              <a:gd name="connsiteY170" fmla="*/ 16435 h 166640"/>
              <a:gd name="connsiteX171" fmla="*/ 43006 w 168070"/>
              <a:gd name="connsiteY171" fmla="*/ 16656 h 166640"/>
              <a:gd name="connsiteX172" fmla="*/ 22313 w 168070"/>
              <a:gd name="connsiteY172" fmla="*/ 32465 h 166640"/>
              <a:gd name="connsiteX173" fmla="*/ 39556 w 168070"/>
              <a:gd name="connsiteY173" fmla="*/ 12910 h 166640"/>
              <a:gd name="connsiteX174" fmla="*/ 86190 w 168070"/>
              <a:gd name="connsiteY174" fmla="*/ 31 h 16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68070" h="166640">
                <a:moveTo>
                  <a:pt x="61946" y="162591"/>
                </a:moveTo>
                <a:lnTo>
                  <a:pt x="92034" y="165773"/>
                </a:lnTo>
                <a:lnTo>
                  <a:pt x="67443" y="164647"/>
                </a:lnTo>
                <a:close/>
                <a:moveTo>
                  <a:pt x="111135" y="160919"/>
                </a:moveTo>
                <a:lnTo>
                  <a:pt x="100238" y="166640"/>
                </a:lnTo>
                <a:lnTo>
                  <a:pt x="92034" y="165773"/>
                </a:lnTo>
                <a:lnTo>
                  <a:pt x="93188" y="165825"/>
                </a:lnTo>
                <a:close/>
                <a:moveTo>
                  <a:pt x="44550" y="156083"/>
                </a:moveTo>
                <a:lnTo>
                  <a:pt x="61946" y="162591"/>
                </a:lnTo>
                <a:lnTo>
                  <a:pt x="51008" y="161434"/>
                </a:lnTo>
                <a:close/>
                <a:moveTo>
                  <a:pt x="122837" y="154776"/>
                </a:moveTo>
                <a:lnTo>
                  <a:pt x="118041" y="159031"/>
                </a:lnTo>
                <a:lnTo>
                  <a:pt x="111135" y="160919"/>
                </a:lnTo>
                <a:close/>
                <a:moveTo>
                  <a:pt x="82227" y="152671"/>
                </a:moveTo>
                <a:cubicBezTo>
                  <a:pt x="82227" y="150268"/>
                  <a:pt x="85952" y="150268"/>
                  <a:pt x="85952" y="152671"/>
                </a:cubicBezTo>
                <a:lnTo>
                  <a:pt x="85952" y="163300"/>
                </a:lnTo>
                <a:cubicBezTo>
                  <a:pt x="85952" y="165702"/>
                  <a:pt x="82227" y="165702"/>
                  <a:pt x="82227" y="163300"/>
                </a:cubicBezTo>
                <a:close/>
                <a:moveTo>
                  <a:pt x="48511" y="142645"/>
                </a:moveTo>
                <a:cubicBezTo>
                  <a:pt x="49770" y="140608"/>
                  <a:pt x="52992" y="142474"/>
                  <a:pt x="51726" y="144526"/>
                </a:cubicBezTo>
                <a:cubicBezTo>
                  <a:pt x="49850" y="147565"/>
                  <a:pt x="47973" y="150604"/>
                  <a:pt x="46097" y="153643"/>
                </a:cubicBezTo>
                <a:cubicBezTo>
                  <a:pt x="44837" y="155682"/>
                  <a:pt x="41614" y="153812"/>
                  <a:pt x="42880" y="151762"/>
                </a:cubicBezTo>
                <a:cubicBezTo>
                  <a:pt x="44756" y="148723"/>
                  <a:pt x="46633" y="145685"/>
                  <a:pt x="48509" y="142646"/>
                </a:cubicBezTo>
                <a:close/>
                <a:moveTo>
                  <a:pt x="120004" y="142342"/>
                </a:moveTo>
                <a:cubicBezTo>
                  <a:pt x="121768" y="145483"/>
                  <a:pt x="123533" y="148622"/>
                  <a:pt x="125298" y="151763"/>
                </a:cubicBezTo>
                <a:cubicBezTo>
                  <a:pt x="126476" y="153859"/>
                  <a:pt x="123258" y="155737"/>
                  <a:pt x="122081" y="153643"/>
                </a:cubicBezTo>
                <a:cubicBezTo>
                  <a:pt x="120316" y="150503"/>
                  <a:pt x="118552" y="147363"/>
                  <a:pt x="116787" y="144222"/>
                </a:cubicBezTo>
                <a:lnTo>
                  <a:pt x="116788" y="144223"/>
                </a:lnTo>
                <a:cubicBezTo>
                  <a:pt x="115611" y="142126"/>
                  <a:pt x="118830" y="140248"/>
                  <a:pt x="120004" y="142342"/>
                </a:cubicBezTo>
                <a:close/>
                <a:moveTo>
                  <a:pt x="22735" y="138008"/>
                </a:moveTo>
                <a:lnTo>
                  <a:pt x="44550" y="156083"/>
                </a:lnTo>
                <a:lnTo>
                  <a:pt x="44037" y="155892"/>
                </a:lnTo>
                <a:cubicBezTo>
                  <a:pt x="36832" y="151822"/>
                  <a:pt x="30292" y="146681"/>
                  <a:pt x="24627" y="140706"/>
                </a:cubicBezTo>
                <a:close/>
                <a:moveTo>
                  <a:pt x="150531" y="130200"/>
                </a:moveTo>
                <a:lnTo>
                  <a:pt x="142871" y="144257"/>
                </a:lnTo>
                <a:lnTo>
                  <a:pt x="122837" y="154776"/>
                </a:lnTo>
                <a:close/>
                <a:moveTo>
                  <a:pt x="11531" y="122030"/>
                </a:moveTo>
                <a:lnTo>
                  <a:pt x="22735" y="138008"/>
                </a:lnTo>
                <a:lnTo>
                  <a:pt x="14251" y="130978"/>
                </a:lnTo>
                <a:close/>
                <a:moveTo>
                  <a:pt x="142667" y="120119"/>
                </a:moveTo>
                <a:lnTo>
                  <a:pt x="142667" y="120119"/>
                </a:lnTo>
                <a:lnTo>
                  <a:pt x="142666" y="120121"/>
                </a:lnTo>
                <a:close/>
                <a:moveTo>
                  <a:pt x="144547" y="116903"/>
                </a:moveTo>
                <a:cubicBezTo>
                  <a:pt x="147575" y="118633"/>
                  <a:pt x="150604" y="120362"/>
                  <a:pt x="153633" y="122092"/>
                </a:cubicBezTo>
                <a:cubicBezTo>
                  <a:pt x="155718" y="123283"/>
                  <a:pt x="153842" y="126502"/>
                  <a:pt x="151753" y="125309"/>
                </a:cubicBezTo>
                <a:lnTo>
                  <a:pt x="142667" y="120119"/>
                </a:lnTo>
                <a:close/>
                <a:moveTo>
                  <a:pt x="23765" y="116593"/>
                </a:moveTo>
                <a:cubicBezTo>
                  <a:pt x="25834" y="115360"/>
                  <a:pt x="27706" y="118583"/>
                  <a:pt x="25645" y="119812"/>
                </a:cubicBezTo>
                <a:lnTo>
                  <a:pt x="16425" y="125306"/>
                </a:lnTo>
                <a:cubicBezTo>
                  <a:pt x="14356" y="126539"/>
                  <a:pt x="12483" y="123318"/>
                  <a:pt x="14545" y="122089"/>
                </a:cubicBezTo>
                <a:lnTo>
                  <a:pt x="23765" y="116595"/>
                </a:lnTo>
                <a:close/>
                <a:moveTo>
                  <a:pt x="160258" y="112350"/>
                </a:moveTo>
                <a:lnTo>
                  <a:pt x="154430" y="126740"/>
                </a:lnTo>
                <a:lnTo>
                  <a:pt x="150531" y="130200"/>
                </a:lnTo>
                <a:close/>
                <a:moveTo>
                  <a:pt x="2480" y="92258"/>
                </a:moveTo>
                <a:lnTo>
                  <a:pt x="11531" y="122030"/>
                </a:lnTo>
                <a:lnTo>
                  <a:pt x="10469" y="120516"/>
                </a:lnTo>
                <a:cubicBezTo>
                  <a:pt x="6765" y="113110"/>
                  <a:pt x="4145" y="105108"/>
                  <a:pt x="2820" y="96746"/>
                </a:cubicBezTo>
                <a:close/>
                <a:moveTo>
                  <a:pt x="0" y="84098"/>
                </a:moveTo>
                <a:lnTo>
                  <a:pt x="1860" y="84098"/>
                </a:lnTo>
                <a:lnTo>
                  <a:pt x="1860" y="84099"/>
                </a:lnTo>
                <a:lnTo>
                  <a:pt x="1861" y="84098"/>
                </a:lnTo>
                <a:lnTo>
                  <a:pt x="1863" y="84098"/>
                </a:lnTo>
                <a:lnTo>
                  <a:pt x="2480" y="92258"/>
                </a:lnTo>
                <a:close/>
                <a:moveTo>
                  <a:pt x="1860" y="84097"/>
                </a:moveTo>
                <a:lnTo>
                  <a:pt x="1863" y="84097"/>
                </a:lnTo>
                <a:lnTo>
                  <a:pt x="1861" y="84098"/>
                </a:lnTo>
                <a:lnTo>
                  <a:pt x="1860" y="84098"/>
                </a:lnTo>
                <a:close/>
                <a:moveTo>
                  <a:pt x="152635" y="82236"/>
                </a:moveTo>
                <a:lnTo>
                  <a:pt x="163289" y="82236"/>
                </a:lnTo>
                <a:cubicBezTo>
                  <a:pt x="165691" y="82236"/>
                  <a:pt x="165691" y="85962"/>
                  <a:pt x="163289" y="85962"/>
                </a:cubicBezTo>
                <a:lnTo>
                  <a:pt x="152635" y="85962"/>
                </a:lnTo>
                <a:cubicBezTo>
                  <a:pt x="150233" y="85962"/>
                  <a:pt x="150233" y="82236"/>
                  <a:pt x="152635" y="82236"/>
                </a:cubicBezTo>
                <a:close/>
                <a:moveTo>
                  <a:pt x="4889" y="82236"/>
                </a:moveTo>
                <a:lnTo>
                  <a:pt x="15355" y="82236"/>
                </a:lnTo>
                <a:cubicBezTo>
                  <a:pt x="17757" y="82236"/>
                  <a:pt x="17757" y="85962"/>
                  <a:pt x="15355" y="85962"/>
                </a:cubicBezTo>
                <a:lnTo>
                  <a:pt x="4889" y="85962"/>
                </a:lnTo>
                <a:cubicBezTo>
                  <a:pt x="2487" y="85962"/>
                  <a:pt x="2487" y="82236"/>
                  <a:pt x="4889" y="82236"/>
                </a:cubicBezTo>
                <a:close/>
                <a:moveTo>
                  <a:pt x="83292" y="81045"/>
                </a:moveTo>
                <a:lnTo>
                  <a:pt x="84730" y="83533"/>
                </a:lnTo>
                <a:lnTo>
                  <a:pt x="84735" y="83534"/>
                </a:lnTo>
                <a:lnTo>
                  <a:pt x="83450" y="84282"/>
                </a:lnTo>
                <a:lnTo>
                  <a:pt x="83292" y="84282"/>
                </a:lnTo>
                <a:close/>
                <a:moveTo>
                  <a:pt x="83292" y="80309"/>
                </a:moveTo>
                <a:lnTo>
                  <a:pt x="83292" y="81045"/>
                </a:lnTo>
                <a:lnTo>
                  <a:pt x="83022" y="80578"/>
                </a:lnTo>
                <a:close/>
                <a:moveTo>
                  <a:pt x="85155" y="79982"/>
                </a:moveTo>
                <a:lnTo>
                  <a:pt x="89174" y="84001"/>
                </a:lnTo>
                <a:cubicBezTo>
                  <a:pt x="89174" y="86540"/>
                  <a:pt x="87055" y="88658"/>
                  <a:pt x="84518" y="88658"/>
                </a:cubicBezTo>
                <a:lnTo>
                  <a:pt x="84255" y="88658"/>
                </a:lnTo>
                <a:cubicBezTo>
                  <a:pt x="84255" y="88658"/>
                  <a:pt x="81717" y="88658"/>
                  <a:pt x="79599" y="84001"/>
                </a:cubicBezTo>
                <a:lnTo>
                  <a:pt x="81659" y="81941"/>
                </a:lnTo>
                <a:lnTo>
                  <a:pt x="83122" y="84473"/>
                </a:lnTo>
                <a:lnTo>
                  <a:pt x="83450" y="84282"/>
                </a:lnTo>
                <a:lnTo>
                  <a:pt x="85155" y="84282"/>
                </a:lnTo>
                <a:close/>
                <a:moveTo>
                  <a:pt x="151754" y="42892"/>
                </a:moveTo>
                <a:lnTo>
                  <a:pt x="152355" y="43919"/>
                </a:lnTo>
                <a:lnTo>
                  <a:pt x="153304" y="46305"/>
                </a:lnTo>
                <a:lnTo>
                  <a:pt x="144414" y="51603"/>
                </a:lnTo>
                <a:lnTo>
                  <a:pt x="144415" y="51605"/>
                </a:lnTo>
                <a:cubicBezTo>
                  <a:pt x="142343" y="52838"/>
                  <a:pt x="140473" y="49616"/>
                  <a:pt x="142534" y="48386"/>
                </a:cubicBezTo>
                <a:cubicBezTo>
                  <a:pt x="145607" y="46555"/>
                  <a:pt x="148680" y="44724"/>
                  <a:pt x="151754" y="42892"/>
                </a:cubicBezTo>
                <a:close/>
                <a:moveTo>
                  <a:pt x="16425" y="42892"/>
                </a:moveTo>
                <a:cubicBezTo>
                  <a:pt x="19543" y="44625"/>
                  <a:pt x="22661" y="46357"/>
                  <a:pt x="25779" y="48090"/>
                </a:cubicBezTo>
                <a:lnTo>
                  <a:pt x="25779" y="48092"/>
                </a:lnTo>
                <a:cubicBezTo>
                  <a:pt x="27879" y="49258"/>
                  <a:pt x="26001" y="52473"/>
                  <a:pt x="23899" y="51307"/>
                </a:cubicBezTo>
                <a:cubicBezTo>
                  <a:pt x="20781" y="49574"/>
                  <a:pt x="17663" y="47842"/>
                  <a:pt x="14545" y="46109"/>
                </a:cubicBezTo>
                <a:cubicBezTo>
                  <a:pt x="12445" y="44943"/>
                  <a:pt x="14323" y="41725"/>
                  <a:pt x="16425" y="42892"/>
                </a:cubicBezTo>
                <a:close/>
                <a:moveTo>
                  <a:pt x="83292" y="42439"/>
                </a:moveTo>
                <a:cubicBezTo>
                  <a:pt x="83292" y="41238"/>
                  <a:pt x="85155" y="41238"/>
                  <a:pt x="85155" y="42439"/>
                </a:cubicBezTo>
                <a:lnTo>
                  <a:pt x="85155" y="79982"/>
                </a:lnTo>
                <a:lnTo>
                  <a:pt x="84518" y="79345"/>
                </a:lnTo>
                <a:lnTo>
                  <a:pt x="84255" y="79345"/>
                </a:lnTo>
                <a:lnTo>
                  <a:pt x="83292" y="80309"/>
                </a:lnTo>
                <a:close/>
                <a:moveTo>
                  <a:pt x="14728" y="41067"/>
                </a:moveTo>
                <a:lnTo>
                  <a:pt x="5759" y="59162"/>
                </a:lnTo>
                <a:lnTo>
                  <a:pt x="1860" y="84097"/>
                </a:lnTo>
                <a:lnTo>
                  <a:pt x="1" y="84097"/>
                </a:lnTo>
                <a:cubicBezTo>
                  <a:pt x="38" y="72091"/>
                  <a:pt x="2543" y="60132"/>
                  <a:pt x="7552" y="49206"/>
                </a:cubicBezTo>
                <a:close/>
                <a:moveTo>
                  <a:pt x="149662" y="37149"/>
                </a:moveTo>
                <a:lnTo>
                  <a:pt x="162090" y="52607"/>
                </a:lnTo>
                <a:cubicBezTo>
                  <a:pt x="168363" y="68229"/>
                  <a:pt x="169609" y="85265"/>
                  <a:pt x="166261" y="101334"/>
                </a:cubicBezTo>
                <a:lnTo>
                  <a:pt x="160258" y="112350"/>
                </a:lnTo>
                <a:lnTo>
                  <a:pt x="163977" y="103167"/>
                </a:lnTo>
                <a:cubicBezTo>
                  <a:pt x="165894" y="94951"/>
                  <a:pt x="166549" y="86487"/>
                  <a:pt x="165955" y="78116"/>
                </a:cubicBezTo>
                <a:lnTo>
                  <a:pt x="153304" y="46305"/>
                </a:lnTo>
                <a:lnTo>
                  <a:pt x="153634" y="46108"/>
                </a:lnTo>
                <a:lnTo>
                  <a:pt x="152355" y="43919"/>
                </a:lnTo>
                <a:close/>
                <a:moveTo>
                  <a:pt x="22313" y="32465"/>
                </a:moveTo>
                <a:lnTo>
                  <a:pt x="14728" y="41067"/>
                </a:lnTo>
                <a:lnTo>
                  <a:pt x="16968" y="36549"/>
                </a:lnTo>
                <a:close/>
                <a:moveTo>
                  <a:pt x="54933" y="31974"/>
                </a:moveTo>
                <a:cubicBezTo>
                  <a:pt x="55669" y="33247"/>
                  <a:pt x="56404" y="34520"/>
                  <a:pt x="57140" y="35793"/>
                </a:cubicBezTo>
                <a:lnTo>
                  <a:pt x="83022" y="80578"/>
                </a:lnTo>
                <a:lnTo>
                  <a:pt x="81659" y="81941"/>
                </a:lnTo>
                <a:lnTo>
                  <a:pt x="80915" y="80654"/>
                </a:lnTo>
                <a:cubicBezTo>
                  <a:pt x="71718" y="64740"/>
                  <a:pt x="62521" y="48827"/>
                  <a:pt x="53324" y="32913"/>
                </a:cubicBezTo>
                <a:cubicBezTo>
                  <a:pt x="52722" y="31872"/>
                  <a:pt x="54332" y="30934"/>
                  <a:pt x="54933" y="31974"/>
                </a:cubicBezTo>
                <a:close/>
                <a:moveTo>
                  <a:pt x="120271" y="25750"/>
                </a:moveTo>
                <a:lnTo>
                  <a:pt x="120272" y="25751"/>
                </a:lnTo>
                <a:lnTo>
                  <a:pt x="120270" y="25751"/>
                </a:lnTo>
                <a:close/>
                <a:moveTo>
                  <a:pt x="139658" y="24706"/>
                </a:moveTo>
                <a:lnTo>
                  <a:pt x="147496" y="31703"/>
                </a:lnTo>
                <a:lnTo>
                  <a:pt x="149662" y="37149"/>
                </a:lnTo>
                <a:close/>
                <a:moveTo>
                  <a:pt x="122080" y="14555"/>
                </a:moveTo>
                <a:cubicBezTo>
                  <a:pt x="123221" y="12440"/>
                  <a:pt x="126437" y="14321"/>
                  <a:pt x="125297" y="16435"/>
                </a:cubicBezTo>
                <a:lnTo>
                  <a:pt x="120271" y="25750"/>
                </a:lnTo>
                <a:lnTo>
                  <a:pt x="117053" y="23871"/>
                </a:lnTo>
                <a:cubicBezTo>
                  <a:pt x="118729" y="20765"/>
                  <a:pt x="120405" y="17660"/>
                  <a:pt x="122080" y="14555"/>
                </a:cubicBezTo>
                <a:close/>
                <a:moveTo>
                  <a:pt x="46098" y="14555"/>
                </a:moveTo>
                <a:cubicBezTo>
                  <a:pt x="47796" y="17561"/>
                  <a:pt x="49493" y="20568"/>
                  <a:pt x="51191" y="23574"/>
                </a:cubicBezTo>
                <a:lnTo>
                  <a:pt x="51189" y="23574"/>
                </a:lnTo>
                <a:cubicBezTo>
                  <a:pt x="52370" y="25669"/>
                  <a:pt x="49151" y="27546"/>
                  <a:pt x="47974" y="25455"/>
                </a:cubicBezTo>
                <a:lnTo>
                  <a:pt x="43006" y="16656"/>
                </a:lnTo>
                <a:lnTo>
                  <a:pt x="44647" y="15403"/>
                </a:lnTo>
                <a:close/>
                <a:moveTo>
                  <a:pt x="120434" y="11306"/>
                </a:moveTo>
                <a:lnTo>
                  <a:pt x="131927" y="15089"/>
                </a:lnTo>
                <a:lnTo>
                  <a:pt x="139658" y="24706"/>
                </a:lnTo>
                <a:lnTo>
                  <a:pt x="129068" y="15252"/>
                </a:lnTo>
                <a:close/>
                <a:moveTo>
                  <a:pt x="82227" y="4899"/>
                </a:moveTo>
                <a:cubicBezTo>
                  <a:pt x="82227" y="2496"/>
                  <a:pt x="85952" y="2496"/>
                  <a:pt x="85952" y="4899"/>
                </a:cubicBezTo>
                <a:lnTo>
                  <a:pt x="85952" y="15391"/>
                </a:lnTo>
                <a:cubicBezTo>
                  <a:pt x="85952" y="17793"/>
                  <a:pt x="82227" y="17793"/>
                  <a:pt x="82227" y="15391"/>
                </a:cubicBezTo>
                <a:close/>
                <a:moveTo>
                  <a:pt x="98172" y="3976"/>
                </a:moveTo>
                <a:lnTo>
                  <a:pt x="106607" y="4985"/>
                </a:lnTo>
                <a:lnTo>
                  <a:pt x="120434" y="11306"/>
                </a:lnTo>
                <a:close/>
                <a:moveTo>
                  <a:pt x="86190" y="31"/>
                </a:moveTo>
                <a:lnTo>
                  <a:pt x="98172" y="3976"/>
                </a:lnTo>
                <a:lnTo>
                  <a:pt x="81095" y="1933"/>
                </a:lnTo>
                <a:cubicBezTo>
                  <a:pt x="72509" y="2231"/>
                  <a:pt x="63972" y="3853"/>
                  <a:pt x="55875" y="6825"/>
                </a:cubicBezTo>
                <a:lnTo>
                  <a:pt x="44647" y="15403"/>
                </a:lnTo>
                <a:lnTo>
                  <a:pt x="42881" y="16435"/>
                </a:lnTo>
                <a:lnTo>
                  <a:pt x="43006" y="16656"/>
                </a:lnTo>
                <a:lnTo>
                  <a:pt x="22313" y="32465"/>
                </a:lnTo>
                <a:lnTo>
                  <a:pt x="39556" y="12910"/>
                </a:lnTo>
                <a:cubicBezTo>
                  <a:pt x="53307" y="4288"/>
                  <a:pt x="69496" y="-433"/>
                  <a:pt x="86190" y="31"/>
                </a:cubicBezTo>
                <a:close/>
              </a:path>
            </a:pathLst>
          </a:custGeom>
          <a:solidFill>
            <a:srgbClr val="DCDCD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6" name="i2014" title="2014;264;415.3;">
            <a:extLst>
              <a:ext uri="{FF2B5EF4-FFF2-40B4-BE49-F238E27FC236}">
                <a16:creationId xmlns:a16="http://schemas.microsoft.com/office/drawing/2014/main" id="{DE32AA3F-99F2-872D-4776-E11B9EEB8991}"/>
              </a:ext>
            </a:extLst>
          </p:cNvPr>
          <p:cNvSpPr/>
          <p:nvPr/>
        </p:nvSpPr>
        <p:spPr>
          <a:xfrm>
            <a:off x="3177961" y="5225608"/>
            <a:ext cx="349678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3 days</a:t>
            </a:r>
          </a:p>
        </p:txBody>
      </p:sp>
      <p:cxnSp>
        <p:nvCxnSpPr>
          <p:cNvPr id="747" name="i16" title="0;0;0;0;0">
            <a:extLst>
              <a:ext uri="{FF2B5EF4-FFF2-40B4-BE49-F238E27FC236}">
                <a16:creationId xmlns:a16="http://schemas.microsoft.com/office/drawing/2014/main" id="{84403EEF-6112-81D6-354C-FCC6C4717931}"/>
              </a:ext>
            </a:extLst>
          </p:cNvPr>
          <p:cNvCxnSpPr>
            <a:cxnSpLocks/>
            <a:stCxn id="724" idx="6"/>
            <a:endCxn id="701" idx="1"/>
          </p:cNvCxnSpPr>
          <p:nvPr/>
        </p:nvCxnSpPr>
        <p:spPr>
          <a:xfrm>
            <a:off x="1222375" y="901700"/>
            <a:ext cx="670560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i1016" title="1016;122.64999961853;66.6;">
            <a:extLst>
              <a:ext uri="{FF2B5EF4-FFF2-40B4-BE49-F238E27FC236}">
                <a16:creationId xmlns:a16="http://schemas.microsoft.com/office/drawing/2014/main" id="{A01A6027-F83C-8637-4936-4A391863CDB2}"/>
              </a:ext>
            </a:extLst>
          </p:cNvPr>
          <p:cNvSpPr/>
          <p:nvPr/>
        </p:nvSpPr>
        <p:spPr>
          <a:xfrm>
            <a:off x="1489160" y="797118"/>
            <a:ext cx="13699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endParaRPr lang="en-ID" sz="572">
              <a:solidFill>
                <a:srgbClr val="FEF109"/>
              </a:solidFill>
              <a:latin typeface="Arial" panose="020B0604020202020204" pitchFamily="34" charset="0"/>
            </a:endParaRPr>
          </a:p>
        </p:txBody>
      </p:sp>
      <p:cxnSp>
        <p:nvCxnSpPr>
          <p:cNvPr id="749" name="i17" title="0;0;0;0;0">
            <a:extLst>
              <a:ext uri="{FF2B5EF4-FFF2-40B4-BE49-F238E27FC236}">
                <a16:creationId xmlns:a16="http://schemas.microsoft.com/office/drawing/2014/main" id="{2E40FB35-7D7A-64A1-FF16-FCAE862E7BFC}"/>
              </a:ext>
            </a:extLst>
          </p:cNvPr>
          <p:cNvCxnSpPr>
            <a:cxnSpLocks/>
            <a:stCxn id="701" idx="2"/>
            <a:endCxn id="702" idx="0"/>
          </p:cNvCxnSpPr>
          <p:nvPr/>
        </p:nvCxnSpPr>
        <p:spPr>
          <a:xfrm>
            <a:off x="2235200" y="1160145"/>
            <a:ext cx="0" cy="32131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i1017" title="1017;176;86.9499984741211;">
            <a:extLst>
              <a:ext uri="{FF2B5EF4-FFF2-40B4-BE49-F238E27FC236}">
                <a16:creationId xmlns:a16="http://schemas.microsoft.com/office/drawing/2014/main" id="{12689391-F530-7D92-5286-713E7178828E}"/>
              </a:ext>
            </a:extLst>
          </p:cNvPr>
          <p:cNvSpPr/>
          <p:nvPr/>
        </p:nvSpPr>
        <p:spPr>
          <a:xfrm>
            <a:off x="2166705" y="1055563"/>
            <a:ext cx="13699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endParaRPr lang="en-ID" sz="572">
              <a:solidFill>
                <a:srgbClr val="FEF109"/>
              </a:solidFill>
              <a:latin typeface="Arial" panose="020B0604020202020204" pitchFamily="34" charset="0"/>
            </a:endParaRPr>
          </a:p>
        </p:txBody>
      </p:sp>
      <p:cxnSp>
        <p:nvCxnSpPr>
          <p:cNvPr id="751" name="i18" title="0;0;0;0;0">
            <a:extLst>
              <a:ext uri="{FF2B5EF4-FFF2-40B4-BE49-F238E27FC236}">
                <a16:creationId xmlns:a16="http://schemas.microsoft.com/office/drawing/2014/main" id="{161BFB3B-C059-EF42-6761-AEE03C92E99D}"/>
              </a:ext>
            </a:extLst>
          </p:cNvPr>
          <p:cNvCxnSpPr>
            <a:cxnSpLocks/>
            <a:stCxn id="702" idx="3"/>
            <a:endCxn id="714" idx="1"/>
          </p:cNvCxnSpPr>
          <p:nvPr/>
        </p:nvCxnSpPr>
        <p:spPr>
          <a:xfrm>
            <a:off x="2577465" y="1739900"/>
            <a:ext cx="614680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i1018" title="1018;227.149997711182;132.6;">
            <a:extLst>
              <a:ext uri="{FF2B5EF4-FFF2-40B4-BE49-F238E27FC236}">
                <a16:creationId xmlns:a16="http://schemas.microsoft.com/office/drawing/2014/main" id="{57F1F9C4-C06C-8C12-9C93-1A96FF335DDD}"/>
              </a:ext>
            </a:extLst>
          </p:cNvPr>
          <p:cNvSpPr/>
          <p:nvPr/>
        </p:nvSpPr>
        <p:spPr>
          <a:xfrm>
            <a:off x="2816310" y="1635318"/>
            <a:ext cx="13699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endParaRPr lang="en-ID" sz="572">
              <a:solidFill>
                <a:srgbClr val="FEF109"/>
              </a:solidFill>
              <a:latin typeface="Arial" panose="020B0604020202020204" pitchFamily="34" charset="0"/>
            </a:endParaRPr>
          </a:p>
        </p:txBody>
      </p:sp>
      <p:cxnSp>
        <p:nvCxnSpPr>
          <p:cNvPr id="753" name="i19" title="0;0;0;0;0">
            <a:extLst>
              <a:ext uri="{FF2B5EF4-FFF2-40B4-BE49-F238E27FC236}">
                <a16:creationId xmlns:a16="http://schemas.microsoft.com/office/drawing/2014/main" id="{9829DCD5-4478-4C04-8A9B-5152316E7103}"/>
              </a:ext>
            </a:extLst>
          </p:cNvPr>
          <p:cNvCxnSpPr>
            <a:cxnSpLocks/>
            <a:stCxn id="714" idx="2"/>
            <a:endCxn id="703" idx="0"/>
          </p:cNvCxnSpPr>
          <p:nvPr/>
        </p:nvCxnSpPr>
        <p:spPr>
          <a:xfrm>
            <a:off x="3352800" y="1900555"/>
            <a:ext cx="0" cy="41910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i1019" title="1019;270.6;166.149993896484;">
            <a:extLst>
              <a:ext uri="{FF2B5EF4-FFF2-40B4-BE49-F238E27FC236}">
                <a16:creationId xmlns:a16="http://schemas.microsoft.com/office/drawing/2014/main" id="{AACCB08D-3410-23CC-E8DB-83F69D9368E8}"/>
              </a:ext>
            </a:extLst>
          </p:cNvPr>
          <p:cNvSpPr/>
          <p:nvPr/>
        </p:nvSpPr>
        <p:spPr>
          <a:xfrm>
            <a:off x="3305483" y="2061403"/>
            <a:ext cx="262273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755" name="i20" title="0;0;0;0;0">
            <a:extLst>
              <a:ext uri="{FF2B5EF4-FFF2-40B4-BE49-F238E27FC236}">
                <a16:creationId xmlns:a16="http://schemas.microsoft.com/office/drawing/2014/main" id="{75006230-345C-26E4-DA39-5406BA83933C}"/>
              </a:ext>
            </a:extLst>
          </p:cNvPr>
          <p:cNvCxnSpPr>
            <a:cxnSpLocks/>
            <a:stCxn id="703" idx="3"/>
            <a:endCxn id="716" idx="1"/>
          </p:cNvCxnSpPr>
          <p:nvPr/>
        </p:nvCxnSpPr>
        <p:spPr>
          <a:xfrm>
            <a:off x="3695065" y="2578100"/>
            <a:ext cx="614680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" name="i1020" title="1020;315.150012969971;198.6;">
            <a:extLst>
              <a:ext uri="{FF2B5EF4-FFF2-40B4-BE49-F238E27FC236}">
                <a16:creationId xmlns:a16="http://schemas.microsoft.com/office/drawing/2014/main" id="{627B97C8-F437-9AC5-EC35-E7B57FD1F2F9}"/>
              </a:ext>
            </a:extLst>
          </p:cNvPr>
          <p:cNvSpPr/>
          <p:nvPr/>
        </p:nvSpPr>
        <p:spPr>
          <a:xfrm>
            <a:off x="3933910" y="2473518"/>
            <a:ext cx="13699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endParaRPr lang="en-ID" sz="572">
              <a:solidFill>
                <a:srgbClr val="FEF109"/>
              </a:solidFill>
              <a:latin typeface="Arial" panose="020B0604020202020204" pitchFamily="34" charset="0"/>
            </a:endParaRPr>
          </a:p>
        </p:txBody>
      </p:sp>
      <p:cxnSp>
        <p:nvCxnSpPr>
          <p:cNvPr id="757" name="i21" title="0;0;0;0;0">
            <a:extLst>
              <a:ext uri="{FF2B5EF4-FFF2-40B4-BE49-F238E27FC236}">
                <a16:creationId xmlns:a16="http://schemas.microsoft.com/office/drawing/2014/main" id="{80D0D561-A54A-8E97-91D4-C1D4DFB25124}"/>
              </a:ext>
            </a:extLst>
          </p:cNvPr>
          <p:cNvCxnSpPr>
            <a:cxnSpLocks/>
            <a:stCxn id="716" idx="2"/>
            <a:endCxn id="718" idx="0"/>
          </p:cNvCxnSpPr>
          <p:nvPr/>
        </p:nvCxnSpPr>
        <p:spPr>
          <a:xfrm>
            <a:off x="4470400" y="2738755"/>
            <a:ext cx="0" cy="51689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i1021" title="1021;358.6;235.999994277954;">
            <a:extLst>
              <a:ext uri="{FF2B5EF4-FFF2-40B4-BE49-F238E27FC236}">
                <a16:creationId xmlns:a16="http://schemas.microsoft.com/office/drawing/2014/main" id="{98A2A6F9-79D5-E65A-608C-EBB8BF983BB6}"/>
              </a:ext>
            </a:extLst>
          </p:cNvPr>
          <p:cNvSpPr/>
          <p:nvPr/>
        </p:nvSpPr>
        <p:spPr>
          <a:xfrm>
            <a:off x="4423083" y="2948498"/>
            <a:ext cx="262273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759" name="i22" title="0;0;0;0;0">
            <a:extLst>
              <a:ext uri="{FF2B5EF4-FFF2-40B4-BE49-F238E27FC236}">
                <a16:creationId xmlns:a16="http://schemas.microsoft.com/office/drawing/2014/main" id="{6B8FB195-30A7-EC0E-0D6B-34CC95D66A89}"/>
              </a:ext>
            </a:extLst>
          </p:cNvPr>
          <p:cNvCxnSpPr>
            <a:cxnSpLocks/>
            <a:stCxn id="718" idx="3"/>
            <a:endCxn id="704" idx="1"/>
          </p:cNvCxnSpPr>
          <p:nvPr/>
        </p:nvCxnSpPr>
        <p:spPr>
          <a:xfrm>
            <a:off x="4631055" y="3416300"/>
            <a:ext cx="614680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i1022" title="1022;388.849994659424;264.6;">
            <a:extLst>
              <a:ext uri="{FF2B5EF4-FFF2-40B4-BE49-F238E27FC236}">
                <a16:creationId xmlns:a16="http://schemas.microsoft.com/office/drawing/2014/main" id="{A64D55AA-840B-F01B-3F5C-1CC8572CE93F}"/>
              </a:ext>
            </a:extLst>
          </p:cNvPr>
          <p:cNvSpPr/>
          <p:nvPr/>
        </p:nvSpPr>
        <p:spPr>
          <a:xfrm>
            <a:off x="4807258" y="3311718"/>
            <a:ext cx="262273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761" name="i23" title="0;0;0;0;0">
            <a:extLst>
              <a:ext uri="{FF2B5EF4-FFF2-40B4-BE49-F238E27FC236}">
                <a16:creationId xmlns:a16="http://schemas.microsoft.com/office/drawing/2014/main" id="{6AA3BAE8-AB36-CCB0-E98C-136AD7DCC51F}"/>
              </a:ext>
            </a:extLst>
          </p:cNvPr>
          <p:cNvCxnSpPr>
            <a:cxnSpLocks/>
            <a:stCxn id="718" idx="1"/>
            <a:endCxn id="722" idx="3"/>
          </p:cNvCxnSpPr>
          <p:nvPr/>
        </p:nvCxnSpPr>
        <p:spPr>
          <a:xfrm flipH="1">
            <a:off x="3513455" y="3416300"/>
            <a:ext cx="796290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i1023" title="1023;307.999994277954;264.6;">
            <a:extLst>
              <a:ext uri="{FF2B5EF4-FFF2-40B4-BE49-F238E27FC236}">
                <a16:creationId xmlns:a16="http://schemas.microsoft.com/office/drawing/2014/main" id="{E2FF072F-8AAC-BD82-9303-FA79ED517227}"/>
              </a:ext>
            </a:extLst>
          </p:cNvPr>
          <p:cNvSpPr/>
          <p:nvPr/>
        </p:nvSpPr>
        <p:spPr>
          <a:xfrm>
            <a:off x="3796714" y="3311718"/>
            <a:ext cx="229772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r>
              <a:rPr lang="en-ID" sz="572">
                <a:solidFill>
                  <a:srgbClr val="FEF109"/>
                </a:solidFill>
                <a:latin typeface="Arial" panose="020B0604020202020204" pitchFamily="34" charset="0"/>
              </a:rPr>
              <a:t>No</a:t>
            </a:r>
          </a:p>
        </p:txBody>
      </p:sp>
      <p:cxnSp>
        <p:nvCxnSpPr>
          <p:cNvPr id="763" name="i24" title="0;0;0;0;0">
            <a:extLst>
              <a:ext uri="{FF2B5EF4-FFF2-40B4-BE49-F238E27FC236}">
                <a16:creationId xmlns:a16="http://schemas.microsoft.com/office/drawing/2014/main" id="{9337A089-5EAA-3642-2ED1-6910E4375B02}"/>
              </a:ext>
            </a:extLst>
          </p:cNvPr>
          <p:cNvCxnSpPr>
            <a:cxnSpLocks/>
            <a:stCxn id="714" idx="0"/>
            <a:endCxn id="701" idx="3"/>
          </p:cNvCxnSpPr>
          <p:nvPr/>
        </p:nvCxnSpPr>
        <p:spPr>
          <a:xfrm rot="16200000" flipV="1">
            <a:off x="2626361" y="852805"/>
            <a:ext cx="677545" cy="775335"/>
          </a:xfrm>
          <a:prstGeom prst="bentConnector2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i25" title="0;0;0;0;0">
            <a:extLst>
              <a:ext uri="{FF2B5EF4-FFF2-40B4-BE49-F238E27FC236}">
                <a16:creationId xmlns:a16="http://schemas.microsoft.com/office/drawing/2014/main" id="{6262D8CA-4F2F-9039-7C72-1B74E77E2051}"/>
              </a:ext>
            </a:extLst>
          </p:cNvPr>
          <p:cNvCxnSpPr>
            <a:cxnSpLocks/>
            <a:stCxn id="722" idx="2"/>
            <a:endCxn id="705" idx="1"/>
          </p:cNvCxnSpPr>
          <p:nvPr/>
        </p:nvCxnSpPr>
        <p:spPr>
          <a:xfrm rot="16200000" flipH="1">
            <a:off x="3963289" y="2966465"/>
            <a:ext cx="677545" cy="1898523"/>
          </a:xfrm>
          <a:prstGeom prst="bentConnector2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i26" title="0;0;0;0;0">
            <a:extLst>
              <a:ext uri="{FF2B5EF4-FFF2-40B4-BE49-F238E27FC236}">
                <a16:creationId xmlns:a16="http://schemas.microsoft.com/office/drawing/2014/main" id="{F9235360-5275-E2CD-1163-F2A6F4ABD19D}"/>
              </a:ext>
            </a:extLst>
          </p:cNvPr>
          <p:cNvCxnSpPr>
            <a:cxnSpLocks/>
            <a:stCxn id="722" idx="1"/>
            <a:endCxn id="728" idx="2"/>
          </p:cNvCxnSpPr>
          <p:nvPr/>
        </p:nvCxnSpPr>
        <p:spPr>
          <a:xfrm rot="10800000" flipH="1" flipV="1">
            <a:off x="3192145" y="3416300"/>
            <a:ext cx="55880" cy="1676400"/>
          </a:xfrm>
          <a:prstGeom prst="bentConnector3">
            <a:avLst>
              <a:gd name="adj1" fmla="val -409091"/>
            </a:avLst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i27" title="0;0;0;0;0">
            <a:extLst>
              <a:ext uri="{FF2B5EF4-FFF2-40B4-BE49-F238E27FC236}">
                <a16:creationId xmlns:a16="http://schemas.microsoft.com/office/drawing/2014/main" id="{BAAE5735-5109-2803-EB5D-701B3FD0FDE5}"/>
              </a:ext>
            </a:extLst>
          </p:cNvPr>
          <p:cNvCxnSpPr>
            <a:cxnSpLocks/>
            <a:stCxn id="728" idx="6"/>
            <a:endCxn id="708" idx="1"/>
          </p:cNvCxnSpPr>
          <p:nvPr/>
        </p:nvCxnSpPr>
        <p:spPr>
          <a:xfrm>
            <a:off x="3457575" y="5092700"/>
            <a:ext cx="1793748" cy="0"/>
          </a:xfrm>
          <a:prstGeom prst="straightConnector1">
            <a:avLst/>
          </a:prstGeom>
          <a:ln w="13970">
            <a:solidFill>
              <a:srgbClr val="73A25D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i1027" title="1027;342.870002746582;396.6;">
            <a:extLst>
              <a:ext uri="{FF2B5EF4-FFF2-40B4-BE49-F238E27FC236}">
                <a16:creationId xmlns:a16="http://schemas.microsoft.com/office/drawing/2014/main" id="{5479A017-A79A-8FE4-159E-F60B4317DC99}"/>
              </a:ext>
            </a:extLst>
          </p:cNvPr>
          <p:cNvSpPr/>
          <p:nvPr/>
        </p:nvSpPr>
        <p:spPr>
          <a:xfrm>
            <a:off x="4285954" y="4988118"/>
            <a:ext cx="136990" cy="974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0" tIns="0" rIns="63500" bIns="0" rtlCol="0" anchor="ctr">
            <a:spAutoFit/>
          </a:bodyPr>
          <a:lstStyle/>
          <a:p>
            <a:pPr algn="ctr"/>
            <a:endParaRPr lang="en-ID" sz="572">
              <a:solidFill>
                <a:srgbClr val="FEF109"/>
              </a:solidFill>
              <a:latin typeface="Arial" panose="020B0604020202020204" pitchFamily="34" charset="0"/>
            </a:endParaRPr>
          </a:p>
        </p:txBody>
      </p:sp>
      <p:sp>
        <p:nvSpPr>
          <p:cNvPr id="778" name="i32" title="32;44;467;">
            <a:extLst>
              <a:ext uri="{FF2B5EF4-FFF2-40B4-BE49-F238E27FC236}">
                <a16:creationId xmlns:a16="http://schemas.microsoft.com/office/drawing/2014/main" id="{C034FC6A-BEEA-6BC9-1863-91951AC9030F}"/>
              </a:ext>
            </a:extLst>
          </p:cNvPr>
          <p:cNvSpPr/>
          <p:nvPr/>
        </p:nvSpPr>
        <p:spPr>
          <a:xfrm>
            <a:off x="478472" y="5515292"/>
            <a:ext cx="160655" cy="8312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A6553"/>
              </a:gs>
              <a:gs pos="100000">
                <a:srgbClr val="FFFFFF"/>
              </a:gs>
            </a:gsLst>
            <a:lin ang="5400000" scaled="1"/>
            <a:tileRect/>
          </a:gra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r>
              <a:rPr lang="en-ID" sz="660" b="1">
                <a:solidFill>
                  <a:srgbClr val="000000"/>
                </a:solidFill>
                <a:latin typeface="Arial" panose="020B0604020202020204" pitchFamily="34" charset="0"/>
              </a:rPr>
              <a:t>Finance</a:t>
            </a:r>
          </a:p>
        </p:txBody>
      </p:sp>
      <p:sp>
        <p:nvSpPr>
          <p:cNvPr id="779" name="i1032" title="1032;484;467;">
            <a:extLst>
              <a:ext uri="{FF2B5EF4-FFF2-40B4-BE49-F238E27FC236}">
                <a16:creationId xmlns:a16="http://schemas.microsoft.com/office/drawing/2014/main" id="{EF2836EB-6E47-068E-171D-FC30DEF4816A}"/>
              </a:ext>
            </a:extLst>
          </p:cNvPr>
          <p:cNvSpPr/>
          <p:nvPr/>
        </p:nvSpPr>
        <p:spPr>
          <a:xfrm>
            <a:off x="646113" y="5515292"/>
            <a:ext cx="11001375" cy="83121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698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63500" tIns="0" rIns="63500" bIns="0" rtlCol="0" anchor="ctr"/>
          <a:lstStyle/>
          <a:p>
            <a:pPr algn="ctr"/>
            <a:endParaRPr lang="en-ID" sz="66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i60" title="3;3;0"/>
          <p:cNvCxnSpPr/>
          <p:nvPr/>
        </p:nvCxnSpPr>
        <p:spPr>
          <a:xfrm>
            <a:off x="1791335" y="643255"/>
            <a:ext cx="887730" cy="0"/>
          </a:xfrm>
          <a:prstGeom prst="line">
            <a:avLst/>
          </a:prstGeom>
          <a:ln w="38100">
            <a:solidFill>
              <a:srgbClr val="73A25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i61" title="3;3;0"/>
          <p:cNvCxnSpPr/>
          <p:nvPr/>
        </p:nvCxnSpPr>
        <p:spPr>
          <a:xfrm>
            <a:off x="2679065" y="624205"/>
            <a:ext cx="0" cy="1393190"/>
          </a:xfrm>
          <a:prstGeom prst="line">
            <a:avLst/>
          </a:prstGeom>
          <a:ln w="38100">
            <a:solidFill>
              <a:srgbClr val="73A25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i62" title="3;3;0"/>
          <p:cNvCxnSpPr/>
          <p:nvPr/>
        </p:nvCxnSpPr>
        <p:spPr>
          <a:xfrm>
            <a:off x="1791335" y="1998345"/>
            <a:ext cx="887730" cy="0"/>
          </a:xfrm>
          <a:prstGeom prst="line">
            <a:avLst/>
          </a:prstGeom>
          <a:ln w="38100">
            <a:solidFill>
              <a:srgbClr val="73A25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i63" title="3;3;0"/>
          <p:cNvCxnSpPr/>
          <p:nvPr/>
        </p:nvCxnSpPr>
        <p:spPr>
          <a:xfrm>
            <a:off x="1791335" y="624205"/>
            <a:ext cx="0" cy="1393190"/>
          </a:xfrm>
          <a:prstGeom prst="line">
            <a:avLst/>
          </a:prstGeom>
          <a:ln w="38100">
            <a:solidFill>
              <a:srgbClr val="73A25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Sub Process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i1-1" title="1;480;412.5;45;45;5;10"/>
          <p:cNvSpPr/>
          <p:nvPr/>
        </p:nvSpPr>
        <p:spPr>
          <a:xfrm>
            <a:off x="5810250" y="4953000"/>
            <a:ext cx="571500" cy="57150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i1-3" title="4;480;412.5;25;25;5;10"/>
          <p:cNvSpPr/>
          <p:nvPr/>
        </p:nvSpPr>
        <p:spPr>
          <a:xfrm>
            <a:off x="5937250" y="5080000"/>
            <a:ext cx="317500" cy="3175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0;370;10;10"/>
          <p:cNvSpPr/>
          <p:nvPr/>
        </p:nvSpPr>
        <p:spPr>
          <a:xfrm>
            <a:off x="2984500" y="1079500"/>
            <a:ext cx="6223000" cy="46990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270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Event Sub Process Task</a:t>
            </a:r>
          </a:p>
        </p:txBody>
      </p:sp>
      <p:sp>
        <p:nvSpPr>
          <p:cNvPr id="3" name="i1-1" title="1;480;412.5;45;45;5;10"/>
          <p:cNvSpPr/>
          <p:nvPr/>
        </p:nvSpPr>
        <p:spPr>
          <a:xfrm>
            <a:off x="5810250" y="4953000"/>
            <a:ext cx="571500" cy="57150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i1-2" title="4;480;412.5;25;25;5;10"/>
          <p:cNvSpPr/>
          <p:nvPr/>
        </p:nvSpPr>
        <p:spPr>
          <a:xfrm>
            <a:off x="5937250" y="5080000"/>
            <a:ext cx="317500" cy="3175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5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5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5-3" title="9;480;140;327.6458;69.71252;0;10"/>
          <p:cNvSpPr/>
          <p:nvPr/>
        </p:nvSpPr>
        <p:spPr>
          <a:xfrm>
            <a:off x="4015449" y="1335325"/>
            <a:ext cx="4161101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Timer Event</a:t>
            </a:r>
          </a:p>
        </p:txBody>
      </p:sp>
      <p:sp>
        <p:nvSpPr>
          <p:cNvPr id="25" name="i5-1" title="9;483;270;105.2697;105.3257;0;10"/>
          <p:cNvSpPr/>
          <p:nvPr/>
        </p:nvSpPr>
        <p:spPr>
          <a:xfrm>
            <a:off x="5439539" y="2757327"/>
            <a:ext cx="1336925" cy="1337637"/>
          </a:xfrm>
          <a:custGeom>
            <a:avLst/>
            <a:gdLst>
              <a:gd name="connsiteX0" fmla="*/ 668896 w 1336925"/>
              <a:gd name="connsiteY0" fmla="*/ 1200095 h 1337637"/>
              <a:gd name="connsiteX1" fmla="*/ 683712 w 1336925"/>
              <a:gd name="connsiteY1" fmla="*/ 1214430 h 1337637"/>
              <a:gd name="connsiteX2" fmla="*/ 683712 w 1336925"/>
              <a:gd name="connsiteY2" fmla="*/ 1298973 h 1337637"/>
              <a:gd name="connsiteX3" fmla="*/ 654079 w 1336925"/>
              <a:gd name="connsiteY3" fmla="*/ 1298973 h 1337637"/>
              <a:gd name="connsiteX4" fmla="*/ 654079 w 1336925"/>
              <a:gd name="connsiteY4" fmla="*/ 1214430 h 1337637"/>
              <a:gd name="connsiteX5" fmla="*/ 668896 w 1336925"/>
              <a:gd name="connsiteY5" fmla="*/ 1200095 h 1337637"/>
              <a:gd name="connsiteX6" fmla="*/ 395521 w 1336925"/>
              <a:gd name="connsiteY6" fmla="*/ 1127882 h 1337637"/>
              <a:gd name="connsiteX7" fmla="*/ 411456 w 1336925"/>
              <a:gd name="connsiteY7" fmla="*/ 1149642 h 1337637"/>
              <a:gd name="connsiteX8" fmla="*/ 366683 w 1336925"/>
              <a:gd name="connsiteY8" fmla="*/ 1222155 h 1337637"/>
              <a:gd name="connsiteX9" fmla="*/ 341095 w 1336925"/>
              <a:gd name="connsiteY9" fmla="*/ 1207199 h 1337637"/>
              <a:gd name="connsiteX10" fmla="*/ 385867 w 1336925"/>
              <a:gd name="connsiteY10" fmla="*/ 1134687 h 1337637"/>
              <a:gd name="connsiteX11" fmla="*/ 385883 w 1336925"/>
              <a:gd name="connsiteY11" fmla="*/ 1134678 h 1337637"/>
              <a:gd name="connsiteX12" fmla="*/ 395521 w 1336925"/>
              <a:gd name="connsiteY12" fmla="*/ 1127882 h 1337637"/>
              <a:gd name="connsiteX13" fmla="*/ 945325 w 1336925"/>
              <a:gd name="connsiteY13" fmla="*/ 1125231 h 1337637"/>
              <a:gd name="connsiteX14" fmla="*/ 954576 w 1336925"/>
              <a:gd name="connsiteY14" fmla="*/ 1132265 h 1337637"/>
              <a:gd name="connsiteX15" fmla="*/ 996688 w 1336925"/>
              <a:gd name="connsiteY15" fmla="*/ 1207202 h 1337637"/>
              <a:gd name="connsiteX16" fmla="*/ 971099 w 1336925"/>
              <a:gd name="connsiteY16" fmla="*/ 1222158 h 1337637"/>
              <a:gd name="connsiteX17" fmla="*/ 928987 w 1336925"/>
              <a:gd name="connsiteY17" fmla="*/ 1147221 h 1337637"/>
              <a:gd name="connsiteX18" fmla="*/ 929002 w 1336925"/>
              <a:gd name="connsiteY18" fmla="*/ 1147230 h 1337637"/>
              <a:gd name="connsiteX19" fmla="*/ 934777 w 1336925"/>
              <a:gd name="connsiteY19" fmla="*/ 1127246 h 1337637"/>
              <a:gd name="connsiteX20" fmla="*/ 945325 w 1336925"/>
              <a:gd name="connsiteY20" fmla="*/ 1125231 h 1337637"/>
              <a:gd name="connsiteX21" fmla="*/ 1138121 w 1336925"/>
              <a:gd name="connsiteY21" fmla="*/ 928572 h 1337637"/>
              <a:gd name="connsiteX22" fmla="*/ 1149806 w 1336925"/>
              <a:gd name="connsiteY22" fmla="*/ 929905 h 1337637"/>
              <a:gd name="connsiteX23" fmla="*/ 1222082 w 1336925"/>
              <a:gd name="connsiteY23" fmla="*/ 971185 h 1337637"/>
              <a:gd name="connsiteX24" fmla="*/ 1207126 w 1336925"/>
              <a:gd name="connsiteY24" fmla="*/ 996773 h 1337637"/>
              <a:gd name="connsiteX25" fmla="*/ 1134850 w 1336925"/>
              <a:gd name="connsiteY25" fmla="*/ 955494 h 1337637"/>
              <a:gd name="connsiteX26" fmla="*/ 1134841 w 1336925"/>
              <a:gd name="connsiteY26" fmla="*/ 955508 h 1337637"/>
              <a:gd name="connsiteX27" fmla="*/ 1138121 w 1336925"/>
              <a:gd name="connsiteY27" fmla="*/ 928572 h 1337637"/>
              <a:gd name="connsiteX28" fmla="*/ 200626 w 1336925"/>
              <a:gd name="connsiteY28" fmla="*/ 925933 h 1337637"/>
              <a:gd name="connsiteX29" fmla="*/ 203996 w 1336925"/>
              <a:gd name="connsiteY29" fmla="*/ 953049 h 1337637"/>
              <a:gd name="connsiteX30" fmla="*/ 130654 w 1336925"/>
              <a:gd name="connsiteY30" fmla="*/ 996752 h 1337637"/>
              <a:gd name="connsiteX31" fmla="*/ 115697 w 1336925"/>
              <a:gd name="connsiteY31" fmla="*/ 971164 h 1337637"/>
              <a:gd name="connsiteX32" fmla="*/ 189040 w 1336925"/>
              <a:gd name="connsiteY32" fmla="*/ 927460 h 1337637"/>
              <a:gd name="connsiteX33" fmla="*/ 189040 w 1336925"/>
              <a:gd name="connsiteY33" fmla="*/ 927446 h 1337637"/>
              <a:gd name="connsiteX34" fmla="*/ 200626 w 1336925"/>
              <a:gd name="connsiteY34" fmla="*/ 925933 h 1337637"/>
              <a:gd name="connsiteX35" fmla="*/ 14823 w 1336925"/>
              <a:gd name="connsiteY35" fmla="*/ 668954 h 1337637"/>
              <a:gd name="connsiteX36" fmla="*/ 14817 w 1336925"/>
              <a:gd name="connsiteY36" fmla="*/ 668960 h 1337637"/>
              <a:gd name="connsiteX37" fmla="*/ 14815 w 1336925"/>
              <a:gd name="connsiteY37" fmla="*/ 668959 h 1337637"/>
              <a:gd name="connsiteX38" fmla="*/ 14801 w 1336925"/>
              <a:gd name="connsiteY38" fmla="*/ 668945 h 1337637"/>
              <a:gd name="connsiteX39" fmla="*/ 14815 w 1336925"/>
              <a:gd name="connsiteY39" fmla="*/ 668959 h 1337637"/>
              <a:gd name="connsiteX40" fmla="*/ 14799 w 1336925"/>
              <a:gd name="connsiteY40" fmla="*/ 668969 h 1337637"/>
              <a:gd name="connsiteX41" fmla="*/ 1214149 w 1336925"/>
              <a:gd name="connsiteY41" fmla="*/ 654152 h 1337637"/>
              <a:gd name="connsiteX42" fmla="*/ 1298895 w 1336925"/>
              <a:gd name="connsiteY42" fmla="*/ 654152 h 1337637"/>
              <a:gd name="connsiteX43" fmla="*/ 1298895 w 1336925"/>
              <a:gd name="connsiteY43" fmla="*/ 683785 h 1337637"/>
              <a:gd name="connsiteX44" fmla="*/ 1214149 w 1336925"/>
              <a:gd name="connsiteY44" fmla="*/ 683785 h 1337637"/>
              <a:gd name="connsiteX45" fmla="*/ 1214149 w 1336925"/>
              <a:gd name="connsiteY45" fmla="*/ 654152 h 1337637"/>
              <a:gd name="connsiteX46" fmla="*/ 38891 w 1336925"/>
              <a:gd name="connsiteY46" fmla="*/ 654152 h 1337637"/>
              <a:gd name="connsiteX47" fmla="*/ 122146 w 1336925"/>
              <a:gd name="connsiteY47" fmla="*/ 654152 h 1337637"/>
              <a:gd name="connsiteX48" fmla="*/ 122146 w 1336925"/>
              <a:gd name="connsiteY48" fmla="*/ 683785 h 1337637"/>
              <a:gd name="connsiteX49" fmla="*/ 38891 w 1336925"/>
              <a:gd name="connsiteY49" fmla="*/ 683785 h 1337637"/>
              <a:gd name="connsiteX50" fmla="*/ 38891 w 1336925"/>
              <a:gd name="connsiteY50" fmla="*/ 654152 h 1337637"/>
              <a:gd name="connsiteX51" fmla="*/ 662554 w 1336925"/>
              <a:gd name="connsiteY51" fmla="*/ 644673 h 1337637"/>
              <a:gd name="connsiteX52" fmla="*/ 673992 w 1336925"/>
              <a:gd name="connsiteY52" fmla="*/ 664465 h 1337637"/>
              <a:gd name="connsiteX53" fmla="*/ 674031 w 1336925"/>
              <a:gd name="connsiteY53" fmla="*/ 664473 h 1337637"/>
              <a:gd name="connsiteX54" fmla="*/ 671227 w 1336925"/>
              <a:gd name="connsiteY54" fmla="*/ 674419 h 1337637"/>
              <a:gd name="connsiteX55" fmla="*/ 665134 w 1336925"/>
              <a:gd name="connsiteY55" fmla="*/ 672913 h 1337637"/>
              <a:gd name="connsiteX56" fmla="*/ 662554 w 1336925"/>
              <a:gd name="connsiteY56" fmla="*/ 670421 h 1337637"/>
              <a:gd name="connsiteX57" fmla="*/ 662554 w 1336925"/>
              <a:gd name="connsiteY57" fmla="*/ 634375 h 1337637"/>
              <a:gd name="connsiteX58" fmla="*/ 662554 w 1336925"/>
              <a:gd name="connsiteY58" fmla="*/ 644673 h 1337637"/>
              <a:gd name="connsiteX59" fmla="*/ 657764 w 1336925"/>
              <a:gd name="connsiteY59" fmla="*/ 636385 h 1337637"/>
              <a:gd name="connsiteX60" fmla="*/ 677371 w 1336925"/>
              <a:gd name="connsiteY60" fmla="*/ 632497 h 1337637"/>
              <a:gd name="connsiteX61" fmla="*/ 684501 w 1336925"/>
              <a:gd name="connsiteY61" fmla="*/ 635786 h 1337637"/>
              <a:gd name="connsiteX62" fmla="*/ 709345 w 1336925"/>
              <a:gd name="connsiteY62" fmla="*/ 668197 h 1337637"/>
              <a:gd name="connsiteX63" fmla="*/ 672303 w 1336925"/>
              <a:gd name="connsiteY63" fmla="*/ 705239 h 1337637"/>
              <a:gd name="connsiteX64" fmla="*/ 670226 w 1336925"/>
              <a:gd name="connsiteY64" fmla="*/ 705239 h 1337637"/>
              <a:gd name="connsiteX65" fmla="*/ 633185 w 1336925"/>
              <a:gd name="connsiteY65" fmla="*/ 668197 h 1337637"/>
              <a:gd name="connsiteX66" fmla="*/ 644059 w 1336925"/>
              <a:gd name="connsiteY66" fmla="*/ 642282 h 1337637"/>
              <a:gd name="connsiteX67" fmla="*/ 661200 w 1336925"/>
              <a:gd name="connsiteY67" fmla="*/ 671941 h 1337637"/>
              <a:gd name="connsiteX68" fmla="*/ 665134 w 1336925"/>
              <a:gd name="connsiteY68" fmla="*/ 672913 h 1337637"/>
              <a:gd name="connsiteX69" fmla="*/ 669963 w 1336925"/>
              <a:gd name="connsiteY69" fmla="*/ 677578 h 1337637"/>
              <a:gd name="connsiteX70" fmla="*/ 677371 w 1336925"/>
              <a:gd name="connsiteY70" fmla="*/ 670421 h 1337637"/>
              <a:gd name="connsiteX71" fmla="*/ 118917 w 1336925"/>
              <a:gd name="connsiteY71" fmla="*/ 339963 h 1337637"/>
              <a:gd name="connsiteX72" fmla="*/ 130656 w 1336925"/>
              <a:gd name="connsiteY72" fmla="*/ 341189 h 1337637"/>
              <a:gd name="connsiteX73" fmla="*/ 205066 w 1336925"/>
              <a:gd name="connsiteY73" fmla="*/ 382533 h 1337637"/>
              <a:gd name="connsiteX74" fmla="*/ 205066 w 1336925"/>
              <a:gd name="connsiteY74" fmla="*/ 382548 h 1337637"/>
              <a:gd name="connsiteX75" fmla="*/ 190110 w 1336925"/>
              <a:gd name="connsiteY75" fmla="*/ 408121 h 1337637"/>
              <a:gd name="connsiteX76" fmla="*/ 115701 w 1336925"/>
              <a:gd name="connsiteY76" fmla="*/ 366777 h 1337637"/>
              <a:gd name="connsiteX77" fmla="*/ 118917 w 1336925"/>
              <a:gd name="connsiteY77" fmla="*/ 339963 h 1337637"/>
              <a:gd name="connsiteX78" fmla="*/ 1218720 w 1336925"/>
              <a:gd name="connsiteY78" fmla="*/ 339670 h 1337637"/>
              <a:gd name="connsiteX79" fmla="*/ 1222091 w 1336925"/>
              <a:gd name="connsiteY79" fmla="*/ 366771 h 1337637"/>
              <a:gd name="connsiteX80" fmla="*/ 1148748 w 1336925"/>
              <a:gd name="connsiteY80" fmla="*/ 410477 h 1337637"/>
              <a:gd name="connsiteX81" fmla="*/ 1148757 w 1336925"/>
              <a:gd name="connsiteY81" fmla="*/ 410492 h 1337637"/>
              <a:gd name="connsiteX82" fmla="*/ 1133792 w 1336925"/>
              <a:gd name="connsiteY82" fmla="*/ 384889 h 1337637"/>
              <a:gd name="connsiteX83" fmla="*/ 1207134 w 1336925"/>
              <a:gd name="connsiteY83" fmla="*/ 341183 h 1337637"/>
              <a:gd name="connsiteX84" fmla="*/ 1218720 w 1336925"/>
              <a:gd name="connsiteY84" fmla="*/ 339670 h 1337637"/>
              <a:gd name="connsiteX85" fmla="*/ 669963 w 1336925"/>
              <a:gd name="connsiteY85" fmla="*/ 330414 h 1337637"/>
              <a:gd name="connsiteX86" fmla="*/ 677371 w 1336925"/>
              <a:gd name="connsiteY86" fmla="*/ 337579 h 1337637"/>
              <a:gd name="connsiteX87" fmla="*/ 677371 w 1336925"/>
              <a:gd name="connsiteY87" fmla="*/ 632497 h 1337637"/>
              <a:gd name="connsiteX88" fmla="*/ 675720 w 1336925"/>
              <a:gd name="connsiteY88" fmla="*/ 631735 h 1337637"/>
              <a:gd name="connsiteX89" fmla="*/ 672303 w 1336925"/>
              <a:gd name="connsiteY89" fmla="*/ 631156 h 1337637"/>
              <a:gd name="connsiteX90" fmla="*/ 670226 w 1336925"/>
              <a:gd name="connsiteY90" fmla="*/ 631156 h 1337637"/>
              <a:gd name="connsiteX91" fmla="*/ 662554 w 1336925"/>
              <a:gd name="connsiteY91" fmla="*/ 634375 h 1337637"/>
              <a:gd name="connsiteX92" fmla="*/ 662554 w 1336925"/>
              <a:gd name="connsiteY92" fmla="*/ 337579 h 1337637"/>
              <a:gd name="connsiteX93" fmla="*/ 669963 w 1336925"/>
              <a:gd name="connsiteY93" fmla="*/ 330414 h 1337637"/>
              <a:gd name="connsiteX94" fmla="*/ 426983 w 1336925"/>
              <a:gd name="connsiteY94" fmla="*/ 251864 h 1337637"/>
              <a:gd name="connsiteX95" fmla="*/ 436967 w 1336925"/>
              <a:gd name="connsiteY95" fmla="*/ 254333 h 1337637"/>
              <a:gd name="connsiteX96" fmla="*/ 454525 w 1336925"/>
              <a:gd name="connsiteY96" fmla="*/ 284713 h 1337637"/>
              <a:gd name="connsiteX97" fmla="*/ 657764 w 1336925"/>
              <a:gd name="connsiteY97" fmla="*/ 636385 h 1337637"/>
              <a:gd name="connsiteX98" fmla="*/ 644134 w 1336925"/>
              <a:gd name="connsiteY98" fmla="*/ 642105 h 1337637"/>
              <a:gd name="connsiteX99" fmla="*/ 644059 w 1336925"/>
              <a:gd name="connsiteY99" fmla="*/ 642282 h 1337637"/>
              <a:gd name="connsiteX100" fmla="*/ 643642 w 1336925"/>
              <a:gd name="connsiteY100" fmla="*/ 641561 h 1337637"/>
              <a:gd name="connsiteX101" fmla="*/ 424175 w 1336925"/>
              <a:gd name="connsiteY101" fmla="*/ 261810 h 1337637"/>
              <a:gd name="connsiteX102" fmla="*/ 426983 w 1336925"/>
              <a:gd name="connsiteY102" fmla="*/ 251864 h 1337637"/>
              <a:gd name="connsiteX103" fmla="*/ 357407 w 1336925"/>
              <a:gd name="connsiteY103" fmla="*/ 108752 h 1337637"/>
              <a:gd name="connsiteX104" fmla="*/ 366692 w 1336925"/>
              <a:gd name="connsiteY104" fmla="*/ 115777 h 1337637"/>
              <a:gd name="connsiteX105" fmla="*/ 407204 w 1336925"/>
              <a:gd name="connsiteY105" fmla="*/ 187522 h 1337637"/>
              <a:gd name="connsiteX106" fmla="*/ 407189 w 1336925"/>
              <a:gd name="connsiteY106" fmla="*/ 187522 h 1337637"/>
              <a:gd name="connsiteX107" fmla="*/ 381615 w 1336925"/>
              <a:gd name="connsiteY107" fmla="*/ 202478 h 1337637"/>
              <a:gd name="connsiteX108" fmla="*/ 341104 w 1336925"/>
              <a:gd name="connsiteY108" fmla="*/ 130733 h 1337637"/>
              <a:gd name="connsiteX109" fmla="*/ 357407 w 1336925"/>
              <a:gd name="connsiteY109" fmla="*/ 108752 h 1337637"/>
              <a:gd name="connsiteX110" fmla="*/ 980197 w 1336925"/>
              <a:gd name="connsiteY110" fmla="*/ 108650 h 1337637"/>
              <a:gd name="connsiteX111" fmla="*/ 996682 w 1336925"/>
              <a:gd name="connsiteY111" fmla="*/ 130730 h 1337637"/>
              <a:gd name="connsiteX112" fmla="*/ 956695 w 1336925"/>
              <a:gd name="connsiteY112" fmla="*/ 204837 h 1337637"/>
              <a:gd name="connsiteX113" fmla="*/ 956709 w 1336925"/>
              <a:gd name="connsiteY113" fmla="*/ 204837 h 1337637"/>
              <a:gd name="connsiteX114" fmla="*/ 931106 w 1336925"/>
              <a:gd name="connsiteY114" fmla="*/ 189881 h 1337637"/>
              <a:gd name="connsiteX115" fmla="*/ 971093 w 1336925"/>
              <a:gd name="connsiteY115" fmla="*/ 115774 h 1337637"/>
              <a:gd name="connsiteX116" fmla="*/ 980197 w 1336925"/>
              <a:gd name="connsiteY116" fmla="*/ 108650 h 1337637"/>
              <a:gd name="connsiteX117" fmla="*/ 668896 w 1336925"/>
              <a:gd name="connsiteY117" fmla="*/ 24634 h 1337637"/>
              <a:gd name="connsiteX118" fmla="*/ 683712 w 1336925"/>
              <a:gd name="connsiteY118" fmla="*/ 38967 h 1337637"/>
              <a:gd name="connsiteX119" fmla="*/ 683712 w 1336925"/>
              <a:gd name="connsiteY119" fmla="*/ 122424 h 1337637"/>
              <a:gd name="connsiteX120" fmla="*/ 654079 w 1336925"/>
              <a:gd name="connsiteY120" fmla="*/ 122424 h 1337637"/>
              <a:gd name="connsiteX121" fmla="*/ 654079 w 1336925"/>
              <a:gd name="connsiteY121" fmla="*/ 38967 h 1337637"/>
              <a:gd name="connsiteX122" fmla="*/ 668896 w 1336925"/>
              <a:gd name="connsiteY122" fmla="*/ 24634 h 1337637"/>
              <a:gd name="connsiteX123" fmla="*/ 685603 w 1336925"/>
              <a:gd name="connsiteY123" fmla="*/ 248 h 1337637"/>
              <a:gd name="connsiteX124" fmla="*/ 1289353 w 1336925"/>
              <a:gd name="connsiteY124" fmla="*/ 418464 h 1337637"/>
              <a:gd name="connsiteX125" fmla="*/ 1136474 w 1336925"/>
              <a:gd name="connsiteY125" fmla="*/ 1147503 h 1337637"/>
              <a:gd name="connsiteX126" fmla="*/ 797350 w 1336925"/>
              <a:gd name="connsiteY126" fmla="*/ 1325543 h 1337637"/>
              <a:gd name="connsiteX127" fmla="*/ 405746 w 1336925"/>
              <a:gd name="connsiteY127" fmla="*/ 1284136 h 1337637"/>
              <a:gd name="connsiteX128" fmla="*/ 113362 w 1336925"/>
              <a:gd name="connsiteY128" fmla="*/ 1041866 h 1337637"/>
              <a:gd name="connsiteX129" fmla="*/ 0 w 1336925"/>
              <a:gd name="connsiteY129" fmla="*/ 668960 h 1337637"/>
              <a:gd name="connsiteX130" fmla="*/ 6 w 1336925"/>
              <a:gd name="connsiteY130" fmla="*/ 668954 h 1337637"/>
              <a:gd name="connsiteX131" fmla="*/ 7392 w 1336925"/>
              <a:gd name="connsiteY131" fmla="*/ 676111 h 1337637"/>
              <a:gd name="connsiteX132" fmla="*/ 14817 w 1336925"/>
              <a:gd name="connsiteY132" fmla="*/ 668960 h 1337637"/>
              <a:gd name="connsiteX133" fmla="*/ 14817 w 1336925"/>
              <a:gd name="connsiteY133" fmla="*/ 668960 h 1337637"/>
              <a:gd name="connsiteX134" fmla="*/ 22433 w 1336925"/>
              <a:gd name="connsiteY134" fmla="*/ 769565 h 1337637"/>
              <a:gd name="connsiteX135" fmla="*/ 536482 w 1336925"/>
              <a:gd name="connsiteY135" fmla="*/ 1309692 h 1337637"/>
              <a:gd name="connsiteX136" fmla="*/ 938962 w 1336925"/>
              <a:gd name="connsiteY136" fmla="*/ 1265020 h 1337637"/>
              <a:gd name="connsiteX137" fmla="*/ 1228421 w 1336925"/>
              <a:gd name="connsiteY137" fmla="*/ 1008161 h 1337637"/>
              <a:gd name="connsiteX138" fmla="*/ 1173267 w 1336925"/>
              <a:gd name="connsiteY138" fmla="*/ 252185 h 1337637"/>
              <a:gd name="connsiteX139" fmla="*/ 848011 w 1336925"/>
              <a:gd name="connsiteY139" fmla="*/ 39649 h 1337637"/>
              <a:gd name="connsiteX140" fmla="*/ 444465 w 1336925"/>
              <a:gd name="connsiteY140" fmla="*/ 54291 h 1337637"/>
              <a:gd name="connsiteX141" fmla="*/ 134974 w 1336925"/>
              <a:gd name="connsiteY141" fmla="*/ 290729 h 1337637"/>
              <a:gd name="connsiteX142" fmla="*/ 22790 w 1336925"/>
              <a:gd name="connsiteY142" fmla="*/ 568299 h 1337637"/>
              <a:gd name="connsiteX143" fmla="*/ 14801 w 1336925"/>
              <a:gd name="connsiteY143" fmla="*/ 668945 h 1337637"/>
              <a:gd name="connsiteX144" fmla="*/ 7386 w 1336925"/>
              <a:gd name="connsiteY144" fmla="*/ 661794 h 1337637"/>
              <a:gd name="connsiteX145" fmla="*/ 6 w 1336925"/>
              <a:gd name="connsiteY145" fmla="*/ 668954 h 1337637"/>
              <a:gd name="connsiteX146" fmla="*/ 6 w 1336925"/>
              <a:gd name="connsiteY146" fmla="*/ 668954 h 1337637"/>
              <a:gd name="connsiteX147" fmla="*/ 60073 w 1336925"/>
              <a:gd name="connsiteY147" fmla="*/ 391408 h 1337637"/>
              <a:gd name="connsiteX148" fmla="*/ 685603 w 1336925"/>
              <a:gd name="connsiteY148" fmla="*/ 248 h 133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336925" h="1337637">
                <a:moveTo>
                  <a:pt x="668896" y="1200095"/>
                </a:moveTo>
                <a:cubicBezTo>
                  <a:pt x="676304" y="1200095"/>
                  <a:pt x="683712" y="1204873"/>
                  <a:pt x="683712" y="1214430"/>
                </a:cubicBezTo>
                <a:lnTo>
                  <a:pt x="683712" y="1298973"/>
                </a:lnTo>
                <a:cubicBezTo>
                  <a:pt x="683712" y="1318081"/>
                  <a:pt x="654079" y="1318081"/>
                  <a:pt x="654079" y="1298973"/>
                </a:cubicBezTo>
                <a:lnTo>
                  <a:pt x="654079" y="1214430"/>
                </a:lnTo>
                <a:cubicBezTo>
                  <a:pt x="654079" y="1204873"/>
                  <a:pt x="661488" y="1200095"/>
                  <a:pt x="668896" y="1200095"/>
                </a:cubicBezTo>
                <a:close/>
                <a:moveTo>
                  <a:pt x="395521" y="1127882"/>
                </a:moveTo>
                <a:cubicBezTo>
                  <a:pt x="406483" y="1125984"/>
                  <a:pt x="419012" y="1137397"/>
                  <a:pt x="411456" y="1149642"/>
                </a:cubicBezTo>
                <a:cubicBezTo>
                  <a:pt x="396533" y="1173814"/>
                  <a:pt x="381606" y="1197986"/>
                  <a:pt x="366683" y="1222155"/>
                </a:cubicBezTo>
                <a:cubicBezTo>
                  <a:pt x="356664" y="1238376"/>
                  <a:pt x="331025" y="1223506"/>
                  <a:pt x="341095" y="1207199"/>
                </a:cubicBezTo>
                <a:cubicBezTo>
                  <a:pt x="356018" y="1183027"/>
                  <a:pt x="370944" y="1158855"/>
                  <a:pt x="385867" y="1134687"/>
                </a:cubicBezTo>
                <a:lnTo>
                  <a:pt x="385883" y="1134678"/>
                </a:lnTo>
                <a:cubicBezTo>
                  <a:pt x="388387" y="1130626"/>
                  <a:pt x="391867" y="1128514"/>
                  <a:pt x="395521" y="1127882"/>
                </a:cubicBezTo>
                <a:close/>
                <a:moveTo>
                  <a:pt x="945325" y="1125231"/>
                </a:moveTo>
                <a:cubicBezTo>
                  <a:pt x="948892" y="1125912"/>
                  <a:pt x="952243" y="1128102"/>
                  <a:pt x="954576" y="1132265"/>
                </a:cubicBezTo>
                <a:cubicBezTo>
                  <a:pt x="968613" y="1157246"/>
                  <a:pt x="982650" y="1182221"/>
                  <a:pt x="996688" y="1207202"/>
                </a:cubicBezTo>
                <a:cubicBezTo>
                  <a:pt x="1006061" y="1223880"/>
                  <a:pt x="980461" y="1238815"/>
                  <a:pt x="971099" y="1222158"/>
                </a:cubicBezTo>
                <a:cubicBezTo>
                  <a:pt x="957062" y="1197180"/>
                  <a:pt x="943025" y="1172202"/>
                  <a:pt x="928987" y="1147221"/>
                </a:cubicBezTo>
                <a:lnTo>
                  <a:pt x="929002" y="1147230"/>
                </a:lnTo>
                <a:cubicBezTo>
                  <a:pt x="924320" y="1138889"/>
                  <a:pt x="928380" y="1130984"/>
                  <a:pt x="934777" y="1127246"/>
                </a:cubicBezTo>
                <a:cubicBezTo>
                  <a:pt x="937976" y="1125377"/>
                  <a:pt x="941759" y="1124550"/>
                  <a:pt x="945325" y="1125231"/>
                </a:cubicBezTo>
                <a:close/>
                <a:moveTo>
                  <a:pt x="1138121" y="928572"/>
                </a:moveTo>
                <a:cubicBezTo>
                  <a:pt x="1141600" y="927357"/>
                  <a:pt x="1145650" y="927535"/>
                  <a:pt x="1149806" y="929905"/>
                </a:cubicBezTo>
                <a:cubicBezTo>
                  <a:pt x="1173898" y="943667"/>
                  <a:pt x="1197990" y="957423"/>
                  <a:pt x="1222082" y="971185"/>
                </a:cubicBezTo>
                <a:cubicBezTo>
                  <a:pt x="1238670" y="980658"/>
                  <a:pt x="1223744" y="1006265"/>
                  <a:pt x="1207126" y="996773"/>
                </a:cubicBezTo>
                <a:cubicBezTo>
                  <a:pt x="1183034" y="983011"/>
                  <a:pt x="1158942" y="969255"/>
                  <a:pt x="1134850" y="955494"/>
                </a:cubicBezTo>
                <a:lnTo>
                  <a:pt x="1134841" y="955508"/>
                </a:lnTo>
                <a:cubicBezTo>
                  <a:pt x="1122396" y="948397"/>
                  <a:pt x="1127685" y="932217"/>
                  <a:pt x="1138121" y="928572"/>
                </a:cubicBezTo>
                <a:close/>
                <a:moveTo>
                  <a:pt x="200626" y="925933"/>
                </a:moveTo>
                <a:cubicBezTo>
                  <a:pt x="210989" y="929463"/>
                  <a:pt x="216293" y="945715"/>
                  <a:pt x="203996" y="953049"/>
                </a:cubicBezTo>
                <a:lnTo>
                  <a:pt x="130654" y="996752"/>
                </a:lnTo>
                <a:cubicBezTo>
                  <a:pt x="114198" y="1006558"/>
                  <a:pt x="99302" y="980934"/>
                  <a:pt x="115697" y="971164"/>
                </a:cubicBezTo>
                <a:lnTo>
                  <a:pt x="189040" y="927460"/>
                </a:lnTo>
                <a:lnTo>
                  <a:pt x="189040" y="927446"/>
                </a:lnTo>
                <a:cubicBezTo>
                  <a:pt x="193154" y="924994"/>
                  <a:pt x="197171" y="924757"/>
                  <a:pt x="200626" y="925933"/>
                </a:cubicBezTo>
                <a:close/>
                <a:moveTo>
                  <a:pt x="14823" y="668954"/>
                </a:moveTo>
                <a:lnTo>
                  <a:pt x="14817" y="668960"/>
                </a:lnTo>
                <a:lnTo>
                  <a:pt x="14815" y="668959"/>
                </a:lnTo>
                <a:close/>
                <a:moveTo>
                  <a:pt x="14801" y="668945"/>
                </a:moveTo>
                <a:lnTo>
                  <a:pt x="14815" y="668959"/>
                </a:lnTo>
                <a:lnTo>
                  <a:pt x="14799" y="668969"/>
                </a:lnTo>
                <a:close/>
                <a:moveTo>
                  <a:pt x="1214149" y="654152"/>
                </a:moveTo>
                <a:lnTo>
                  <a:pt x="1298895" y="654152"/>
                </a:lnTo>
                <a:cubicBezTo>
                  <a:pt x="1318002" y="654152"/>
                  <a:pt x="1318002" y="683785"/>
                  <a:pt x="1298895" y="683785"/>
                </a:cubicBezTo>
                <a:lnTo>
                  <a:pt x="1214149" y="683785"/>
                </a:lnTo>
                <a:cubicBezTo>
                  <a:pt x="1195035" y="683785"/>
                  <a:pt x="1195035" y="654152"/>
                  <a:pt x="1214149" y="654152"/>
                </a:cubicBezTo>
                <a:close/>
                <a:moveTo>
                  <a:pt x="38891" y="654152"/>
                </a:moveTo>
                <a:lnTo>
                  <a:pt x="122146" y="654152"/>
                </a:lnTo>
                <a:cubicBezTo>
                  <a:pt x="141253" y="654152"/>
                  <a:pt x="141253" y="683785"/>
                  <a:pt x="122146" y="683785"/>
                </a:cubicBezTo>
                <a:lnTo>
                  <a:pt x="38891" y="683785"/>
                </a:lnTo>
                <a:cubicBezTo>
                  <a:pt x="19780" y="683785"/>
                  <a:pt x="19780" y="654152"/>
                  <a:pt x="38891" y="654152"/>
                </a:cubicBezTo>
                <a:close/>
                <a:moveTo>
                  <a:pt x="662554" y="644673"/>
                </a:moveTo>
                <a:lnTo>
                  <a:pt x="673992" y="664465"/>
                </a:lnTo>
                <a:lnTo>
                  <a:pt x="674031" y="664473"/>
                </a:lnTo>
                <a:cubicBezTo>
                  <a:pt x="676432" y="668622"/>
                  <a:pt x="674432" y="672556"/>
                  <a:pt x="671227" y="674419"/>
                </a:cubicBezTo>
                <a:lnTo>
                  <a:pt x="665134" y="672913"/>
                </a:lnTo>
                <a:lnTo>
                  <a:pt x="662554" y="670421"/>
                </a:lnTo>
                <a:close/>
                <a:moveTo>
                  <a:pt x="662554" y="634375"/>
                </a:moveTo>
                <a:lnTo>
                  <a:pt x="662554" y="644673"/>
                </a:lnTo>
                <a:lnTo>
                  <a:pt x="657764" y="636385"/>
                </a:lnTo>
                <a:close/>
                <a:moveTo>
                  <a:pt x="677371" y="632497"/>
                </a:moveTo>
                <a:lnTo>
                  <a:pt x="684501" y="635786"/>
                </a:lnTo>
                <a:cubicBezTo>
                  <a:pt x="691654" y="640416"/>
                  <a:pt x="700915" y="649677"/>
                  <a:pt x="709345" y="668197"/>
                </a:cubicBezTo>
                <a:cubicBezTo>
                  <a:pt x="709345" y="688390"/>
                  <a:pt x="692496" y="705239"/>
                  <a:pt x="672303" y="705239"/>
                </a:cubicBezTo>
                <a:lnTo>
                  <a:pt x="670226" y="705239"/>
                </a:lnTo>
                <a:cubicBezTo>
                  <a:pt x="670226" y="705239"/>
                  <a:pt x="650034" y="705239"/>
                  <a:pt x="633185" y="668197"/>
                </a:cubicBezTo>
                <a:lnTo>
                  <a:pt x="644059" y="642282"/>
                </a:lnTo>
                <a:lnTo>
                  <a:pt x="661200" y="671941"/>
                </a:lnTo>
                <a:lnTo>
                  <a:pt x="665134" y="672913"/>
                </a:lnTo>
                <a:lnTo>
                  <a:pt x="669963" y="677578"/>
                </a:lnTo>
                <a:cubicBezTo>
                  <a:pt x="673667" y="677578"/>
                  <a:pt x="677371" y="675192"/>
                  <a:pt x="677371" y="670421"/>
                </a:cubicBezTo>
                <a:close/>
                <a:moveTo>
                  <a:pt x="118917" y="339963"/>
                </a:moveTo>
                <a:cubicBezTo>
                  <a:pt x="122407" y="338724"/>
                  <a:pt x="126476" y="338866"/>
                  <a:pt x="130656" y="341189"/>
                </a:cubicBezTo>
                <a:cubicBezTo>
                  <a:pt x="155459" y="354971"/>
                  <a:pt x="180263" y="368751"/>
                  <a:pt x="205066" y="382533"/>
                </a:cubicBezTo>
                <a:lnTo>
                  <a:pt x="205066" y="382548"/>
                </a:lnTo>
                <a:cubicBezTo>
                  <a:pt x="221767" y="391823"/>
                  <a:pt x="206826" y="417397"/>
                  <a:pt x="190110" y="408121"/>
                </a:cubicBezTo>
                <a:cubicBezTo>
                  <a:pt x="165307" y="394339"/>
                  <a:pt x="140504" y="380560"/>
                  <a:pt x="115701" y="366777"/>
                </a:cubicBezTo>
                <a:cubicBezTo>
                  <a:pt x="103172" y="359816"/>
                  <a:pt x="108444" y="343678"/>
                  <a:pt x="118917" y="339963"/>
                </a:cubicBezTo>
                <a:close/>
                <a:moveTo>
                  <a:pt x="1218720" y="339670"/>
                </a:moveTo>
                <a:cubicBezTo>
                  <a:pt x="1229083" y="343198"/>
                  <a:pt x="1234386" y="359443"/>
                  <a:pt x="1222091" y="366771"/>
                </a:cubicBezTo>
                <a:cubicBezTo>
                  <a:pt x="1197643" y="381339"/>
                  <a:pt x="1173195" y="395907"/>
                  <a:pt x="1148748" y="410477"/>
                </a:cubicBezTo>
                <a:lnTo>
                  <a:pt x="1148757" y="410492"/>
                </a:lnTo>
                <a:cubicBezTo>
                  <a:pt x="1132281" y="420301"/>
                  <a:pt x="1117405" y="394668"/>
                  <a:pt x="1133792" y="384889"/>
                </a:cubicBezTo>
                <a:cubicBezTo>
                  <a:pt x="1158240" y="370321"/>
                  <a:pt x="1182687" y="355754"/>
                  <a:pt x="1207134" y="341183"/>
                </a:cubicBezTo>
                <a:cubicBezTo>
                  <a:pt x="1211249" y="338731"/>
                  <a:pt x="1215266" y="338494"/>
                  <a:pt x="1218720" y="339670"/>
                </a:cubicBezTo>
                <a:close/>
                <a:moveTo>
                  <a:pt x="669963" y="330414"/>
                </a:moveTo>
                <a:cubicBezTo>
                  <a:pt x="673667" y="330414"/>
                  <a:pt x="677371" y="332802"/>
                  <a:pt x="677371" y="337579"/>
                </a:cubicBezTo>
                <a:lnTo>
                  <a:pt x="677371" y="632497"/>
                </a:lnTo>
                <a:lnTo>
                  <a:pt x="675720" y="631735"/>
                </a:lnTo>
                <a:cubicBezTo>
                  <a:pt x="673565" y="631156"/>
                  <a:pt x="672303" y="631156"/>
                  <a:pt x="672303" y="631156"/>
                </a:cubicBezTo>
                <a:lnTo>
                  <a:pt x="670226" y="631156"/>
                </a:lnTo>
                <a:lnTo>
                  <a:pt x="662554" y="634375"/>
                </a:lnTo>
                <a:lnTo>
                  <a:pt x="662554" y="337579"/>
                </a:lnTo>
                <a:cubicBezTo>
                  <a:pt x="662554" y="332802"/>
                  <a:pt x="666258" y="330414"/>
                  <a:pt x="669963" y="330414"/>
                </a:cubicBezTo>
                <a:close/>
                <a:moveTo>
                  <a:pt x="426983" y="251864"/>
                </a:moveTo>
                <a:cubicBezTo>
                  <a:pt x="430183" y="249997"/>
                  <a:pt x="434579" y="250199"/>
                  <a:pt x="436967" y="254333"/>
                </a:cubicBezTo>
                <a:cubicBezTo>
                  <a:pt x="442820" y="264462"/>
                  <a:pt x="448673" y="274588"/>
                  <a:pt x="454525" y="284713"/>
                </a:cubicBezTo>
                <a:lnTo>
                  <a:pt x="657764" y="636385"/>
                </a:lnTo>
                <a:lnTo>
                  <a:pt x="644134" y="642105"/>
                </a:lnTo>
                <a:lnTo>
                  <a:pt x="644059" y="642282"/>
                </a:lnTo>
                <a:lnTo>
                  <a:pt x="643642" y="641561"/>
                </a:lnTo>
                <a:cubicBezTo>
                  <a:pt x="570486" y="514979"/>
                  <a:pt x="497330" y="388395"/>
                  <a:pt x="424175" y="261810"/>
                </a:cubicBezTo>
                <a:cubicBezTo>
                  <a:pt x="421779" y="257667"/>
                  <a:pt x="423783" y="253731"/>
                  <a:pt x="426983" y="251864"/>
                </a:cubicBezTo>
                <a:close/>
                <a:moveTo>
                  <a:pt x="357407" y="108752"/>
                </a:moveTo>
                <a:cubicBezTo>
                  <a:pt x="360982" y="109432"/>
                  <a:pt x="364343" y="111618"/>
                  <a:pt x="366692" y="115777"/>
                </a:cubicBezTo>
                <a:cubicBezTo>
                  <a:pt x="380196" y="139691"/>
                  <a:pt x="393700" y="163605"/>
                  <a:pt x="407204" y="187522"/>
                </a:cubicBezTo>
                <a:lnTo>
                  <a:pt x="407189" y="187522"/>
                </a:lnTo>
                <a:cubicBezTo>
                  <a:pt x="416583" y="204182"/>
                  <a:pt x="390980" y="219114"/>
                  <a:pt x="381615" y="202478"/>
                </a:cubicBezTo>
                <a:cubicBezTo>
                  <a:pt x="368111" y="178564"/>
                  <a:pt x="354607" y="154650"/>
                  <a:pt x="341104" y="130733"/>
                </a:cubicBezTo>
                <a:cubicBezTo>
                  <a:pt x="334047" y="118236"/>
                  <a:pt x="346685" y="106714"/>
                  <a:pt x="357407" y="108752"/>
                </a:cubicBezTo>
                <a:close/>
                <a:moveTo>
                  <a:pt x="980197" y="108650"/>
                </a:moveTo>
                <a:cubicBezTo>
                  <a:pt x="990797" y="106551"/>
                  <a:pt x="1003488" y="118119"/>
                  <a:pt x="996682" y="130730"/>
                </a:cubicBezTo>
                <a:cubicBezTo>
                  <a:pt x="983353" y="155432"/>
                  <a:pt x="970024" y="180135"/>
                  <a:pt x="956695" y="204837"/>
                </a:cubicBezTo>
                <a:lnTo>
                  <a:pt x="956709" y="204837"/>
                </a:lnTo>
                <a:cubicBezTo>
                  <a:pt x="947642" y="221657"/>
                  <a:pt x="922068" y="206698"/>
                  <a:pt x="931106" y="189881"/>
                </a:cubicBezTo>
                <a:cubicBezTo>
                  <a:pt x="944435" y="165179"/>
                  <a:pt x="957764" y="140476"/>
                  <a:pt x="971093" y="115774"/>
                </a:cubicBezTo>
                <a:cubicBezTo>
                  <a:pt x="973362" y="111569"/>
                  <a:pt x="976664" y="109350"/>
                  <a:pt x="980197" y="108650"/>
                </a:cubicBezTo>
                <a:close/>
                <a:moveTo>
                  <a:pt x="668896" y="24634"/>
                </a:moveTo>
                <a:cubicBezTo>
                  <a:pt x="676304" y="24634"/>
                  <a:pt x="683712" y="29412"/>
                  <a:pt x="683712" y="38967"/>
                </a:cubicBezTo>
                <a:lnTo>
                  <a:pt x="683712" y="122424"/>
                </a:lnTo>
                <a:cubicBezTo>
                  <a:pt x="683712" y="141531"/>
                  <a:pt x="654079" y="141531"/>
                  <a:pt x="654079" y="122424"/>
                </a:cubicBezTo>
                <a:lnTo>
                  <a:pt x="654079" y="38967"/>
                </a:lnTo>
                <a:cubicBezTo>
                  <a:pt x="654079" y="29412"/>
                  <a:pt x="661488" y="24634"/>
                  <a:pt x="668896" y="24634"/>
                </a:cubicBezTo>
                <a:close/>
                <a:moveTo>
                  <a:pt x="685603" y="248"/>
                </a:moveTo>
                <a:cubicBezTo>
                  <a:pt x="949340" y="7568"/>
                  <a:pt x="1190792" y="172948"/>
                  <a:pt x="1289353" y="418464"/>
                </a:cubicBezTo>
                <a:cubicBezTo>
                  <a:pt x="1389151" y="666998"/>
                  <a:pt x="1328993" y="960514"/>
                  <a:pt x="1136474" y="1147503"/>
                </a:cubicBezTo>
                <a:cubicBezTo>
                  <a:pt x="1043511" y="1237807"/>
                  <a:pt x="924936" y="1301294"/>
                  <a:pt x="797350" y="1325543"/>
                </a:cubicBezTo>
                <a:cubicBezTo>
                  <a:pt x="666157" y="1350479"/>
                  <a:pt x="528644" y="1336940"/>
                  <a:pt x="405746" y="1284136"/>
                </a:cubicBezTo>
                <a:cubicBezTo>
                  <a:pt x="287692" y="1233413"/>
                  <a:pt x="184868" y="1148765"/>
                  <a:pt x="113362" y="1041866"/>
                </a:cubicBezTo>
                <a:cubicBezTo>
                  <a:pt x="39590" y="931585"/>
                  <a:pt x="409" y="801590"/>
                  <a:pt x="0" y="668960"/>
                </a:cubicBezTo>
                <a:lnTo>
                  <a:pt x="6" y="668954"/>
                </a:lnTo>
                <a:lnTo>
                  <a:pt x="7392" y="676111"/>
                </a:lnTo>
                <a:lnTo>
                  <a:pt x="14817" y="668960"/>
                </a:lnTo>
                <a:lnTo>
                  <a:pt x="14817" y="668960"/>
                </a:lnTo>
                <a:cubicBezTo>
                  <a:pt x="14920" y="702594"/>
                  <a:pt x="17170" y="736317"/>
                  <a:pt x="22433" y="769565"/>
                </a:cubicBezTo>
                <a:cubicBezTo>
                  <a:pt x="64601" y="1035613"/>
                  <a:pt x="271498" y="1255967"/>
                  <a:pt x="536482" y="1309692"/>
                </a:cubicBezTo>
                <a:cubicBezTo>
                  <a:pt x="670946" y="1336958"/>
                  <a:pt x="813954" y="1322310"/>
                  <a:pt x="938962" y="1265020"/>
                </a:cubicBezTo>
                <a:cubicBezTo>
                  <a:pt x="1058221" y="1210364"/>
                  <a:pt x="1160584" y="1120705"/>
                  <a:pt x="1228421" y="1008161"/>
                </a:cubicBezTo>
                <a:cubicBezTo>
                  <a:pt x="1370068" y="773169"/>
                  <a:pt x="1349636" y="463726"/>
                  <a:pt x="1173267" y="252185"/>
                </a:cubicBezTo>
                <a:cubicBezTo>
                  <a:pt x="1088904" y="150981"/>
                  <a:pt x="975147" y="75271"/>
                  <a:pt x="848011" y="39649"/>
                </a:cubicBezTo>
                <a:cubicBezTo>
                  <a:pt x="716096" y="2684"/>
                  <a:pt x="573278" y="7008"/>
                  <a:pt x="444465" y="54291"/>
                </a:cubicBezTo>
                <a:cubicBezTo>
                  <a:pt x="320656" y="99733"/>
                  <a:pt x="210954" y="182721"/>
                  <a:pt x="134974" y="290729"/>
                </a:cubicBezTo>
                <a:cubicBezTo>
                  <a:pt x="76507" y="373848"/>
                  <a:pt x="38377" y="468842"/>
                  <a:pt x="22790" y="568299"/>
                </a:cubicBezTo>
                <a:lnTo>
                  <a:pt x="14801" y="668945"/>
                </a:lnTo>
                <a:lnTo>
                  <a:pt x="7386" y="661794"/>
                </a:lnTo>
                <a:lnTo>
                  <a:pt x="6" y="668954"/>
                </a:lnTo>
                <a:lnTo>
                  <a:pt x="6" y="668954"/>
                </a:lnTo>
                <a:cubicBezTo>
                  <a:pt x="302" y="573446"/>
                  <a:pt x="20231" y="478323"/>
                  <a:pt x="60073" y="391408"/>
                </a:cubicBezTo>
                <a:cubicBezTo>
                  <a:pt x="170487" y="150433"/>
                  <a:pt x="420029" y="-7133"/>
                  <a:pt x="685603" y="24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5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5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5-3" title="9;480;140;327.6458;69.71252;0;10"/>
          <p:cNvSpPr/>
          <p:nvPr/>
        </p:nvSpPr>
        <p:spPr>
          <a:xfrm>
            <a:off x="4015449" y="1335325"/>
            <a:ext cx="4161101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Timer Event</a:t>
            </a:r>
          </a:p>
        </p:txBody>
      </p:sp>
      <p:sp>
        <p:nvSpPr>
          <p:cNvPr id="25" name="i5-1" title="9;483;270;105.2697;105.3257;0;10"/>
          <p:cNvSpPr/>
          <p:nvPr/>
        </p:nvSpPr>
        <p:spPr>
          <a:xfrm>
            <a:off x="5439539" y="2757327"/>
            <a:ext cx="1336925" cy="1337637"/>
          </a:xfrm>
          <a:custGeom>
            <a:avLst/>
            <a:gdLst>
              <a:gd name="connsiteX0" fmla="*/ 668896 w 1336925"/>
              <a:gd name="connsiteY0" fmla="*/ 1200095 h 1337637"/>
              <a:gd name="connsiteX1" fmla="*/ 683712 w 1336925"/>
              <a:gd name="connsiteY1" fmla="*/ 1214430 h 1337637"/>
              <a:gd name="connsiteX2" fmla="*/ 683712 w 1336925"/>
              <a:gd name="connsiteY2" fmla="*/ 1298973 h 1337637"/>
              <a:gd name="connsiteX3" fmla="*/ 654079 w 1336925"/>
              <a:gd name="connsiteY3" fmla="*/ 1298973 h 1337637"/>
              <a:gd name="connsiteX4" fmla="*/ 654079 w 1336925"/>
              <a:gd name="connsiteY4" fmla="*/ 1214430 h 1337637"/>
              <a:gd name="connsiteX5" fmla="*/ 668896 w 1336925"/>
              <a:gd name="connsiteY5" fmla="*/ 1200095 h 1337637"/>
              <a:gd name="connsiteX6" fmla="*/ 395521 w 1336925"/>
              <a:gd name="connsiteY6" fmla="*/ 1127882 h 1337637"/>
              <a:gd name="connsiteX7" fmla="*/ 411456 w 1336925"/>
              <a:gd name="connsiteY7" fmla="*/ 1149642 h 1337637"/>
              <a:gd name="connsiteX8" fmla="*/ 366683 w 1336925"/>
              <a:gd name="connsiteY8" fmla="*/ 1222155 h 1337637"/>
              <a:gd name="connsiteX9" fmla="*/ 341095 w 1336925"/>
              <a:gd name="connsiteY9" fmla="*/ 1207199 h 1337637"/>
              <a:gd name="connsiteX10" fmla="*/ 385867 w 1336925"/>
              <a:gd name="connsiteY10" fmla="*/ 1134687 h 1337637"/>
              <a:gd name="connsiteX11" fmla="*/ 385883 w 1336925"/>
              <a:gd name="connsiteY11" fmla="*/ 1134678 h 1337637"/>
              <a:gd name="connsiteX12" fmla="*/ 395521 w 1336925"/>
              <a:gd name="connsiteY12" fmla="*/ 1127882 h 1337637"/>
              <a:gd name="connsiteX13" fmla="*/ 945325 w 1336925"/>
              <a:gd name="connsiteY13" fmla="*/ 1125231 h 1337637"/>
              <a:gd name="connsiteX14" fmla="*/ 954576 w 1336925"/>
              <a:gd name="connsiteY14" fmla="*/ 1132265 h 1337637"/>
              <a:gd name="connsiteX15" fmla="*/ 996688 w 1336925"/>
              <a:gd name="connsiteY15" fmla="*/ 1207202 h 1337637"/>
              <a:gd name="connsiteX16" fmla="*/ 971099 w 1336925"/>
              <a:gd name="connsiteY16" fmla="*/ 1222158 h 1337637"/>
              <a:gd name="connsiteX17" fmla="*/ 928987 w 1336925"/>
              <a:gd name="connsiteY17" fmla="*/ 1147221 h 1337637"/>
              <a:gd name="connsiteX18" fmla="*/ 929002 w 1336925"/>
              <a:gd name="connsiteY18" fmla="*/ 1147230 h 1337637"/>
              <a:gd name="connsiteX19" fmla="*/ 934777 w 1336925"/>
              <a:gd name="connsiteY19" fmla="*/ 1127246 h 1337637"/>
              <a:gd name="connsiteX20" fmla="*/ 945325 w 1336925"/>
              <a:gd name="connsiteY20" fmla="*/ 1125231 h 1337637"/>
              <a:gd name="connsiteX21" fmla="*/ 1138121 w 1336925"/>
              <a:gd name="connsiteY21" fmla="*/ 928572 h 1337637"/>
              <a:gd name="connsiteX22" fmla="*/ 1149806 w 1336925"/>
              <a:gd name="connsiteY22" fmla="*/ 929905 h 1337637"/>
              <a:gd name="connsiteX23" fmla="*/ 1222082 w 1336925"/>
              <a:gd name="connsiteY23" fmla="*/ 971185 h 1337637"/>
              <a:gd name="connsiteX24" fmla="*/ 1207126 w 1336925"/>
              <a:gd name="connsiteY24" fmla="*/ 996773 h 1337637"/>
              <a:gd name="connsiteX25" fmla="*/ 1134850 w 1336925"/>
              <a:gd name="connsiteY25" fmla="*/ 955494 h 1337637"/>
              <a:gd name="connsiteX26" fmla="*/ 1134841 w 1336925"/>
              <a:gd name="connsiteY26" fmla="*/ 955508 h 1337637"/>
              <a:gd name="connsiteX27" fmla="*/ 1138121 w 1336925"/>
              <a:gd name="connsiteY27" fmla="*/ 928572 h 1337637"/>
              <a:gd name="connsiteX28" fmla="*/ 200626 w 1336925"/>
              <a:gd name="connsiteY28" fmla="*/ 925933 h 1337637"/>
              <a:gd name="connsiteX29" fmla="*/ 203996 w 1336925"/>
              <a:gd name="connsiteY29" fmla="*/ 953049 h 1337637"/>
              <a:gd name="connsiteX30" fmla="*/ 130654 w 1336925"/>
              <a:gd name="connsiteY30" fmla="*/ 996752 h 1337637"/>
              <a:gd name="connsiteX31" fmla="*/ 115697 w 1336925"/>
              <a:gd name="connsiteY31" fmla="*/ 971164 h 1337637"/>
              <a:gd name="connsiteX32" fmla="*/ 189040 w 1336925"/>
              <a:gd name="connsiteY32" fmla="*/ 927460 h 1337637"/>
              <a:gd name="connsiteX33" fmla="*/ 189040 w 1336925"/>
              <a:gd name="connsiteY33" fmla="*/ 927446 h 1337637"/>
              <a:gd name="connsiteX34" fmla="*/ 200626 w 1336925"/>
              <a:gd name="connsiteY34" fmla="*/ 925933 h 1337637"/>
              <a:gd name="connsiteX35" fmla="*/ 14823 w 1336925"/>
              <a:gd name="connsiteY35" fmla="*/ 668954 h 1337637"/>
              <a:gd name="connsiteX36" fmla="*/ 14817 w 1336925"/>
              <a:gd name="connsiteY36" fmla="*/ 668960 h 1337637"/>
              <a:gd name="connsiteX37" fmla="*/ 14815 w 1336925"/>
              <a:gd name="connsiteY37" fmla="*/ 668959 h 1337637"/>
              <a:gd name="connsiteX38" fmla="*/ 14801 w 1336925"/>
              <a:gd name="connsiteY38" fmla="*/ 668945 h 1337637"/>
              <a:gd name="connsiteX39" fmla="*/ 14815 w 1336925"/>
              <a:gd name="connsiteY39" fmla="*/ 668959 h 1337637"/>
              <a:gd name="connsiteX40" fmla="*/ 14799 w 1336925"/>
              <a:gd name="connsiteY40" fmla="*/ 668969 h 1337637"/>
              <a:gd name="connsiteX41" fmla="*/ 1214149 w 1336925"/>
              <a:gd name="connsiteY41" fmla="*/ 654152 h 1337637"/>
              <a:gd name="connsiteX42" fmla="*/ 1298895 w 1336925"/>
              <a:gd name="connsiteY42" fmla="*/ 654152 h 1337637"/>
              <a:gd name="connsiteX43" fmla="*/ 1298895 w 1336925"/>
              <a:gd name="connsiteY43" fmla="*/ 683785 h 1337637"/>
              <a:gd name="connsiteX44" fmla="*/ 1214149 w 1336925"/>
              <a:gd name="connsiteY44" fmla="*/ 683785 h 1337637"/>
              <a:gd name="connsiteX45" fmla="*/ 1214149 w 1336925"/>
              <a:gd name="connsiteY45" fmla="*/ 654152 h 1337637"/>
              <a:gd name="connsiteX46" fmla="*/ 38891 w 1336925"/>
              <a:gd name="connsiteY46" fmla="*/ 654152 h 1337637"/>
              <a:gd name="connsiteX47" fmla="*/ 122146 w 1336925"/>
              <a:gd name="connsiteY47" fmla="*/ 654152 h 1337637"/>
              <a:gd name="connsiteX48" fmla="*/ 122146 w 1336925"/>
              <a:gd name="connsiteY48" fmla="*/ 683785 h 1337637"/>
              <a:gd name="connsiteX49" fmla="*/ 38891 w 1336925"/>
              <a:gd name="connsiteY49" fmla="*/ 683785 h 1337637"/>
              <a:gd name="connsiteX50" fmla="*/ 38891 w 1336925"/>
              <a:gd name="connsiteY50" fmla="*/ 654152 h 1337637"/>
              <a:gd name="connsiteX51" fmla="*/ 662554 w 1336925"/>
              <a:gd name="connsiteY51" fmla="*/ 644673 h 1337637"/>
              <a:gd name="connsiteX52" fmla="*/ 673992 w 1336925"/>
              <a:gd name="connsiteY52" fmla="*/ 664465 h 1337637"/>
              <a:gd name="connsiteX53" fmla="*/ 674031 w 1336925"/>
              <a:gd name="connsiteY53" fmla="*/ 664473 h 1337637"/>
              <a:gd name="connsiteX54" fmla="*/ 671227 w 1336925"/>
              <a:gd name="connsiteY54" fmla="*/ 674419 h 1337637"/>
              <a:gd name="connsiteX55" fmla="*/ 665134 w 1336925"/>
              <a:gd name="connsiteY55" fmla="*/ 672913 h 1337637"/>
              <a:gd name="connsiteX56" fmla="*/ 662554 w 1336925"/>
              <a:gd name="connsiteY56" fmla="*/ 670421 h 1337637"/>
              <a:gd name="connsiteX57" fmla="*/ 662554 w 1336925"/>
              <a:gd name="connsiteY57" fmla="*/ 634375 h 1337637"/>
              <a:gd name="connsiteX58" fmla="*/ 662554 w 1336925"/>
              <a:gd name="connsiteY58" fmla="*/ 644673 h 1337637"/>
              <a:gd name="connsiteX59" fmla="*/ 657764 w 1336925"/>
              <a:gd name="connsiteY59" fmla="*/ 636385 h 1337637"/>
              <a:gd name="connsiteX60" fmla="*/ 677371 w 1336925"/>
              <a:gd name="connsiteY60" fmla="*/ 632497 h 1337637"/>
              <a:gd name="connsiteX61" fmla="*/ 684501 w 1336925"/>
              <a:gd name="connsiteY61" fmla="*/ 635786 h 1337637"/>
              <a:gd name="connsiteX62" fmla="*/ 709345 w 1336925"/>
              <a:gd name="connsiteY62" fmla="*/ 668197 h 1337637"/>
              <a:gd name="connsiteX63" fmla="*/ 672303 w 1336925"/>
              <a:gd name="connsiteY63" fmla="*/ 705239 h 1337637"/>
              <a:gd name="connsiteX64" fmla="*/ 670226 w 1336925"/>
              <a:gd name="connsiteY64" fmla="*/ 705239 h 1337637"/>
              <a:gd name="connsiteX65" fmla="*/ 633185 w 1336925"/>
              <a:gd name="connsiteY65" fmla="*/ 668197 h 1337637"/>
              <a:gd name="connsiteX66" fmla="*/ 644059 w 1336925"/>
              <a:gd name="connsiteY66" fmla="*/ 642282 h 1337637"/>
              <a:gd name="connsiteX67" fmla="*/ 661200 w 1336925"/>
              <a:gd name="connsiteY67" fmla="*/ 671941 h 1337637"/>
              <a:gd name="connsiteX68" fmla="*/ 665134 w 1336925"/>
              <a:gd name="connsiteY68" fmla="*/ 672913 h 1337637"/>
              <a:gd name="connsiteX69" fmla="*/ 669963 w 1336925"/>
              <a:gd name="connsiteY69" fmla="*/ 677578 h 1337637"/>
              <a:gd name="connsiteX70" fmla="*/ 677371 w 1336925"/>
              <a:gd name="connsiteY70" fmla="*/ 670421 h 1337637"/>
              <a:gd name="connsiteX71" fmla="*/ 118917 w 1336925"/>
              <a:gd name="connsiteY71" fmla="*/ 339963 h 1337637"/>
              <a:gd name="connsiteX72" fmla="*/ 130656 w 1336925"/>
              <a:gd name="connsiteY72" fmla="*/ 341189 h 1337637"/>
              <a:gd name="connsiteX73" fmla="*/ 205066 w 1336925"/>
              <a:gd name="connsiteY73" fmla="*/ 382533 h 1337637"/>
              <a:gd name="connsiteX74" fmla="*/ 205066 w 1336925"/>
              <a:gd name="connsiteY74" fmla="*/ 382548 h 1337637"/>
              <a:gd name="connsiteX75" fmla="*/ 190110 w 1336925"/>
              <a:gd name="connsiteY75" fmla="*/ 408121 h 1337637"/>
              <a:gd name="connsiteX76" fmla="*/ 115701 w 1336925"/>
              <a:gd name="connsiteY76" fmla="*/ 366777 h 1337637"/>
              <a:gd name="connsiteX77" fmla="*/ 118917 w 1336925"/>
              <a:gd name="connsiteY77" fmla="*/ 339963 h 1337637"/>
              <a:gd name="connsiteX78" fmla="*/ 1218720 w 1336925"/>
              <a:gd name="connsiteY78" fmla="*/ 339670 h 1337637"/>
              <a:gd name="connsiteX79" fmla="*/ 1222091 w 1336925"/>
              <a:gd name="connsiteY79" fmla="*/ 366771 h 1337637"/>
              <a:gd name="connsiteX80" fmla="*/ 1148748 w 1336925"/>
              <a:gd name="connsiteY80" fmla="*/ 410477 h 1337637"/>
              <a:gd name="connsiteX81" fmla="*/ 1148757 w 1336925"/>
              <a:gd name="connsiteY81" fmla="*/ 410492 h 1337637"/>
              <a:gd name="connsiteX82" fmla="*/ 1133792 w 1336925"/>
              <a:gd name="connsiteY82" fmla="*/ 384889 h 1337637"/>
              <a:gd name="connsiteX83" fmla="*/ 1207134 w 1336925"/>
              <a:gd name="connsiteY83" fmla="*/ 341183 h 1337637"/>
              <a:gd name="connsiteX84" fmla="*/ 1218720 w 1336925"/>
              <a:gd name="connsiteY84" fmla="*/ 339670 h 1337637"/>
              <a:gd name="connsiteX85" fmla="*/ 669963 w 1336925"/>
              <a:gd name="connsiteY85" fmla="*/ 330414 h 1337637"/>
              <a:gd name="connsiteX86" fmla="*/ 677371 w 1336925"/>
              <a:gd name="connsiteY86" fmla="*/ 337579 h 1337637"/>
              <a:gd name="connsiteX87" fmla="*/ 677371 w 1336925"/>
              <a:gd name="connsiteY87" fmla="*/ 632497 h 1337637"/>
              <a:gd name="connsiteX88" fmla="*/ 675720 w 1336925"/>
              <a:gd name="connsiteY88" fmla="*/ 631735 h 1337637"/>
              <a:gd name="connsiteX89" fmla="*/ 672303 w 1336925"/>
              <a:gd name="connsiteY89" fmla="*/ 631156 h 1337637"/>
              <a:gd name="connsiteX90" fmla="*/ 670226 w 1336925"/>
              <a:gd name="connsiteY90" fmla="*/ 631156 h 1337637"/>
              <a:gd name="connsiteX91" fmla="*/ 662554 w 1336925"/>
              <a:gd name="connsiteY91" fmla="*/ 634375 h 1337637"/>
              <a:gd name="connsiteX92" fmla="*/ 662554 w 1336925"/>
              <a:gd name="connsiteY92" fmla="*/ 337579 h 1337637"/>
              <a:gd name="connsiteX93" fmla="*/ 669963 w 1336925"/>
              <a:gd name="connsiteY93" fmla="*/ 330414 h 1337637"/>
              <a:gd name="connsiteX94" fmla="*/ 426983 w 1336925"/>
              <a:gd name="connsiteY94" fmla="*/ 251864 h 1337637"/>
              <a:gd name="connsiteX95" fmla="*/ 436967 w 1336925"/>
              <a:gd name="connsiteY95" fmla="*/ 254333 h 1337637"/>
              <a:gd name="connsiteX96" fmla="*/ 454525 w 1336925"/>
              <a:gd name="connsiteY96" fmla="*/ 284713 h 1337637"/>
              <a:gd name="connsiteX97" fmla="*/ 657764 w 1336925"/>
              <a:gd name="connsiteY97" fmla="*/ 636385 h 1337637"/>
              <a:gd name="connsiteX98" fmla="*/ 644134 w 1336925"/>
              <a:gd name="connsiteY98" fmla="*/ 642105 h 1337637"/>
              <a:gd name="connsiteX99" fmla="*/ 644059 w 1336925"/>
              <a:gd name="connsiteY99" fmla="*/ 642282 h 1337637"/>
              <a:gd name="connsiteX100" fmla="*/ 643642 w 1336925"/>
              <a:gd name="connsiteY100" fmla="*/ 641561 h 1337637"/>
              <a:gd name="connsiteX101" fmla="*/ 424175 w 1336925"/>
              <a:gd name="connsiteY101" fmla="*/ 261810 h 1337637"/>
              <a:gd name="connsiteX102" fmla="*/ 426983 w 1336925"/>
              <a:gd name="connsiteY102" fmla="*/ 251864 h 1337637"/>
              <a:gd name="connsiteX103" fmla="*/ 357407 w 1336925"/>
              <a:gd name="connsiteY103" fmla="*/ 108752 h 1337637"/>
              <a:gd name="connsiteX104" fmla="*/ 366692 w 1336925"/>
              <a:gd name="connsiteY104" fmla="*/ 115777 h 1337637"/>
              <a:gd name="connsiteX105" fmla="*/ 407204 w 1336925"/>
              <a:gd name="connsiteY105" fmla="*/ 187522 h 1337637"/>
              <a:gd name="connsiteX106" fmla="*/ 407189 w 1336925"/>
              <a:gd name="connsiteY106" fmla="*/ 187522 h 1337637"/>
              <a:gd name="connsiteX107" fmla="*/ 381615 w 1336925"/>
              <a:gd name="connsiteY107" fmla="*/ 202478 h 1337637"/>
              <a:gd name="connsiteX108" fmla="*/ 341104 w 1336925"/>
              <a:gd name="connsiteY108" fmla="*/ 130733 h 1337637"/>
              <a:gd name="connsiteX109" fmla="*/ 357407 w 1336925"/>
              <a:gd name="connsiteY109" fmla="*/ 108752 h 1337637"/>
              <a:gd name="connsiteX110" fmla="*/ 980197 w 1336925"/>
              <a:gd name="connsiteY110" fmla="*/ 108650 h 1337637"/>
              <a:gd name="connsiteX111" fmla="*/ 996682 w 1336925"/>
              <a:gd name="connsiteY111" fmla="*/ 130730 h 1337637"/>
              <a:gd name="connsiteX112" fmla="*/ 956695 w 1336925"/>
              <a:gd name="connsiteY112" fmla="*/ 204837 h 1337637"/>
              <a:gd name="connsiteX113" fmla="*/ 956709 w 1336925"/>
              <a:gd name="connsiteY113" fmla="*/ 204837 h 1337637"/>
              <a:gd name="connsiteX114" fmla="*/ 931106 w 1336925"/>
              <a:gd name="connsiteY114" fmla="*/ 189881 h 1337637"/>
              <a:gd name="connsiteX115" fmla="*/ 971093 w 1336925"/>
              <a:gd name="connsiteY115" fmla="*/ 115774 h 1337637"/>
              <a:gd name="connsiteX116" fmla="*/ 980197 w 1336925"/>
              <a:gd name="connsiteY116" fmla="*/ 108650 h 1337637"/>
              <a:gd name="connsiteX117" fmla="*/ 668896 w 1336925"/>
              <a:gd name="connsiteY117" fmla="*/ 24634 h 1337637"/>
              <a:gd name="connsiteX118" fmla="*/ 683712 w 1336925"/>
              <a:gd name="connsiteY118" fmla="*/ 38967 h 1337637"/>
              <a:gd name="connsiteX119" fmla="*/ 683712 w 1336925"/>
              <a:gd name="connsiteY119" fmla="*/ 122424 h 1337637"/>
              <a:gd name="connsiteX120" fmla="*/ 654079 w 1336925"/>
              <a:gd name="connsiteY120" fmla="*/ 122424 h 1337637"/>
              <a:gd name="connsiteX121" fmla="*/ 654079 w 1336925"/>
              <a:gd name="connsiteY121" fmla="*/ 38967 h 1337637"/>
              <a:gd name="connsiteX122" fmla="*/ 668896 w 1336925"/>
              <a:gd name="connsiteY122" fmla="*/ 24634 h 1337637"/>
              <a:gd name="connsiteX123" fmla="*/ 685603 w 1336925"/>
              <a:gd name="connsiteY123" fmla="*/ 248 h 1337637"/>
              <a:gd name="connsiteX124" fmla="*/ 1289353 w 1336925"/>
              <a:gd name="connsiteY124" fmla="*/ 418464 h 1337637"/>
              <a:gd name="connsiteX125" fmla="*/ 1136474 w 1336925"/>
              <a:gd name="connsiteY125" fmla="*/ 1147503 h 1337637"/>
              <a:gd name="connsiteX126" fmla="*/ 797350 w 1336925"/>
              <a:gd name="connsiteY126" fmla="*/ 1325543 h 1337637"/>
              <a:gd name="connsiteX127" fmla="*/ 405746 w 1336925"/>
              <a:gd name="connsiteY127" fmla="*/ 1284136 h 1337637"/>
              <a:gd name="connsiteX128" fmla="*/ 113362 w 1336925"/>
              <a:gd name="connsiteY128" fmla="*/ 1041866 h 1337637"/>
              <a:gd name="connsiteX129" fmla="*/ 0 w 1336925"/>
              <a:gd name="connsiteY129" fmla="*/ 668960 h 1337637"/>
              <a:gd name="connsiteX130" fmla="*/ 6 w 1336925"/>
              <a:gd name="connsiteY130" fmla="*/ 668954 h 1337637"/>
              <a:gd name="connsiteX131" fmla="*/ 7392 w 1336925"/>
              <a:gd name="connsiteY131" fmla="*/ 676111 h 1337637"/>
              <a:gd name="connsiteX132" fmla="*/ 14817 w 1336925"/>
              <a:gd name="connsiteY132" fmla="*/ 668960 h 1337637"/>
              <a:gd name="connsiteX133" fmla="*/ 14817 w 1336925"/>
              <a:gd name="connsiteY133" fmla="*/ 668960 h 1337637"/>
              <a:gd name="connsiteX134" fmla="*/ 22433 w 1336925"/>
              <a:gd name="connsiteY134" fmla="*/ 769565 h 1337637"/>
              <a:gd name="connsiteX135" fmla="*/ 536482 w 1336925"/>
              <a:gd name="connsiteY135" fmla="*/ 1309692 h 1337637"/>
              <a:gd name="connsiteX136" fmla="*/ 938962 w 1336925"/>
              <a:gd name="connsiteY136" fmla="*/ 1265020 h 1337637"/>
              <a:gd name="connsiteX137" fmla="*/ 1228421 w 1336925"/>
              <a:gd name="connsiteY137" fmla="*/ 1008161 h 1337637"/>
              <a:gd name="connsiteX138" fmla="*/ 1173267 w 1336925"/>
              <a:gd name="connsiteY138" fmla="*/ 252185 h 1337637"/>
              <a:gd name="connsiteX139" fmla="*/ 848011 w 1336925"/>
              <a:gd name="connsiteY139" fmla="*/ 39649 h 1337637"/>
              <a:gd name="connsiteX140" fmla="*/ 444465 w 1336925"/>
              <a:gd name="connsiteY140" fmla="*/ 54291 h 1337637"/>
              <a:gd name="connsiteX141" fmla="*/ 134974 w 1336925"/>
              <a:gd name="connsiteY141" fmla="*/ 290729 h 1337637"/>
              <a:gd name="connsiteX142" fmla="*/ 22790 w 1336925"/>
              <a:gd name="connsiteY142" fmla="*/ 568299 h 1337637"/>
              <a:gd name="connsiteX143" fmla="*/ 14801 w 1336925"/>
              <a:gd name="connsiteY143" fmla="*/ 668945 h 1337637"/>
              <a:gd name="connsiteX144" fmla="*/ 7386 w 1336925"/>
              <a:gd name="connsiteY144" fmla="*/ 661794 h 1337637"/>
              <a:gd name="connsiteX145" fmla="*/ 6 w 1336925"/>
              <a:gd name="connsiteY145" fmla="*/ 668954 h 1337637"/>
              <a:gd name="connsiteX146" fmla="*/ 6 w 1336925"/>
              <a:gd name="connsiteY146" fmla="*/ 668954 h 1337637"/>
              <a:gd name="connsiteX147" fmla="*/ 60073 w 1336925"/>
              <a:gd name="connsiteY147" fmla="*/ 391408 h 1337637"/>
              <a:gd name="connsiteX148" fmla="*/ 685603 w 1336925"/>
              <a:gd name="connsiteY148" fmla="*/ 248 h 133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336925" h="1337637">
                <a:moveTo>
                  <a:pt x="668896" y="1200095"/>
                </a:moveTo>
                <a:cubicBezTo>
                  <a:pt x="676304" y="1200095"/>
                  <a:pt x="683712" y="1204873"/>
                  <a:pt x="683712" y="1214430"/>
                </a:cubicBezTo>
                <a:lnTo>
                  <a:pt x="683712" y="1298973"/>
                </a:lnTo>
                <a:cubicBezTo>
                  <a:pt x="683712" y="1318081"/>
                  <a:pt x="654079" y="1318081"/>
                  <a:pt x="654079" y="1298973"/>
                </a:cubicBezTo>
                <a:lnTo>
                  <a:pt x="654079" y="1214430"/>
                </a:lnTo>
                <a:cubicBezTo>
                  <a:pt x="654079" y="1204873"/>
                  <a:pt x="661488" y="1200095"/>
                  <a:pt x="668896" y="1200095"/>
                </a:cubicBezTo>
                <a:close/>
                <a:moveTo>
                  <a:pt x="395521" y="1127882"/>
                </a:moveTo>
                <a:cubicBezTo>
                  <a:pt x="406483" y="1125984"/>
                  <a:pt x="419012" y="1137397"/>
                  <a:pt x="411456" y="1149642"/>
                </a:cubicBezTo>
                <a:cubicBezTo>
                  <a:pt x="396533" y="1173814"/>
                  <a:pt x="381606" y="1197986"/>
                  <a:pt x="366683" y="1222155"/>
                </a:cubicBezTo>
                <a:cubicBezTo>
                  <a:pt x="356664" y="1238376"/>
                  <a:pt x="331025" y="1223506"/>
                  <a:pt x="341095" y="1207199"/>
                </a:cubicBezTo>
                <a:cubicBezTo>
                  <a:pt x="356018" y="1183027"/>
                  <a:pt x="370944" y="1158855"/>
                  <a:pt x="385867" y="1134687"/>
                </a:cubicBezTo>
                <a:lnTo>
                  <a:pt x="385883" y="1134678"/>
                </a:lnTo>
                <a:cubicBezTo>
                  <a:pt x="388387" y="1130626"/>
                  <a:pt x="391867" y="1128514"/>
                  <a:pt x="395521" y="1127882"/>
                </a:cubicBezTo>
                <a:close/>
                <a:moveTo>
                  <a:pt x="945325" y="1125231"/>
                </a:moveTo>
                <a:cubicBezTo>
                  <a:pt x="948892" y="1125912"/>
                  <a:pt x="952243" y="1128102"/>
                  <a:pt x="954576" y="1132265"/>
                </a:cubicBezTo>
                <a:cubicBezTo>
                  <a:pt x="968613" y="1157246"/>
                  <a:pt x="982650" y="1182221"/>
                  <a:pt x="996688" y="1207202"/>
                </a:cubicBezTo>
                <a:cubicBezTo>
                  <a:pt x="1006061" y="1223880"/>
                  <a:pt x="980461" y="1238815"/>
                  <a:pt x="971099" y="1222158"/>
                </a:cubicBezTo>
                <a:cubicBezTo>
                  <a:pt x="957062" y="1197180"/>
                  <a:pt x="943025" y="1172202"/>
                  <a:pt x="928987" y="1147221"/>
                </a:cubicBezTo>
                <a:lnTo>
                  <a:pt x="929002" y="1147230"/>
                </a:lnTo>
                <a:cubicBezTo>
                  <a:pt x="924320" y="1138889"/>
                  <a:pt x="928380" y="1130984"/>
                  <a:pt x="934777" y="1127246"/>
                </a:cubicBezTo>
                <a:cubicBezTo>
                  <a:pt x="937976" y="1125377"/>
                  <a:pt x="941759" y="1124550"/>
                  <a:pt x="945325" y="1125231"/>
                </a:cubicBezTo>
                <a:close/>
                <a:moveTo>
                  <a:pt x="1138121" y="928572"/>
                </a:moveTo>
                <a:cubicBezTo>
                  <a:pt x="1141600" y="927357"/>
                  <a:pt x="1145650" y="927535"/>
                  <a:pt x="1149806" y="929905"/>
                </a:cubicBezTo>
                <a:cubicBezTo>
                  <a:pt x="1173898" y="943667"/>
                  <a:pt x="1197990" y="957423"/>
                  <a:pt x="1222082" y="971185"/>
                </a:cubicBezTo>
                <a:cubicBezTo>
                  <a:pt x="1238670" y="980658"/>
                  <a:pt x="1223744" y="1006265"/>
                  <a:pt x="1207126" y="996773"/>
                </a:cubicBezTo>
                <a:cubicBezTo>
                  <a:pt x="1183034" y="983011"/>
                  <a:pt x="1158942" y="969255"/>
                  <a:pt x="1134850" y="955494"/>
                </a:cubicBezTo>
                <a:lnTo>
                  <a:pt x="1134841" y="955508"/>
                </a:lnTo>
                <a:cubicBezTo>
                  <a:pt x="1122396" y="948397"/>
                  <a:pt x="1127685" y="932217"/>
                  <a:pt x="1138121" y="928572"/>
                </a:cubicBezTo>
                <a:close/>
                <a:moveTo>
                  <a:pt x="200626" y="925933"/>
                </a:moveTo>
                <a:cubicBezTo>
                  <a:pt x="210989" y="929463"/>
                  <a:pt x="216293" y="945715"/>
                  <a:pt x="203996" y="953049"/>
                </a:cubicBezTo>
                <a:lnTo>
                  <a:pt x="130654" y="996752"/>
                </a:lnTo>
                <a:cubicBezTo>
                  <a:pt x="114198" y="1006558"/>
                  <a:pt x="99302" y="980934"/>
                  <a:pt x="115697" y="971164"/>
                </a:cubicBezTo>
                <a:lnTo>
                  <a:pt x="189040" y="927460"/>
                </a:lnTo>
                <a:lnTo>
                  <a:pt x="189040" y="927446"/>
                </a:lnTo>
                <a:cubicBezTo>
                  <a:pt x="193154" y="924994"/>
                  <a:pt x="197171" y="924757"/>
                  <a:pt x="200626" y="925933"/>
                </a:cubicBezTo>
                <a:close/>
                <a:moveTo>
                  <a:pt x="14823" y="668954"/>
                </a:moveTo>
                <a:lnTo>
                  <a:pt x="14817" y="668960"/>
                </a:lnTo>
                <a:lnTo>
                  <a:pt x="14815" y="668959"/>
                </a:lnTo>
                <a:close/>
                <a:moveTo>
                  <a:pt x="14801" y="668945"/>
                </a:moveTo>
                <a:lnTo>
                  <a:pt x="14815" y="668959"/>
                </a:lnTo>
                <a:lnTo>
                  <a:pt x="14799" y="668969"/>
                </a:lnTo>
                <a:close/>
                <a:moveTo>
                  <a:pt x="1214149" y="654152"/>
                </a:moveTo>
                <a:lnTo>
                  <a:pt x="1298895" y="654152"/>
                </a:lnTo>
                <a:cubicBezTo>
                  <a:pt x="1318002" y="654152"/>
                  <a:pt x="1318002" y="683785"/>
                  <a:pt x="1298895" y="683785"/>
                </a:cubicBezTo>
                <a:lnTo>
                  <a:pt x="1214149" y="683785"/>
                </a:lnTo>
                <a:cubicBezTo>
                  <a:pt x="1195035" y="683785"/>
                  <a:pt x="1195035" y="654152"/>
                  <a:pt x="1214149" y="654152"/>
                </a:cubicBezTo>
                <a:close/>
                <a:moveTo>
                  <a:pt x="38891" y="654152"/>
                </a:moveTo>
                <a:lnTo>
                  <a:pt x="122146" y="654152"/>
                </a:lnTo>
                <a:cubicBezTo>
                  <a:pt x="141253" y="654152"/>
                  <a:pt x="141253" y="683785"/>
                  <a:pt x="122146" y="683785"/>
                </a:cubicBezTo>
                <a:lnTo>
                  <a:pt x="38891" y="683785"/>
                </a:lnTo>
                <a:cubicBezTo>
                  <a:pt x="19780" y="683785"/>
                  <a:pt x="19780" y="654152"/>
                  <a:pt x="38891" y="654152"/>
                </a:cubicBezTo>
                <a:close/>
                <a:moveTo>
                  <a:pt x="662554" y="644673"/>
                </a:moveTo>
                <a:lnTo>
                  <a:pt x="673992" y="664465"/>
                </a:lnTo>
                <a:lnTo>
                  <a:pt x="674031" y="664473"/>
                </a:lnTo>
                <a:cubicBezTo>
                  <a:pt x="676432" y="668622"/>
                  <a:pt x="674432" y="672556"/>
                  <a:pt x="671227" y="674419"/>
                </a:cubicBezTo>
                <a:lnTo>
                  <a:pt x="665134" y="672913"/>
                </a:lnTo>
                <a:lnTo>
                  <a:pt x="662554" y="670421"/>
                </a:lnTo>
                <a:close/>
                <a:moveTo>
                  <a:pt x="662554" y="634375"/>
                </a:moveTo>
                <a:lnTo>
                  <a:pt x="662554" y="644673"/>
                </a:lnTo>
                <a:lnTo>
                  <a:pt x="657764" y="636385"/>
                </a:lnTo>
                <a:close/>
                <a:moveTo>
                  <a:pt x="677371" y="632497"/>
                </a:moveTo>
                <a:lnTo>
                  <a:pt x="684501" y="635786"/>
                </a:lnTo>
                <a:cubicBezTo>
                  <a:pt x="691654" y="640416"/>
                  <a:pt x="700915" y="649677"/>
                  <a:pt x="709345" y="668197"/>
                </a:cubicBezTo>
                <a:cubicBezTo>
                  <a:pt x="709345" y="688390"/>
                  <a:pt x="692496" y="705239"/>
                  <a:pt x="672303" y="705239"/>
                </a:cubicBezTo>
                <a:lnTo>
                  <a:pt x="670226" y="705239"/>
                </a:lnTo>
                <a:cubicBezTo>
                  <a:pt x="670226" y="705239"/>
                  <a:pt x="650034" y="705239"/>
                  <a:pt x="633185" y="668197"/>
                </a:cubicBezTo>
                <a:lnTo>
                  <a:pt x="644059" y="642282"/>
                </a:lnTo>
                <a:lnTo>
                  <a:pt x="661200" y="671941"/>
                </a:lnTo>
                <a:lnTo>
                  <a:pt x="665134" y="672913"/>
                </a:lnTo>
                <a:lnTo>
                  <a:pt x="669963" y="677578"/>
                </a:lnTo>
                <a:cubicBezTo>
                  <a:pt x="673667" y="677578"/>
                  <a:pt x="677371" y="675192"/>
                  <a:pt x="677371" y="670421"/>
                </a:cubicBezTo>
                <a:close/>
                <a:moveTo>
                  <a:pt x="118917" y="339963"/>
                </a:moveTo>
                <a:cubicBezTo>
                  <a:pt x="122407" y="338724"/>
                  <a:pt x="126476" y="338866"/>
                  <a:pt x="130656" y="341189"/>
                </a:cubicBezTo>
                <a:cubicBezTo>
                  <a:pt x="155459" y="354971"/>
                  <a:pt x="180263" y="368751"/>
                  <a:pt x="205066" y="382533"/>
                </a:cubicBezTo>
                <a:lnTo>
                  <a:pt x="205066" y="382548"/>
                </a:lnTo>
                <a:cubicBezTo>
                  <a:pt x="221767" y="391823"/>
                  <a:pt x="206826" y="417397"/>
                  <a:pt x="190110" y="408121"/>
                </a:cubicBezTo>
                <a:cubicBezTo>
                  <a:pt x="165307" y="394339"/>
                  <a:pt x="140504" y="380560"/>
                  <a:pt x="115701" y="366777"/>
                </a:cubicBezTo>
                <a:cubicBezTo>
                  <a:pt x="103172" y="359816"/>
                  <a:pt x="108444" y="343678"/>
                  <a:pt x="118917" y="339963"/>
                </a:cubicBezTo>
                <a:close/>
                <a:moveTo>
                  <a:pt x="1218720" y="339670"/>
                </a:moveTo>
                <a:cubicBezTo>
                  <a:pt x="1229083" y="343198"/>
                  <a:pt x="1234386" y="359443"/>
                  <a:pt x="1222091" y="366771"/>
                </a:cubicBezTo>
                <a:cubicBezTo>
                  <a:pt x="1197643" y="381339"/>
                  <a:pt x="1173195" y="395907"/>
                  <a:pt x="1148748" y="410477"/>
                </a:cubicBezTo>
                <a:lnTo>
                  <a:pt x="1148757" y="410492"/>
                </a:lnTo>
                <a:cubicBezTo>
                  <a:pt x="1132281" y="420301"/>
                  <a:pt x="1117405" y="394668"/>
                  <a:pt x="1133792" y="384889"/>
                </a:cubicBezTo>
                <a:cubicBezTo>
                  <a:pt x="1158240" y="370321"/>
                  <a:pt x="1182687" y="355754"/>
                  <a:pt x="1207134" y="341183"/>
                </a:cubicBezTo>
                <a:cubicBezTo>
                  <a:pt x="1211249" y="338731"/>
                  <a:pt x="1215266" y="338494"/>
                  <a:pt x="1218720" y="339670"/>
                </a:cubicBezTo>
                <a:close/>
                <a:moveTo>
                  <a:pt x="669963" y="330414"/>
                </a:moveTo>
                <a:cubicBezTo>
                  <a:pt x="673667" y="330414"/>
                  <a:pt x="677371" y="332802"/>
                  <a:pt x="677371" y="337579"/>
                </a:cubicBezTo>
                <a:lnTo>
                  <a:pt x="677371" y="632497"/>
                </a:lnTo>
                <a:lnTo>
                  <a:pt x="675720" y="631735"/>
                </a:lnTo>
                <a:cubicBezTo>
                  <a:pt x="673565" y="631156"/>
                  <a:pt x="672303" y="631156"/>
                  <a:pt x="672303" y="631156"/>
                </a:cubicBezTo>
                <a:lnTo>
                  <a:pt x="670226" y="631156"/>
                </a:lnTo>
                <a:lnTo>
                  <a:pt x="662554" y="634375"/>
                </a:lnTo>
                <a:lnTo>
                  <a:pt x="662554" y="337579"/>
                </a:lnTo>
                <a:cubicBezTo>
                  <a:pt x="662554" y="332802"/>
                  <a:pt x="666258" y="330414"/>
                  <a:pt x="669963" y="330414"/>
                </a:cubicBezTo>
                <a:close/>
                <a:moveTo>
                  <a:pt x="426983" y="251864"/>
                </a:moveTo>
                <a:cubicBezTo>
                  <a:pt x="430183" y="249997"/>
                  <a:pt x="434579" y="250199"/>
                  <a:pt x="436967" y="254333"/>
                </a:cubicBezTo>
                <a:cubicBezTo>
                  <a:pt x="442820" y="264462"/>
                  <a:pt x="448673" y="274588"/>
                  <a:pt x="454525" y="284713"/>
                </a:cubicBezTo>
                <a:lnTo>
                  <a:pt x="657764" y="636385"/>
                </a:lnTo>
                <a:lnTo>
                  <a:pt x="644134" y="642105"/>
                </a:lnTo>
                <a:lnTo>
                  <a:pt x="644059" y="642282"/>
                </a:lnTo>
                <a:lnTo>
                  <a:pt x="643642" y="641561"/>
                </a:lnTo>
                <a:cubicBezTo>
                  <a:pt x="570486" y="514979"/>
                  <a:pt x="497330" y="388395"/>
                  <a:pt x="424175" y="261810"/>
                </a:cubicBezTo>
                <a:cubicBezTo>
                  <a:pt x="421779" y="257667"/>
                  <a:pt x="423783" y="253731"/>
                  <a:pt x="426983" y="251864"/>
                </a:cubicBezTo>
                <a:close/>
                <a:moveTo>
                  <a:pt x="357407" y="108752"/>
                </a:moveTo>
                <a:cubicBezTo>
                  <a:pt x="360982" y="109432"/>
                  <a:pt x="364343" y="111618"/>
                  <a:pt x="366692" y="115777"/>
                </a:cubicBezTo>
                <a:cubicBezTo>
                  <a:pt x="380196" y="139691"/>
                  <a:pt x="393700" y="163605"/>
                  <a:pt x="407204" y="187522"/>
                </a:cubicBezTo>
                <a:lnTo>
                  <a:pt x="407189" y="187522"/>
                </a:lnTo>
                <a:cubicBezTo>
                  <a:pt x="416583" y="204182"/>
                  <a:pt x="390980" y="219114"/>
                  <a:pt x="381615" y="202478"/>
                </a:cubicBezTo>
                <a:cubicBezTo>
                  <a:pt x="368111" y="178564"/>
                  <a:pt x="354607" y="154650"/>
                  <a:pt x="341104" y="130733"/>
                </a:cubicBezTo>
                <a:cubicBezTo>
                  <a:pt x="334047" y="118236"/>
                  <a:pt x="346685" y="106714"/>
                  <a:pt x="357407" y="108752"/>
                </a:cubicBezTo>
                <a:close/>
                <a:moveTo>
                  <a:pt x="980197" y="108650"/>
                </a:moveTo>
                <a:cubicBezTo>
                  <a:pt x="990797" y="106551"/>
                  <a:pt x="1003488" y="118119"/>
                  <a:pt x="996682" y="130730"/>
                </a:cubicBezTo>
                <a:cubicBezTo>
                  <a:pt x="983353" y="155432"/>
                  <a:pt x="970024" y="180135"/>
                  <a:pt x="956695" y="204837"/>
                </a:cubicBezTo>
                <a:lnTo>
                  <a:pt x="956709" y="204837"/>
                </a:lnTo>
                <a:cubicBezTo>
                  <a:pt x="947642" y="221657"/>
                  <a:pt x="922068" y="206698"/>
                  <a:pt x="931106" y="189881"/>
                </a:cubicBezTo>
                <a:cubicBezTo>
                  <a:pt x="944435" y="165179"/>
                  <a:pt x="957764" y="140476"/>
                  <a:pt x="971093" y="115774"/>
                </a:cubicBezTo>
                <a:cubicBezTo>
                  <a:pt x="973362" y="111569"/>
                  <a:pt x="976664" y="109350"/>
                  <a:pt x="980197" y="108650"/>
                </a:cubicBezTo>
                <a:close/>
                <a:moveTo>
                  <a:pt x="668896" y="24634"/>
                </a:moveTo>
                <a:cubicBezTo>
                  <a:pt x="676304" y="24634"/>
                  <a:pt x="683712" y="29412"/>
                  <a:pt x="683712" y="38967"/>
                </a:cubicBezTo>
                <a:lnTo>
                  <a:pt x="683712" y="122424"/>
                </a:lnTo>
                <a:cubicBezTo>
                  <a:pt x="683712" y="141531"/>
                  <a:pt x="654079" y="141531"/>
                  <a:pt x="654079" y="122424"/>
                </a:cubicBezTo>
                <a:lnTo>
                  <a:pt x="654079" y="38967"/>
                </a:lnTo>
                <a:cubicBezTo>
                  <a:pt x="654079" y="29412"/>
                  <a:pt x="661488" y="24634"/>
                  <a:pt x="668896" y="24634"/>
                </a:cubicBezTo>
                <a:close/>
                <a:moveTo>
                  <a:pt x="685603" y="248"/>
                </a:moveTo>
                <a:cubicBezTo>
                  <a:pt x="949340" y="7568"/>
                  <a:pt x="1190792" y="172948"/>
                  <a:pt x="1289353" y="418464"/>
                </a:cubicBezTo>
                <a:cubicBezTo>
                  <a:pt x="1389151" y="666998"/>
                  <a:pt x="1328993" y="960514"/>
                  <a:pt x="1136474" y="1147503"/>
                </a:cubicBezTo>
                <a:cubicBezTo>
                  <a:pt x="1043511" y="1237807"/>
                  <a:pt x="924936" y="1301294"/>
                  <a:pt x="797350" y="1325543"/>
                </a:cubicBezTo>
                <a:cubicBezTo>
                  <a:pt x="666157" y="1350479"/>
                  <a:pt x="528644" y="1336940"/>
                  <a:pt x="405746" y="1284136"/>
                </a:cubicBezTo>
                <a:cubicBezTo>
                  <a:pt x="287692" y="1233413"/>
                  <a:pt x="184868" y="1148765"/>
                  <a:pt x="113362" y="1041866"/>
                </a:cubicBezTo>
                <a:cubicBezTo>
                  <a:pt x="39590" y="931585"/>
                  <a:pt x="409" y="801590"/>
                  <a:pt x="0" y="668960"/>
                </a:cubicBezTo>
                <a:lnTo>
                  <a:pt x="6" y="668954"/>
                </a:lnTo>
                <a:lnTo>
                  <a:pt x="7392" y="676111"/>
                </a:lnTo>
                <a:lnTo>
                  <a:pt x="14817" y="668960"/>
                </a:lnTo>
                <a:lnTo>
                  <a:pt x="14817" y="668960"/>
                </a:lnTo>
                <a:cubicBezTo>
                  <a:pt x="14920" y="702594"/>
                  <a:pt x="17170" y="736317"/>
                  <a:pt x="22433" y="769565"/>
                </a:cubicBezTo>
                <a:cubicBezTo>
                  <a:pt x="64601" y="1035613"/>
                  <a:pt x="271498" y="1255967"/>
                  <a:pt x="536482" y="1309692"/>
                </a:cubicBezTo>
                <a:cubicBezTo>
                  <a:pt x="670946" y="1336958"/>
                  <a:pt x="813954" y="1322310"/>
                  <a:pt x="938962" y="1265020"/>
                </a:cubicBezTo>
                <a:cubicBezTo>
                  <a:pt x="1058221" y="1210364"/>
                  <a:pt x="1160584" y="1120705"/>
                  <a:pt x="1228421" y="1008161"/>
                </a:cubicBezTo>
                <a:cubicBezTo>
                  <a:pt x="1370068" y="773169"/>
                  <a:pt x="1349636" y="463726"/>
                  <a:pt x="1173267" y="252185"/>
                </a:cubicBezTo>
                <a:cubicBezTo>
                  <a:pt x="1088904" y="150981"/>
                  <a:pt x="975147" y="75271"/>
                  <a:pt x="848011" y="39649"/>
                </a:cubicBezTo>
                <a:cubicBezTo>
                  <a:pt x="716096" y="2684"/>
                  <a:pt x="573278" y="7008"/>
                  <a:pt x="444465" y="54291"/>
                </a:cubicBezTo>
                <a:cubicBezTo>
                  <a:pt x="320656" y="99733"/>
                  <a:pt x="210954" y="182721"/>
                  <a:pt x="134974" y="290729"/>
                </a:cubicBezTo>
                <a:cubicBezTo>
                  <a:pt x="76507" y="373848"/>
                  <a:pt x="38377" y="468842"/>
                  <a:pt x="22790" y="568299"/>
                </a:cubicBezTo>
                <a:lnTo>
                  <a:pt x="14801" y="668945"/>
                </a:lnTo>
                <a:lnTo>
                  <a:pt x="7386" y="661794"/>
                </a:lnTo>
                <a:lnTo>
                  <a:pt x="6" y="668954"/>
                </a:lnTo>
                <a:lnTo>
                  <a:pt x="6" y="668954"/>
                </a:lnTo>
                <a:cubicBezTo>
                  <a:pt x="302" y="573446"/>
                  <a:pt x="20231" y="478323"/>
                  <a:pt x="60073" y="391408"/>
                </a:cubicBezTo>
                <a:cubicBezTo>
                  <a:pt x="170487" y="150433"/>
                  <a:pt x="420029" y="-7133"/>
                  <a:pt x="685603" y="24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5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5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5-3" title="9;480;140;311.7484;69.71252;0;10"/>
          <p:cNvSpPr/>
          <p:nvPr/>
        </p:nvSpPr>
        <p:spPr>
          <a:xfrm>
            <a:off x="4116398" y="1335325"/>
            <a:ext cx="3959204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Loop Event</a:t>
            </a:r>
          </a:p>
        </p:txBody>
      </p:sp>
    </p:spTree>
    <p:extLst>
      <p:ext uri="{BB962C8B-B14F-4D97-AF65-F5344CB8AC3E}">
        <p14:creationId xmlns:p14="http://schemas.microsoft.com/office/powerpoint/2010/main" val="23321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270;495;375;5;10"/>
          <p:cNvSpPr/>
          <p:nvPr/>
        </p:nvSpPr>
        <p:spPr>
          <a:xfrm>
            <a:off x="2952750" y="1047750"/>
            <a:ext cx="6286500" cy="476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Transactional Sequential Task</a:t>
            </a:r>
          </a:p>
        </p:txBody>
      </p:sp>
      <p:sp>
        <p:nvSpPr>
          <p:cNvPr id="3" name="i1-2" title="1;480;270;475;355;5;10"/>
          <p:cNvSpPr/>
          <p:nvPr/>
        </p:nvSpPr>
        <p:spPr>
          <a:xfrm>
            <a:off x="3079750" y="1174750"/>
            <a:ext cx="6032500" cy="45085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4000" tIns="0" rIns="254000" bIns="0" rtlCol="0" anchor="ctr"/>
          <a:lstStyle/>
          <a:p>
            <a:pPr algn="ctr"/>
            <a:endParaRPr lang="en-US" sz="5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i1-1" title="9;480;412.5;40;33.33339;0;10"/>
          <p:cNvSpPr/>
          <p:nvPr/>
        </p:nvSpPr>
        <p:spPr>
          <a:xfrm>
            <a:off x="5842000" y="5027083"/>
            <a:ext cx="508000" cy="423334"/>
          </a:xfrm>
          <a:custGeom>
            <a:avLst/>
            <a:gdLst>
              <a:gd name="connsiteX0" fmla="*/ 0 w 508000"/>
              <a:gd name="connsiteY0" fmla="*/ 338667 h 423334"/>
              <a:gd name="connsiteX1" fmla="*/ 508000 w 508000"/>
              <a:gd name="connsiteY1" fmla="*/ 338667 h 423334"/>
              <a:gd name="connsiteX2" fmla="*/ 508000 w 508000"/>
              <a:gd name="connsiteY2" fmla="*/ 423334 h 423334"/>
              <a:gd name="connsiteX3" fmla="*/ 0 w 508000"/>
              <a:gd name="connsiteY3" fmla="*/ 423334 h 423334"/>
              <a:gd name="connsiteX4" fmla="*/ 0 w 508000"/>
              <a:gd name="connsiteY4" fmla="*/ 169334 h 423334"/>
              <a:gd name="connsiteX5" fmla="*/ 508000 w 508000"/>
              <a:gd name="connsiteY5" fmla="*/ 169334 h 423334"/>
              <a:gd name="connsiteX6" fmla="*/ 508000 w 508000"/>
              <a:gd name="connsiteY6" fmla="*/ 254000 h 423334"/>
              <a:gd name="connsiteX7" fmla="*/ 0 w 508000"/>
              <a:gd name="connsiteY7" fmla="*/ 254000 h 423334"/>
              <a:gd name="connsiteX8" fmla="*/ 0 w 508000"/>
              <a:gd name="connsiteY8" fmla="*/ 0 h 423334"/>
              <a:gd name="connsiteX9" fmla="*/ 508000 w 508000"/>
              <a:gd name="connsiteY9" fmla="*/ 0 h 423334"/>
              <a:gd name="connsiteX10" fmla="*/ 508000 w 508000"/>
              <a:gd name="connsiteY10" fmla="*/ 84667 h 423334"/>
              <a:gd name="connsiteX11" fmla="*/ 0 w 508000"/>
              <a:gd name="connsiteY11" fmla="*/ 84667 h 42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8000" h="423334">
                <a:moveTo>
                  <a:pt x="0" y="338667"/>
                </a:moveTo>
                <a:lnTo>
                  <a:pt x="508000" y="338667"/>
                </a:lnTo>
                <a:lnTo>
                  <a:pt x="508000" y="423334"/>
                </a:lnTo>
                <a:lnTo>
                  <a:pt x="0" y="423334"/>
                </a:lnTo>
                <a:close/>
                <a:moveTo>
                  <a:pt x="0" y="169334"/>
                </a:moveTo>
                <a:lnTo>
                  <a:pt x="508000" y="169334"/>
                </a:lnTo>
                <a:lnTo>
                  <a:pt x="508000" y="254000"/>
                </a:lnTo>
                <a:lnTo>
                  <a:pt x="0" y="254000"/>
                </a:lnTo>
                <a:close/>
                <a:moveTo>
                  <a:pt x="0" y="0"/>
                </a:moveTo>
                <a:lnTo>
                  <a:pt x="508000" y="0"/>
                </a:lnTo>
                <a:lnTo>
                  <a:pt x="508000" y="84667"/>
                </a:lnTo>
                <a:lnTo>
                  <a:pt x="0" y="84667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1" title="3;240;270;77.5;77.5;2.5;5"/>
          <p:cNvSpPr/>
          <p:nvPr/>
        </p:nvSpPr>
        <p:spPr>
          <a:xfrm>
            <a:off x="2555875" y="2936875"/>
            <a:ext cx="984250" cy="984250"/>
          </a:xfrm>
          <a:prstGeom prst="ellipse">
            <a:avLst/>
          </a:prstGeom>
          <a:solidFill>
            <a:srgbClr val="323232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1-2" title="3;240;270;67.5;67.5;2.5;5"/>
          <p:cNvSpPr/>
          <p:nvPr/>
        </p:nvSpPr>
        <p:spPr>
          <a:xfrm>
            <a:off x="2619375" y="3000375"/>
            <a:ext cx="857250" cy="85725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1-1" title="9;240;270;45.95669;30.31669;0;5"/>
          <p:cNvSpPr/>
          <p:nvPr/>
        </p:nvSpPr>
        <p:spPr>
          <a:xfrm>
            <a:off x="2756174" y="3236489"/>
            <a:ext cx="583650" cy="385022"/>
          </a:xfrm>
          <a:custGeom>
            <a:avLst/>
            <a:gdLst>
              <a:gd name="connsiteX0" fmla="*/ 25189 w 583650"/>
              <a:gd name="connsiteY0" fmla="*/ 32168 h 385022"/>
              <a:gd name="connsiteX1" fmla="*/ 25189 w 583650"/>
              <a:gd name="connsiteY1" fmla="*/ 359833 h 385022"/>
              <a:gd name="connsiteX2" fmla="*/ 558461 w 583650"/>
              <a:gd name="connsiteY2" fmla="*/ 359833 h 385022"/>
              <a:gd name="connsiteX3" fmla="*/ 558461 w 583650"/>
              <a:gd name="connsiteY3" fmla="*/ 32168 h 385022"/>
              <a:gd name="connsiteX4" fmla="*/ 291825 w 583650"/>
              <a:gd name="connsiteY4" fmla="*/ 207586 h 385022"/>
              <a:gd name="connsiteX5" fmla="*/ 60409 w 583650"/>
              <a:gd name="connsiteY5" fmla="*/ 25189 h 385022"/>
              <a:gd name="connsiteX6" fmla="*/ 291825 w 583650"/>
              <a:gd name="connsiteY6" fmla="*/ 177436 h 385022"/>
              <a:gd name="connsiteX7" fmla="*/ 523241 w 583650"/>
              <a:gd name="connsiteY7" fmla="*/ 25189 h 385022"/>
              <a:gd name="connsiteX8" fmla="*/ 0 w 583650"/>
              <a:gd name="connsiteY8" fmla="*/ 0 h 385022"/>
              <a:gd name="connsiteX9" fmla="*/ 583650 w 583650"/>
              <a:gd name="connsiteY9" fmla="*/ 0 h 385022"/>
              <a:gd name="connsiteX10" fmla="*/ 583650 w 583650"/>
              <a:gd name="connsiteY10" fmla="*/ 385022 h 385022"/>
              <a:gd name="connsiteX11" fmla="*/ 0 w 583650"/>
              <a:gd name="connsiteY11" fmla="*/ 385022 h 38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3650" h="385022">
                <a:moveTo>
                  <a:pt x="25189" y="32168"/>
                </a:moveTo>
                <a:lnTo>
                  <a:pt x="25189" y="359833"/>
                </a:lnTo>
                <a:lnTo>
                  <a:pt x="558461" y="359833"/>
                </a:lnTo>
                <a:lnTo>
                  <a:pt x="558461" y="32168"/>
                </a:lnTo>
                <a:lnTo>
                  <a:pt x="291825" y="207586"/>
                </a:lnTo>
                <a:close/>
                <a:moveTo>
                  <a:pt x="60409" y="25189"/>
                </a:moveTo>
                <a:lnTo>
                  <a:pt x="291825" y="177436"/>
                </a:lnTo>
                <a:lnTo>
                  <a:pt x="523241" y="25189"/>
                </a:lnTo>
                <a:close/>
                <a:moveTo>
                  <a:pt x="0" y="0"/>
                </a:moveTo>
                <a:lnTo>
                  <a:pt x="583650" y="0"/>
                </a:lnTo>
                <a:lnTo>
                  <a:pt x="583650" y="385022"/>
                </a:lnTo>
                <a:lnTo>
                  <a:pt x="0" y="385022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2" title="3;720;270;77.5;77.5;2.5;5"/>
          <p:cNvSpPr/>
          <p:nvPr/>
        </p:nvSpPr>
        <p:spPr>
          <a:xfrm>
            <a:off x="8651875" y="2936875"/>
            <a:ext cx="984250" cy="984250"/>
          </a:xfrm>
          <a:prstGeom prst="ellipse">
            <a:avLst/>
          </a:prstGeom>
          <a:solidFill>
            <a:srgbClr val="323232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2-2" title="3;720;270;67.5;67.5;2.5;5"/>
          <p:cNvSpPr/>
          <p:nvPr/>
        </p:nvSpPr>
        <p:spPr>
          <a:xfrm>
            <a:off x="8715375" y="3000375"/>
            <a:ext cx="857250" cy="85725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2-1" title="9;718;270;46.68315;32.0137;0;5"/>
          <p:cNvSpPr/>
          <p:nvPr/>
        </p:nvSpPr>
        <p:spPr>
          <a:xfrm>
            <a:off x="8823660" y="3225690"/>
            <a:ext cx="592876" cy="406574"/>
          </a:xfrm>
          <a:custGeom>
            <a:avLst/>
            <a:gdLst>
              <a:gd name="connsiteX0" fmla="*/ 289061 w 592876"/>
              <a:gd name="connsiteY0" fmla="*/ 24 h 406574"/>
              <a:gd name="connsiteX1" fmla="*/ 314702 w 592876"/>
              <a:gd name="connsiteY1" fmla="*/ 20364 h 406574"/>
              <a:gd name="connsiteX2" fmla="*/ 315210 w 592876"/>
              <a:gd name="connsiteY2" fmla="*/ 164107 h 406574"/>
              <a:gd name="connsiteX3" fmla="*/ 549371 w 592876"/>
              <a:gd name="connsiteY3" fmla="*/ 6735 h 406574"/>
              <a:gd name="connsiteX4" fmla="*/ 592391 w 592876"/>
              <a:gd name="connsiteY4" fmla="*/ 22875 h 406574"/>
              <a:gd name="connsiteX5" fmla="*/ 592518 w 592876"/>
              <a:gd name="connsiteY5" fmla="*/ 376705 h 406574"/>
              <a:gd name="connsiteX6" fmla="*/ 555126 w 592876"/>
              <a:gd name="connsiteY6" fmla="*/ 403407 h 406574"/>
              <a:gd name="connsiteX7" fmla="*/ 315210 w 592876"/>
              <a:gd name="connsiteY7" fmla="*/ 242321 h 406574"/>
              <a:gd name="connsiteX8" fmla="*/ 315210 w 592876"/>
              <a:gd name="connsiteY8" fmla="*/ 376705 h 406574"/>
              <a:gd name="connsiteX9" fmla="*/ 277818 w 592876"/>
              <a:gd name="connsiteY9" fmla="*/ 403408 h 406574"/>
              <a:gd name="connsiteX10" fmla="*/ 15853 w 592876"/>
              <a:gd name="connsiteY10" fmla="*/ 227502 h 406574"/>
              <a:gd name="connsiteX11" fmla="*/ 9047 w 592876"/>
              <a:gd name="connsiteY11" fmla="*/ 183652 h 406574"/>
              <a:gd name="connsiteX12" fmla="*/ 245820 w 592876"/>
              <a:gd name="connsiteY12" fmla="*/ 24372 h 406574"/>
              <a:gd name="connsiteX13" fmla="*/ 289061 w 592876"/>
              <a:gd name="connsiteY13" fmla="*/ 24 h 40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2876" h="406574">
                <a:moveTo>
                  <a:pt x="289061" y="24"/>
                </a:moveTo>
                <a:cubicBezTo>
                  <a:pt x="301116" y="-530"/>
                  <a:pt x="312499" y="8503"/>
                  <a:pt x="314702" y="20364"/>
                </a:cubicBezTo>
                <a:cubicBezTo>
                  <a:pt x="315881" y="68215"/>
                  <a:pt x="314876" y="116203"/>
                  <a:pt x="315210" y="164107"/>
                </a:cubicBezTo>
                <a:cubicBezTo>
                  <a:pt x="393263" y="111649"/>
                  <a:pt x="471318" y="59192"/>
                  <a:pt x="549371" y="6735"/>
                </a:cubicBezTo>
                <a:cubicBezTo>
                  <a:pt x="563869" y="-7294"/>
                  <a:pt x="591236" y="2330"/>
                  <a:pt x="592391" y="22875"/>
                </a:cubicBezTo>
                <a:cubicBezTo>
                  <a:pt x="592688" y="140812"/>
                  <a:pt x="592433" y="258763"/>
                  <a:pt x="592518" y="376705"/>
                </a:cubicBezTo>
                <a:cubicBezTo>
                  <a:pt x="596044" y="396557"/>
                  <a:pt x="572834" y="413911"/>
                  <a:pt x="555126" y="403407"/>
                </a:cubicBezTo>
                <a:cubicBezTo>
                  <a:pt x="475017" y="349926"/>
                  <a:pt x="395204" y="295980"/>
                  <a:pt x="315210" y="242321"/>
                </a:cubicBezTo>
                <a:cubicBezTo>
                  <a:pt x="315210" y="287116"/>
                  <a:pt x="315210" y="331910"/>
                  <a:pt x="315210" y="376705"/>
                </a:cubicBezTo>
                <a:cubicBezTo>
                  <a:pt x="318735" y="396558"/>
                  <a:pt x="295526" y="413912"/>
                  <a:pt x="277818" y="403408"/>
                </a:cubicBezTo>
                <a:cubicBezTo>
                  <a:pt x="190360" y="344987"/>
                  <a:pt x="103197" y="286102"/>
                  <a:pt x="15853" y="227502"/>
                </a:cubicBezTo>
                <a:cubicBezTo>
                  <a:pt x="-1048" y="220241"/>
                  <a:pt x="-6164" y="195335"/>
                  <a:pt x="9047" y="183652"/>
                </a:cubicBezTo>
                <a:cubicBezTo>
                  <a:pt x="87825" y="130351"/>
                  <a:pt x="166920" y="77500"/>
                  <a:pt x="245820" y="24372"/>
                </a:cubicBezTo>
                <a:cubicBezTo>
                  <a:pt x="260220" y="16348"/>
                  <a:pt x="272293" y="2476"/>
                  <a:pt x="289061" y="24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55816" y="3429000"/>
            <a:ext cx="4857934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i3-1" title="2;291.235501710514;270;17.5;22.5;2.5;5"/>
          <p:cNvSpPr/>
          <p:nvPr/>
        </p:nvSpPr>
        <p:spPr>
          <a:xfrm rot="16200000">
            <a:off x="3587566" y="3286125"/>
            <a:ext cx="222250" cy="285750"/>
          </a:xfrm>
          <a:prstGeom prst="diamond">
            <a:avLst/>
          </a:prstGeom>
          <a:solidFill>
            <a:srgbClr val="323232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3-2" title="6;671.25;270;15;15;2.5;5"/>
          <p:cNvSpPr/>
          <p:nvPr/>
        </p:nvSpPr>
        <p:spPr>
          <a:xfrm rot="5400000">
            <a:off x="8429625" y="3333750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1" title="2;240;270;115;115;5;5"/>
          <p:cNvSpPr/>
          <p:nvPr/>
        </p:nvSpPr>
        <p:spPr>
          <a:xfrm>
            <a:off x="2317750" y="2698750"/>
            <a:ext cx="1460500" cy="1460500"/>
          </a:xfrm>
          <a:prstGeom prst="diamond">
            <a:avLst/>
          </a:prstGeom>
          <a:solidFill>
            <a:srgbClr val="323232"/>
          </a:solidFill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1-1" title="3;240;270;67.5;67.5;2.5;5"/>
          <p:cNvSpPr/>
          <p:nvPr/>
        </p:nvSpPr>
        <p:spPr>
          <a:xfrm>
            <a:off x="2619375" y="3000375"/>
            <a:ext cx="857250" cy="85725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1-2" title="3;240;270;60;60;2.5;5"/>
          <p:cNvSpPr/>
          <p:nvPr/>
        </p:nvSpPr>
        <p:spPr>
          <a:xfrm>
            <a:off x="2667000" y="3048000"/>
            <a:ext cx="762000" cy="76200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1-3" title="5;240;268;40;40;5;5"/>
          <p:cNvSpPr/>
          <p:nvPr/>
        </p:nvSpPr>
        <p:spPr>
          <a:xfrm>
            <a:off x="2794000" y="3149600"/>
            <a:ext cx="508000" cy="508000"/>
          </a:xfrm>
          <a:prstGeom prst="pentagon">
            <a:avLst/>
          </a:prstGeom>
          <a:solidFill>
            <a:srgbClr val="FFFFFF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2" title="2;720;270;115;115;5;5"/>
          <p:cNvSpPr/>
          <p:nvPr/>
        </p:nvSpPr>
        <p:spPr>
          <a:xfrm>
            <a:off x="8413750" y="2698750"/>
            <a:ext cx="1460500" cy="1460500"/>
          </a:xfrm>
          <a:prstGeom prst="diamond">
            <a:avLst/>
          </a:prstGeom>
          <a:solidFill>
            <a:srgbClr val="323232"/>
          </a:solidFill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2-1" title="4;720;270;55;55;5;5"/>
          <p:cNvSpPr/>
          <p:nvPr/>
        </p:nvSpPr>
        <p:spPr>
          <a:xfrm rot="2700000">
            <a:off x="8794750" y="3079750"/>
            <a:ext cx="698500" cy="6985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2-2" title="4;720;270;55;55;5;5"/>
          <p:cNvSpPr/>
          <p:nvPr/>
        </p:nvSpPr>
        <p:spPr>
          <a:xfrm>
            <a:off x="8794750" y="3079750"/>
            <a:ext cx="698500" cy="6985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799339" y="3429000"/>
            <a:ext cx="4340788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3-1" title="2;310.410533905933;270;17.5;22.5;2.5;5"/>
          <p:cNvSpPr/>
          <p:nvPr/>
        </p:nvSpPr>
        <p:spPr>
          <a:xfrm rot="16200000">
            <a:off x="3831089" y="3286125"/>
            <a:ext cx="222250" cy="285750"/>
          </a:xfrm>
          <a:prstGeom prst="diamond">
            <a:avLst/>
          </a:prstGeom>
          <a:solidFill>
            <a:srgbClr val="323232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3-2" title="6;649.704915028125;270;15;15;2.5;5"/>
          <p:cNvSpPr/>
          <p:nvPr/>
        </p:nvSpPr>
        <p:spPr>
          <a:xfrm rot="5400000">
            <a:off x="8156002" y="3333750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1" title="1;240;135;245;185;5;5"/>
          <p:cNvSpPr/>
          <p:nvPr/>
        </p:nvSpPr>
        <p:spPr>
          <a:xfrm>
            <a:off x="1492250" y="5397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147" name="i1-1" title="1;240;206.25;22.5;22.5;2.5;5"/>
          <p:cNvSpPr/>
          <p:nvPr/>
        </p:nvSpPr>
        <p:spPr>
          <a:xfrm>
            <a:off x="2905125" y="24765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8" name="i1-2" title="4;240;206.25;12.5;12.5;2.5;5"/>
          <p:cNvSpPr/>
          <p:nvPr/>
        </p:nvSpPr>
        <p:spPr>
          <a:xfrm>
            <a:off x="2968625" y="25400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2" title="1;720;135;245;185;5;5"/>
          <p:cNvSpPr/>
          <p:nvPr/>
        </p:nvSpPr>
        <p:spPr>
          <a:xfrm>
            <a:off x="7588250" y="5397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150" name="i2-1" title="1;720;206.25;22.5;22.5;2.5;5"/>
          <p:cNvSpPr/>
          <p:nvPr/>
        </p:nvSpPr>
        <p:spPr>
          <a:xfrm>
            <a:off x="9001125" y="24765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1" name="i2-2" title="4;720;206.25;12.5;12.5;2.5;5"/>
          <p:cNvSpPr/>
          <p:nvPr/>
        </p:nvSpPr>
        <p:spPr>
          <a:xfrm>
            <a:off x="9064625" y="25400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3" title="1;720;405;245;185;5;5"/>
          <p:cNvSpPr/>
          <p:nvPr/>
        </p:nvSpPr>
        <p:spPr>
          <a:xfrm>
            <a:off x="7588250" y="39687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153" name="i3-1" title="1;720;476.25;22.5;22.5;2.5;5"/>
          <p:cNvSpPr/>
          <p:nvPr/>
        </p:nvSpPr>
        <p:spPr>
          <a:xfrm>
            <a:off x="9001125" y="59055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4" name="i3-2" title="4;720;476.25;12.5;12.5;2.5;5"/>
          <p:cNvSpPr/>
          <p:nvPr/>
        </p:nvSpPr>
        <p:spPr>
          <a:xfrm>
            <a:off x="9064625" y="59690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4" title="1;240;405;245;185;5;5"/>
          <p:cNvSpPr/>
          <p:nvPr/>
        </p:nvSpPr>
        <p:spPr>
          <a:xfrm>
            <a:off x="1492250" y="39687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156" name="i4-1" title="1;240;476.25;22.5;22.5;2.5;5"/>
          <p:cNvSpPr/>
          <p:nvPr/>
        </p:nvSpPr>
        <p:spPr>
          <a:xfrm>
            <a:off x="2905125" y="59055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7" name="i4-2" title="4;240;476.25;12.5;12.5;2.5;5"/>
          <p:cNvSpPr/>
          <p:nvPr/>
        </p:nvSpPr>
        <p:spPr>
          <a:xfrm>
            <a:off x="2968625" y="59690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4635500" y="1714500"/>
            <a:ext cx="2698750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5-1" title="6;586.25;135;15;15;2.5;5"/>
          <p:cNvSpPr/>
          <p:nvPr/>
        </p:nvSpPr>
        <p:spPr>
          <a:xfrm rot="5400000">
            <a:off x="7350125" y="1619250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5-2" title="9;480;115;133.9372;34.85622;0;5"/>
          <p:cNvSpPr/>
          <p:nvPr/>
        </p:nvSpPr>
        <p:spPr>
          <a:xfrm>
            <a:off x="5245498" y="1239163"/>
            <a:ext cx="1701003" cy="4426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Leonardo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9144000" y="2921000"/>
            <a:ext cx="0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144000" y="2921000"/>
            <a:ext cx="0" cy="79375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6-1" title="6;720;301.25;15;15;2.5;5"/>
          <p:cNvSpPr/>
          <p:nvPr/>
        </p:nvSpPr>
        <p:spPr>
          <a:xfrm rot="10800000">
            <a:off x="9048750" y="3730625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6-2" title="9;750;270;133.9372;34.85622;0;5"/>
          <p:cNvSpPr/>
          <p:nvPr/>
        </p:nvSpPr>
        <p:spPr>
          <a:xfrm>
            <a:off x="8674498" y="3207663"/>
            <a:ext cx="1701003" cy="4426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Leonardo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57750" y="5143500"/>
            <a:ext cx="2698750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7-1" title="6;373.75;405;15;15;2.5;5"/>
          <p:cNvSpPr/>
          <p:nvPr/>
        </p:nvSpPr>
        <p:spPr>
          <a:xfrm rot="16200000">
            <a:off x="4651375" y="5048250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7-2" title="9;480;385;66.1515;34.85622;0;5"/>
          <p:cNvSpPr/>
          <p:nvPr/>
        </p:nvSpPr>
        <p:spPr>
          <a:xfrm>
            <a:off x="5675938" y="4668163"/>
            <a:ext cx="840124" cy="4426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3048000" y="3937000"/>
            <a:ext cx="0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048000" y="3143250"/>
            <a:ext cx="0" cy="79375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i8-1" title="6;240;238.75;15;15;2.5;5"/>
          <p:cNvSpPr/>
          <p:nvPr/>
        </p:nvSpPr>
        <p:spPr>
          <a:xfrm>
            <a:off x="2952750" y="2936875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8-2" title="9;270;270;66.1515;34.85622;0;5"/>
          <p:cNvSpPr/>
          <p:nvPr/>
        </p:nvSpPr>
        <p:spPr>
          <a:xfrm>
            <a:off x="3008938" y="3207663"/>
            <a:ext cx="840124" cy="4426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26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1" title="1;240;270;245;185;5;5"/>
          <p:cNvSpPr/>
          <p:nvPr/>
        </p:nvSpPr>
        <p:spPr>
          <a:xfrm>
            <a:off x="1492250" y="22542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57" name="i1-1" title="1;240;341.25;22.5;22.5;2.5;5"/>
          <p:cNvSpPr/>
          <p:nvPr/>
        </p:nvSpPr>
        <p:spPr>
          <a:xfrm>
            <a:off x="2905125" y="41910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8" name="i1-2" title="4;240;341.25;12.5;12.5;2.5;5"/>
          <p:cNvSpPr/>
          <p:nvPr/>
        </p:nvSpPr>
        <p:spPr>
          <a:xfrm>
            <a:off x="2968625" y="42545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2" title="1;720;270;245;185;5;5"/>
          <p:cNvSpPr/>
          <p:nvPr/>
        </p:nvSpPr>
        <p:spPr>
          <a:xfrm>
            <a:off x="7588250" y="22542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60" name="i2-1" title="1;720;341.25;22.5;22.5;2.5;5"/>
          <p:cNvSpPr/>
          <p:nvPr/>
        </p:nvSpPr>
        <p:spPr>
          <a:xfrm>
            <a:off x="9001125" y="4191000"/>
            <a:ext cx="285750" cy="285750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" name="i2-2" title="4;720;341.25;12.5;12.5;2.5;5"/>
          <p:cNvSpPr/>
          <p:nvPr/>
        </p:nvSpPr>
        <p:spPr>
          <a:xfrm>
            <a:off x="9064625" y="4254500"/>
            <a:ext cx="158750" cy="1587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635500" y="3429000"/>
            <a:ext cx="2698750" cy="0"/>
          </a:xfrm>
          <a:prstGeom prst="line">
            <a:avLst/>
          </a:prstGeom>
          <a:ln w="47625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3-1" title="6;586.25;270;15;15;2.5;5"/>
          <p:cNvSpPr/>
          <p:nvPr/>
        </p:nvSpPr>
        <p:spPr>
          <a:xfrm rot="5400000">
            <a:off x="7350125" y="3333750"/>
            <a:ext cx="190500" cy="190500"/>
          </a:xfrm>
          <a:prstGeom prst="triangle">
            <a:avLst/>
          </a:prstGeom>
          <a:solidFill>
            <a:srgbClr val="FFFFFF"/>
          </a:solidFill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3-2" title="9;480;250;66.1515;34.85622;0;5"/>
          <p:cNvSpPr/>
          <p:nvPr/>
        </p:nvSpPr>
        <p:spPr>
          <a:xfrm>
            <a:off x="5675938" y="2953663"/>
            <a:ext cx="840124" cy="4426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001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480;125;98;74;2;2"/>
          <p:cNvSpPr/>
          <p:nvPr/>
        </p:nvSpPr>
        <p:spPr>
          <a:xfrm>
            <a:off x="5473700" y="1117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Normal Task</a:t>
            </a:r>
          </a:p>
        </p:txBody>
      </p:sp>
      <p:sp>
        <p:nvSpPr>
          <p:cNvPr id="3" name="i2" title="1;480;245;97;73;3;2"/>
          <p:cNvSpPr/>
          <p:nvPr/>
        </p:nvSpPr>
        <p:spPr>
          <a:xfrm>
            <a:off x="5480050" y="2647950"/>
            <a:ext cx="1231900" cy="9271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Call Task</a:t>
            </a:r>
          </a:p>
        </p:txBody>
      </p:sp>
      <p:sp>
        <p:nvSpPr>
          <p:cNvPr id="4" name="i3" title="1;480;365;98;74;2;2"/>
          <p:cNvSpPr/>
          <p:nvPr/>
        </p:nvSpPr>
        <p:spPr>
          <a:xfrm>
            <a:off x="5473700" y="4165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Event Task</a:t>
            </a:r>
          </a:p>
        </p:txBody>
      </p:sp>
      <p:sp>
        <p:nvSpPr>
          <p:cNvPr id="5" name="i4" title="1;480;485;99;75;1;2"/>
          <p:cNvSpPr/>
          <p:nvPr/>
        </p:nvSpPr>
        <p:spPr>
          <a:xfrm>
            <a:off x="5467350" y="5683250"/>
            <a:ext cx="1257300" cy="952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Transactional Task</a:t>
            </a:r>
          </a:p>
        </p:txBody>
      </p:sp>
      <p:sp>
        <p:nvSpPr>
          <p:cNvPr id="6" name="i4-1" title="1;480;485;95;71;1;2"/>
          <p:cNvSpPr/>
          <p:nvPr/>
        </p:nvSpPr>
        <p:spPr>
          <a:xfrm>
            <a:off x="5492750" y="5708650"/>
            <a:ext cx="1206500" cy="901700"/>
          </a:xfrm>
          <a:prstGeom prst="roundRect">
            <a:avLst>
              <a:gd name="adj" fmla="val 3500"/>
            </a:avLst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endParaRPr lang="en-US" sz="104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1" title="3;480;270;150;150;10;10"/>
          <p:cNvSpPr/>
          <p:nvPr/>
        </p:nvSpPr>
        <p:spPr>
          <a:xfrm>
            <a:off x="5143500" y="2476500"/>
            <a:ext cx="1905000" cy="1905000"/>
          </a:xfrm>
          <a:prstGeom prst="ellipse">
            <a:avLst/>
          </a:prstGeom>
          <a:solidFill>
            <a:srgbClr val="73A25D"/>
          </a:solidFill>
          <a:ln w="1270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1-2" title="9;480;140;406.0284;69.71252;0;10"/>
          <p:cNvSpPr/>
          <p:nvPr/>
        </p:nvSpPr>
        <p:spPr>
          <a:xfrm>
            <a:off x="3517720" y="1335325"/>
            <a:ext cx="5156560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16" name="i1-1" title="9;480;270;91.91338;60.63338;0;10"/>
          <p:cNvSpPr/>
          <p:nvPr/>
        </p:nvSpPr>
        <p:spPr>
          <a:xfrm>
            <a:off x="5512349" y="3043978"/>
            <a:ext cx="1167300" cy="770044"/>
          </a:xfrm>
          <a:custGeom>
            <a:avLst/>
            <a:gdLst>
              <a:gd name="connsiteX0" fmla="*/ 50377 w 1167300"/>
              <a:gd name="connsiteY0" fmla="*/ 64336 h 770044"/>
              <a:gd name="connsiteX1" fmla="*/ 50377 w 1167300"/>
              <a:gd name="connsiteY1" fmla="*/ 719667 h 770044"/>
              <a:gd name="connsiteX2" fmla="*/ 1116923 w 1167300"/>
              <a:gd name="connsiteY2" fmla="*/ 719667 h 770044"/>
              <a:gd name="connsiteX3" fmla="*/ 1116923 w 1167300"/>
              <a:gd name="connsiteY3" fmla="*/ 64336 h 770044"/>
              <a:gd name="connsiteX4" fmla="*/ 583650 w 1167300"/>
              <a:gd name="connsiteY4" fmla="*/ 415172 h 770044"/>
              <a:gd name="connsiteX5" fmla="*/ 120819 w 1167300"/>
              <a:gd name="connsiteY5" fmla="*/ 50377 h 770044"/>
              <a:gd name="connsiteX6" fmla="*/ 583650 w 1167300"/>
              <a:gd name="connsiteY6" fmla="*/ 354872 h 770044"/>
              <a:gd name="connsiteX7" fmla="*/ 1046481 w 1167300"/>
              <a:gd name="connsiteY7" fmla="*/ 50377 h 770044"/>
              <a:gd name="connsiteX8" fmla="*/ 0 w 1167300"/>
              <a:gd name="connsiteY8" fmla="*/ 0 h 770044"/>
              <a:gd name="connsiteX9" fmla="*/ 1167300 w 1167300"/>
              <a:gd name="connsiteY9" fmla="*/ 0 h 770044"/>
              <a:gd name="connsiteX10" fmla="*/ 1167300 w 1167300"/>
              <a:gd name="connsiteY10" fmla="*/ 770044 h 770044"/>
              <a:gd name="connsiteX11" fmla="*/ 0 w 1167300"/>
              <a:gd name="connsiteY11" fmla="*/ 770044 h 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300" h="770044">
                <a:moveTo>
                  <a:pt x="50377" y="64336"/>
                </a:moveTo>
                <a:lnTo>
                  <a:pt x="50377" y="719667"/>
                </a:lnTo>
                <a:lnTo>
                  <a:pt x="1116923" y="719667"/>
                </a:lnTo>
                <a:lnTo>
                  <a:pt x="1116923" y="64336"/>
                </a:lnTo>
                <a:lnTo>
                  <a:pt x="583650" y="415172"/>
                </a:lnTo>
                <a:close/>
                <a:moveTo>
                  <a:pt x="120819" y="50377"/>
                </a:moveTo>
                <a:lnTo>
                  <a:pt x="583650" y="354872"/>
                </a:lnTo>
                <a:lnTo>
                  <a:pt x="1046481" y="50377"/>
                </a:lnTo>
                <a:close/>
                <a:moveTo>
                  <a:pt x="0" y="0"/>
                </a:moveTo>
                <a:lnTo>
                  <a:pt x="1167300" y="0"/>
                </a:lnTo>
                <a:lnTo>
                  <a:pt x="1167300" y="770044"/>
                </a:lnTo>
                <a:lnTo>
                  <a:pt x="0" y="770044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480;270;145;145;15;10"/>
          <p:cNvSpPr/>
          <p:nvPr/>
        </p:nvSpPr>
        <p:spPr>
          <a:xfrm>
            <a:off x="5175250" y="2508250"/>
            <a:ext cx="1841500" cy="1841500"/>
          </a:xfrm>
          <a:prstGeom prst="ellipse">
            <a:avLst/>
          </a:prstGeom>
          <a:solidFill>
            <a:srgbClr val="CA6553"/>
          </a:solidFill>
          <a:ln w="190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2" title="9;480;140;406.0284;69.71252;0;10"/>
          <p:cNvSpPr/>
          <p:nvPr/>
        </p:nvSpPr>
        <p:spPr>
          <a:xfrm>
            <a:off x="3517720" y="1335325"/>
            <a:ext cx="5156560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9" name="i1-1" title="9;480;270;85.50031;95.05764;0;10"/>
          <p:cNvSpPr/>
          <p:nvPr/>
        </p:nvSpPr>
        <p:spPr>
          <a:xfrm>
            <a:off x="5553072" y="2825384"/>
            <a:ext cx="1085854" cy="1207232"/>
          </a:xfrm>
          <a:custGeom>
            <a:avLst/>
            <a:gdLst>
              <a:gd name="connsiteX0" fmla="*/ 1085854 w 1085854"/>
              <a:gd name="connsiteY0" fmla="*/ 0 h 1207232"/>
              <a:gd name="connsiteX1" fmla="*/ 828089 w 1085854"/>
              <a:gd name="connsiteY1" fmla="*/ 1164412 h 1207232"/>
              <a:gd name="connsiteX2" fmla="*/ 407621 w 1085854"/>
              <a:gd name="connsiteY2" fmla="*/ 683300 h 1207232"/>
              <a:gd name="connsiteX3" fmla="*/ 0 w 1085854"/>
              <a:gd name="connsiteY3" fmla="*/ 1207232 h 1207232"/>
              <a:gd name="connsiteX4" fmla="*/ 363586 w 1085854"/>
              <a:gd name="connsiteY4" fmla="*/ 131942 h 1207232"/>
              <a:gd name="connsiteX5" fmla="*/ 763903 w 1085854"/>
              <a:gd name="connsiteY5" fmla="*/ 652630 h 1207232"/>
              <a:gd name="connsiteX6" fmla="*/ 1085854 w 1085854"/>
              <a:gd name="connsiteY6" fmla="*/ 0 h 12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4" h="1207232">
                <a:moveTo>
                  <a:pt x="1085854" y="0"/>
                </a:moveTo>
                <a:cubicBezTo>
                  <a:pt x="999932" y="388137"/>
                  <a:pt x="914011" y="776274"/>
                  <a:pt x="828089" y="1164412"/>
                </a:cubicBezTo>
                <a:cubicBezTo>
                  <a:pt x="687923" y="1004037"/>
                  <a:pt x="547772" y="843661"/>
                  <a:pt x="407621" y="683300"/>
                </a:cubicBezTo>
                <a:cubicBezTo>
                  <a:pt x="271752" y="857944"/>
                  <a:pt x="135884" y="1032588"/>
                  <a:pt x="0" y="1207232"/>
                </a:cubicBezTo>
                <a:cubicBezTo>
                  <a:pt x="121200" y="848802"/>
                  <a:pt x="242386" y="490372"/>
                  <a:pt x="363586" y="131942"/>
                </a:cubicBezTo>
                <a:cubicBezTo>
                  <a:pt x="497025" y="305505"/>
                  <a:pt x="630464" y="479067"/>
                  <a:pt x="763903" y="652630"/>
                </a:cubicBezTo>
                <a:cubicBezTo>
                  <a:pt x="871220" y="435091"/>
                  <a:pt x="978537" y="217538"/>
                  <a:pt x="108585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1" title="3;480;270;155;155;5;10"/>
          <p:cNvSpPr/>
          <p:nvPr/>
        </p:nvSpPr>
        <p:spPr>
          <a:xfrm>
            <a:off x="5111750" y="2444750"/>
            <a:ext cx="1968500" cy="1968500"/>
          </a:xfrm>
          <a:prstGeom prst="ellipse">
            <a:avLst/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1-2" title="3;480;270;135;135;5;10"/>
          <p:cNvSpPr/>
          <p:nvPr/>
        </p:nvSpPr>
        <p:spPr>
          <a:xfrm>
            <a:off x="5238750" y="2571750"/>
            <a:ext cx="1714500" cy="1714500"/>
          </a:xfrm>
          <a:prstGeom prst="ellipse">
            <a:avLst/>
          </a:prstGeom>
          <a:solidFill>
            <a:srgbClr val="323232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1-3" title="9;480;140;406.0284;69.71252;0;10"/>
          <p:cNvSpPr/>
          <p:nvPr/>
        </p:nvSpPr>
        <p:spPr>
          <a:xfrm>
            <a:off x="3517720" y="1335325"/>
            <a:ext cx="5156560" cy="8853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0" tIns="0" rIns="254000" bIns="0" rtlCol="0" anchor="ctr">
            <a:sp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9" name="i1-1" title="4;480;270;95;95;5;10"/>
          <p:cNvSpPr/>
          <p:nvPr/>
        </p:nvSpPr>
        <p:spPr>
          <a:xfrm>
            <a:off x="5492750" y="2825750"/>
            <a:ext cx="1206500" cy="1206500"/>
          </a:xfrm>
          <a:prstGeom prst="plus">
            <a:avLst>
              <a:gd name="adj" fmla="val 45000"/>
            </a:avLst>
          </a:prstGeom>
          <a:solidFill>
            <a:srgbClr val="FFFFFF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2;240;270;115;115;5;5"/>
          <p:cNvSpPr/>
          <p:nvPr/>
        </p:nvSpPr>
        <p:spPr>
          <a:xfrm>
            <a:off x="2317750" y="2698750"/>
            <a:ext cx="1460500" cy="1460500"/>
          </a:xfrm>
          <a:prstGeom prst="diamond">
            <a:avLst/>
          </a:prstGeom>
          <a:solidFill>
            <a:srgbClr val="323232"/>
          </a:solidFill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3;240;270;67.5;67.5;2.5;5"/>
          <p:cNvSpPr/>
          <p:nvPr/>
        </p:nvSpPr>
        <p:spPr>
          <a:xfrm>
            <a:off x="2619375" y="3000375"/>
            <a:ext cx="857250" cy="85725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1-2" title="3;240;270;60;60;2.5;5"/>
          <p:cNvSpPr/>
          <p:nvPr/>
        </p:nvSpPr>
        <p:spPr>
          <a:xfrm>
            <a:off x="2667000" y="3048000"/>
            <a:ext cx="762000" cy="76200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1-3" title="5;240;268;40;40;5;5"/>
          <p:cNvSpPr/>
          <p:nvPr/>
        </p:nvSpPr>
        <p:spPr>
          <a:xfrm>
            <a:off x="2794000" y="3149600"/>
            <a:ext cx="508000" cy="508000"/>
          </a:xfrm>
          <a:prstGeom prst="pentagon">
            <a:avLst/>
          </a:prstGeom>
          <a:solidFill>
            <a:srgbClr val="FFFFFF">
              <a:alpha val="0"/>
            </a:srgbClr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1-4" title="9;240;185;22.34929;33.63748;0;5"/>
          <p:cNvSpPr/>
          <p:nvPr/>
        </p:nvSpPr>
        <p:spPr>
          <a:xfrm>
            <a:off x="2906082" y="2135902"/>
            <a:ext cx="283836" cy="42719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0" rIns="127000" bIns="0" rtlCol="0" anchor="ctr">
            <a:spAutoFit/>
          </a:bodyPr>
          <a:lstStyle/>
          <a:p>
            <a:pPr algn="ctr"/>
            <a:endParaRPr lang="en-US" sz="2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i2" title="1;720;270;245;185;5;5"/>
          <p:cNvSpPr/>
          <p:nvPr/>
        </p:nvSpPr>
        <p:spPr>
          <a:xfrm>
            <a:off x="7588250" y="2254250"/>
            <a:ext cx="3111500" cy="23495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63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000" tIns="0" rIns="127000" bIns="0" rtlCol="0" anchor="ctr"/>
          <a:lstStyle/>
          <a:p>
            <a:pPr algn="ctr"/>
            <a:r>
              <a:rPr lang="en-US" sz="2600">
                <a:solidFill>
                  <a:srgbClr val="FFFFFF"/>
                </a:solidFill>
                <a:latin typeface="Arial" panose="020B0604020202020204" pitchFamily="34" charset="0"/>
              </a:rPr>
              <a:t>Business Rule</a:t>
            </a:r>
          </a:p>
        </p:txBody>
      </p:sp>
      <p:sp>
        <p:nvSpPr>
          <p:cNvPr id="8" name="i3" title="3;781.25;180;77.5;77.5;2.5;5"/>
          <p:cNvSpPr/>
          <p:nvPr/>
        </p:nvSpPr>
        <p:spPr>
          <a:xfrm>
            <a:off x="9429750" y="1793875"/>
            <a:ext cx="984250" cy="984250"/>
          </a:xfrm>
          <a:prstGeom prst="ellipse">
            <a:avLst/>
          </a:prstGeom>
          <a:solidFill>
            <a:srgbClr val="323232"/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-2" title="3;781.25;180;67.5;67.5;2.5;5"/>
          <p:cNvSpPr/>
          <p:nvPr/>
        </p:nvSpPr>
        <p:spPr>
          <a:xfrm>
            <a:off x="9493250" y="1857375"/>
            <a:ext cx="857250" cy="857250"/>
          </a:xfrm>
          <a:prstGeom prst="ellipse">
            <a:avLst/>
          </a:prstGeom>
          <a:solidFill>
            <a:srgbClr val="323232">
              <a:alpha val="0"/>
            </a:srgbClr>
          </a:solidFill>
          <a:ln w="317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3-1" title="9;779.25;180;46.68315;32.0137;0;5"/>
          <p:cNvSpPr/>
          <p:nvPr/>
        </p:nvSpPr>
        <p:spPr>
          <a:xfrm>
            <a:off x="9601535" y="2082690"/>
            <a:ext cx="592876" cy="406574"/>
          </a:xfrm>
          <a:custGeom>
            <a:avLst/>
            <a:gdLst>
              <a:gd name="connsiteX0" fmla="*/ 289061 w 592876"/>
              <a:gd name="connsiteY0" fmla="*/ 24 h 406574"/>
              <a:gd name="connsiteX1" fmla="*/ 314702 w 592876"/>
              <a:gd name="connsiteY1" fmla="*/ 20364 h 406574"/>
              <a:gd name="connsiteX2" fmla="*/ 315210 w 592876"/>
              <a:gd name="connsiteY2" fmla="*/ 164107 h 406574"/>
              <a:gd name="connsiteX3" fmla="*/ 549371 w 592876"/>
              <a:gd name="connsiteY3" fmla="*/ 6735 h 406574"/>
              <a:gd name="connsiteX4" fmla="*/ 592391 w 592876"/>
              <a:gd name="connsiteY4" fmla="*/ 22875 h 406574"/>
              <a:gd name="connsiteX5" fmla="*/ 592518 w 592876"/>
              <a:gd name="connsiteY5" fmla="*/ 376705 h 406574"/>
              <a:gd name="connsiteX6" fmla="*/ 555126 w 592876"/>
              <a:gd name="connsiteY6" fmla="*/ 403407 h 406574"/>
              <a:gd name="connsiteX7" fmla="*/ 315210 w 592876"/>
              <a:gd name="connsiteY7" fmla="*/ 242321 h 406574"/>
              <a:gd name="connsiteX8" fmla="*/ 315210 w 592876"/>
              <a:gd name="connsiteY8" fmla="*/ 376705 h 406574"/>
              <a:gd name="connsiteX9" fmla="*/ 277818 w 592876"/>
              <a:gd name="connsiteY9" fmla="*/ 403408 h 406574"/>
              <a:gd name="connsiteX10" fmla="*/ 15853 w 592876"/>
              <a:gd name="connsiteY10" fmla="*/ 227502 h 406574"/>
              <a:gd name="connsiteX11" fmla="*/ 9047 w 592876"/>
              <a:gd name="connsiteY11" fmla="*/ 183652 h 406574"/>
              <a:gd name="connsiteX12" fmla="*/ 245820 w 592876"/>
              <a:gd name="connsiteY12" fmla="*/ 24372 h 406574"/>
              <a:gd name="connsiteX13" fmla="*/ 289061 w 592876"/>
              <a:gd name="connsiteY13" fmla="*/ 24 h 40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2876" h="406574">
                <a:moveTo>
                  <a:pt x="289061" y="24"/>
                </a:moveTo>
                <a:cubicBezTo>
                  <a:pt x="301116" y="-530"/>
                  <a:pt x="312499" y="8503"/>
                  <a:pt x="314702" y="20364"/>
                </a:cubicBezTo>
                <a:cubicBezTo>
                  <a:pt x="315881" y="68215"/>
                  <a:pt x="314876" y="116203"/>
                  <a:pt x="315210" y="164107"/>
                </a:cubicBezTo>
                <a:cubicBezTo>
                  <a:pt x="393263" y="111649"/>
                  <a:pt x="471318" y="59192"/>
                  <a:pt x="549371" y="6735"/>
                </a:cubicBezTo>
                <a:cubicBezTo>
                  <a:pt x="563869" y="-7294"/>
                  <a:pt x="591236" y="2330"/>
                  <a:pt x="592391" y="22875"/>
                </a:cubicBezTo>
                <a:cubicBezTo>
                  <a:pt x="592688" y="140812"/>
                  <a:pt x="592433" y="258763"/>
                  <a:pt x="592518" y="376705"/>
                </a:cubicBezTo>
                <a:cubicBezTo>
                  <a:pt x="596044" y="396557"/>
                  <a:pt x="572834" y="413911"/>
                  <a:pt x="555126" y="403407"/>
                </a:cubicBezTo>
                <a:cubicBezTo>
                  <a:pt x="475017" y="349926"/>
                  <a:pt x="395204" y="295980"/>
                  <a:pt x="315210" y="242321"/>
                </a:cubicBezTo>
                <a:cubicBezTo>
                  <a:pt x="315210" y="287116"/>
                  <a:pt x="315210" y="331911"/>
                  <a:pt x="315210" y="376705"/>
                </a:cubicBezTo>
                <a:cubicBezTo>
                  <a:pt x="318735" y="396558"/>
                  <a:pt x="295526" y="413912"/>
                  <a:pt x="277818" y="403408"/>
                </a:cubicBezTo>
                <a:cubicBezTo>
                  <a:pt x="190360" y="344987"/>
                  <a:pt x="103197" y="286101"/>
                  <a:pt x="15853" y="227502"/>
                </a:cubicBezTo>
                <a:cubicBezTo>
                  <a:pt x="-1048" y="220241"/>
                  <a:pt x="-6164" y="195335"/>
                  <a:pt x="9047" y="183652"/>
                </a:cubicBezTo>
                <a:cubicBezTo>
                  <a:pt x="87825" y="130351"/>
                  <a:pt x="166920" y="77500"/>
                  <a:pt x="245820" y="24372"/>
                </a:cubicBezTo>
                <a:cubicBezTo>
                  <a:pt x="260220" y="16348"/>
                  <a:pt x="272293" y="2476"/>
                  <a:pt x="289061" y="24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1" title="1;480;472.5;">
            <a:extLst>
              <a:ext uri="{FF2B5EF4-FFF2-40B4-BE49-F238E27FC236}">
                <a16:creationId xmlns:a16="http://schemas.microsoft.com/office/drawing/2014/main" id="{7243A351-2586-7BD5-B209-B43610C5E34C}"/>
              </a:ext>
            </a:extLst>
          </p:cNvPr>
          <p:cNvSpPr/>
          <p:nvPr/>
        </p:nvSpPr>
        <p:spPr>
          <a:xfrm>
            <a:off x="0" y="5873750"/>
            <a:ext cx="12192000" cy="254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ID" sz="2400">
                <a:solidFill>
                  <a:srgbClr val="FFFFFF"/>
                </a:solidFill>
                <a:latin typeface="Arial" panose="020B0604020202020204" pitchFamily="34" charset="0"/>
              </a:rPr>
              <a:t>I went home</a:t>
            </a:r>
          </a:p>
        </p:txBody>
      </p:sp>
      <p:sp>
        <p:nvSpPr>
          <p:cNvPr id="10" name="i2" title="2;480;472.5;">
            <a:extLst>
              <a:ext uri="{FF2B5EF4-FFF2-40B4-BE49-F238E27FC236}">
                <a16:creationId xmlns:a16="http://schemas.microsoft.com/office/drawing/2014/main" id="{EBE66217-2C10-2B5A-6849-93EECBF805B6}"/>
              </a:ext>
            </a:extLst>
          </p:cNvPr>
          <p:cNvSpPr/>
          <p:nvPr/>
        </p:nvSpPr>
        <p:spPr>
          <a:xfrm>
            <a:off x="0" y="5873750"/>
            <a:ext cx="12192000" cy="254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Arial" panose="020B0604020202020204" pitchFamily="34" charset="0"/>
              </a:rPr>
              <a:t>You are very pretty. Don't waste your time.</a:t>
            </a:r>
            <a:endParaRPr lang="en-ID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i3" title="3;480;472.5;">
            <a:extLst>
              <a:ext uri="{FF2B5EF4-FFF2-40B4-BE49-F238E27FC236}">
                <a16:creationId xmlns:a16="http://schemas.microsoft.com/office/drawing/2014/main" id="{7F277188-D05C-7818-A53C-ED3CCC8C5D60}"/>
              </a:ext>
            </a:extLst>
          </p:cNvPr>
          <p:cNvSpPr/>
          <p:nvPr/>
        </p:nvSpPr>
        <p:spPr>
          <a:xfrm>
            <a:off x="0" y="5873750"/>
            <a:ext cx="12192000" cy="254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3500" bIns="0" rtlCol="0" anchor="ctr"/>
          <a:lstStyle/>
          <a:p>
            <a:pPr algn="ctr"/>
            <a:r>
              <a:rPr lang="en-ID" sz="240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167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1" title="1;480;270;345;345;15;15">
            <a:extLst>
              <a:ext uri="{FF2B5EF4-FFF2-40B4-BE49-F238E27FC236}">
                <a16:creationId xmlns:a16="http://schemas.microsoft.com/office/drawing/2014/main" id="{7E31A732-E3D9-C1BA-FA30-AA0AC6340AD0}"/>
              </a:ext>
            </a:extLst>
          </p:cNvPr>
          <p:cNvSpPr/>
          <p:nvPr/>
        </p:nvSpPr>
        <p:spPr>
          <a:xfrm>
            <a:off x="3905250" y="1238250"/>
            <a:ext cx="4381500" cy="4381500"/>
          </a:xfrm>
          <a:prstGeom prst="roundRect">
            <a:avLst>
              <a:gd name="adj" fmla="val 0"/>
            </a:avLst>
          </a:prstGeom>
          <a:solidFill>
            <a:srgbClr val="323232"/>
          </a:solidFill>
          <a:ln w="190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81000" tIns="0" rIns="381000" bIns="0" rtlCol="0" anchor="ctr"/>
          <a:lstStyle/>
          <a:p>
            <a:pPr algn="ctr"/>
            <a:endParaRPr lang="en-ID" sz="7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i2" hidden="1" title="2;480;270;345;345;15;15">
            <a:extLst>
              <a:ext uri="{FF2B5EF4-FFF2-40B4-BE49-F238E27FC236}">
                <a16:creationId xmlns:a16="http://schemas.microsoft.com/office/drawing/2014/main" id="{F16EA13C-3AEC-8DC4-0C54-3A6847AAB055}"/>
              </a:ext>
            </a:extLst>
          </p:cNvPr>
          <p:cNvSpPr/>
          <p:nvPr/>
        </p:nvSpPr>
        <p:spPr>
          <a:xfrm>
            <a:off x="3905250" y="1238250"/>
            <a:ext cx="4381500" cy="4381500"/>
          </a:xfrm>
          <a:prstGeom prst="diamond">
            <a:avLst/>
          </a:prstGeom>
          <a:solidFill>
            <a:srgbClr val="323232"/>
          </a:solidFill>
          <a:ln w="190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i3" hidden="1" title="3;480;270;345;345;15;15">
            <a:extLst>
              <a:ext uri="{FF2B5EF4-FFF2-40B4-BE49-F238E27FC236}">
                <a16:creationId xmlns:a16="http://schemas.microsoft.com/office/drawing/2014/main" id="{8677D01B-79CF-3321-F035-38B9CF39C79E}"/>
              </a:ext>
            </a:extLst>
          </p:cNvPr>
          <p:cNvSpPr/>
          <p:nvPr/>
        </p:nvSpPr>
        <p:spPr>
          <a:xfrm>
            <a:off x="3905250" y="1238250"/>
            <a:ext cx="4381500" cy="4381500"/>
          </a:xfrm>
          <a:prstGeom prst="ellipse">
            <a:avLst/>
          </a:prstGeom>
          <a:noFill/>
          <a:ln w="1905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4-1" title="6;480;270;345;345;15;15">
            <a:extLst>
              <a:ext uri="{FF2B5EF4-FFF2-40B4-BE49-F238E27FC236}">
                <a16:creationId xmlns:a16="http://schemas.microsoft.com/office/drawing/2014/main" id="{3D53FD18-9539-FED4-BBCF-0F5A32FC4DBE}"/>
              </a:ext>
            </a:extLst>
          </p:cNvPr>
          <p:cNvSpPr/>
          <p:nvPr/>
        </p:nvSpPr>
        <p:spPr>
          <a:xfrm>
            <a:off x="3905250" y="1238250"/>
            <a:ext cx="4381500" cy="4381500"/>
          </a:xfrm>
          <a:prstGeom prst="triangle">
            <a:avLst/>
          </a:prstGeom>
          <a:solidFill>
            <a:srgbClr val="FFFFFF">
              <a:alpha val="0"/>
            </a:srgbClr>
          </a:solidFill>
          <a:ln w="190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2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i1" title="1;156.5;257.5;73.5;55.5;1.5;1.5"/>
          <p:cNvSpPr/>
          <p:nvPr/>
        </p:nvSpPr>
        <p:spPr>
          <a:xfrm>
            <a:off x="1520825" y="2917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Receive Book Request</a:t>
            </a:r>
          </a:p>
        </p:txBody>
      </p:sp>
      <p:sp>
        <p:nvSpPr>
          <p:cNvPr id="3668" name="i1-1" title="9;126.5;236.125;8.11;5.35;0;1.5"/>
          <p:cNvSpPr/>
          <p:nvPr/>
        </p:nvSpPr>
        <p:spPr>
          <a:xfrm>
            <a:off x="1555051" y="2964815"/>
            <a:ext cx="102997" cy="67945"/>
          </a:xfrm>
          <a:custGeom>
            <a:avLst/>
            <a:gdLst>
              <a:gd name="connsiteX0" fmla="*/ 4445 w 102997"/>
              <a:gd name="connsiteY0" fmla="*/ 5677 h 67945"/>
              <a:gd name="connsiteX1" fmla="*/ 4445 w 102997"/>
              <a:gd name="connsiteY1" fmla="*/ 63500 h 67945"/>
              <a:gd name="connsiteX2" fmla="*/ 98553 w 102997"/>
              <a:gd name="connsiteY2" fmla="*/ 63500 h 67945"/>
              <a:gd name="connsiteX3" fmla="*/ 98553 w 102997"/>
              <a:gd name="connsiteY3" fmla="*/ 5677 h 67945"/>
              <a:gd name="connsiteX4" fmla="*/ 51499 w 102997"/>
              <a:gd name="connsiteY4" fmla="*/ 36633 h 67945"/>
              <a:gd name="connsiteX5" fmla="*/ 10661 w 102997"/>
              <a:gd name="connsiteY5" fmla="*/ 4445 h 67945"/>
              <a:gd name="connsiteX6" fmla="*/ 51499 w 102997"/>
              <a:gd name="connsiteY6" fmla="*/ 31312 h 67945"/>
              <a:gd name="connsiteX7" fmla="*/ 92337 w 102997"/>
              <a:gd name="connsiteY7" fmla="*/ 4445 h 67945"/>
              <a:gd name="connsiteX8" fmla="*/ 0 w 102997"/>
              <a:gd name="connsiteY8" fmla="*/ 0 h 67945"/>
              <a:gd name="connsiteX9" fmla="*/ 102997 w 102997"/>
              <a:gd name="connsiteY9" fmla="*/ 0 h 67945"/>
              <a:gd name="connsiteX10" fmla="*/ 102997 w 102997"/>
              <a:gd name="connsiteY10" fmla="*/ 67945 h 67945"/>
              <a:gd name="connsiteX11" fmla="*/ 0 w 102997"/>
              <a:gd name="connsiteY11" fmla="*/ 67945 h 6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997" h="67945">
                <a:moveTo>
                  <a:pt x="4445" y="5677"/>
                </a:moveTo>
                <a:lnTo>
                  <a:pt x="4445" y="63500"/>
                </a:lnTo>
                <a:lnTo>
                  <a:pt x="98553" y="63500"/>
                </a:lnTo>
                <a:lnTo>
                  <a:pt x="98553" y="5677"/>
                </a:lnTo>
                <a:lnTo>
                  <a:pt x="51499" y="36633"/>
                </a:lnTo>
                <a:close/>
                <a:moveTo>
                  <a:pt x="10661" y="4445"/>
                </a:moveTo>
                <a:lnTo>
                  <a:pt x="51499" y="31312"/>
                </a:lnTo>
                <a:lnTo>
                  <a:pt x="92337" y="4445"/>
                </a:lnTo>
                <a:close/>
                <a:moveTo>
                  <a:pt x="0" y="0"/>
                </a:moveTo>
                <a:lnTo>
                  <a:pt x="102997" y="0"/>
                </a:lnTo>
                <a:lnTo>
                  <a:pt x="102997" y="67945"/>
                </a:lnTo>
                <a:lnTo>
                  <a:pt x="0" y="67945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9" name="i2" title="1;260;257.5;73.5;55.5;1.5;1.5"/>
          <p:cNvSpPr/>
          <p:nvPr/>
        </p:nvSpPr>
        <p:spPr>
          <a:xfrm>
            <a:off x="2835275" y="2917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Get Book Status</a:t>
            </a:r>
          </a:p>
        </p:txBody>
      </p:sp>
      <p:sp>
        <p:nvSpPr>
          <p:cNvPr id="3675" name="i2-1" title="9;230;236.125;8.865827;8.869685;0;2.25"/>
          <p:cNvSpPr/>
          <p:nvPr/>
        </p:nvSpPr>
        <p:spPr>
          <a:xfrm>
            <a:off x="2864701" y="2942453"/>
            <a:ext cx="112596" cy="112645"/>
          </a:xfrm>
          <a:custGeom>
            <a:avLst/>
            <a:gdLst>
              <a:gd name="connsiteX0" fmla="*/ 65846 w 112596"/>
              <a:gd name="connsiteY0" fmla="*/ 57041 h 112645"/>
              <a:gd name="connsiteX1" fmla="*/ 57498 w 112596"/>
              <a:gd name="connsiteY1" fmla="*/ 65389 h 112645"/>
              <a:gd name="connsiteX2" fmla="*/ 65846 w 112596"/>
              <a:gd name="connsiteY2" fmla="*/ 73737 h 112645"/>
              <a:gd name="connsiteX3" fmla="*/ 74193 w 112596"/>
              <a:gd name="connsiteY3" fmla="*/ 65389 h 112645"/>
              <a:gd name="connsiteX4" fmla="*/ 65846 w 112596"/>
              <a:gd name="connsiteY4" fmla="*/ 57041 h 112645"/>
              <a:gd name="connsiteX5" fmla="*/ 65847 w 112596"/>
              <a:gd name="connsiteY5" fmla="*/ 50374 h 112645"/>
              <a:gd name="connsiteX6" fmla="*/ 80862 w 112596"/>
              <a:gd name="connsiteY6" fmla="*/ 65389 h 112645"/>
              <a:gd name="connsiteX7" fmla="*/ 65847 w 112596"/>
              <a:gd name="connsiteY7" fmla="*/ 80404 h 112645"/>
              <a:gd name="connsiteX8" fmla="*/ 50832 w 112596"/>
              <a:gd name="connsiteY8" fmla="*/ 65389 h 112645"/>
              <a:gd name="connsiteX9" fmla="*/ 65847 w 112596"/>
              <a:gd name="connsiteY9" fmla="*/ 50374 h 112645"/>
              <a:gd name="connsiteX10" fmla="*/ 62307 w 112596"/>
              <a:gd name="connsiteY10" fmla="*/ 25875 h 112645"/>
              <a:gd name="connsiteX11" fmla="*/ 62331 w 112596"/>
              <a:gd name="connsiteY11" fmla="*/ 35094 h 112645"/>
              <a:gd name="connsiteX12" fmla="*/ 59668 w 112596"/>
              <a:gd name="connsiteY12" fmla="*/ 35647 h 112645"/>
              <a:gd name="connsiteX13" fmla="*/ 48668 w 112596"/>
              <a:gd name="connsiteY13" fmla="*/ 40249 h 112645"/>
              <a:gd name="connsiteX14" fmla="*/ 46408 w 112596"/>
              <a:gd name="connsiteY14" fmla="*/ 41757 h 112645"/>
              <a:gd name="connsiteX15" fmla="*/ 39766 w 112596"/>
              <a:gd name="connsiteY15" fmla="*/ 35195 h 112645"/>
              <a:gd name="connsiteX16" fmla="*/ 34994 w 112596"/>
              <a:gd name="connsiteY16" fmla="*/ 39994 h 112645"/>
              <a:gd name="connsiteX17" fmla="*/ 41624 w 112596"/>
              <a:gd name="connsiteY17" fmla="*/ 46544 h 112645"/>
              <a:gd name="connsiteX18" fmla="*/ 40120 w 112596"/>
              <a:gd name="connsiteY18" fmla="*/ 48827 h 112645"/>
              <a:gd name="connsiteX19" fmla="*/ 35621 w 112596"/>
              <a:gd name="connsiteY19" fmla="*/ 59809 h 112645"/>
              <a:gd name="connsiteX20" fmla="*/ 35091 w 112596"/>
              <a:gd name="connsiteY20" fmla="*/ 62492 h 112645"/>
              <a:gd name="connsiteX21" fmla="*/ 25655 w 112596"/>
              <a:gd name="connsiteY21" fmla="*/ 62510 h 112645"/>
              <a:gd name="connsiteX22" fmla="*/ 25655 w 112596"/>
              <a:gd name="connsiteY22" fmla="*/ 69240 h 112645"/>
              <a:gd name="connsiteX23" fmla="*/ 35138 w 112596"/>
              <a:gd name="connsiteY23" fmla="*/ 69206 h 112645"/>
              <a:gd name="connsiteX24" fmla="*/ 35695 w 112596"/>
              <a:gd name="connsiteY24" fmla="*/ 71866 h 112645"/>
              <a:gd name="connsiteX25" fmla="*/ 40309 w 112596"/>
              <a:gd name="connsiteY25" fmla="*/ 82772 h 112645"/>
              <a:gd name="connsiteX26" fmla="*/ 41866 w 112596"/>
              <a:gd name="connsiteY26" fmla="*/ 85058 h 112645"/>
              <a:gd name="connsiteX27" fmla="*/ 35042 w 112596"/>
              <a:gd name="connsiteY27" fmla="*/ 91855 h 112645"/>
              <a:gd name="connsiteX28" fmla="*/ 39864 w 112596"/>
              <a:gd name="connsiteY28" fmla="*/ 96595 h 112645"/>
              <a:gd name="connsiteX29" fmla="*/ 46679 w 112596"/>
              <a:gd name="connsiteY29" fmla="*/ 89812 h 112645"/>
              <a:gd name="connsiteX30" fmla="*/ 48941 w 112596"/>
              <a:gd name="connsiteY30" fmla="*/ 91295 h 112645"/>
              <a:gd name="connsiteX31" fmla="*/ 59985 w 112596"/>
              <a:gd name="connsiteY31" fmla="*/ 95778 h 112645"/>
              <a:gd name="connsiteX32" fmla="*/ 62678 w 112596"/>
              <a:gd name="connsiteY32" fmla="*/ 96304 h 112645"/>
              <a:gd name="connsiteX33" fmla="*/ 62682 w 112596"/>
              <a:gd name="connsiteY33" fmla="*/ 105968 h 112645"/>
              <a:gd name="connsiteX34" fmla="*/ 69480 w 112596"/>
              <a:gd name="connsiteY34" fmla="*/ 105970 h 112645"/>
              <a:gd name="connsiteX35" fmla="*/ 69480 w 112596"/>
              <a:gd name="connsiteY35" fmla="*/ 96234 h 112645"/>
              <a:gd name="connsiteX36" fmla="*/ 72161 w 112596"/>
              <a:gd name="connsiteY36" fmla="*/ 95699 h 112645"/>
              <a:gd name="connsiteX37" fmla="*/ 83146 w 112596"/>
              <a:gd name="connsiteY37" fmla="*/ 91107 h 112645"/>
              <a:gd name="connsiteX38" fmla="*/ 85402 w 112596"/>
              <a:gd name="connsiteY38" fmla="*/ 89607 h 112645"/>
              <a:gd name="connsiteX39" fmla="*/ 92190 w 112596"/>
              <a:gd name="connsiteY39" fmla="*/ 96300 h 112645"/>
              <a:gd name="connsiteX40" fmla="*/ 96961 w 112596"/>
              <a:gd name="connsiteY40" fmla="*/ 91511 h 112645"/>
              <a:gd name="connsiteX41" fmla="*/ 90173 w 112596"/>
              <a:gd name="connsiteY41" fmla="*/ 84822 h 112645"/>
              <a:gd name="connsiteX42" fmla="*/ 91679 w 112596"/>
              <a:gd name="connsiteY42" fmla="*/ 82536 h 112645"/>
              <a:gd name="connsiteX43" fmla="*/ 96184 w 112596"/>
              <a:gd name="connsiteY43" fmla="*/ 71544 h 112645"/>
              <a:gd name="connsiteX44" fmla="*/ 96713 w 112596"/>
              <a:gd name="connsiteY44" fmla="*/ 68876 h 112645"/>
              <a:gd name="connsiteX45" fmla="*/ 105928 w 112596"/>
              <a:gd name="connsiteY45" fmla="*/ 68819 h 112645"/>
              <a:gd name="connsiteX46" fmla="*/ 105928 w 112596"/>
              <a:gd name="connsiteY46" fmla="*/ 62096 h 112645"/>
              <a:gd name="connsiteX47" fmla="*/ 96661 w 112596"/>
              <a:gd name="connsiteY47" fmla="*/ 62152 h 112645"/>
              <a:gd name="connsiteX48" fmla="*/ 96104 w 112596"/>
              <a:gd name="connsiteY48" fmla="*/ 59484 h 112645"/>
              <a:gd name="connsiteX49" fmla="*/ 91491 w 112596"/>
              <a:gd name="connsiteY49" fmla="*/ 48570 h 112645"/>
              <a:gd name="connsiteX50" fmla="*/ 89948 w 112596"/>
              <a:gd name="connsiteY50" fmla="*/ 46293 h 112645"/>
              <a:gd name="connsiteX51" fmla="*/ 96360 w 112596"/>
              <a:gd name="connsiteY51" fmla="*/ 39865 h 112645"/>
              <a:gd name="connsiteX52" fmla="*/ 91538 w 112596"/>
              <a:gd name="connsiteY52" fmla="*/ 35116 h 112645"/>
              <a:gd name="connsiteX53" fmla="*/ 85136 w 112596"/>
              <a:gd name="connsiteY53" fmla="*/ 41540 h 112645"/>
              <a:gd name="connsiteX54" fmla="*/ 82867 w 112596"/>
              <a:gd name="connsiteY54" fmla="*/ 40061 h 112645"/>
              <a:gd name="connsiteX55" fmla="*/ 71816 w 112596"/>
              <a:gd name="connsiteY55" fmla="*/ 35577 h 112645"/>
              <a:gd name="connsiteX56" fmla="*/ 69109 w 112596"/>
              <a:gd name="connsiteY56" fmla="*/ 35046 h 112645"/>
              <a:gd name="connsiteX57" fmla="*/ 69162 w 112596"/>
              <a:gd name="connsiteY57" fmla="*/ 25875 h 112645"/>
              <a:gd name="connsiteX58" fmla="*/ 55622 w 112596"/>
              <a:gd name="connsiteY58" fmla="*/ 19208 h 112645"/>
              <a:gd name="connsiteX59" fmla="*/ 75867 w 112596"/>
              <a:gd name="connsiteY59" fmla="*/ 19208 h 112645"/>
              <a:gd name="connsiteX60" fmla="*/ 75807 w 112596"/>
              <a:gd name="connsiteY60" fmla="*/ 29681 h 112645"/>
              <a:gd name="connsiteX61" fmla="*/ 84159 w 112596"/>
              <a:gd name="connsiteY61" fmla="*/ 33076 h 112645"/>
              <a:gd name="connsiteX62" fmla="*/ 91495 w 112596"/>
              <a:gd name="connsiteY62" fmla="*/ 25714 h 112645"/>
              <a:gd name="connsiteX63" fmla="*/ 105819 w 112596"/>
              <a:gd name="connsiteY63" fmla="*/ 39824 h 112645"/>
              <a:gd name="connsiteX64" fmla="*/ 98473 w 112596"/>
              <a:gd name="connsiteY64" fmla="*/ 47188 h 112645"/>
              <a:gd name="connsiteX65" fmla="*/ 101964 w 112596"/>
              <a:gd name="connsiteY65" fmla="*/ 55452 h 112645"/>
              <a:gd name="connsiteX66" fmla="*/ 112596 w 112596"/>
              <a:gd name="connsiteY66" fmla="*/ 55388 h 112645"/>
              <a:gd name="connsiteX67" fmla="*/ 112596 w 112596"/>
              <a:gd name="connsiteY67" fmla="*/ 75446 h 112645"/>
              <a:gd name="connsiteX68" fmla="*/ 102082 w 112596"/>
              <a:gd name="connsiteY68" fmla="*/ 75511 h 112645"/>
              <a:gd name="connsiteX69" fmla="*/ 98672 w 112596"/>
              <a:gd name="connsiteY69" fmla="*/ 83836 h 112645"/>
              <a:gd name="connsiteX70" fmla="*/ 106417 w 112596"/>
              <a:gd name="connsiteY70" fmla="*/ 91467 h 112645"/>
              <a:gd name="connsiteX71" fmla="*/ 92233 w 112596"/>
              <a:gd name="connsiteY71" fmla="*/ 105705 h 112645"/>
              <a:gd name="connsiteX72" fmla="*/ 84505 w 112596"/>
              <a:gd name="connsiteY72" fmla="*/ 98086 h 112645"/>
              <a:gd name="connsiteX73" fmla="*/ 76149 w 112596"/>
              <a:gd name="connsiteY73" fmla="*/ 101582 h 112645"/>
              <a:gd name="connsiteX74" fmla="*/ 76149 w 112596"/>
              <a:gd name="connsiteY74" fmla="*/ 112637 h 112645"/>
              <a:gd name="connsiteX75" fmla="*/ 56019 w 112596"/>
              <a:gd name="connsiteY75" fmla="*/ 112609 h 112645"/>
              <a:gd name="connsiteX76" fmla="*/ 56014 w 112596"/>
              <a:gd name="connsiteY76" fmla="*/ 101683 h 112645"/>
              <a:gd name="connsiteX77" fmla="*/ 47629 w 112596"/>
              <a:gd name="connsiteY77" fmla="*/ 98274 h 112645"/>
              <a:gd name="connsiteX78" fmla="*/ 39894 w 112596"/>
              <a:gd name="connsiteY78" fmla="*/ 105973 h 112645"/>
              <a:gd name="connsiteX79" fmla="*/ 25562 w 112596"/>
              <a:gd name="connsiteY79" fmla="*/ 91887 h 112645"/>
              <a:gd name="connsiteX80" fmla="*/ 33325 w 112596"/>
              <a:gd name="connsiteY80" fmla="*/ 84155 h 112645"/>
              <a:gd name="connsiteX81" fmla="*/ 29836 w 112596"/>
              <a:gd name="connsiteY81" fmla="*/ 75893 h 112645"/>
              <a:gd name="connsiteX82" fmla="*/ 18987 w 112596"/>
              <a:gd name="connsiteY82" fmla="*/ 75932 h 112645"/>
              <a:gd name="connsiteX83" fmla="*/ 18987 w 112596"/>
              <a:gd name="connsiteY83" fmla="*/ 55854 h 112645"/>
              <a:gd name="connsiteX84" fmla="*/ 29724 w 112596"/>
              <a:gd name="connsiteY84" fmla="*/ 55835 h 112645"/>
              <a:gd name="connsiteX85" fmla="*/ 33130 w 112596"/>
              <a:gd name="connsiteY85" fmla="*/ 47525 h 112645"/>
              <a:gd name="connsiteX86" fmla="*/ 25550 w 112596"/>
              <a:gd name="connsiteY86" fmla="*/ 40037 h 112645"/>
              <a:gd name="connsiteX87" fmla="*/ 39724 w 112596"/>
              <a:gd name="connsiteY87" fmla="*/ 25781 h 112645"/>
              <a:gd name="connsiteX88" fmla="*/ 47304 w 112596"/>
              <a:gd name="connsiteY88" fmla="*/ 33270 h 112645"/>
              <a:gd name="connsiteX89" fmla="*/ 55649 w 112596"/>
              <a:gd name="connsiteY89" fmla="*/ 29780 h 112645"/>
              <a:gd name="connsiteX90" fmla="*/ 36652 w 112596"/>
              <a:gd name="connsiteY90" fmla="*/ 0 h 112645"/>
              <a:gd name="connsiteX91" fmla="*/ 56881 w 112596"/>
              <a:gd name="connsiteY91" fmla="*/ 0 h 112645"/>
              <a:gd name="connsiteX92" fmla="*/ 56820 w 112596"/>
              <a:gd name="connsiteY92" fmla="*/ 10473 h 112645"/>
              <a:gd name="connsiteX93" fmla="*/ 68108 w 112596"/>
              <a:gd name="connsiteY93" fmla="*/ 15838 h 112645"/>
              <a:gd name="connsiteX94" fmla="*/ 52829 w 112596"/>
              <a:gd name="connsiteY94" fmla="*/ 15838 h 112645"/>
              <a:gd name="connsiteX95" fmla="*/ 50122 w 112596"/>
              <a:gd name="connsiteY95" fmla="*/ 15838 h 112645"/>
              <a:gd name="connsiteX96" fmla="*/ 50175 w 112596"/>
              <a:gd name="connsiteY96" fmla="*/ 6667 h 112645"/>
              <a:gd name="connsiteX97" fmla="*/ 43320 w 112596"/>
              <a:gd name="connsiteY97" fmla="*/ 6667 h 112645"/>
              <a:gd name="connsiteX98" fmla="*/ 43344 w 112596"/>
              <a:gd name="connsiteY98" fmla="*/ 15886 h 112645"/>
              <a:gd name="connsiteX99" fmla="*/ 40681 w 112596"/>
              <a:gd name="connsiteY99" fmla="*/ 16439 h 112645"/>
              <a:gd name="connsiteX100" fmla="*/ 29681 w 112596"/>
              <a:gd name="connsiteY100" fmla="*/ 21041 h 112645"/>
              <a:gd name="connsiteX101" fmla="*/ 27421 w 112596"/>
              <a:gd name="connsiteY101" fmla="*/ 22550 h 112645"/>
              <a:gd name="connsiteX102" fmla="*/ 20779 w 112596"/>
              <a:gd name="connsiteY102" fmla="*/ 15988 h 112645"/>
              <a:gd name="connsiteX103" fmla="*/ 16007 w 112596"/>
              <a:gd name="connsiteY103" fmla="*/ 20787 h 112645"/>
              <a:gd name="connsiteX104" fmla="*/ 22637 w 112596"/>
              <a:gd name="connsiteY104" fmla="*/ 27336 h 112645"/>
              <a:gd name="connsiteX105" fmla="*/ 21134 w 112596"/>
              <a:gd name="connsiteY105" fmla="*/ 29620 h 112645"/>
              <a:gd name="connsiteX106" fmla="*/ 16634 w 112596"/>
              <a:gd name="connsiteY106" fmla="*/ 40601 h 112645"/>
              <a:gd name="connsiteX107" fmla="*/ 16104 w 112596"/>
              <a:gd name="connsiteY107" fmla="*/ 43285 h 112645"/>
              <a:gd name="connsiteX108" fmla="*/ 6668 w 112596"/>
              <a:gd name="connsiteY108" fmla="*/ 43302 h 112645"/>
              <a:gd name="connsiteX109" fmla="*/ 6668 w 112596"/>
              <a:gd name="connsiteY109" fmla="*/ 50032 h 112645"/>
              <a:gd name="connsiteX110" fmla="*/ 16151 w 112596"/>
              <a:gd name="connsiteY110" fmla="*/ 49998 h 112645"/>
              <a:gd name="connsiteX111" fmla="*/ 16151 w 112596"/>
              <a:gd name="connsiteY111" fmla="*/ 67317 h 112645"/>
              <a:gd name="connsiteX112" fmla="*/ 10849 w 112596"/>
              <a:gd name="connsiteY112" fmla="*/ 56685 h 112645"/>
              <a:gd name="connsiteX113" fmla="*/ 0 w 112596"/>
              <a:gd name="connsiteY113" fmla="*/ 56724 h 112645"/>
              <a:gd name="connsiteX114" fmla="*/ 0 w 112596"/>
              <a:gd name="connsiteY114" fmla="*/ 36646 h 112645"/>
              <a:gd name="connsiteX115" fmla="*/ 10737 w 112596"/>
              <a:gd name="connsiteY115" fmla="*/ 36627 h 112645"/>
              <a:gd name="connsiteX116" fmla="*/ 14143 w 112596"/>
              <a:gd name="connsiteY116" fmla="*/ 28317 h 112645"/>
              <a:gd name="connsiteX117" fmla="*/ 6563 w 112596"/>
              <a:gd name="connsiteY117" fmla="*/ 20829 h 112645"/>
              <a:gd name="connsiteX118" fmla="*/ 20737 w 112596"/>
              <a:gd name="connsiteY118" fmla="*/ 6574 h 112645"/>
              <a:gd name="connsiteX119" fmla="*/ 28317 w 112596"/>
              <a:gd name="connsiteY119" fmla="*/ 14062 h 112645"/>
              <a:gd name="connsiteX120" fmla="*/ 36662 w 112596"/>
              <a:gd name="connsiteY120" fmla="*/ 10572 h 112645"/>
              <a:gd name="connsiteX121" fmla="*/ 36652 w 112596"/>
              <a:gd name="connsiteY121" fmla="*/ 0 h 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2596" h="112645">
                <a:moveTo>
                  <a:pt x="65846" y="57041"/>
                </a:moveTo>
                <a:cubicBezTo>
                  <a:pt x="65846" y="57041"/>
                  <a:pt x="61196" y="57041"/>
                  <a:pt x="57498" y="65389"/>
                </a:cubicBezTo>
                <a:cubicBezTo>
                  <a:pt x="57498" y="65389"/>
                  <a:pt x="57498" y="70039"/>
                  <a:pt x="65846" y="73737"/>
                </a:cubicBezTo>
                <a:cubicBezTo>
                  <a:pt x="65846" y="73737"/>
                  <a:pt x="70496" y="73737"/>
                  <a:pt x="74193" y="65389"/>
                </a:cubicBezTo>
                <a:cubicBezTo>
                  <a:pt x="74193" y="60739"/>
                  <a:pt x="70496" y="57041"/>
                  <a:pt x="65846" y="57041"/>
                </a:cubicBezTo>
                <a:close/>
                <a:moveTo>
                  <a:pt x="65847" y="50374"/>
                </a:moveTo>
                <a:cubicBezTo>
                  <a:pt x="65847" y="50374"/>
                  <a:pt x="74100" y="50374"/>
                  <a:pt x="80862" y="65389"/>
                </a:cubicBezTo>
                <a:cubicBezTo>
                  <a:pt x="80862" y="65389"/>
                  <a:pt x="80862" y="73642"/>
                  <a:pt x="65847" y="80404"/>
                </a:cubicBezTo>
                <a:cubicBezTo>
                  <a:pt x="65847" y="80404"/>
                  <a:pt x="57594" y="80404"/>
                  <a:pt x="50832" y="65389"/>
                </a:cubicBezTo>
                <a:cubicBezTo>
                  <a:pt x="50832" y="57136"/>
                  <a:pt x="57594" y="50374"/>
                  <a:pt x="65847" y="50374"/>
                </a:cubicBezTo>
                <a:close/>
                <a:moveTo>
                  <a:pt x="62307" y="25875"/>
                </a:moveTo>
                <a:lnTo>
                  <a:pt x="62331" y="35094"/>
                </a:lnTo>
                <a:lnTo>
                  <a:pt x="59668" y="35647"/>
                </a:lnTo>
                <a:cubicBezTo>
                  <a:pt x="55796" y="36483"/>
                  <a:pt x="52127" y="37985"/>
                  <a:pt x="48668" y="40249"/>
                </a:cubicBezTo>
                <a:lnTo>
                  <a:pt x="46408" y="41757"/>
                </a:lnTo>
                <a:lnTo>
                  <a:pt x="39766" y="35195"/>
                </a:lnTo>
                <a:lnTo>
                  <a:pt x="34994" y="39994"/>
                </a:lnTo>
                <a:lnTo>
                  <a:pt x="41624" y="46544"/>
                </a:lnTo>
                <a:lnTo>
                  <a:pt x="40120" y="48827"/>
                </a:lnTo>
                <a:cubicBezTo>
                  <a:pt x="37923" y="52165"/>
                  <a:pt x="36393" y="55896"/>
                  <a:pt x="35621" y="59809"/>
                </a:cubicBezTo>
                <a:lnTo>
                  <a:pt x="35091" y="62492"/>
                </a:lnTo>
                <a:lnTo>
                  <a:pt x="25655" y="62510"/>
                </a:lnTo>
                <a:lnTo>
                  <a:pt x="25655" y="69240"/>
                </a:lnTo>
                <a:lnTo>
                  <a:pt x="35138" y="69206"/>
                </a:lnTo>
                <a:lnTo>
                  <a:pt x="35695" y="71866"/>
                </a:lnTo>
                <a:cubicBezTo>
                  <a:pt x="36545" y="75665"/>
                  <a:pt x="38043" y="79362"/>
                  <a:pt x="40309" y="82772"/>
                </a:cubicBezTo>
                <a:lnTo>
                  <a:pt x="41866" y="85058"/>
                </a:lnTo>
                <a:lnTo>
                  <a:pt x="35042" y="91855"/>
                </a:lnTo>
                <a:lnTo>
                  <a:pt x="39864" y="96595"/>
                </a:lnTo>
                <a:lnTo>
                  <a:pt x="46679" y="89812"/>
                </a:lnTo>
                <a:lnTo>
                  <a:pt x="48941" y="91295"/>
                </a:lnTo>
                <a:cubicBezTo>
                  <a:pt x="52287" y="93489"/>
                  <a:pt x="56049" y="95010"/>
                  <a:pt x="59985" y="95778"/>
                </a:cubicBezTo>
                <a:lnTo>
                  <a:pt x="62678" y="96304"/>
                </a:lnTo>
                <a:lnTo>
                  <a:pt x="62682" y="105968"/>
                </a:lnTo>
                <a:cubicBezTo>
                  <a:pt x="65648" y="105972"/>
                  <a:pt x="67648" y="105974"/>
                  <a:pt x="69480" y="105970"/>
                </a:cubicBezTo>
                <a:lnTo>
                  <a:pt x="69480" y="96234"/>
                </a:lnTo>
                <a:lnTo>
                  <a:pt x="72161" y="95699"/>
                </a:lnTo>
                <a:cubicBezTo>
                  <a:pt x="75942" y="94928"/>
                  <a:pt x="79690" y="93365"/>
                  <a:pt x="83146" y="91107"/>
                </a:cubicBezTo>
                <a:lnTo>
                  <a:pt x="85402" y="89607"/>
                </a:lnTo>
                <a:lnTo>
                  <a:pt x="92190" y="96300"/>
                </a:lnTo>
                <a:lnTo>
                  <a:pt x="96961" y="91511"/>
                </a:lnTo>
                <a:lnTo>
                  <a:pt x="90173" y="84822"/>
                </a:lnTo>
                <a:lnTo>
                  <a:pt x="91679" y="82536"/>
                </a:lnTo>
                <a:cubicBezTo>
                  <a:pt x="93880" y="79192"/>
                  <a:pt x="95407" y="75462"/>
                  <a:pt x="96184" y="71544"/>
                </a:cubicBezTo>
                <a:lnTo>
                  <a:pt x="96713" y="68876"/>
                </a:lnTo>
                <a:lnTo>
                  <a:pt x="105928" y="68819"/>
                </a:lnTo>
                <a:lnTo>
                  <a:pt x="105928" y="62096"/>
                </a:lnTo>
                <a:lnTo>
                  <a:pt x="96661" y="62152"/>
                </a:lnTo>
                <a:lnTo>
                  <a:pt x="96104" y="59484"/>
                </a:lnTo>
                <a:cubicBezTo>
                  <a:pt x="95256" y="55681"/>
                  <a:pt x="93755" y="51987"/>
                  <a:pt x="91491" y="48570"/>
                </a:cubicBezTo>
                <a:lnTo>
                  <a:pt x="89948" y="46293"/>
                </a:lnTo>
                <a:lnTo>
                  <a:pt x="96360" y="39865"/>
                </a:lnTo>
                <a:lnTo>
                  <a:pt x="91538" y="35116"/>
                </a:lnTo>
                <a:lnTo>
                  <a:pt x="85136" y="41540"/>
                </a:lnTo>
                <a:lnTo>
                  <a:pt x="82867" y="40061"/>
                </a:lnTo>
                <a:cubicBezTo>
                  <a:pt x="79515" y="37877"/>
                  <a:pt x="75748" y="36349"/>
                  <a:pt x="71816" y="35577"/>
                </a:cubicBezTo>
                <a:lnTo>
                  <a:pt x="69109" y="35046"/>
                </a:lnTo>
                <a:lnTo>
                  <a:pt x="69162" y="25875"/>
                </a:lnTo>
                <a:close/>
                <a:moveTo>
                  <a:pt x="55622" y="19208"/>
                </a:moveTo>
                <a:lnTo>
                  <a:pt x="75867" y="19208"/>
                </a:lnTo>
                <a:lnTo>
                  <a:pt x="75807" y="29681"/>
                </a:lnTo>
                <a:cubicBezTo>
                  <a:pt x="78715" y="30477"/>
                  <a:pt x="81520" y="31617"/>
                  <a:pt x="84159" y="33076"/>
                </a:cubicBezTo>
                <a:lnTo>
                  <a:pt x="91495" y="25714"/>
                </a:lnTo>
                <a:lnTo>
                  <a:pt x="105819" y="39824"/>
                </a:lnTo>
                <a:lnTo>
                  <a:pt x="98473" y="47188"/>
                </a:lnTo>
                <a:cubicBezTo>
                  <a:pt x="99943" y="49772"/>
                  <a:pt x="101110" y="52472"/>
                  <a:pt x="101964" y="55452"/>
                </a:cubicBezTo>
                <a:lnTo>
                  <a:pt x="112596" y="55388"/>
                </a:lnTo>
                <a:lnTo>
                  <a:pt x="112596" y="75446"/>
                </a:lnTo>
                <a:lnTo>
                  <a:pt x="102082" y="75511"/>
                </a:lnTo>
                <a:cubicBezTo>
                  <a:pt x="101283" y="78411"/>
                  <a:pt x="100140" y="81204"/>
                  <a:pt x="98672" y="83836"/>
                </a:cubicBezTo>
                <a:lnTo>
                  <a:pt x="106417" y="91467"/>
                </a:lnTo>
                <a:lnTo>
                  <a:pt x="92233" y="105705"/>
                </a:lnTo>
                <a:lnTo>
                  <a:pt x="84505" y="98086"/>
                </a:lnTo>
                <a:cubicBezTo>
                  <a:pt x="81911" y="99539"/>
                  <a:pt x="79156" y="100734"/>
                  <a:pt x="76149" y="101582"/>
                </a:cubicBezTo>
                <a:lnTo>
                  <a:pt x="76149" y="112637"/>
                </a:lnTo>
                <a:cubicBezTo>
                  <a:pt x="70255" y="112638"/>
                  <a:pt x="62914" y="112669"/>
                  <a:pt x="56019" y="112609"/>
                </a:cubicBezTo>
                <a:lnTo>
                  <a:pt x="56014" y="101683"/>
                </a:lnTo>
                <a:cubicBezTo>
                  <a:pt x="53094" y="100888"/>
                  <a:pt x="50278" y="99745"/>
                  <a:pt x="47629" y="98274"/>
                </a:cubicBezTo>
                <a:lnTo>
                  <a:pt x="39894" y="105973"/>
                </a:lnTo>
                <a:lnTo>
                  <a:pt x="25562" y="91887"/>
                </a:lnTo>
                <a:lnTo>
                  <a:pt x="33325" y="84155"/>
                </a:lnTo>
                <a:cubicBezTo>
                  <a:pt x="31874" y="81589"/>
                  <a:pt x="30690" y="78870"/>
                  <a:pt x="29836" y="75893"/>
                </a:cubicBezTo>
                <a:lnTo>
                  <a:pt x="18987" y="75932"/>
                </a:lnTo>
                <a:lnTo>
                  <a:pt x="18987" y="55854"/>
                </a:lnTo>
                <a:lnTo>
                  <a:pt x="29724" y="55835"/>
                </a:lnTo>
                <a:cubicBezTo>
                  <a:pt x="30522" y="52938"/>
                  <a:pt x="31665" y="50149"/>
                  <a:pt x="33130" y="47525"/>
                </a:cubicBezTo>
                <a:lnTo>
                  <a:pt x="25550" y="40037"/>
                </a:lnTo>
                <a:lnTo>
                  <a:pt x="39724" y="25781"/>
                </a:lnTo>
                <a:lnTo>
                  <a:pt x="47304" y="33270"/>
                </a:lnTo>
                <a:cubicBezTo>
                  <a:pt x="49898" y="31816"/>
                  <a:pt x="52644" y="30630"/>
                  <a:pt x="55649" y="29780"/>
                </a:cubicBezTo>
                <a:close/>
                <a:moveTo>
                  <a:pt x="36652" y="0"/>
                </a:moveTo>
                <a:cubicBezTo>
                  <a:pt x="43558" y="0"/>
                  <a:pt x="49413" y="0"/>
                  <a:pt x="56881" y="0"/>
                </a:cubicBezTo>
                <a:lnTo>
                  <a:pt x="56820" y="10473"/>
                </a:lnTo>
                <a:cubicBezTo>
                  <a:pt x="59429" y="11204"/>
                  <a:pt x="66421" y="13824"/>
                  <a:pt x="68108" y="15838"/>
                </a:cubicBezTo>
                <a:lnTo>
                  <a:pt x="52829" y="15838"/>
                </a:lnTo>
                <a:lnTo>
                  <a:pt x="50122" y="15838"/>
                </a:lnTo>
                <a:lnTo>
                  <a:pt x="50175" y="6667"/>
                </a:lnTo>
                <a:lnTo>
                  <a:pt x="43320" y="6667"/>
                </a:lnTo>
                <a:lnTo>
                  <a:pt x="43344" y="15886"/>
                </a:lnTo>
                <a:lnTo>
                  <a:pt x="40681" y="16439"/>
                </a:lnTo>
                <a:cubicBezTo>
                  <a:pt x="36913" y="17235"/>
                  <a:pt x="33135" y="18762"/>
                  <a:pt x="29681" y="21041"/>
                </a:cubicBezTo>
                <a:lnTo>
                  <a:pt x="27421" y="22550"/>
                </a:lnTo>
                <a:lnTo>
                  <a:pt x="20779" y="15988"/>
                </a:lnTo>
                <a:lnTo>
                  <a:pt x="16007" y="20787"/>
                </a:lnTo>
                <a:lnTo>
                  <a:pt x="22637" y="27336"/>
                </a:lnTo>
                <a:lnTo>
                  <a:pt x="21134" y="29620"/>
                </a:lnTo>
                <a:cubicBezTo>
                  <a:pt x="18936" y="32958"/>
                  <a:pt x="17406" y="36688"/>
                  <a:pt x="16634" y="40601"/>
                </a:cubicBezTo>
                <a:lnTo>
                  <a:pt x="16104" y="43285"/>
                </a:lnTo>
                <a:lnTo>
                  <a:pt x="6668" y="43302"/>
                </a:lnTo>
                <a:lnTo>
                  <a:pt x="6668" y="50032"/>
                </a:lnTo>
                <a:lnTo>
                  <a:pt x="16151" y="49998"/>
                </a:lnTo>
                <a:lnTo>
                  <a:pt x="16151" y="67317"/>
                </a:lnTo>
                <a:cubicBezTo>
                  <a:pt x="14001" y="64155"/>
                  <a:pt x="11842" y="60619"/>
                  <a:pt x="10849" y="56685"/>
                </a:cubicBezTo>
                <a:lnTo>
                  <a:pt x="0" y="56724"/>
                </a:lnTo>
                <a:lnTo>
                  <a:pt x="0" y="36646"/>
                </a:lnTo>
                <a:lnTo>
                  <a:pt x="10737" y="36627"/>
                </a:lnTo>
                <a:cubicBezTo>
                  <a:pt x="11535" y="33730"/>
                  <a:pt x="12678" y="30941"/>
                  <a:pt x="14143" y="28317"/>
                </a:cubicBezTo>
                <a:lnTo>
                  <a:pt x="6563" y="20829"/>
                </a:lnTo>
                <a:lnTo>
                  <a:pt x="20737" y="6574"/>
                </a:lnTo>
                <a:lnTo>
                  <a:pt x="28317" y="14062"/>
                </a:lnTo>
                <a:cubicBezTo>
                  <a:pt x="30911" y="12609"/>
                  <a:pt x="33657" y="11422"/>
                  <a:pt x="36662" y="10572"/>
                </a:cubicBezTo>
                <a:cubicBezTo>
                  <a:pt x="36653" y="7048"/>
                  <a:pt x="36648" y="3524"/>
                  <a:pt x="36652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6" name="i3" title="1;440;392.5;73.5;55.5;1.5;1.5"/>
          <p:cNvSpPr/>
          <p:nvPr/>
        </p:nvSpPr>
        <p:spPr>
          <a:xfrm>
            <a:off x="5121275" y="4632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Checkout Book</a:t>
            </a:r>
          </a:p>
        </p:txBody>
      </p:sp>
      <p:sp>
        <p:nvSpPr>
          <p:cNvPr id="3680" name="i3-1" title="9;410;371.125;8.68126;9.375039;0;2.25"/>
          <p:cNvSpPr/>
          <p:nvPr/>
        </p:nvSpPr>
        <p:spPr>
          <a:xfrm>
            <a:off x="5151874" y="4653756"/>
            <a:ext cx="110252" cy="119063"/>
          </a:xfrm>
          <a:custGeom>
            <a:avLst/>
            <a:gdLst>
              <a:gd name="connsiteX0" fmla="*/ 29181 w 110252"/>
              <a:gd name="connsiteY0" fmla="*/ 58565 h 119063"/>
              <a:gd name="connsiteX1" fmla="*/ 6668 w 110252"/>
              <a:gd name="connsiteY1" fmla="*/ 76597 h 119063"/>
              <a:gd name="connsiteX2" fmla="*/ 6668 w 110252"/>
              <a:gd name="connsiteY2" fmla="*/ 112395 h 119063"/>
              <a:gd name="connsiteX3" fmla="*/ 22479 w 110252"/>
              <a:gd name="connsiteY3" fmla="*/ 112395 h 119063"/>
              <a:gd name="connsiteX4" fmla="*/ 22479 w 110252"/>
              <a:gd name="connsiteY4" fmla="*/ 87154 h 119063"/>
              <a:gd name="connsiteX5" fmla="*/ 29147 w 110252"/>
              <a:gd name="connsiteY5" fmla="*/ 87154 h 119063"/>
              <a:gd name="connsiteX6" fmla="*/ 29147 w 110252"/>
              <a:gd name="connsiteY6" fmla="*/ 112395 h 119063"/>
              <a:gd name="connsiteX7" fmla="*/ 80962 w 110252"/>
              <a:gd name="connsiteY7" fmla="*/ 112395 h 119063"/>
              <a:gd name="connsiteX8" fmla="*/ 80962 w 110252"/>
              <a:gd name="connsiteY8" fmla="*/ 87154 h 119063"/>
              <a:gd name="connsiteX9" fmla="*/ 87630 w 110252"/>
              <a:gd name="connsiteY9" fmla="*/ 87154 h 119063"/>
              <a:gd name="connsiteX10" fmla="*/ 87630 w 110252"/>
              <a:gd name="connsiteY10" fmla="*/ 112395 h 119063"/>
              <a:gd name="connsiteX11" fmla="*/ 103584 w 110252"/>
              <a:gd name="connsiteY11" fmla="*/ 112395 h 119063"/>
              <a:gd name="connsiteX12" fmla="*/ 103584 w 110252"/>
              <a:gd name="connsiteY12" fmla="*/ 76597 h 119063"/>
              <a:gd name="connsiteX13" fmla="*/ 81122 w 110252"/>
              <a:gd name="connsiteY13" fmla="*/ 58587 h 119063"/>
              <a:gd name="connsiteX14" fmla="*/ 81137 w 110252"/>
              <a:gd name="connsiteY14" fmla="*/ 58696 h 119063"/>
              <a:gd name="connsiteX15" fmla="*/ 81317 w 110252"/>
              <a:gd name="connsiteY15" fmla="*/ 64557 h 119063"/>
              <a:gd name="connsiteX16" fmla="*/ 78843 w 110252"/>
              <a:gd name="connsiteY16" fmla="*/ 70461 h 119063"/>
              <a:gd name="connsiteX17" fmla="*/ 55150 w 110252"/>
              <a:gd name="connsiteY17" fmla="*/ 78981 h 119063"/>
              <a:gd name="connsiteX18" fmla="*/ 31457 w 110252"/>
              <a:gd name="connsiteY18" fmla="*/ 70461 h 119063"/>
              <a:gd name="connsiteX19" fmla="*/ 28983 w 110252"/>
              <a:gd name="connsiteY19" fmla="*/ 64557 h 119063"/>
              <a:gd name="connsiteX20" fmla="*/ 29162 w 110252"/>
              <a:gd name="connsiteY20" fmla="*/ 58696 h 119063"/>
              <a:gd name="connsiteX21" fmla="*/ 29181 w 110252"/>
              <a:gd name="connsiteY21" fmla="*/ 58565 h 119063"/>
              <a:gd name="connsiteX22" fmla="*/ 43597 w 110252"/>
              <a:gd name="connsiteY22" fmla="*/ 15745 h 119063"/>
              <a:gd name="connsiteX23" fmla="*/ 36849 w 110252"/>
              <a:gd name="connsiteY23" fmla="*/ 16649 h 119063"/>
              <a:gd name="connsiteX24" fmla="*/ 35745 w 110252"/>
              <a:gd name="connsiteY24" fmla="*/ 17043 h 119063"/>
              <a:gd name="connsiteX25" fmla="*/ 32794 w 110252"/>
              <a:gd name="connsiteY25" fmla="*/ 27777 h 119063"/>
              <a:gd name="connsiteX26" fmla="*/ 35322 w 110252"/>
              <a:gd name="connsiteY26" fmla="*/ 38516 h 119063"/>
              <a:gd name="connsiteX27" fmla="*/ 40912 w 110252"/>
              <a:gd name="connsiteY27" fmla="*/ 46402 h 119063"/>
              <a:gd name="connsiteX28" fmla="*/ 42166 w 110252"/>
              <a:gd name="connsiteY28" fmla="*/ 47581 h 119063"/>
              <a:gd name="connsiteX29" fmla="*/ 41690 w 110252"/>
              <a:gd name="connsiteY29" fmla="*/ 54028 h 119063"/>
              <a:gd name="connsiteX30" fmla="*/ 36505 w 110252"/>
              <a:gd name="connsiteY30" fmla="*/ 55713 h 119063"/>
              <a:gd name="connsiteX31" fmla="*/ 35771 w 110252"/>
              <a:gd name="connsiteY31" fmla="*/ 59578 h 119063"/>
              <a:gd name="connsiteX32" fmla="*/ 35614 w 110252"/>
              <a:gd name="connsiteY32" fmla="*/ 63858 h 119063"/>
              <a:gd name="connsiteX33" fmla="*/ 36171 w 110252"/>
              <a:gd name="connsiteY33" fmla="*/ 65747 h 119063"/>
              <a:gd name="connsiteX34" fmla="*/ 55150 w 110252"/>
              <a:gd name="connsiteY34" fmla="*/ 72314 h 119063"/>
              <a:gd name="connsiteX35" fmla="*/ 74129 w 110252"/>
              <a:gd name="connsiteY35" fmla="*/ 65747 h 119063"/>
              <a:gd name="connsiteX36" fmla="*/ 74686 w 110252"/>
              <a:gd name="connsiteY36" fmla="*/ 63858 h 119063"/>
              <a:gd name="connsiteX37" fmla="*/ 74529 w 110252"/>
              <a:gd name="connsiteY37" fmla="*/ 59578 h 119063"/>
              <a:gd name="connsiteX38" fmla="*/ 73799 w 110252"/>
              <a:gd name="connsiteY38" fmla="*/ 55731 h 119063"/>
              <a:gd name="connsiteX39" fmla="*/ 68562 w 110252"/>
              <a:gd name="connsiteY39" fmla="*/ 54028 h 119063"/>
              <a:gd name="connsiteX40" fmla="*/ 67764 w 110252"/>
              <a:gd name="connsiteY40" fmla="*/ 48011 h 119063"/>
              <a:gd name="connsiteX41" fmla="*/ 77458 w 110252"/>
              <a:gd name="connsiteY41" fmla="*/ 27778 h 119063"/>
              <a:gd name="connsiteX42" fmla="*/ 75491 w 110252"/>
              <a:gd name="connsiteY42" fmla="*/ 18901 h 119063"/>
              <a:gd name="connsiteX43" fmla="*/ 73978 w 110252"/>
              <a:gd name="connsiteY43" fmla="*/ 19896 h 119063"/>
              <a:gd name="connsiteX44" fmla="*/ 66656 w 110252"/>
              <a:gd name="connsiteY44" fmla="*/ 21571 h 119063"/>
              <a:gd name="connsiteX45" fmla="*/ 66654 w 110252"/>
              <a:gd name="connsiteY45" fmla="*/ 21571 h 119063"/>
              <a:gd name="connsiteX46" fmla="*/ 66652 w 110252"/>
              <a:gd name="connsiteY46" fmla="*/ 21571 h 119063"/>
              <a:gd name="connsiteX47" fmla="*/ 58186 w 110252"/>
              <a:gd name="connsiteY47" fmla="*/ 18912 h 119063"/>
              <a:gd name="connsiteX48" fmla="*/ 46179 w 110252"/>
              <a:gd name="connsiteY48" fmla="*/ 15829 h 119063"/>
              <a:gd name="connsiteX49" fmla="*/ 43597 w 110252"/>
              <a:gd name="connsiteY49" fmla="*/ 15745 h 119063"/>
              <a:gd name="connsiteX50" fmla="*/ 55126 w 110252"/>
              <a:gd name="connsiteY50" fmla="*/ 0 h 119063"/>
              <a:gd name="connsiteX51" fmla="*/ 84125 w 110252"/>
              <a:gd name="connsiteY51" fmla="*/ 27767 h 119063"/>
              <a:gd name="connsiteX52" fmla="*/ 84125 w 110252"/>
              <a:gd name="connsiteY52" fmla="*/ 27771 h 119063"/>
              <a:gd name="connsiteX53" fmla="*/ 84125 w 110252"/>
              <a:gd name="connsiteY53" fmla="*/ 27775 h 119063"/>
              <a:gd name="connsiteX54" fmla="*/ 76429 w 110252"/>
              <a:gd name="connsiteY54" fmla="*/ 49574 h 119063"/>
              <a:gd name="connsiteX55" fmla="*/ 109860 w 110252"/>
              <a:gd name="connsiteY55" fmla="*/ 74155 h 119063"/>
              <a:gd name="connsiteX56" fmla="*/ 110252 w 110252"/>
              <a:gd name="connsiteY56" fmla="*/ 74891 h 119063"/>
              <a:gd name="connsiteX57" fmla="*/ 110252 w 110252"/>
              <a:gd name="connsiteY57" fmla="*/ 119063 h 119063"/>
              <a:gd name="connsiteX58" fmla="*/ 0 w 110252"/>
              <a:gd name="connsiteY58" fmla="*/ 119063 h 119063"/>
              <a:gd name="connsiteX59" fmla="*/ 0 w 110252"/>
              <a:gd name="connsiteY59" fmla="*/ 74891 h 119063"/>
              <a:gd name="connsiteX60" fmla="*/ 392 w 110252"/>
              <a:gd name="connsiteY60" fmla="*/ 74155 h 119063"/>
              <a:gd name="connsiteX61" fmla="*/ 34358 w 110252"/>
              <a:gd name="connsiteY61" fmla="*/ 49385 h 119063"/>
              <a:gd name="connsiteX62" fmla="*/ 29228 w 110252"/>
              <a:gd name="connsiteY62" fmla="*/ 41223 h 119063"/>
              <a:gd name="connsiteX63" fmla="*/ 26127 w 110252"/>
              <a:gd name="connsiteY63" fmla="*/ 27775 h 119063"/>
              <a:gd name="connsiteX64" fmla="*/ 26127 w 110252"/>
              <a:gd name="connsiteY64" fmla="*/ 27771 h 119063"/>
              <a:gd name="connsiteX65" fmla="*/ 26127 w 110252"/>
              <a:gd name="connsiteY65" fmla="*/ 27767 h 119063"/>
              <a:gd name="connsiteX66" fmla="*/ 55126 w 110252"/>
              <a:gd name="connsiteY66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0252" h="119063">
                <a:moveTo>
                  <a:pt x="29181" y="58565"/>
                </a:moveTo>
                <a:cubicBezTo>
                  <a:pt x="20178" y="62507"/>
                  <a:pt x="11469" y="68155"/>
                  <a:pt x="6668" y="76597"/>
                </a:cubicBezTo>
                <a:lnTo>
                  <a:pt x="6668" y="112395"/>
                </a:lnTo>
                <a:lnTo>
                  <a:pt x="22479" y="112395"/>
                </a:lnTo>
                <a:lnTo>
                  <a:pt x="22479" y="87154"/>
                </a:lnTo>
                <a:lnTo>
                  <a:pt x="29147" y="87154"/>
                </a:lnTo>
                <a:lnTo>
                  <a:pt x="29147" y="112395"/>
                </a:lnTo>
                <a:lnTo>
                  <a:pt x="80962" y="112395"/>
                </a:lnTo>
                <a:lnTo>
                  <a:pt x="80962" y="87154"/>
                </a:lnTo>
                <a:lnTo>
                  <a:pt x="87630" y="87154"/>
                </a:lnTo>
                <a:lnTo>
                  <a:pt x="87630" y="112395"/>
                </a:lnTo>
                <a:lnTo>
                  <a:pt x="103584" y="112395"/>
                </a:lnTo>
                <a:lnTo>
                  <a:pt x="103584" y="76597"/>
                </a:lnTo>
                <a:cubicBezTo>
                  <a:pt x="98792" y="68171"/>
                  <a:pt x="90107" y="62528"/>
                  <a:pt x="81122" y="58587"/>
                </a:cubicBezTo>
                <a:cubicBezTo>
                  <a:pt x="81127" y="58624"/>
                  <a:pt x="81133" y="58659"/>
                  <a:pt x="81137" y="58696"/>
                </a:cubicBezTo>
                <a:cubicBezTo>
                  <a:pt x="81384" y="60540"/>
                  <a:pt x="81528" y="62548"/>
                  <a:pt x="81317" y="64557"/>
                </a:cubicBezTo>
                <a:cubicBezTo>
                  <a:pt x="81105" y="66566"/>
                  <a:pt x="80574" y="68730"/>
                  <a:pt x="78843" y="70461"/>
                </a:cubicBezTo>
                <a:cubicBezTo>
                  <a:pt x="72933" y="76371"/>
                  <a:pt x="63989" y="78981"/>
                  <a:pt x="55150" y="78981"/>
                </a:cubicBezTo>
                <a:cubicBezTo>
                  <a:pt x="46311" y="78981"/>
                  <a:pt x="37367" y="76371"/>
                  <a:pt x="31457" y="70461"/>
                </a:cubicBezTo>
                <a:cubicBezTo>
                  <a:pt x="31457" y="70461"/>
                  <a:pt x="29725" y="68730"/>
                  <a:pt x="28983" y="64557"/>
                </a:cubicBezTo>
                <a:cubicBezTo>
                  <a:pt x="28771" y="62548"/>
                  <a:pt x="28916" y="60540"/>
                  <a:pt x="29162" y="58696"/>
                </a:cubicBezTo>
                <a:cubicBezTo>
                  <a:pt x="29168" y="58652"/>
                  <a:pt x="29175" y="58609"/>
                  <a:pt x="29181" y="58565"/>
                </a:cubicBezTo>
                <a:close/>
                <a:moveTo>
                  <a:pt x="43597" y="15745"/>
                </a:moveTo>
                <a:cubicBezTo>
                  <a:pt x="40215" y="15736"/>
                  <a:pt x="38269" y="16182"/>
                  <a:pt x="36849" y="16649"/>
                </a:cubicBezTo>
                <a:cubicBezTo>
                  <a:pt x="36445" y="16782"/>
                  <a:pt x="36086" y="16916"/>
                  <a:pt x="35745" y="17043"/>
                </a:cubicBezTo>
                <a:cubicBezTo>
                  <a:pt x="33841" y="20232"/>
                  <a:pt x="32804" y="23925"/>
                  <a:pt x="32794" y="27777"/>
                </a:cubicBezTo>
                <a:cubicBezTo>
                  <a:pt x="32796" y="30991"/>
                  <a:pt x="33762" y="35005"/>
                  <a:pt x="35322" y="38516"/>
                </a:cubicBezTo>
                <a:cubicBezTo>
                  <a:pt x="36882" y="42029"/>
                  <a:pt x="39091" y="45035"/>
                  <a:pt x="40912" y="46402"/>
                </a:cubicBezTo>
                <a:cubicBezTo>
                  <a:pt x="41383" y="46755"/>
                  <a:pt x="41778" y="47084"/>
                  <a:pt x="42166" y="47581"/>
                </a:cubicBezTo>
                <a:cubicBezTo>
                  <a:pt x="42007" y="49730"/>
                  <a:pt x="41849" y="51879"/>
                  <a:pt x="41690" y="54028"/>
                </a:cubicBezTo>
                <a:cubicBezTo>
                  <a:pt x="40008" y="54539"/>
                  <a:pt x="38270" y="55099"/>
                  <a:pt x="36505" y="55713"/>
                </a:cubicBezTo>
                <a:cubicBezTo>
                  <a:pt x="36255" y="56753"/>
                  <a:pt x="35966" y="58123"/>
                  <a:pt x="35771" y="59578"/>
                </a:cubicBezTo>
                <a:cubicBezTo>
                  <a:pt x="35569" y="61095"/>
                  <a:pt x="35489" y="62673"/>
                  <a:pt x="35614" y="63858"/>
                </a:cubicBezTo>
                <a:cubicBezTo>
                  <a:pt x="35739" y="65042"/>
                  <a:pt x="36107" y="65682"/>
                  <a:pt x="36171" y="65747"/>
                </a:cubicBezTo>
                <a:cubicBezTo>
                  <a:pt x="40319" y="69894"/>
                  <a:pt x="47682" y="72314"/>
                  <a:pt x="55150" y="72314"/>
                </a:cubicBezTo>
                <a:cubicBezTo>
                  <a:pt x="62618" y="72314"/>
                  <a:pt x="69981" y="69894"/>
                  <a:pt x="74129" y="65747"/>
                </a:cubicBezTo>
                <a:cubicBezTo>
                  <a:pt x="74129" y="65747"/>
                  <a:pt x="74193" y="65682"/>
                  <a:pt x="74686" y="63858"/>
                </a:cubicBezTo>
                <a:cubicBezTo>
                  <a:pt x="74811" y="62673"/>
                  <a:pt x="74731" y="61095"/>
                  <a:pt x="74529" y="59578"/>
                </a:cubicBezTo>
                <a:cubicBezTo>
                  <a:pt x="74335" y="58131"/>
                  <a:pt x="74048" y="56769"/>
                  <a:pt x="73799" y="55731"/>
                </a:cubicBezTo>
                <a:cubicBezTo>
                  <a:pt x="72017" y="55110"/>
                  <a:pt x="70261" y="54544"/>
                  <a:pt x="68562" y="54028"/>
                </a:cubicBezTo>
                <a:lnTo>
                  <a:pt x="67764" y="48011"/>
                </a:lnTo>
                <a:cubicBezTo>
                  <a:pt x="75925" y="42911"/>
                  <a:pt x="77455" y="36678"/>
                  <a:pt x="77458" y="27778"/>
                </a:cubicBezTo>
                <a:cubicBezTo>
                  <a:pt x="77450" y="24653"/>
                  <a:pt x="76765" y="21633"/>
                  <a:pt x="75491" y="18901"/>
                </a:cubicBezTo>
                <a:cubicBezTo>
                  <a:pt x="75009" y="19226"/>
                  <a:pt x="74538" y="19567"/>
                  <a:pt x="73978" y="19896"/>
                </a:cubicBezTo>
                <a:cubicBezTo>
                  <a:pt x="72595" y="20706"/>
                  <a:pt x="70666" y="21421"/>
                  <a:pt x="66656" y="21571"/>
                </a:cubicBezTo>
                <a:lnTo>
                  <a:pt x="66654" y="21571"/>
                </a:lnTo>
                <a:lnTo>
                  <a:pt x="66652" y="21571"/>
                </a:lnTo>
                <a:cubicBezTo>
                  <a:pt x="61507" y="21420"/>
                  <a:pt x="60134" y="20197"/>
                  <a:pt x="58186" y="18912"/>
                </a:cubicBezTo>
                <a:cubicBezTo>
                  <a:pt x="56239" y="17627"/>
                  <a:pt x="53706" y="16273"/>
                  <a:pt x="46179" y="15829"/>
                </a:cubicBezTo>
                <a:cubicBezTo>
                  <a:pt x="45234" y="15773"/>
                  <a:pt x="44377" y="15747"/>
                  <a:pt x="43597" y="15745"/>
                </a:cubicBezTo>
                <a:close/>
                <a:moveTo>
                  <a:pt x="55126" y="0"/>
                </a:moveTo>
                <a:cubicBezTo>
                  <a:pt x="72012" y="0"/>
                  <a:pt x="84091" y="12981"/>
                  <a:pt x="84125" y="27767"/>
                </a:cubicBezTo>
                <a:lnTo>
                  <a:pt x="84125" y="27771"/>
                </a:lnTo>
                <a:lnTo>
                  <a:pt x="84125" y="27775"/>
                </a:lnTo>
                <a:cubicBezTo>
                  <a:pt x="84123" y="35733"/>
                  <a:pt x="82370" y="43531"/>
                  <a:pt x="76429" y="49574"/>
                </a:cubicBezTo>
                <a:cubicBezTo>
                  <a:pt x="88600" y="53795"/>
                  <a:pt x="102687" y="60706"/>
                  <a:pt x="109860" y="74155"/>
                </a:cubicBezTo>
                <a:lnTo>
                  <a:pt x="110252" y="74891"/>
                </a:lnTo>
                <a:lnTo>
                  <a:pt x="110252" y="119063"/>
                </a:lnTo>
                <a:lnTo>
                  <a:pt x="0" y="119063"/>
                </a:lnTo>
                <a:lnTo>
                  <a:pt x="0" y="74891"/>
                </a:lnTo>
                <a:lnTo>
                  <a:pt x="392" y="74155"/>
                </a:lnTo>
                <a:cubicBezTo>
                  <a:pt x="7670" y="60510"/>
                  <a:pt x="22068" y="53590"/>
                  <a:pt x="34358" y="49385"/>
                </a:cubicBezTo>
                <a:cubicBezTo>
                  <a:pt x="32290" y="47121"/>
                  <a:pt x="30593" y="44296"/>
                  <a:pt x="29228" y="41223"/>
                </a:cubicBezTo>
                <a:cubicBezTo>
                  <a:pt x="27338" y="36966"/>
                  <a:pt x="26128" y="32247"/>
                  <a:pt x="26127" y="27775"/>
                </a:cubicBezTo>
                <a:lnTo>
                  <a:pt x="26127" y="27771"/>
                </a:lnTo>
                <a:lnTo>
                  <a:pt x="26127" y="27767"/>
                </a:lnTo>
                <a:cubicBezTo>
                  <a:pt x="26161" y="12981"/>
                  <a:pt x="38240" y="0"/>
                  <a:pt x="55126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1" name="i4" title="1;543.5;392.5;73.5;55.5;1.5;1.5"/>
          <p:cNvSpPr/>
          <p:nvPr/>
        </p:nvSpPr>
        <p:spPr>
          <a:xfrm>
            <a:off x="6435725" y="4632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Checkout Reply</a:t>
            </a:r>
          </a:p>
        </p:txBody>
      </p:sp>
      <p:sp>
        <p:nvSpPr>
          <p:cNvPr id="3684" name="i4-1" title="9;513.5;371.125;8.030079;5.320079;0;1.5"/>
          <p:cNvSpPr/>
          <p:nvPr/>
        </p:nvSpPr>
        <p:spPr>
          <a:xfrm>
            <a:off x="6470459" y="46795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7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29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7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2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5" name="i5" title="1;440;257.5;73.5;55.5;1.5;1.5"/>
          <p:cNvSpPr/>
          <p:nvPr/>
        </p:nvSpPr>
        <p:spPr>
          <a:xfrm>
            <a:off x="5121275" y="2917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On Loan Reply</a:t>
            </a:r>
          </a:p>
        </p:txBody>
      </p:sp>
      <p:sp>
        <p:nvSpPr>
          <p:cNvPr id="3688" name="i5-1" title="9;410;236.125;8.030079;5.320079;0;1.5"/>
          <p:cNvSpPr/>
          <p:nvPr/>
        </p:nvSpPr>
        <p:spPr>
          <a:xfrm>
            <a:off x="5156009" y="29650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6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6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9" name="i6" title="1;710;190;73.5;55.5;1.5;1.5"/>
          <p:cNvSpPr/>
          <p:nvPr/>
        </p:nvSpPr>
        <p:spPr>
          <a:xfrm>
            <a:off x="8550275" y="2060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Request Hold</a:t>
            </a:r>
          </a:p>
        </p:txBody>
      </p:sp>
      <p:sp>
        <p:nvSpPr>
          <p:cNvPr id="3695" name="i6-1" title="9;680;168.625;8.865827;8.869685;0;2.25"/>
          <p:cNvSpPr/>
          <p:nvPr/>
        </p:nvSpPr>
        <p:spPr>
          <a:xfrm>
            <a:off x="8579702" y="2085203"/>
            <a:ext cx="112596" cy="112645"/>
          </a:xfrm>
          <a:custGeom>
            <a:avLst/>
            <a:gdLst>
              <a:gd name="connsiteX0" fmla="*/ 65847 w 112596"/>
              <a:gd name="connsiteY0" fmla="*/ 57041 h 112645"/>
              <a:gd name="connsiteX1" fmla="*/ 57499 w 112596"/>
              <a:gd name="connsiteY1" fmla="*/ 65389 h 112645"/>
              <a:gd name="connsiteX2" fmla="*/ 65847 w 112596"/>
              <a:gd name="connsiteY2" fmla="*/ 73737 h 112645"/>
              <a:gd name="connsiteX3" fmla="*/ 74195 w 112596"/>
              <a:gd name="connsiteY3" fmla="*/ 65389 h 112645"/>
              <a:gd name="connsiteX4" fmla="*/ 65847 w 112596"/>
              <a:gd name="connsiteY4" fmla="*/ 57041 h 112645"/>
              <a:gd name="connsiteX5" fmla="*/ 65847 w 112596"/>
              <a:gd name="connsiteY5" fmla="*/ 50374 h 112645"/>
              <a:gd name="connsiteX6" fmla="*/ 80862 w 112596"/>
              <a:gd name="connsiteY6" fmla="*/ 65389 h 112645"/>
              <a:gd name="connsiteX7" fmla="*/ 65847 w 112596"/>
              <a:gd name="connsiteY7" fmla="*/ 80404 h 112645"/>
              <a:gd name="connsiteX8" fmla="*/ 50832 w 112596"/>
              <a:gd name="connsiteY8" fmla="*/ 65389 h 112645"/>
              <a:gd name="connsiteX9" fmla="*/ 65847 w 112596"/>
              <a:gd name="connsiteY9" fmla="*/ 50374 h 112645"/>
              <a:gd name="connsiteX10" fmla="*/ 62307 w 112596"/>
              <a:gd name="connsiteY10" fmla="*/ 25875 h 112645"/>
              <a:gd name="connsiteX11" fmla="*/ 62331 w 112596"/>
              <a:gd name="connsiteY11" fmla="*/ 35094 h 112645"/>
              <a:gd name="connsiteX12" fmla="*/ 59668 w 112596"/>
              <a:gd name="connsiteY12" fmla="*/ 35647 h 112645"/>
              <a:gd name="connsiteX13" fmla="*/ 48668 w 112596"/>
              <a:gd name="connsiteY13" fmla="*/ 40249 h 112645"/>
              <a:gd name="connsiteX14" fmla="*/ 46408 w 112596"/>
              <a:gd name="connsiteY14" fmla="*/ 41757 h 112645"/>
              <a:gd name="connsiteX15" fmla="*/ 39766 w 112596"/>
              <a:gd name="connsiteY15" fmla="*/ 35195 h 112645"/>
              <a:gd name="connsiteX16" fmla="*/ 34994 w 112596"/>
              <a:gd name="connsiteY16" fmla="*/ 39994 h 112645"/>
              <a:gd name="connsiteX17" fmla="*/ 41624 w 112596"/>
              <a:gd name="connsiteY17" fmla="*/ 46544 h 112645"/>
              <a:gd name="connsiteX18" fmla="*/ 40121 w 112596"/>
              <a:gd name="connsiteY18" fmla="*/ 48827 h 112645"/>
              <a:gd name="connsiteX19" fmla="*/ 35620 w 112596"/>
              <a:gd name="connsiteY19" fmla="*/ 59809 h 112645"/>
              <a:gd name="connsiteX20" fmla="*/ 35091 w 112596"/>
              <a:gd name="connsiteY20" fmla="*/ 62492 h 112645"/>
              <a:gd name="connsiteX21" fmla="*/ 25655 w 112596"/>
              <a:gd name="connsiteY21" fmla="*/ 62510 h 112645"/>
              <a:gd name="connsiteX22" fmla="*/ 25655 w 112596"/>
              <a:gd name="connsiteY22" fmla="*/ 69240 h 112645"/>
              <a:gd name="connsiteX23" fmla="*/ 35138 w 112596"/>
              <a:gd name="connsiteY23" fmla="*/ 69206 h 112645"/>
              <a:gd name="connsiteX24" fmla="*/ 35695 w 112596"/>
              <a:gd name="connsiteY24" fmla="*/ 71866 h 112645"/>
              <a:gd name="connsiteX25" fmla="*/ 40309 w 112596"/>
              <a:gd name="connsiteY25" fmla="*/ 82772 h 112645"/>
              <a:gd name="connsiteX26" fmla="*/ 41866 w 112596"/>
              <a:gd name="connsiteY26" fmla="*/ 85058 h 112645"/>
              <a:gd name="connsiteX27" fmla="*/ 35043 w 112596"/>
              <a:gd name="connsiteY27" fmla="*/ 91855 h 112645"/>
              <a:gd name="connsiteX28" fmla="*/ 39864 w 112596"/>
              <a:gd name="connsiteY28" fmla="*/ 96595 h 112645"/>
              <a:gd name="connsiteX29" fmla="*/ 46678 w 112596"/>
              <a:gd name="connsiteY29" fmla="*/ 89812 h 112645"/>
              <a:gd name="connsiteX30" fmla="*/ 48941 w 112596"/>
              <a:gd name="connsiteY30" fmla="*/ 91295 h 112645"/>
              <a:gd name="connsiteX31" fmla="*/ 59985 w 112596"/>
              <a:gd name="connsiteY31" fmla="*/ 95778 h 112645"/>
              <a:gd name="connsiteX32" fmla="*/ 62678 w 112596"/>
              <a:gd name="connsiteY32" fmla="*/ 96304 h 112645"/>
              <a:gd name="connsiteX33" fmla="*/ 62682 w 112596"/>
              <a:gd name="connsiteY33" fmla="*/ 105968 h 112645"/>
              <a:gd name="connsiteX34" fmla="*/ 69480 w 112596"/>
              <a:gd name="connsiteY34" fmla="*/ 105970 h 112645"/>
              <a:gd name="connsiteX35" fmla="*/ 69480 w 112596"/>
              <a:gd name="connsiteY35" fmla="*/ 96234 h 112645"/>
              <a:gd name="connsiteX36" fmla="*/ 72161 w 112596"/>
              <a:gd name="connsiteY36" fmla="*/ 95699 h 112645"/>
              <a:gd name="connsiteX37" fmla="*/ 83146 w 112596"/>
              <a:gd name="connsiteY37" fmla="*/ 91107 h 112645"/>
              <a:gd name="connsiteX38" fmla="*/ 85402 w 112596"/>
              <a:gd name="connsiteY38" fmla="*/ 89607 h 112645"/>
              <a:gd name="connsiteX39" fmla="*/ 92190 w 112596"/>
              <a:gd name="connsiteY39" fmla="*/ 96300 h 112645"/>
              <a:gd name="connsiteX40" fmla="*/ 96961 w 112596"/>
              <a:gd name="connsiteY40" fmla="*/ 91511 h 112645"/>
              <a:gd name="connsiteX41" fmla="*/ 90173 w 112596"/>
              <a:gd name="connsiteY41" fmla="*/ 84822 h 112645"/>
              <a:gd name="connsiteX42" fmla="*/ 91679 w 112596"/>
              <a:gd name="connsiteY42" fmla="*/ 82536 h 112645"/>
              <a:gd name="connsiteX43" fmla="*/ 96184 w 112596"/>
              <a:gd name="connsiteY43" fmla="*/ 71544 h 112645"/>
              <a:gd name="connsiteX44" fmla="*/ 96713 w 112596"/>
              <a:gd name="connsiteY44" fmla="*/ 68876 h 112645"/>
              <a:gd name="connsiteX45" fmla="*/ 105928 w 112596"/>
              <a:gd name="connsiteY45" fmla="*/ 68819 h 112645"/>
              <a:gd name="connsiteX46" fmla="*/ 105928 w 112596"/>
              <a:gd name="connsiteY46" fmla="*/ 62096 h 112645"/>
              <a:gd name="connsiteX47" fmla="*/ 96661 w 112596"/>
              <a:gd name="connsiteY47" fmla="*/ 62152 h 112645"/>
              <a:gd name="connsiteX48" fmla="*/ 96104 w 112596"/>
              <a:gd name="connsiteY48" fmla="*/ 59484 h 112645"/>
              <a:gd name="connsiteX49" fmla="*/ 91491 w 112596"/>
              <a:gd name="connsiteY49" fmla="*/ 48570 h 112645"/>
              <a:gd name="connsiteX50" fmla="*/ 89949 w 112596"/>
              <a:gd name="connsiteY50" fmla="*/ 46293 h 112645"/>
              <a:gd name="connsiteX51" fmla="*/ 96360 w 112596"/>
              <a:gd name="connsiteY51" fmla="*/ 39865 h 112645"/>
              <a:gd name="connsiteX52" fmla="*/ 91538 w 112596"/>
              <a:gd name="connsiteY52" fmla="*/ 35116 h 112645"/>
              <a:gd name="connsiteX53" fmla="*/ 85136 w 112596"/>
              <a:gd name="connsiteY53" fmla="*/ 41540 h 112645"/>
              <a:gd name="connsiteX54" fmla="*/ 82867 w 112596"/>
              <a:gd name="connsiteY54" fmla="*/ 40061 h 112645"/>
              <a:gd name="connsiteX55" fmla="*/ 71816 w 112596"/>
              <a:gd name="connsiteY55" fmla="*/ 35577 h 112645"/>
              <a:gd name="connsiteX56" fmla="*/ 69109 w 112596"/>
              <a:gd name="connsiteY56" fmla="*/ 35046 h 112645"/>
              <a:gd name="connsiteX57" fmla="*/ 69162 w 112596"/>
              <a:gd name="connsiteY57" fmla="*/ 25875 h 112645"/>
              <a:gd name="connsiteX58" fmla="*/ 55622 w 112596"/>
              <a:gd name="connsiteY58" fmla="*/ 19208 h 112645"/>
              <a:gd name="connsiteX59" fmla="*/ 75867 w 112596"/>
              <a:gd name="connsiteY59" fmla="*/ 19208 h 112645"/>
              <a:gd name="connsiteX60" fmla="*/ 75807 w 112596"/>
              <a:gd name="connsiteY60" fmla="*/ 29681 h 112645"/>
              <a:gd name="connsiteX61" fmla="*/ 84158 w 112596"/>
              <a:gd name="connsiteY61" fmla="*/ 33076 h 112645"/>
              <a:gd name="connsiteX62" fmla="*/ 91495 w 112596"/>
              <a:gd name="connsiteY62" fmla="*/ 25714 h 112645"/>
              <a:gd name="connsiteX63" fmla="*/ 105819 w 112596"/>
              <a:gd name="connsiteY63" fmla="*/ 39824 h 112645"/>
              <a:gd name="connsiteX64" fmla="*/ 98473 w 112596"/>
              <a:gd name="connsiteY64" fmla="*/ 47188 h 112645"/>
              <a:gd name="connsiteX65" fmla="*/ 101964 w 112596"/>
              <a:gd name="connsiteY65" fmla="*/ 55452 h 112645"/>
              <a:gd name="connsiteX66" fmla="*/ 112596 w 112596"/>
              <a:gd name="connsiteY66" fmla="*/ 55388 h 112645"/>
              <a:gd name="connsiteX67" fmla="*/ 112596 w 112596"/>
              <a:gd name="connsiteY67" fmla="*/ 75446 h 112645"/>
              <a:gd name="connsiteX68" fmla="*/ 102082 w 112596"/>
              <a:gd name="connsiteY68" fmla="*/ 75511 h 112645"/>
              <a:gd name="connsiteX69" fmla="*/ 98672 w 112596"/>
              <a:gd name="connsiteY69" fmla="*/ 83836 h 112645"/>
              <a:gd name="connsiteX70" fmla="*/ 106417 w 112596"/>
              <a:gd name="connsiteY70" fmla="*/ 91467 h 112645"/>
              <a:gd name="connsiteX71" fmla="*/ 92234 w 112596"/>
              <a:gd name="connsiteY71" fmla="*/ 105705 h 112645"/>
              <a:gd name="connsiteX72" fmla="*/ 84506 w 112596"/>
              <a:gd name="connsiteY72" fmla="*/ 98086 h 112645"/>
              <a:gd name="connsiteX73" fmla="*/ 76149 w 112596"/>
              <a:gd name="connsiteY73" fmla="*/ 101582 h 112645"/>
              <a:gd name="connsiteX74" fmla="*/ 76149 w 112596"/>
              <a:gd name="connsiteY74" fmla="*/ 112637 h 112645"/>
              <a:gd name="connsiteX75" fmla="*/ 56019 w 112596"/>
              <a:gd name="connsiteY75" fmla="*/ 112609 h 112645"/>
              <a:gd name="connsiteX76" fmla="*/ 56014 w 112596"/>
              <a:gd name="connsiteY76" fmla="*/ 101683 h 112645"/>
              <a:gd name="connsiteX77" fmla="*/ 47629 w 112596"/>
              <a:gd name="connsiteY77" fmla="*/ 98274 h 112645"/>
              <a:gd name="connsiteX78" fmla="*/ 39894 w 112596"/>
              <a:gd name="connsiteY78" fmla="*/ 105973 h 112645"/>
              <a:gd name="connsiteX79" fmla="*/ 25563 w 112596"/>
              <a:gd name="connsiteY79" fmla="*/ 91887 h 112645"/>
              <a:gd name="connsiteX80" fmla="*/ 33325 w 112596"/>
              <a:gd name="connsiteY80" fmla="*/ 84155 h 112645"/>
              <a:gd name="connsiteX81" fmla="*/ 29836 w 112596"/>
              <a:gd name="connsiteY81" fmla="*/ 75893 h 112645"/>
              <a:gd name="connsiteX82" fmla="*/ 18987 w 112596"/>
              <a:gd name="connsiteY82" fmla="*/ 75932 h 112645"/>
              <a:gd name="connsiteX83" fmla="*/ 18987 w 112596"/>
              <a:gd name="connsiteY83" fmla="*/ 55854 h 112645"/>
              <a:gd name="connsiteX84" fmla="*/ 29724 w 112596"/>
              <a:gd name="connsiteY84" fmla="*/ 55835 h 112645"/>
              <a:gd name="connsiteX85" fmla="*/ 33130 w 112596"/>
              <a:gd name="connsiteY85" fmla="*/ 47525 h 112645"/>
              <a:gd name="connsiteX86" fmla="*/ 25549 w 112596"/>
              <a:gd name="connsiteY86" fmla="*/ 40037 h 112645"/>
              <a:gd name="connsiteX87" fmla="*/ 39724 w 112596"/>
              <a:gd name="connsiteY87" fmla="*/ 25781 h 112645"/>
              <a:gd name="connsiteX88" fmla="*/ 47304 w 112596"/>
              <a:gd name="connsiteY88" fmla="*/ 33270 h 112645"/>
              <a:gd name="connsiteX89" fmla="*/ 55649 w 112596"/>
              <a:gd name="connsiteY89" fmla="*/ 29780 h 112645"/>
              <a:gd name="connsiteX90" fmla="*/ 36653 w 112596"/>
              <a:gd name="connsiteY90" fmla="*/ 0 h 112645"/>
              <a:gd name="connsiteX91" fmla="*/ 56881 w 112596"/>
              <a:gd name="connsiteY91" fmla="*/ 0 h 112645"/>
              <a:gd name="connsiteX92" fmla="*/ 56820 w 112596"/>
              <a:gd name="connsiteY92" fmla="*/ 10473 h 112645"/>
              <a:gd name="connsiteX93" fmla="*/ 68108 w 112596"/>
              <a:gd name="connsiteY93" fmla="*/ 15838 h 112645"/>
              <a:gd name="connsiteX94" fmla="*/ 52829 w 112596"/>
              <a:gd name="connsiteY94" fmla="*/ 15838 h 112645"/>
              <a:gd name="connsiteX95" fmla="*/ 50122 w 112596"/>
              <a:gd name="connsiteY95" fmla="*/ 15838 h 112645"/>
              <a:gd name="connsiteX96" fmla="*/ 50174 w 112596"/>
              <a:gd name="connsiteY96" fmla="*/ 6667 h 112645"/>
              <a:gd name="connsiteX97" fmla="*/ 43320 w 112596"/>
              <a:gd name="connsiteY97" fmla="*/ 6667 h 112645"/>
              <a:gd name="connsiteX98" fmla="*/ 43344 w 112596"/>
              <a:gd name="connsiteY98" fmla="*/ 15886 h 112645"/>
              <a:gd name="connsiteX99" fmla="*/ 40680 w 112596"/>
              <a:gd name="connsiteY99" fmla="*/ 16439 h 112645"/>
              <a:gd name="connsiteX100" fmla="*/ 29681 w 112596"/>
              <a:gd name="connsiteY100" fmla="*/ 21041 h 112645"/>
              <a:gd name="connsiteX101" fmla="*/ 27421 w 112596"/>
              <a:gd name="connsiteY101" fmla="*/ 22550 h 112645"/>
              <a:gd name="connsiteX102" fmla="*/ 20779 w 112596"/>
              <a:gd name="connsiteY102" fmla="*/ 15988 h 112645"/>
              <a:gd name="connsiteX103" fmla="*/ 16007 w 112596"/>
              <a:gd name="connsiteY103" fmla="*/ 20787 h 112645"/>
              <a:gd name="connsiteX104" fmla="*/ 22637 w 112596"/>
              <a:gd name="connsiteY104" fmla="*/ 27336 h 112645"/>
              <a:gd name="connsiteX105" fmla="*/ 21133 w 112596"/>
              <a:gd name="connsiteY105" fmla="*/ 29620 h 112645"/>
              <a:gd name="connsiteX106" fmla="*/ 16634 w 112596"/>
              <a:gd name="connsiteY106" fmla="*/ 40601 h 112645"/>
              <a:gd name="connsiteX107" fmla="*/ 16104 w 112596"/>
              <a:gd name="connsiteY107" fmla="*/ 43285 h 112645"/>
              <a:gd name="connsiteX108" fmla="*/ 6668 w 112596"/>
              <a:gd name="connsiteY108" fmla="*/ 43302 h 112645"/>
              <a:gd name="connsiteX109" fmla="*/ 6668 w 112596"/>
              <a:gd name="connsiteY109" fmla="*/ 50032 h 112645"/>
              <a:gd name="connsiteX110" fmla="*/ 16152 w 112596"/>
              <a:gd name="connsiteY110" fmla="*/ 49998 h 112645"/>
              <a:gd name="connsiteX111" fmla="*/ 16152 w 112596"/>
              <a:gd name="connsiteY111" fmla="*/ 67317 h 112645"/>
              <a:gd name="connsiteX112" fmla="*/ 10850 w 112596"/>
              <a:gd name="connsiteY112" fmla="*/ 56685 h 112645"/>
              <a:gd name="connsiteX113" fmla="*/ 0 w 112596"/>
              <a:gd name="connsiteY113" fmla="*/ 56724 h 112645"/>
              <a:gd name="connsiteX114" fmla="*/ 0 w 112596"/>
              <a:gd name="connsiteY114" fmla="*/ 36646 h 112645"/>
              <a:gd name="connsiteX115" fmla="*/ 10737 w 112596"/>
              <a:gd name="connsiteY115" fmla="*/ 36627 h 112645"/>
              <a:gd name="connsiteX116" fmla="*/ 14142 w 112596"/>
              <a:gd name="connsiteY116" fmla="*/ 28317 h 112645"/>
              <a:gd name="connsiteX117" fmla="*/ 6563 w 112596"/>
              <a:gd name="connsiteY117" fmla="*/ 20829 h 112645"/>
              <a:gd name="connsiteX118" fmla="*/ 20737 w 112596"/>
              <a:gd name="connsiteY118" fmla="*/ 6574 h 112645"/>
              <a:gd name="connsiteX119" fmla="*/ 28317 w 112596"/>
              <a:gd name="connsiteY119" fmla="*/ 14062 h 112645"/>
              <a:gd name="connsiteX120" fmla="*/ 36662 w 112596"/>
              <a:gd name="connsiteY120" fmla="*/ 10572 h 112645"/>
              <a:gd name="connsiteX121" fmla="*/ 36653 w 112596"/>
              <a:gd name="connsiteY121" fmla="*/ 0 h 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2596" h="112645">
                <a:moveTo>
                  <a:pt x="65847" y="57041"/>
                </a:moveTo>
                <a:cubicBezTo>
                  <a:pt x="65847" y="57041"/>
                  <a:pt x="61197" y="57041"/>
                  <a:pt x="57499" y="65389"/>
                </a:cubicBezTo>
                <a:cubicBezTo>
                  <a:pt x="57499" y="65389"/>
                  <a:pt x="57499" y="70039"/>
                  <a:pt x="65847" y="73737"/>
                </a:cubicBezTo>
                <a:cubicBezTo>
                  <a:pt x="65847" y="73737"/>
                  <a:pt x="70496" y="73737"/>
                  <a:pt x="74195" y="65389"/>
                </a:cubicBezTo>
                <a:cubicBezTo>
                  <a:pt x="74195" y="60739"/>
                  <a:pt x="70496" y="57041"/>
                  <a:pt x="65847" y="57041"/>
                </a:cubicBezTo>
                <a:close/>
                <a:moveTo>
                  <a:pt x="65847" y="50374"/>
                </a:moveTo>
                <a:cubicBezTo>
                  <a:pt x="65847" y="50374"/>
                  <a:pt x="74100" y="50374"/>
                  <a:pt x="80862" y="65389"/>
                </a:cubicBezTo>
                <a:cubicBezTo>
                  <a:pt x="80862" y="65389"/>
                  <a:pt x="80862" y="73642"/>
                  <a:pt x="65847" y="80404"/>
                </a:cubicBezTo>
                <a:cubicBezTo>
                  <a:pt x="65847" y="80404"/>
                  <a:pt x="57594" y="80404"/>
                  <a:pt x="50832" y="65389"/>
                </a:cubicBezTo>
                <a:cubicBezTo>
                  <a:pt x="50832" y="57136"/>
                  <a:pt x="57594" y="50374"/>
                  <a:pt x="65847" y="50374"/>
                </a:cubicBezTo>
                <a:close/>
                <a:moveTo>
                  <a:pt x="62307" y="25875"/>
                </a:moveTo>
                <a:lnTo>
                  <a:pt x="62331" y="35094"/>
                </a:lnTo>
                <a:lnTo>
                  <a:pt x="59668" y="35647"/>
                </a:lnTo>
                <a:cubicBezTo>
                  <a:pt x="55796" y="36483"/>
                  <a:pt x="52126" y="37985"/>
                  <a:pt x="48668" y="40249"/>
                </a:cubicBezTo>
                <a:lnTo>
                  <a:pt x="46408" y="41757"/>
                </a:lnTo>
                <a:lnTo>
                  <a:pt x="39766" y="35195"/>
                </a:lnTo>
                <a:lnTo>
                  <a:pt x="34994" y="39994"/>
                </a:lnTo>
                <a:lnTo>
                  <a:pt x="41624" y="46544"/>
                </a:lnTo>
                <a:lnTo>
                  <a:pt x="40121" y="48827"/>
                </a:lnTo>
                <a:cubicBezTo>
                  <a:pt x="37923" y="52165"/>
                  <a:pt x="36393" y="55896"/>
                  <a:pt x="35620" y="59809"/>
                </a:cubicBezTo>
                <a:lnTo>
                  <a:pt x="35091" y="62492"/>
                </a:lnTo>
                <a:lnTo>
                  <a:pt x="25655" y="62510"/>
                </a:lnTo>
                <a:lnTo>
                  <a:pt x="25655" y="69240"/>
                </a:lnTo>
                <a:lnTo>
                  <a:pt x="35138" y="69206"/>
                </a:lnTo>
                <a:lnTo>
                  <a:pt x="35695" y="71866"/>
                </a:lnTo>
                <a:cubicBezTo>
                  <a:pt x="36544" y="75665"/>
                  <a:pt x="38043" y="79362"/>
                  <a:pt x="40309" y="82772"/>
                </a:cubicBezTo>
                <a:lnTo>
                  <a:pt x="41866" y="85058"/>
                </a:lnTo>
                <a:lnTo>
                  <a:pt x="35043" y="91855"/>
                </a:lnTo>
                <a:lnTo>
                  <a:pt x="39864" y="96595"/>
                </a:lnTo>
                <a:lnTo>
                  <a:pt x="46678" y="89812"/>
                </a:lnTo>
                <a:lnTo>
                  <a:pt x="48941" y="91295"/>
                </a:lnTo>
                <a:cubicBezTo>
                  <a:pt x="52287" y="93489"/>
                  <a:pt x="56048" y="95010"/>
                  <a:pt x="59985" y="95778"/>
                </a:cubicBezTo>
                <a:lnTo>
                  <a:pt x="62678" y="96304"/>
                </a:lnTo>
                <a:lnTo>
                  <a:pt x="62682" y="105968"/>
                </a:lnTo>
                <a:cubicBezTo>
                  <a:pt x="65649" y="105972"/>
                  <a:pt x="67648" y="105974"/>
                  <a:pt x="69480" y="105970"/>
                </a:cubicBezTo>
                <a:lnTo>
                  <a:pt x="69480" y="96234"/>
                </a:lnTo>
                <a:lnTo>
                  <a:pt x="72161" y="95699"/>
                </a:lnTo>
                <a:cubicBezTo>
                  <a:pt x="75943" y="94928"/>
                  <a:pt x="79690" y="93365"/>
                  <a:pt x="83146" y="91107"/>
                </a:cubicBezTo>
                <a:lnTo>
                  <a:pt x="85402" y="89607"/>
                </a:lnTo>
                <a:lnTo>
                  <a:pt x="92190" y="96300"/>
                </a:lnTo>
                <a:lnTo>
                  <a:pt x="96961" y="91511"/>
                </a:lnTo>
                <a:lnTo>
                  <a:pt x="90173" y="84822"/>
                </a:lnTo>
                <a:lnTo>
                  <a:pt x="91679" y="82536"/>
                </a:lnTo>
                <a:cubicBezTo>
                  <a:pt x="93880" y="79192"/>
                  <a:pt x="95406" y="75462"/>
                  <a:pt x="96184" y="71544"/>
                </a:cubicBezTo>
                <a:lnTo>
                  <a:pt x="96713" y="68876"/>
                </a:lnTo>
                <a:lnTo>
                  <a:pt x="105928" y="68819"/>
                </a:lnTo>
                <a:lnTo>
                  <a:pt x="105928" y="62096"/>
                </a:lnTo>
                <a:lnTo>
                  <a:pt x="96661" y="62152"/>
                </a:lnTo>
                <a:lnTo>
                  <a:pt x="96104" y="59484"/>
                </a:lnTo>
                <a:cubicBezTo>
                  <a:pt x="95256" y="55681"/>
                  <a:pt x="93755" y="51987"/>
                  <a:pt x="91491" y="48570"/>
                </a:cubicBezTo>
                <a:lnTo>
                  <a:pt x="89949" y="46293"/>
                </a:lnTo>
                <a:lnTo>
                  <a:pt x="96360" y="39865"/>
                </a:lnTo>
                <a:lnTo>
                  <a:pt x="91538" y="35116"/>
                </a:lnTo>
                <a:lnTo>
                  <a:pt x="85136" y="41540"/>
                </a:lnTo>
                <a:lnTo>
                  <a:pt x="82867" y="40061"/>
                </a:lnTo>
                <a:cubicBezTo>
                  <a:pt x="79515" y="37877"/>
                  <a:pt x="75747" y="36349"/>
                  <a:pt x="71816" y="35577"/>
                </a:cubicBezTo>
                <a:lnTo>
                  <a:pt x="69109" y="35046"/>
                </a:lnTo>
                <a:lnTo>
                  <a:pt x="69162" y="25875"/>
                </a:lnTo>
                <a:close/>
                <a:moveTo>
                  <a:pt x="55622" y="19208"/>
                </a:moveTo>
                <a:lnTo>
                  <a:pt x="75867" y="19208"/>
                </a:lnTo>
                <a:lnTo>
                  <a:pt x="75807" y="29681"/>
                </a:lnTo>
                <a:cubicBezTo>
                  <a:pt x="78715" y="30477"/>
                  <a:pt x="81520" y="31617"/>
                  <a:pt x="84158" y="33076"/>
                </a:cubicBezTo>
                <a:lnTo>
                  <a:pt x="91495" y="25714"/>
                </a:lnTo>
                <a:lnTo>
                  <a:pt x="105819" y="39824"/>
                </a:lnTo>
                <a:lnTo>
                  <a:pt x="98473" y="47188"/>
                </a:lnTo>
                <a:cubicBezTo>
                  <a:pt x="99943" y="49772"/>
                  <a:pt x="101110" y="52472"/>
                  <a:pt x="101964" y="55452"/>
                </a:cubicBezTo>
                <a:lnTo>
                  <a:pt x="112596" y="55388"/>
                </a:lnTo>
                <a:lnTo>
                  <a:pt x="112596" y="75446"/>
                </a:lnTo>
                <a:lnTo>
                  <a:pt x="102082" y="75511"/>
                </a:lnTo>
                <a:cubicBezTo>
                  <a:pt x="101284" y="78411"/>
                  <a:pt x="100140" y="81204"/>
                  <a:pt x="98672" y="83836"/>
                </a:cubicBezTo>
                <a:lnTo>
                  <a:pt x="106417" y="91467"/>
                </a:lnTo>
                <a:lnTo>
                  <a:pt x="92234" y="105705"/>
                </a:lnTo>
                <a:lnTo>
                  <a:pt x="84506" y="98086"/>
                </a:lnTo>
                <a:cubicBezTo>
                  <a:pt x="81911" y="99539"/>
                  <a:pt x="79156" y="100734"/>
                  <a:pt x="76149" y="101582"/>
                </a:cubicBezTo>
                <a:lnTo>
                  <a:pt x="76149" y="112637"/>
                </a:lnTo>
                <a:cubicBezTo>
                  <a:pt x="70255" y="112638"/>
                  <a:pt x="62914" y="112669"/>
                  <a:pt x="56019" y="112609"/>
                </a:cubicBezTo>
                <a:lnTo>
                  <a:pt x="56014" y="101683"/>
                </a:lnTo>
                <a:cubicBezTo>
                  <a:pt x="53094" y="100888"/>
                  <a:pt x="50278" y="99745"/>
                  <a:pt x="47629" y="98274"/>
                </a:cubicBezTo>
                <a:lnTo>
                  <a:pt x="39894" y="105973"/>
                </a:lnTo>
                <a:lnTo>
                  <a:pt x="25563" y="91887"/>
                </a:lnTo>
                <a:lnTo>
                  <a:pt x="33325" y="84155"/>
                </a:lnTo>
                <a:cubicBezTo>
                  <a:pt x="31874" y="81589"/>
                  <a:pt x="30690" y="78870"/>
                  <a:pt x="29836" y="75893"/>
                </a:cubicBezTo>
                <a:lnTo>
                  <a:pt x="18987" y="75932"/>
                </a:lnTo>
                <a:lnTo>
                  <a:pt x="18987" y="55854"/>
                </a:lnTo>
                <a:lnTo>
                  <a:pt x="29724" y="55835"/>
                </a:lnTo>
                <a:cubicBezTo>
                  <a:pt x="30522" y="52938"/>
                  <a:pt x="31665" y="50149"/>
                  <a:pt x="33130" y="47525"/>
                </a:cubicBezTo>
                <a:lnTo>
                  <a:pt x="25549" y="40037"/>
                </a:lnTo>
                <a:lnTo>
                  <a:pt x="39724" y="25781"/>
                </a:lnTo>
                <a:lnTo>
                  <a:pt x="47304" y="33270"/>
                </a:lnTo>
                <a:cubicBezTo>
                  <a:pt x="49898" y="31816"/>
                  <a:pt x="52644" y="30630"/>
                  <a:pt x="55649" y="29780"/>
                </a:cubicBezTo>
                <a:close/>
                <a:moveTo>
                  <a:pt x="36653" y="0"/>
                </a:moveTo>
                <a:cubicBezTo>
                  <a:pt x="43558" y="0"/>
                  <a:pt x="49413" y="0"/>
                  <a:pt x="56881" y="0"/>
                </a:cubicBezTo>
                <a:lnTo>
                  <a:pt x="56820" y="10473"/>
                </a:lnTo>
                <a:cubicBezTo>
                  <a:pt x="59429" y="11204"/>
                  <a:pt x="66421" y="13824"/>
                  <a:pt x="68108" y="15838"/>
                </a:cubicBezTo>
                <a:lnTo>
                  <a:pt x="52829" y="15838"/>
                </a:lnTo>
                <a:lnTo>
                  <a:pt x="50122" y="15838"/>
                </a:lnTo>
                <a:lnTo>
                  <a:pt x="50174" y="6667"/>
                </a:lnTo>
                <a:lnTo>
                  <a:pt x="43320" y="6667"/>
                </a:lnTo>
                <a:lnTo>
                  <a:pt x="43344" y="15886"/>
                </a:lnTo>
                <a:lnTo>
                  <a:pt x="40680" y="16439"/>
                </a:lnTo>
                <a:cubicBezTo>
                  <a:pt x="36913" y="17235"/>
                  <a:pt x="33135" y="18762"/>
                  <a:pt x="29681" y="21041"/>
                </a:cubicBezTo>
                <a:lnTo>
                  <a:pt x="27421" y="22550"/>
                </a:lnTo>
                <a:lnTo>
                  <a:pt x="20779" y="15988"/>
                </a:lnTo>
                <a:lnTo>
                  <a:pt x="16007" y="20787"/>
                </a:lnTo>
                <a:lnTo>
                  <a:pt x="22637" y="27336"/>
                </a:lnTo>
                <a:lnTo>
                  <a:pt x="21133" y="29620"/>
                </a:lnTo>
                <a:cubicBezTo>
                  <a:pt x="18936" y="32958"/>
                  <a:pt x="17406" y="36688"/>
                  <a:pt x="16634" y="40601"/>
                </a:cubicBezTo>
                <a:lnTo>
                  <a:pt x="16104" y="43285"/>
                </a:lnTo>
                <a:lnTo>
                  <a:pt x="6668" y="43302"/>
                </a:lnTo>
                <a:lnTo>
                  <a:pt x="6668" y="50032"/>
                </a:lnTo>
                <a:lnTo>
                  <a:pt x="16152" y="49998"/>
                </a:lnTo>
                <a:lnTo>
                  <a:pt x="16152" y="67317"/>
                </a:lnTo>
                <a:cubicBezTo>
                  <a:pt x="14001" y="64155"/>
                  <a:pt x="11842" y="60619"/>
                  <a:pt x="10850" y="56685"/>
                </a:cubicBezTo>
                <a:lnTo>
                  <a:pt x="0" y="56724"/>
                </a:lnTo>
                <a:lnTo>
                  <a:pt x="0" y="36646"/>
                </a:lnTo>
                <a:lnTo>
                  <a:pt x="10737" y="36627"/>
                </a:lnTo>
                <a:cubicBezTo>
                  <a:pt x="11535" y="33730"/>
                  <a:pt x="12678" y="30941"/>
                  <a:pt x="14142" y="28317"/>
                </a:cubicBezTo>
                <a:lnTo>
                  <a:pt x="6563" y="20829"/>
                </a:lnTo>
                <a:lnTo>
                  <a:pt x="20737" y="6574"/>
                </a:lnTo>
                <a:lnTo>
                  <a:pt x="28317" y="14062"/>
                </a:lnTo>
                <a:cubicBezTo>
                  <a:pt x="30910" y="12609"/>
                  <a:pt x="33657" y="11422"/>
                  <a:pt x="36662" y="10572"/>
                </a:cubicBezTo>
                <a:cubicBezTo>
                  <a:pt x="36653" y="7048"/>
                  <a:pt x="36648" y="3524"/>
                  <a:pt x="36653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6" name="i7" title="1;813.5;190;73.5;55.5;1.5;1.5"/>
          <p:cNvSpPr/>
          <p:nvPr/>
        </p:nvSpPr>
        <p:spPr>
          <a:xfrm>
            <a:off x="9864725" y="2060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Hold Reply</a:t>
            </a:r>
          </a:p>
        </p:txBody>
      </p:sp>
      <p:sp>
        <p:nvSpPr>
          <p:cNvPr id="3699" name="i7-1" title="9;783.5;168.625;8.030079;5.320079;0;1.5"/>
          <p:cNvSpPr/>
          <p:nvPr/>
        </p:nvSpPr>
        <p:spPr>
          <a:xfrm>
            <a:off x="9899459" y="210775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6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6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0" name="i8" title="1;710;257.5;73.5;55.5;1.5;1.5"/>
          <p:cNvSpPr/>
          <p:nvPr/>
        </p:nvSpPr>
        <p:spPr>
          <a:xfrm>
            <a:off x="8550275" y="2917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Cancel Request</a:t>
            </a:r>
          </a:p>
        </p:txBody>
      </p:sp>
      <p:sp>
        <p:nvSpPr>
          <p:cNvPr id="3703" name="i8-1" title="9;680;236.125;8.030079;5.320079;0;1.5"/>
          <p:cNvSpPr/>
          <p:nvPr/>
        </p:nvSpPr>
        <p:spPr>
          <a:xfrm>
            <a:off x="8585009" y="29650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6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6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4" name="i9" title="3;80;257.5;22.5;22.5;1.5;1.5"/>
          <p:cNvSpPr/>
          <p:nvPr/>
        </p:nvSpPr>
        <p:spPr>
          <a:xfrm>
            <a:off x="873125" y="312737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5" name="i9-1" title="9;80;238;45.93236;10.45685;0;1.5"/>
          <p:cNvSpPr/>
          <p:nvPr/>
        </p:nvSpPr>
        <p:spPr>
          <a:xfrm>
            <a:off x="724329" y="2956199"/>
            <a:ext cx="58334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Start Event</a:t>
            </a:r>
          </a:p>
        </p:txBody>
      </p:sp>
      <p:sp>
        <p:nvSpPr>
          <p:cNvPr id="3706" name="i10" title="3;530;122.5;23.25;23.25;.75;1.5"/>
          <p:cNvSpPr/>
          <p:nvPr/>
        </p:nvSpPr>
        <p:spPr>
          <a:xfrm>
            <a:off x="6583363" y="140811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7" name="i10-2" title="3;530;122.5;20.25;20.25;.75;1.5"/>
          <p:cNvSpPr/>
          <p:nvPr/>
        </p:nvSpPr>
        <p:spPr>
          <a:xfrm>
            <a:off x="6602413" y="14271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8" name="i10-3" title="9;530;103;48.11961;10.45685;0;1.5"/>
          <p:cNvSpPr/>
          <p:nvPr/>
        </p:nvSpPr>
        <p:spPr>
          <a:xfrm>
            <a:off x="6425440" y="1241699"/>
            <a:ext cx="61111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Two Weeks</a:t>
            </a:r>
          </a:p>
        </p:txBody>
      </p:sp>
      <p:sp>
        <p:nvSpPr>
          <p:cNvPr id="3725" name="i10-1" title="9;530.45;122.5;15.79039;15.79882;0;1.5"/>
          <p:cNvSpPr/>
          <p:nvPr/>
        </p:nvSpPr>
        <p:spPr>
          <a:xfrm>
            <a:off x="6632531" y="1454999"/>
            <a:ext cx="200538" cy="200645"/>
          </a:xfrm>
          <a:custGeom>
            <a:avLst/>
            <a:gdLst>
              <a:gd name="connsiteX0" fmla="*/ 98112 w 200538"/>
              <a:gd name="connsiteY0" fmla="*/ 182164 h 200645"/>
              <a:gd name="connsiteX1" fmla="*/ 102556 w 200538"/>
              <a:gd name="connsiteY1" fmla="*/ 182164 h 200645"/>
              <a:gd name="connsiteX2" fmla="*/ 102556 w 200538"/>
              <a:gd name="connsiteY2" fmla="*/ 194846 h 200645"/>
              <a:gd name="connsiteX3" fmla="*/ 98112 w 200538"/>
              <a:gd name="connsiteY3" fmla="*/ 194846 h 200645"/>
              <a:gd name="connsiteX4" fmla="*/ 60930 w 200538"/>
              <a:gd name="connsiteY4" fmla="*/ 169494 h 200645"/>
              <a:gd name="connsiteX5" fmla="*/ 61719 w 200538"/>
              <a:gd name="connsiteY5" fmla="*/ 172446 h 200645"/>
              <a:gd name="connsiteX6" fmla="*/ 55003 w 200538"/>
              <a:gd name="connsiteY6" fmla="*/ 183323 h 200645"/>
              <a:gd name="connsiteX7" fmla="*/ 51164 w 200538"/>
              <a:gd name="connsiteY7" fmla="*/ 181080 h 200645"/>
              <a:gd name="connsiteX8" fmla="*/ 57880 w 200538"/>
              <a:gd name="connsiteY8" fmla="*/ 170203 h 200645"/>
              <a:gd name="connsiteX9" fmla="*/ 57882 w 200538"/>
              <a:gd name="connsiteY9" fmla="*/ 170202 h 200645"/>
              <a:gd name="connsiteX10" fmla="*/ 60930 w 200538"/>
              <a:gd name="connsiteY10" fmla="*/ 169494 h 200645"/>
              <a:gd name="connsiteX11" fmla="*/ 140217 w 200538"/>
              <a:gd name="connsiteY11" fmla="*/ 169087 h 200645"/>
              <a:gd name="connsiteX12" fmla="*/ 143186 w 200538"/>
              <a:gd name="connsiteY12" fmla="*/ 169840 h 200645"/>
              <a:gd name="connsiteX13" fmla="*/ 149503 w 200538"/>
              <a:gd name="connsiteY13" fmla="*/ 181080 h 200645"/>
              <a:gd name="connsiteX14" fmla="*/ 145665 w 200538"/>
              <a:gd name="connsiteY14" fmla="*/ 183324 h 200645"/>
              <a:gd name="connsiteX15" fmla="*/ 139348 w 200538"/>
              <a:gd name="connsiteY15" fmla="*/ 172083 h 200645"/>
              <a:gd name="connsiteX16" fmla="*/ 139350 w 200538"/>
              <a:gd name="connsiteY16" fmla="*/ 172085 h 200645"/>
              <a:gd name="connsiteX17" fmla="*/ 140217 w 200538"/>
              <a:gd name="connsiteY17" fmla="*/ 169087 h 200645"/>
              <a:gd name="connsiteX18" fmla="*/ 170227 w 200538"/>
              <a:gd name="connsiteY18" fmla="*/ 143324 h 200645"/>
              <a:gd name="connsiteX19" fmla="*/ 170227 w 200538"/>
              <a:gd name="connsiteY19" fmla="*/ 143324 h 200645"/>
              <a:gd name="connsiteX20" fmla="*/ 170226 w 200538"/>
              <a:gd name="connsiteY20" fmla="*/ 143326 h 200645"/>
              <a:gd name="connsiteX21" fmla="*/ 172471 w 200538"/>
              <a:gd name="connsiteY21" fmla="*/ 139486 h 200645"/>
              <a:gd name="connsiteX22" fmla="*/ 183312 w 200538"/>
              <a:gd name="connsiteY22" fmla="*/ 145678 h 200645"/>
              <a:gd name="connsiteX23" fmla="*/ 181069 w 200538"/>
              <a:gd name="connsiteY23" fmla="*/ 149516 h 200645"/>
              <a:gd name="connsiteX24" fmla="*/ 170227 w 200538"/>
              <a:gd name="connsiteY24" fmla="*/ 143324 h 200645"/>
              <a:gd name="connsiteX25" fmla="*/ 28356 w 200538"/>
              <a:gd name="connsiteY25" fmla="*/ 139117 h 200645"/>
              <a:gd name="connsiteX26" fmla="*/ 30599 w 200538"/>
              <a:gd name="connsiteY26" fmla="*/ 142957 h 200645"/>
              <a:gd name="connsiteX27" fmla="*/ 19598 w 200538"/>
              <a:gd name="connsiteY27" fmla="*/ 149513 h 200645"/>
              <a:gd name="connsiteX28" fmla="*/ 17355 w 200538"/>
              <a:gd name="connsiteY28" fmla="*/ 145675 h 200645"/>
              <a:gd name="connsiteX29" fmla="*/ 28356 w 200538"/>
              <a:gd name="connsiteY29" fmla="*/ 139119 h 200645"/>
              <a:gd name="connsiteX30" fmla="*/ 2220 w 200538"/>
              <a:gd name="connsiteY30" fmla="*/ 100343 h 200645"/>
              <a:gd name="connsiteX31" fmla="*/ 2223 w 200538"/>
              <a:gd name="connsiteY31" fmla="*/ 100343 h 200645"/>
              <a:gd name="connsiteX32" fmla="*/ 2221 w 200538"/>
              <a:gd name="connsiteY32" fmla="*/ 100344 h 200645"/>
              <a:gd name="connsiteX33" fmla="*/ 2220 w 200538"/>
              <a:gd name="connsiteY33" fmla="*/ 100344 h 200645"/>
              <a:gd name="connsiteX34" fmla="*/ 182122 w 200538"/>
              <a:gd name="connsiteY34" fmla="*/ 98123 h 200645"/>
              <a:gd name="connsiteX35" fmla="*/ 194834 w 200538"/>
              <a:gd name="connsiteY35" fmla="*/ 98123 h 200645"/>
              <a:gd name="connsiteX36" fmla="*/ 194834 w 200538"/>
              <a:gd name="connsiteY36" fmla="*/ 102568 h 200645"/>
              <a:gd name="connsiteX37" fmla="*/ 182122 w 200538"/>
              <a:gd name="connsiteY37" fmla="*/ 102568 h 200645"/>
              <a:gd name="connsiteX38" fmla="*/ 182122 w 200538"/>
              <a:gd name="connsiteY38" fmla="*/ 98123 h 200645"/>
              <a:gd name="connsiteX39" fmla="*/ 5834 w 200538"/>
              <a:gd name="connsiteY39" fmla="*/ 98123 h 200645"/>
              <a:gd name="connsiteX40" fmla="*/ 18322 w 200538"/>
              <a:gd name="connsiteY40" fmla="*/ 98123 h 200645"/>
              <a:gd name="connsiteX41" fmla="*/ 18322 w 200538"/>
              <a:gd name="connsiteY41" fmla="*/ 102568 h 200645"/>
              <a:gd name="connsiteX42" fmla="*/ 5834 w 200538"/>
              <a:gd name="connsiteY42" fmla="*/ 102568 h 200645"/>
              <a:gd name="connsiteX43" fmla="*/ 5834 w 200538"/>
              <a:gd name="connsiteY43" fmla="*/ 98123 h 200645"/>
              <a:gd name="connsiteX44" fmla="*/ 99383 w 200538"/>
              <a:gd name="connsiteY44" fmla="*/ 96700 h 200645"/>
              <a:gd name="connsiteX45" fmla="*/ 101099 w 200538"/>
              <a:gd name="connsiteY45" fmla="*/ 99670 h 200645"/>
              <a:gd name="connsiteX46" fmla="*/ 101104 w 200538"/>
              <a:gd name="connsiteY46" fmla="*/ 99671 h 200645"/>
              <a:gd name="connsiteX47" fmla="*/ 99572 w 200538"/>
              <a:gd name="connsiteY47" fmla="*/ 100563 h 200645"/>
              <a:gd name="connsiteX48" fmla="*/ 99383 w 200538"/>
              <a:gd name="connsiteY48" fmla="*/ 100563 h 200645"/>
              <a:gd name="connsiteX49" fmla="*/ 99383 w 200538"/>
              <a:gd name="connsiteY49" fmla="*/ 95825 h 200645"/>
              <a:gd name="connsiteX50" fmla="*/ 99383 w 200538"/>
              <a:gd name="connsiteY50" fmla="*/ 96700 h 200645"/>
              <a:gd name="connsiteX51" fmla="*/ 99063 w 200538"/>
              <a:gd name="connsiteY51" fmla="*/ 96146 h 200645"/>
              <a:gd name="connsiteX52" fmla="*/ 101605 w 200538"/>
              <a:gd name="connsiteY52" fmla="*/ 95433 h 200645"/>
              <a:gd name="connsiteX53" fmla="*/ 106402 w 200538"/>
              <a:gd name="connsiteY53" fmla="*/ 100230 h 200645"/>
              <a:gd name="connsiteX54" fmla="*/ 100846 w 200538"/>
              <a:gd name="connsiteY54" fmla="*/ 105786 h 200645"/>
              <a:gd name="connsiteX55" fmla="*/ 100534 w 200538"/>
              <a:gd name="connsiteY55" fmla="*/ 105786 h 200645"/>
              <a:gd name="connsiteX56" fmla="*/ 94978 w 200538"/>
              <a:gd name="connsiteY56" fmla="*/ 100230 h 200645"/>
              <a:gd name="connsiteX57" fmla="*/ 97436 w 200538"/>
              <a:gd name="connsiteY57" fmla="*/ 97773 h 200645"/>
              <a:gd name="connsiteX58" fmla="*/ 99180 w 200538"/>
              <a:gd name="connsiteY58" fmla="*/ 100791 h 200645"/>
              <a:gd name="connsiteX59" fmla="*/ 99572 w 200538"/>
              <a:gd name="connsiteY59" fmla="*/ 100563 h 200645"/>
              <a:gd name="connsiteX60" fmla="*/ 101605 w 200538"/>
              <a:gd name="connsiteY60" fmla="*/ 100563 h 200645"/>
              <a:gd name="connsiteX61" fmla="*/ 19599 w 200538"/>
              <a:gd name="connsiteY61" fmla="*/ 51178 h 200645"/>
              <a:gd name="connsiteX62" fmla="*/ 30760 w 200538"/>
              <a:gd name="connsiteY62" fmla="*/ 57380 h 200645"/>
              <a:gd name="connsiteX63" fmla="*/ 30760 w 200538"/>
              <a:gd name="connsiteY63" fmla="*/ 57382 h 200645"/>
              <a:gd name="connsiteX64" fmla="*/ 28517 w 200538"/>
              <a:gd name="connsiteY64" fmla="*/ 61218 h 200645"/>
              <a:gd name="connsiteX65" fmla="*/ 17355 w 200538"/>
              <a:gd name="connsiteY65" fmla="*/ 55017 h 200645"/>
              <a:gd name="connsiteX66" fmla="*/ 19599 w 200538"/>
              <a:gd name="connsiteY66" fmla="*/ 51178 h 200645"/>
              <a:gd name="connsiteX67" fmla="*/ 181070 w 200538"/>
              <a:gd name="connsiteY67" fmla="*/ 51177 h 200645"/>
              <a:gd name="connsiteX68" fmla="*/ 183313 w 200538"/>
              <a:gd name="connsiteY68" fmla="*/ 55016 h 200645"/>
              <a:gd name="connsiteX69" fmla="*/ 172312 w 200538"/>
              <a:gd name="connsiteY69" fmla="*/ 61572 h 200645"/>
              <a:gd name="connsiteX70" fmla="*/ 172313 w 200538"/>
              <a:gd name="connsiteY70" fmla="*/ 61574 h 200645"/>
              <a:gd name="connsiteX71" fmla="*/ 170069 w 200538"/>
              <a:gd name="connsiteY71" fmla="*/ 57733 h 200645"/>
              <a:gd name="connsiteX72" fmla="*/ 181070 w 200538"/>
              <a:gd name="connsiteY72" fmla="*/ 51177 h 200645"/>
              <a:gd name="connsiteX73" fmla="*/ 99383 w 200538"/>
              <a:gd name="connsiteY73" fmla="*/ 50637 h 200645"/>
              <a:gd name="connsiteX74" fmla="*/ 101605 w 200538"/>
              <a:gd name="connsiteY74" fmla="*/ 50637 h 200645"/>
              <a:gd name="connsiteX75" fmla="*/ 101605 w 200538"/>
              <a:gd name="connsiteY75" fmla="*/ 95433 h 200645"/>
              <a:gd name="connsiteX76" fmla="*/ 100846 w 200538"/>
              <a:gd name="connsiteY76" fmla="*/ 94674 h 200645"/>
              <a:gd name="connsiteX77" fmla="*/ 100534 w 200538"/>
              <a:gd name="connsiteY77" fmla="*/ 94674 h 200645"/>
              <a:gd name="connsiteX78" fmla="*/ 99383 w 200538"/>
              <a:gd name="connsiteY78" fmla="*/ 95825 h 200645"/>
              <a:gd name="connsiteX79" fmla="*/ 65545 w 200538"/>
              <a:gd name="connsiteY79" fmla="*/ 38150 h 200645"/>
              <a:gd name="connsiteX80" fmla="*/ 68179 w 200538"/>
              <a:gd name="connsiteY80" fmla="*/ 42707 h 200645"/>
              <a:gd name="connsiteX81" fmla="*/ 99063 w 200538"/>
              <a:gd name="connsiteY81" fmla="*/ 96146 h 200645"/>
              <a:gd name="connsiteX82" fmla="*/ 97436 w 200538"/>
              <a:gd name="connsiteY82" fmla="*/ 97773 h 200645"/>
              <a:gd name="connsiteX83" fmla="*/ 96546 w 200538"/>
              <a:gd name="connsiteY83" fmla="*/ 96234 h 200645"/>
              <a:gd name="connsiteX84" fmla="*/ 63626 w 200538"/>
              <a:gd name="connsiteY84" fmla="*/ 39272 h 200645"/>
              <a:gd name="connsiteX85" fmla="*/ 65545 w 200538"/>
              <a:gd name="connsiteY85" fmla="*/ 38150 h 200645"/>
              <a:gd name="connsiteX86" fmla="*/ 143505 w 200538"/>
              <a:gd name="connsiteY86" fmla="*/ 30725 h 200645"/>
              <a:gd name="connsiteX87" fmla="*/ 143507 w 200538"/>
              <a:gd name="connsiteY87" fmla="*/ 30726 h 200645"/>
              <a:gd name="connsiteX88" fmla="*/ 143504 w 200538"/>
              <a:gd name="connsiteY88" fmla="*/ 30726 h 200645"/>
              <a:gd name="connsiteX89" fmla="*/ 52026 w 200538"/>
              <a:gd name="connsiteY89" fmla="*/ 16615 h 200645"/>
              <a:gd name="connsiteX90" fmla="*/ 55003 w 200538"/>
              <a:gd name="connsiteY90" fmla="*/ 17367 h 200645"/>
              <a:gd name="connsiteX91" fmla="*/ 61081 w 200538"/>
              <a:gd name="connsiteY91" fmla="*/ 28128 h 200645"/>
              <a:gd name="connsiteX92" fmla="*/ 61078 w 200538"/>
              <a:gd name="connsiteY92" fmla="*/ 28128 h 200645"/>
              <a:gd name="connsiteX93" fmla="*/ 57242 w 200538"/>
              <a:gd name="connsiteY93" fmla="*/ 30372 h 200645"/>
              <a:gd name="connsiteX94" fmla="*/ 51166 w 200538"/>
              <a:gd name="connsiteY94" fmla="*/ 19610 h 200645"/>
              <a:gd name="connsiteX95" fmla="*/ 52026 w 200538"/>
              <a:gd name="connsiteY95" fmla="*/ 16615 h 200645"/>
              <a:gd name="connsiteX96" fmla="*/ 148604 w 200538"/>
              <a:gd name="connsiteY96" fmla="*/ 16596 h 200645"/>
              <a:gd name="connsiteX97" fmla="*/ 149502 w 200538"/>
              <a:gd name="connsiteY97" fmla="*/ 19610 h 200645"/>
              <a:gd name="connsiteX98" fmla="*/ 143505 w 200538"/>
              <a:gd name="connsiteY98" fmla="*/ 30725 h 200645"/>
              <a:gd name="connsiteX99" fmla="*/ 139666 w 200538"/>
              <a:gd name="connsiteY99" fmla="*/ 28482 h 200645"/>
              <a:gd name="connsiteX100" fmla="*/ 145664 w 200538"/>
              <a:gd name="connsiteY100" fmla="*/ 17366 h 200645"/>
              <a:gd name="connsiteX101" fmla="*/ 148604 w 200538"/>
              <a:gd name="connsiteY101" fmla="*/ 16596 h 200645"/>
              <a:gd name="connsiteX102" fmla="*/ 98112 w 200538"/>
              <a:gd name="connsiteY102" fmla="*/ 5845 h 200645"/>
              <a:gd name="connsiteX103" fmla="*/ 102556 w 200538"/>
              <a:gd name="connsiteY103" fmla="*/ 5845 h 200645"/>
              <a:gd name="connsiteX104" fmla="*/ 102556 w 200538"/>
              <a:gd name="connsiteY104" fmla="*/ 18364 h 200645"/>
              <a:gd name="connsiteX105" fmla="*/ 98112 w 200538"/>
              <a:gd name="connsiteY105" fmla="*/ 18364 h 200645"/>
              <a:gd name="connsiteX106" fmla="*/ 102840 w 200538"/>
              <a:gd name="connsiteY106" fmla="*/ 37 h 200645"/>
              <a:gd name="connsiteX107" fmla="*/ 193403 w 200538"/>
              <a:gd name="connsiteY107" fmla="*/ 62770 h 200645"/>
              <a:gd name="connsiteX108" fmla="*/ 170471 w 200538"/>
              <a:gd name="connsiteY108" fmla="*/ 172126 h 200645"/>
              <a:gd name="connsiteX109" fmla="*/ 119603 w 200538"/>
              <a:gd name="connsiteY109" fmla="*/ 198831 h 200645"/>
              <a:gd name="connsiteX110" fmla="*/ 60862 w 200538"/>
              <a:gd name="connsiteY110" fmla="*/ 192620 h 200645"/>
              <a:gd name="connsiteX111" fmla="*/ 17004 w 200538"/>
              <a:gd name="connsiteY111" fmla="*/ 156280 h 200645"/>
              <a:gd name="connsiteX112" fmla="*/ 0 w 200538"/>
              <a:gd name="connsiteY112" fmla="*/ 100344 h 200645"/>
              <a:gd name="connsiteX113" fmla="*/ 2220 w 200538"/>
              <a:gd name="connsiteY113" fmla="*/ 100344 h 200645"/>
              <a:gd name="connsiteX114" fmla="*/ 2220 w 200538"/>
              <a:gd name="connsiteY114" fmla="*/ 100345 h 200645"/>
              <a:gd name="connsiteX115" fmla="*/ 2221 w 200538"/>
              <a:gd name="connsiteY115" fmla="*/ 100344 h 200645"/>
              <a:gd name="connsiteX116" fmla="*/ 2222 w 200538"/>
              <a:gd name="connsiteY116" fmla="*/ 100344 h 200645"/>
              <a:gd name="connsiteX117" fmla="*/ 3365 w 200538"/>
              <a:gd name="connsiteY117" fmla="*/ 115435 h 200645"/>
              <a:gd name="connsiteX118" fmla="*/ 80472 w 200538"/>
              <a:gd name="connsiteY118" fmla="*/ 196454 h 200645"/>
              <a:gd name="connsiteX119" fmla="*/ 140844 w 200538"/>
              <a:gd name="connsiteY119" fmla="*/ 189753 h 200645"/>
              <a:gd name="connsiteX120" fmla="*/ 184263 w 200538"/>
              <a:gd name="connsiteY120" fmla="*/ 151224 h 200645"/>
              <a:gd name="connsiteX121" fmla="*/ 175990 w 200538"/>
              <a:gd name="connsiteY121" fmla="*/ 37828 h 200645"/>
              <a:gd name="connsiteX122" fmla="*/ 127201 w 200538"/>
              <a:gd name="connsiteY122" fmla="*/ 5947 h 200645"/>
              <a:gd name="connsiteX123" fmla="*/ 66669 w 200538"/>
              <a:gd name="connsiteY123" fmla="*/ 8144 h 200645"/>
              <a:gd name="connsiteX124" fmla="*/ 20246 w 200538"/>
              <a:gd name="connsiteY124" fmla="*/ 43609 h 200645"/>
              <a:gd name="connsiteX125" fmla="*/ 6872 w 200538"/>
              <a:gd name="connsiteY125" fmla="*/ 70591 h 200645"/>
              <a:gd name="connsiteX126" fmla="*/ 2220 w 200538"/>
              <a:gd name="connsiteY126" fmla="*/ 100343 h 200645"/>
              <a:gd name="connsiteX127" fmla="*/ 1 w 200538"/>
              <a:gd name="connsiteY127" fmla="*/ 100343 h 200645"/>
              <a:gd name="connsiteX128" fmla="*/ 9011 w 200538"/>
              <a:gd name="connsiteY128" fmla="*/ 58711 h 200645"/>
              <a:gd name="connsiteX129" fmla="*/ 102840 w 200538"/>
              <a:gd name="connsiteY129" fmla="*/ 37 h 2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00538" h="200645">
                <a:moveTo>
                  <a:pt x="98112" y="182164"/>
                </a:moveTo>
                <a:cubicBezTo>
                  <a:pt x="98112" y="179298"/>
                  <a:pt x="102556" y="179298"/>
                  <a:pt x="102556" y="182164"/>
                </a:cubicBezTo>
                <a:lnTo>
                  <a:pt x="102556" y="194846"/>
                </a:lnTo>
                <a:cubicBezTo>
                  <a:pt x="102556" y="197712"/>
                  <a:pt x="98112" y="197712"/>
                  <a:pt x="98112" y="194846"/>
                </a:cubicBezTo>
                <a:close/>
                <a:moveTo>
                  <a:pt x="60930" y="169494"/>
                </a:moveTo>
                <a:cubicBezTo>
                  <a:pt x="61890" y="170053"/>
                  <a:pt x="62474" y="171222"/>
                  <a:pt x="61719" y="172446"/>
                </a:cubicBezTo>
                <a:cubicBezTo>
                  <a:pt x="59480" y="176072"/>
                  <a:pt x="57241" y="179698"/>
                  <a:pt x="55003" y="183323"/>
                </a:cubicBezTo>
                <a:cubicBezTo>
                  <a:pt x="53500" y="185756"/>
                  <a:pt x="49653" y="183526"/>
                  <a:pt x="51164" y="181080"/>
                </a:cubicBezTo>
                <a:cubicBezTo>
                  <a:pt x="53403" y="177454"/>
                  <a:pt x="55641" y="173828"/>
                  <a:pt x="57880" y="170203"/>
                </a:cubicBezTo>
                <a:lnTo>
                  <a:pt x="57882" y="170202"/>
                </a:lnTo>
                <a:cubicBezTo>
                  <a:pt x="58633" y="168986"/>
                  <a:pt x="59970" y="168935"/>
                  <a:pt x="60930" y="169494"/>
                </a:cubicBezTo>
                <a:close/>
                <a:moveTo>
                  <a:pt x="140217" y="169087"/>
                </a:moveTo>
                <a:cubicBezTo>
                  <a:pt x="141176" y="168527"/>
                  <a:pt x="142486" y="168591"/>
                  <a:pt x="143186" y="169840"/>
                </a:cubicBezTo>
                <a:cubicBezTo>
                  <a:pt x="145292" y="173587"/>
                  <a:pt x="147397" y="177333"/>
                  <a:pt x="149503" y="181080"/>
                </a:cubicBezTo>
                <a:cubicBezTo>
                  <a:pt x="150909" y="183582"/>
                  <a:pt x="147069" y="185822"/>
                  <a:pt x="145665" y="183324"/>
                </a:cubicBezTo>
                <a:cubicBezTo>
                  <a:pt x="143559" y="179577"/>
                  <a:pt x="141453" y="175830"/>
                  <a:pt x="139348" y="172083"/>
                </a:cubicBezTo>
                <a:lnTo>
                  <a:pt x="139350" y="172085"/>
                </a:lnTo>
                <a:cubicBezTo>
                  <a:pt x="138648" y="170834"/>
                  <a:pt x="139257" y="169648"/>
                  <a:pt x="140217" y="169087"/>
                </a:cubicBezTo>
                <a:close/>
                <a:moveTo>
                  <a:pt x="170227" y="143324"/>
                </a:moveTo>
                <a:lnTo>
                  <a:pt x="170227" y="143324"/>
                </a:lnTo>
                <a:lnTo>
                  <a:pt x="170226" y="143326"/>
                </a:lnTo>
                <a:close/>
                <a:moveTo>
                  <a:pt x="172471" y="139486"/>
                </a:moveTo>
                <a:cubicBezTo>
                  <a:pt x="176084" y="141550"/>
                  <a:pt x="179698" y="143614"/>
                  <a:pt x="183312" y="145678"/>
                </a:cubicBezTo>
                <a:cubicBezTo>
                  <a:pt x="185800" y="147099"/>
                  <a:pt x="183561" y="150940"/>
                  <a:pt x="181069" y="149516"/>
                </a:cubicBezTo>
                <a:lnTo>
                  <a:pt x="170227" y="143324"/>
                </a:lnTo>
                <a:close/>
                <a:moveTo>
                  <a:pt x="28356" y="139117"/>
                </a:moveTo>
                <a:cubicBezTo>
                  <a:pt x="30824" y="137646"/>
                  <a:pt x="33059" y="141491"/>
                  <a:pt x="30599" y="142957"/>
                </a:cubicBezTo>
                <a:lnTo>
                  <a:pt x="19598" y="149513"/>
                </a:lnTo>
                <a:cubicBezTo>
                  <a:pt x="17130" y="150984"/>
                  <a:pt x="14895" y="147140"/>
                  <a:pt x="17355" y="145675"/>
                </a:cubicBezTo>
                <a:lnTo>
                  <a:pt x="28356" y="139119"/>
                </a:lnTo>
                <a:close/>
                <a:moveTo>
                  <a:pt x="2220" y="100343"/>
                </a:moveTo>
                <a:lnTo>
                  <a:pt x="2223" y="100343"/>
                </a:lnTo>
                <a:lnTo>
                  <a:pt x="2221" y="100344"/>
                </a:lnTo>
                <a:lnTo>
                  <a:pt x="2220" y="100344"/>
                </a:lnTo>
                <a:close/>
                <a:moveTo>
                  <a:pt x="182122" y="98123"/>
                </a:moveTo>
                <a:lnTo>
                  <a:pt x="194834" y="98123"/>
                </a:lnTo>
                <a:cubicBezTo>
                  <a:pt x="197700" y="98123"/>
                  <a:pt x="197700" y="102568"/>
                  <a:pt x="194834" y="102568"/>
                </a:cubicBezTo>
                <a:lnTo>
                  <a:pt x="182122" y="102568"/>
                </a:lnTo>
                <a:cubicBezTo>
                  <a:pt x="179256" y="102568"/>
                  <a:pt x="179256" y="98123"/>
                  <a:pt x="182122" y="98123"/>
                </a:cubicBezTo>
                <a:close/>
                <a:moveTo>
                  <a:pt x="5834" y="98123"/>
                </a:moveTo>
                <a:lnTo>
                  <a:pt x="18322" y="98123"/>
                </a:lnTo>
                <a:cubicBezTo>
                  <a:pt x="21188" y="98123"/>
                  <a:pt x="21188" y="102568"/>
                  <a:pt x="18322" y="102568"/>
                </a:cubicBezTo>
                <a:lnTo>
                  <a:pt x="5834" y="102568"/>
                </a:lnTo>
                <a:cubicBezTo>
                  <a:pt x="2967" y="102568"/>
                  <a:pt x="2967" y="98123"/>
                  <a:pt x="5834" y="98123"/>
                </a:cubicBezTo>
                <a:close/>
                <a:moveTo>
                  <a:pt x="99383" y="96700"/>
                </a:moveTo>
                <a:lnTo>
                  <a:pt x="101099" y="99670"/>
                </a:lnTo>
                <a:lnTo>
                  <a:pt x="101104" y="99671"/>
                </a:lnTo>
                <a:lnTo>
                  <a:pt x="99572" y="100563"/>
                </a:lnTo>
                <a:lnTo>
                  <a:pt x="99383" y="100563"/>
                </a:lnTo>
                <a:close/>
                <a:moveTo>
                  <a:pt x="99383" y="95825"/>
                </a:moveTo>
                <a:lnTo>
                  <a:pt x="99383" y="96700"/>
                </a:lnTo>
                <a:lnTo>
                  <a:pt x="99063" y="96146"/>
                </a:lnTo>
                <a:close/>
                <a:moveTo>
                  <a:pt x="101605" y="95433"/>
                </a:moveTo>
                <a:lnTo>
                  <a:pt x="106402" y="100230"/>
                </a:lnTo>
                <a:cubicBezTo>
                  <a:pt x="106402" y="103259"/>
                  <a:pt x="103874" y="105786"/>
                  <a:pt x="100846" y="105786"/>
                </a:cubicBezTo>
                <a:lnTo>
                  <a:pt x="100534" y="105786"/>
                </a:lnTo>
                <a:cubicBezTo>
                  <a:pt x="100534" y="105786"/>
                  <a:pt x="97505" y="105786"/>
                  <a:pt x="94978" y="100230"/>
                </a:cubicBezTo>
                <a:lnTo>
                  <a:pt x="97436" y="97773"/>
                </a:lnTo>
                <a:lnTo>
                  <a:pt x="99180" y="100791"/>
                </a:lnTo>
                <a:lnTo>
                  <a:pt x="99572" y="100563"/>
                </a:lnTo>
                <a:lnTo>
                  <a:pt x="101605" y="100563"/>
                </a:lnTo>
                <a:close/>
                <a:moveTo>
                  <a:pt x="19599" y="51178"/>
                </a:moveTo>
                <a:cubicBezTo>
                  <a:pt x="23319" y="53246"/>
                  <a:pt x="27039" y="55313"/>
                  <a:pt x="30760" y="57380"/>
                </a:cubicBezTo>
                <a:lnTo>
                  <a:pt x="30760" y="57382"/>
                </a:lnTo>
                <a:cubicBezTo>
                  <a:pt x="33265" y="58774"/>
                  <a:pt x="31024" y="62610"/>
                  <a:pt x="28517" y="61218"/>
                </a:cubicBezTo>
                <a:cubicBezTo>
                  <a:pt x="24796" y="59151"/>
                  <a:pt x="21075" y="57084"/>
                  <a:pt x="17355" y="55017"/>
                </a:cubicBezTo>
                <a:cubicBezTo>
                  <a:pt x="14849" y="53624"/>
                  <a:pt x="17090" y="49785"/>
                  <a:pt x="19599" y="51178"/>
                </a:cubicBezTo>
                <a:close/>
                <a:moveTo>
                  <a:pt x="181070" y="51177"/>
                </a:moveTo>
                <a:cubicBezTo>
                  <a:pt x="183539" y="49707"/>
                  <a:pt x="185772" y="53550"/>
                  <a:pt x="183313" y="55016"/>
                </a:cubicBezTo>
                <a:cubicBezTo>
                  <a:pt x="179646" y="57201"/>
                  <a:pt x="175979" y="59386"/>
                  <a:pt x="172312" y="61572"/>
                </a:cubicBezTo>
                <a:lnTo>
                  <a:pt x="172313" y="61574"/>
                </a:lnTo>
                <a:cubicBezTo>
                  <a:pt x="169842" y="63045"/>
                  <a:pt x="167611" y="59200"/>
                  <a:pt x="170069" y="57733"/>
                </a:cubicBezTo>
                <a:cubicBezTo>
                  <a:pt x="173736" y="55548"/>
                  <a:pt x="177403" y="53363"/>
                  <a:pt x="181070" y="51177"/>
                </a:cubicBezTo>
                <a:close/>
                <a:moveTo>
                  <a:pt x="99383" y="50637"/>
                </a:moveTo>
                <a:cubicBezTo>
                  <a:pt x="99383" y="49204"/>
                  <a:pt x="101605" y="49204"/>
                  <a:pt x="101605" y="50637"/>
                </a:cubicBezTo>
                <a:lnTo>
                  <a:pt x="101605" y="95433"/>
                </a:lnTo>
                <a:lnTo>
                  <a:pt x="100846" y="94674"/>
                </a:lnTo>
                <a:lnTo>
                  <a:pt x="100534" y="94674"/>
                </a:lnTo>
                <a:lnTo>
                  <a:pt x="99383" y="95825"/>
                </a:lnTo>
                <a:close/>
                <a:moveTo>
                  <a:pt x="65545" y="38150"/>
                </a:moveTo>
                <a:cubicBezTo>
                  <a:pt x="66423" y="39669"/>
                  <a:pt x="67300" y="41188"/>
                  <a:pt x="68179" y="42707"/>
                </a:cubicBezTo>
                <a:lnTo>
                  <a:pt x="99063" y="96146"/>
                </a:lnTo>
                <a:lnTo>
                  <a:pt x="97436" y="97773"/>
                </a:lnTo>
                <a:lnTo>
                  <a:pt x="96546" y="96234"/>
                </a:lnTo>
                <a:cubicBezTo>
                  <a:pt x="85573" y="77247"/>
                  <a:pt x="74599" y="58259"/>
                  <a:pt x="63626" y="39272"/>
                </a:cubicBezTo>
                <a:cubicBezTo>
                  <a:pt x="62908" y="38029"/>
                  <a:pt x="64828" y="36910"/>
                  <a:pt x="65545" y="38150"/>
                </a:cubicBezTo>
                <a:close/>
                <a:moveTo>
                  <a:pt x="143505" y="30725"/>
                </a:moveTo>
                <a:lnTo>
                  <a:pt x="143507" y="30726"/>
                </a:lnTo>
                <a:lnTo>
                  <a:pt x="143504" y="30726"/>
                </a:lnTo>
                <a:close/>
                <a:moveTo>
                  <a:pt x="52026" y="16615"/>
                </a:moveTo>
                <a:cubicBezTo>
                  <a:pt x="52986" y="16055"/>
                  <a:pt x="54298" y="16119"/>
                  <a:pt x="55003" y="17367"/>
                </a:cubicBezTo>
                <a:cubicBezTo>
                  <a:pt x="57029" y="20954"/>
                  <a:pt x="59055" y="24541"/>
                  <a:pt x="61081" y="28128"/>
                </a:cubicBezTo>
                <a:lnTo>
                  <a:pt x="61078" y="28128"/>
                </a:lnTo>
                <a:cubicBezTo>
                  <a:pt x="62487" y="30627"/>
                  <a:pt x="58647" y="32867"/>
                  <a:pt x="57242" y="30372"/>
                </a:cubicBezTo>
                <a:cubicBezTo>
                  <a:pt x="55217" y="26785"/>
                  <a:pt x="53191" y="23197"/>
                  <a:pt x="51166" y="19610"/>
                </a:cubicBezTo>
                <a:cubicBezTo>
                  <a:pt x="50460" y="18360"/>
                  <a:pt x="51067" y="17176"/>
                  <a:pt x="52026" y="16615"/>
                </a:cubicBezTo>
                <a:close/>
                <a:moveTo>
                  <a:pt x="148604" y="16596"/>
                </a:moveTo>
                <a:cubicBezTo>
                  <a:pt x="149564" y="17157"/>
                  <a:pt x="150183" y="18348"/>
                  <a:pt x="149502" y="19610"/>
                </a:cubicBezTo>
                <a:lnTo>
                  <a:pt x="143505" y="30725"/>
                </a:lnTo>
                <a:lnTo>
                  <a:pt x="139666" y="28482"/>
                </a:lnTo>
                <a:cubicBezTo>
                  <a:pt x="141665" y="24777"/>
                  <a:pt x="143665" y="21071"/>
                  <a:pt x="145664" y="17366"/>
                </a:cubicBezTo>
                <a:cubicBezTo>
                  <a:pt x="146345" y="16104"/>
                  <a:pt x="147645" y="16035"/>
                  <a:pt x="148604" y="16596"/>
                </a:cubicBezTo>
                <a:close/>
                <a:moveTo>
                  <a:pt x="98112" y="5845"/>
                </a:moveTo>
                <a:cubicBezTo>
                  <a:pt x="98112" y="2979"/>
                  <a:pt x="102556" y="2979"/>
                  <a:pt x="102556" y="5845"/>
                </a:cubicBezTo>
                <a:lnTo>
                  <a:pt x="102556" y="18364"/>
                </a:lnTo>
                <a:cubicBezTo>
                  <a:pt x="102556" y="21230"/>
                  <a:pt x="98112" y="21230"/>
                  <a:pt x="98112" y="18364"/>
                </a:cubicBezTo>
                <a:close/>
                <a:moveTo>
                  <a:pt x="102840" y="37"/>
                </a:moveTo>
                <a:cubicBezTo>
                  <a:pt x="142400" y="1135"/>
                  <a:pt x="178618" y="25942"/>
                  <a:pt x="193403" y="62770"/>
                </a:cubicBezTo>
                <a:cubicBezTo>
                  <a:pt x="208372" y="100050"/>
                  <a:pt x="199349" y="144077"/>
                  <a:pt x="170471" y="172126"/>
                </a:cubicBezTo>
                <a:cubicBezTo>
                  <a:pt x="156527" y="185671"/>
                  <a:pt x="138740" y="195194"/>
                  <a:pt x="119603" y="198831"/>
                </a:cubicBezTo>
                <a:cubicBezTo>
                  <a:pt x="99923" y="202572"/>
                  <a:pt x="79297" y="200541"/>
                  <a:pt x="60862" y="192620"/>
                </a:cubicBezTo>
                <a:cubicBezTo>
                  <a:pt x="43154" y="185012"/>
                  <a:pt x="27730" y="172315"/>
                  <a:pt x="17004" y="156280"/>
                </a:cubicBezTo>
                <a:cubicBezTo>
                  <a:pt x="5938" y="139738"/>
                  <a:pt x="61" y="120239"/>
                  <a:pt x="0" y="100344"/>
                </a:cubicBezTo>
                <a:lnTo>
                  <a:pt x="2220" y="100344"/>
                </a:lnTo>
                <a:lnTo>
                  <a:pt x="2220" y="100345"/>
                </a:lnTo>
                <a:lnTo>
                  <a:pt x="2221" y="100344"/>
                </a:lnTo>
                <a:lnTo>
                  <a:pt x="2222" y="100344"/>
                </a:lnTo>
                <a:cubicBezTo>
                  <a:pt x="2238" y="105389"/>
                  <a:pt x="2576" y="110448"/>
                  <a:pt x="3365" y="115435"/>
                </a:cubicBezTo>
                <a:cubicBezTo>
                  <a:pt x="9690" y="155342"/>
                  <a:pt x="40724" y="188395"/>
                  <a:pt x="80472" y="196454"/>
                </a:cubicBezTo>
                <a:cubicBezTo>
                  <a:pt x="100642" y="200544"/>
                  <a:pt x="122093" y="198347"/>
                  <a:pt x="140844" y="189753"/>
                </a:cubicBezTo>
                <a:cubicBezTo>
                  <a:pt x="158733" y="181555"/>
                  <a:pt x="174088" y="168106"/>
                  <a:pt x="184263" y="151224"/>
                </a:cubicBezTo>
                <a:cubicBezTo>
                  <a:pt x="205510" y="115975"/>
                  <a:pt x="202445" y="69559"/>
                  <a:pt x="175990" y="37828"/>
                </a:cubicBezTo>
                <a:cubicBezTo>
                  <a:pt x="163336" y="22647"/>
                  <a:pt x="146272" y="11291"/>
                  <a:pt x="127201" y="5947"/>
                </a:cubicBezTo>
                <a:cubicBezTo>
                  <a:pt x="107414" y="403"/>
                  <a:pt x="85991" y="1051"/>
                  <a:pt x="66669" y="8144"/>
                </a:cubicBezTo>
                <a:cubicBezTo>
                  <a:pt x="48098" y="14960"/>
                  <a:pt x="31643" y="27408"/>
                  <a:pt x="20246" y="43609"/>
                </a:cubicBezTo>
                <a:cubicBezTo>
                  <a:pt x="14399" y="51921"/>
                  <a:pt x="9909" y="61025"/>
                  <a:pt x="6872" y="70591"/>
                </a:cubicBezTo>
                <a:lnTo>
                  <a:pt x="2220" y="100343"/>
                </a:lnTo>
                <a:lnTo>
                  <a:pt x="1" y="100343"/>
                </a:lnTo>
                <a:cubicBezTo>
                  <a:pt x="46" y="86017"/>
                  <a:pt x="3035" y="71749"/>
                  <a:pt x="9011" y="58711"/>
                </a:cubicBezTo>
                <a:cubicBezTo>
                  <a:pt x="25573" y="22565"/>
                  <a:pt x="63004" y="-1070"/>
                  <a:pt x="102840" y="37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6" name="i11" title="3;620;190;23.25;23.25;.75;1.5"/>
          <p:cNvSpPr/>
          <p:nvPr/>
        </p:nvSpPr>
        <p:spPr>
          <a:xfrm>
            <a:off x="7726363" y="22653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7" name="i11-2" title="3;620;190;20.25;20.25;.75;1.5"/>
          <p:cNvSpPr/>
          <p:nvPr/>
        </p:nvSpPr>
        <p:spPr>
          <a:xfrm>
            <a:off x="7745413" y="22844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8" name="i11-3" title="9;620;170.5;43.35905;10.45685;0;1.5"/>
          <p:cNvSpPr/>
          <p:nvPr/>
        </p:nvSpPr>
        <p:spPr>
          <a:xfrm>
            <a:off x="7598670" y="2098949"/>
            <a:ext cx="550660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Hold Book</a:t>
            </a:r>
          </a:p>
        </p:txBody>
      </p:sp>
      <p:sp>
        <p:nvSpPr>
          <p:cNvPr id="3732" name="i11-1" title="9;620;190;13.78693;9.09496;0;1.5"/>
          <p:cNvSpPr/>
          <p:nvPr/>
        </p:nvSpPr>
        <p:spPr>
          <a:xfrm>
            <a:off x="7786452" y="235524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3 w 175094"/>
              <a:gd name="connsiteY5" fmla="*/ 7556 h 115506"/>
              <a:gd name="connsiteX6" fmla="*/ 87547 w 175094"/>
              <a:gd name="connsiteY6" fmla="*/ 53230 h 115506"/>
              <a:gd name="connsiteX7" fmla="*/ 156971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3" y="7556"/>
                </a:moveTo>
                <a:lnTo>
                  <a:pt x="87547" y="53230"/>
                </a:lnTo>
                <a:lnTo>
                  <a:pt x="156971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3" name="i12" title="3;620;257.5;23.25;23.25;.75;1.5"/>
          <p:cNvSpPr/>
          <p:nvPr/>
        </p:nvSpPr>
        <p:spPr>
          <a:xfrm>
            <a:off x="7726363" y="312261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4" name="i12-2" title="3;620;257.5;20.25;20.25;.75;1.5"/>
          <p:cNvSpPr/>
          <p:nvPr/>
        </p:nvSpPr>
        <p:spPr>
          <a:xfrm>
            <a:off x="7745413" y="31416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5" name="i12-3" title="9;620;238;51.85086;10.45685;0;1.5"/>
          <p:cNvSpPr/>
          <p:nvPr/>
        </p:nvSpPr>
        <p:spPr>
          <a:xfrm>
            <a:off x="7544747" y="2956199"/>
            <a:ext cx="658506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Decline Hold</a:t>
            </a:r>
          </a:p>
        </p:txBody>
      </p:sp>
      <p:sp>
        <p:nvSpPr>
          <p:cNvPr id="3739" name="i12-1" title="9;620;257.5;13.78693;9.09496;0;1.5"/>
          <p:cNvSpPr/>
          <p:nvPr/>
        </p:nvSpPr>
        <p:spPr>
          <a:xfrm>
            <a:off x="7786452" y="321249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3 w 175094"/>
              <a:gd name="connsiteY5" fmla="*/ 7556 h 115506"/>
              <a:gd name="connsiteX6" fmla="*/ 87547 w 175094"/>
              <a:gd name="connsiteY6" fmla="*/ 53230 h 115506"/>
              <a:gd name="connsiteX7" fmla="*/ 156971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3" y="7556"/>
                </a:moveTo>
                <a:lnTo>
                  <a:pt x="87547" y="53230"/>
                </a:lnTo>
                <a:lnTo>
                  <a:pt x="156971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0" name="i13" title="3;620;325;23.25;23.25;.75;1.5"/>
          <p:cNvSpPr/>
          <p:nvPr/>
        </p:nvSpPr>
        <p:spPr>
          <a:xfrm>
            <a:off x="7726363" y="39798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1" name="i13-2" title="3;620;325;20.25;20.25;.75;1.5"/>
          <p:cNvSpPr/>
          <p:nvPr/>
        </p:nvSpPr>
        <p:spPr>
          <a:xfrm>
            <a:off x="7745413" y="39989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2" name="i13-3" title="9;620;305.5;44.25977;10.45685;0;1.5"/>
          <p:cNvSpPr/>
          <p:nvPr/>
        </p:nvSpPr>
        <p:spPr>
          <a:xfrm>
            <a:off x="7592950" y="3813449"/>
            <a:ext cx="56209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One Week</a:t>
            </a:r>
          </a:p>
        </p:txBody>
      </p:sp>
      <p:sp>
        <p:nvSpPr>
          <p:cNvPr id="3759" name="i13-1" title="9;620.45;325;15.79039;15.79882;0;1.5"/>
          <p:cNvSpPr/>
          <p:nvPr/>
        </p:nvSpPr>
        <p:spPr>
          <a:xfrm>
            <a:off x="7775531" y="4026749"/>
            <a:ext cx="200538" cy="200645"/>
          </a:xfrm>
          <a:custGeom>
            <a:avLst/>
            <a:gdLst>
              <a:gd name="connsiteX0" fmla="*/ 98112 w 200538"/>
              <a:gd name="connsiteY0" fmla="*/ 182165 h 200645"/>
              <a:gd name="connsiteX1" fmla="*/ 102556 w 200538"/>
              <a:gd name="connsiteY1" fmla="*/ 182165 h 200645"/>
              <a:gd name="connsiteX2" fmla="*/ 102556 w 200538"/>
              <a:gd name="connsiteY2" fmla="*/ 194846 h 200645"/>
              <a:gd name="connsiteX3" fmla="*/ 98112 w 200538"/>
              <a:gd name="connsiteY3" fmla="*/ 194846 h 200645"/>
              <a:gd name="connsiteX4" fmla="*/ 60930 w 200538"/>
              <a:gd name="connsiteY4" fmla="*/ 169494 h 200645"/>
              <a:gd name="connsiteX5" fmla="*/ 61719 w 200538"/>
              <a:gd name="connsiteY5" fmla="*/ 172446 h 200645"/>
              <a:gd name="connsiteX6" fmla="*/ 55003 w 200538"/>
              <a:gd name="connsiteY6" fmla="*/ 183323 h 200645"/>
              <a:gd name="connsiteX7" fmla="*/ 51164 w 200538"/>
              <a:gd name="connsiteY7" fmla="*/ 181080 h 200645"/>
              <a:gd name="connsiteX8" fmla="*/ 57880 w 200538"/>
              <a:gd name="connsiteY8" fmla="*/ 170203 h 200645"/>
              <a:gd name="connsiteX9" fmla="*/ 57882 w 200538"/>
              <a:gd name="connsiteY9" fmla="*/ 170202 h 200645"/>
              <a:gd name="connsiteX10" fmla="*/ 60930 w 200538"/>
              <a:gd name="connsiteY10" fmla="*/ 169494 h 200645"/>
              <a:gd name="connsiteX11" fmla="*/ 140217 w 200538"/>
              <a:gd name="connsiteY11" fmla="*/ 169087 h 200645"/>
              <a:gd name="connsiteX12" fmla="*/ 143186 w 200538"/>
              <a:gd name="connsiteY12" fmla="*/ 169840 h 200645"/>
              <a:gd name="connsiteX13" fmla="*/ 149503 w 200538"/>
              <a:gd name="connsiteY13" fmla="*/ 181080 h 200645"/>
              <a:gd name="connsiteX14" fmla="*/ 145665 w 200538"/>
              <a:gd name="connsiteY14" fmla="*/ 183324 h 200645"/>
              <a:gd name="connsiteX15" fmla="*/ 139348 w 200538"/>
              <a:gd name="connsiteY15" fmla="*/ 172083 h 200645"/>
              <a:gd name="connsiteX16" fmla="*/ 139350 w 200538"/>
              <a:gd name="connsiteY16" fmla="*/ 172085 h 200645"/>
              <a:gd name="connsiteX17" fmla="*/ 140217 w 200538"/>
              <a:gd name="connsiteY17" fmla="*/ 169087 h 200645"/>
              <a:gd name="connsiteX18" fmla="*/ 172471 w 200538"/>
              <a:gd name="connsiteY18" fmla="*/ 139486 h 200645"/>
              <a:gd name="connsiteX19" fmla="*/ 183312 w 200538"/>
              <a:gd name="connsiteY19" fmla="*/ 145678 h 200645"/>
              <a:gd name="connsiteX20" fmla="*/ 181069 w 200538"/>
              <a:gd name="connsiteY20" fmla="*/ 149516 h 200645"/>
              <a:gd name="connsiteX21" fmla="*/ 170227 w 200538"/>
              <a:gd name="connsiteY21" fmla="*/ 143324 h 200645"/>
              <a:gd name="connsiteX22" fmla="*/ 28356 w 200538"/>
              <a:gd name="connsiteY22" fmla="*/ 139117 h 200645"/>
              <a:gd name="connsiteX23" fmla="*/ 30599 w 200538"/>
              <a:gd name="connsiteY23" fmla="*/ 142957 h 200645"/>
              <a:gd name="connsiteX24" fmla="*/ 19598 w 200538"/>
              <a:gd name="connsiteY24" fmla="*/ 149513 h 200645"/>
              <a:gd name="connsiteX25" fmla="*/ 17355 w 200538"/>
              <a:gd name="connsiteY25" fmla="*/ 145675 h 200645"/>
              <a:gd name="connsiteX26" fmla="*/ 28356 w 200538"/>
              <a:gd name="connsiteY26" fmla="*/ 139119 h 200645"/>
              <a:gd name="connsiteX27" fmla="*/ 2220 w 200538"/>
              <a:gd name="connsiteY27" fmla="*/ 100343 h 200645"/>
              <a:gd name="connsiteX28" fmla="*/ 2223 w 200538"/>
              <a:gd name="connsiteY28" fmla="*/ 100343 h 200645"/>
              <a:gd name="connsiteX29" fmla="*/ 2221 w 200538"/>
              <a:gd name="connsiteY29" fmla="*/ 100344 h 200645"/>
              <a:gd name="connsiteX30" fmla="*/ 2220 w 200538"/>
              <a:gd name="connsiteY30" fmla="*/ 100344 h 200645"/>
              <a:gd name="connsiteX31" fmla="*/ 182122 w 200538"/>
              <a:gd name="connsiteY31" fmla="*/ 98123 h 200645"/>
              <a:gd name="connsiteX32" fmla="*/ 194834 w 200538"/>
              <a:gd name="connsiteY32" fmla="*/ 98123 h 200645"/>
              <a:gd name="connsiteX33" fmla="*/ 194834 w 200538"/>
              <a:gd name="connsiteY33" fmla="*/ 102568 h 200645"/>
              <a:gd name="connsiteX34" fmla="*/ 182122 w 200538"/>
              <a:gd name="connsiteY34" fmla="*/ 102568 h 200645"/>
              <a:gd name="connsiteX35" fmla="*/ 182122 w 200538"/>
              <a:gd name="connsiteY35" fmla="*/ 98123 h 200645"/>
              <a:gd name="connsiteX36" fmla="*/ 5834 w 200538"/>
              <a:gd name="connsiteY36" fmla="*/ 98123 h 200645"/>
              <a:gd name="connsiteX37" fmla="*/ 18322 w 200538"/>
              <a:gd name="connsiteY37" fmla="*/ 98123 h 200645"/>
              <a:gd name="connsiteX38" fmla="*/ 18322 w 200538"/>
              <a:gd name="connsiteY38" fmla="*/ 102568 h 200645"/>
              <a:gd name="connsiteX39" fmla="*/ 5834 w 200538"/>
              <a:gd name="connsiteY39" fmla="*/ 102568 h 200645"/>
              <a:gd name="connsiteX40" fmla="*/ 5834 w 200538"/>
              <a:gd name="connsiteY40" fmla="*/ 98123 h 200645"/>
              <a:gd name="connsiteX41" fmla="*/ 99383 w 200538"/>
              <a:gd name="connsiteY41" fmla="*/ 96701 h 200645"/>
              <a:gd name="connsiteX42" fmla="*/ 101099 w 200538"/>
              <a:gd name="connsiteY42" fmla="*/ 99670 h 200645"/>
              <a:gd name="connsiteX43" fmla="*/ 101104 w 200538"/>
              <a:gd name="connsiteY43" fmla="*/ 99671 h 200645"/>
              <a:gd name="connsiteX44" fmla="*/ 99572 w 200538"/>
              <a:gd name="connsiteY44" fmla="*/ 100563 h 200645"/>
              <a:gd name="connsiteX45" fmla="*/ 99383 w 200538"/>
              <a:gd name="connsiteY45" fmla="*/ 100563 h 200645"/>
              <a:gd name="connsiteX46" fmla="*/ 99383 w 200538"/>
              <a:gd name="connsiteY46" fmla="*/ 95823 h 200645"/>
              <a:gd name="connsiteX47" fmla="*/ 99383 w 200538"/>
              <a:gd name="connsiteY47" fmla="*/ 96701 h 200645"/>
              <a:gd name="connsiteX48" fmla="*/ 99062 w 200538"/>
              <a:gd name="connsiteY48" fmla="*/ 96145 h 200645"/>
              <a:gd name="connsiteX49" fmla="*/ 101605 w 200538"/>
              <a:gd name="connsiteY49" fmla="*/ 95431 h 200645"/>
              <a:gd name="connsiteX50" fmla="*/ 106402 w 200538"/>
              <a:gd name="connsiteY50" fmla="*/ 100229 h 200645"/>
              <a:gd name="connsiteX51" fmla="*/ 100846 w 200538"/>
              <a:gd name="connsiteY51" fmla="*/ 105785 h 200645"/>
              <a:gd name="connsiteX52" fmla="*/ 100534 w 200538"/>
              <a:gd name="connsiteY52" fmla="*/ 105785 h 200645"/>
              <a:gd name="connsiteX53" fmla="*/ 94978 w 200538"/>
              <a:gd name="connsiteY53" fmla="*/ 100229 h 200645"/>
              <a:gd name="connsiteX54" fmla="*/ 97435 w 200538"/>
              <a:gd name="connsiteY54" fmla="*/ 97772 h 200645"/>
              <a:gd name="connsiteX55" fmla="*/ 99180 w 200538"/>
              <a:gd name="connsiteY55" fmla="*/ 100791 h 200645"/>
              <a:gd name="connsiteX56" fmla="*/ 99572 w 200538"/>
              <a:gd name="connsiteY56" fmla="*/ 100563 h 200645"/>
              <a:gd name="connsiteX57" fmla="*/ 101605 w 200538"/>
              <a:gd name="connsiteY57" fmla="*/ 100563 h 200645"/>
              <a:gd name="connsiteX58" fmla="*/ 19599 w 200538"/>
              <a:gd name="connsiteY58" fmla="*/ 51178 h 200645"/>
              <a:gd name="connsiteX59" fmla="*/ 30760 w 200538"/>
              <a:gd name="connsiteY59" fmla="*/ 57380 h 200645"/>
              <a:gd name="connsiteX60" fmla="*/ 30760 w 200538"/>
              <a:gd name="connsiteY60" fmla="*/ 57382 h 200645"/>
              <a:gd name="connsiteX61" fmla="*/ 28517 w 200538"/>
              <a:gd name="connsiteY61" fmla="*/ 61218 h 200645"/>
              <a:gd name="connsiteX62" fmla="*/ 17355 w 200538"/>
              <a:gd name="connsiteY62" fmla="*/ 55017 h 200645"/>
              <a:gd name="connsiteX63" fmla="*/ 19599 w 200538"/>
              <a:gd name="connsiteY63" fmla="*/ 51178 h 200645"/>
              <a:gd name="connsiteX64" fmla="*/ 181070 w 200538"/>
              <a:gd name="connsiteY64" fmla="*/ 51177 h 200645"/>
              <a:gd name="connsiteX65" fmla="*/ 183313 w 200538"/>
              <a:gd name="connsiteY65" fmla="*/ 55016 h 200645"/>
              <a:gd name="connsiteX66" fmla="*/ 172312 w 200538"/>
              <a:gd name="connsiteY66" fmla="*/ 61572 h 200645"/>
              <a:gd name="connsiteX67" fmla="*/ 172313 w 200538"/>
              <a:gd name="connsiteY67" fmla="*/ 61574 h 200645"/>
              <a:gd name="connsiteX68" fmla="*/ 170069 w 200538"/>
              <a:gd name="connsiteY68" fmla="*/ 57733 h 200645"/>
              <a:gd name="connsiteX69" fmla="*/ 181070 w 200538"/>
              <a:gd name="connsiteY69" fmla="*/ 51177 h 200645"/>
              <a:gd name="connsiteX70" fmla="*/ 99383 w 200538"/>
              <a:gd name="connsiteY70" fmla="*/ 50637 h 200645"/>
              <a:gd name="connsiteX71" fmla="*/ 101605 w 200538"/>
              <a:gd name="connsiteY71" fmla="*/ 50637 h 200645"/>
              <a:gd name="connsiteX72" fmla="*/ 101605 w 200538"/>
              <a:gd name="connsiteY72" fmla="*/ 95431 h 200645"/>
              <a:gd name="connsiteX73" fmla="*/ 100846 w 200538"/>
              <a:gd name="connsiteY73" fmla="*/ 94672 h 200645"/>
              <a:gd name="connsiteX74" fmla="*/ 100534 w 200538"/>
              <a:gd name="connsiteY74" fmla="*/ 94672 h 200645"/>
              <a:gd name="connsiteX75" fmla="*/ 99383 w 200538"/>
              <a:gd name="connsiteY75" fmla="*/ 95823 h 200645"/>
              <a:gd name="connsiteX76" fmla="*/ 65545 w 200538"/>
              <a:gd name="connsiteY76" fmla="*/ 38150 h 200645"/>
              <a:gd name="connsiteX77" fmla="*/ 68179 w 200538"/>
              <a:gd name="connsiteY77" fmla="*/ 42707 h 200645"/>
              <a:gd name="connsiteX78" fmla="*/ 99062 w 200538"/>
              <a:gd name="connsiteY78" fmla="*/ 96145 h 200645"/>
              <a:gd name="connsiteX79" fmla="*/ 97435 w 200538"/>
              <a:gd name="connsiteY79" fmla="*/ 97772 h 200645"/>
              <a:gd name="connsiteX80" fmla="*/ 96546 w 200538"/>
              <a:gd name="connsiteY80" fmla="*/ 96234 h 200645"/>
              <a:gd name="connsiteX81" fmla="*/ 63626 w 200538"/>
              <a:gd name="connsiteY81" fmla="*/ 39271 h 200645"/>
              <a:gd name="connsiteX82" fmla="*/ 65545 w 200538"/>
              <a:gd name="connsiteY82" fmla="*/ 38150 h 200645"/>
              <a:gd name="connsiteX83" fmla="*/ 143505 w 200538"/>
              <a:gd name="connsiteY83" fmla="*/ 30724 h 200645"/>
              <a:gd name="connsiteX84" fmla="*/ 143507 w 200538"/>
              <a:gd name="connsiteY84" fmla="*/ 30725 h 200645"/>
              <a:gd name="connsiteX85" fmla="*/ 143504 w 200538"/>
              <a:gd name="connsiteY85" fmla="*/ 30725 h 200645"/>
              <a:gd name="connsiteX86" fmla="*/ 52026 w 200538"/>
              <a:gd name="connsiteY86" fmla="*/ 16615 h 200645"/>
              <a:gd name="connsiteX87" fmla="*/ 55003 w 200538"/>
              <a:gd name="connsiteY87" fmla="*/ 17367 h 200645"/>
              <a:gd name="connsiteX88" fmla="*/ 61081 w 200538"/>
              <a:gd name="connsiteY88" fmla="*/ 28128 h 200645"/>
              <a:gd name="connsiteX89" fmla="*/ 61078 w 200538"/>
              <a:gd name="connsiteY89" fmla="*/ 28128 h 200645"/>
              <a:gd name="connsiteX90" fmla="*/ 57242 w 200538"/>
              <a:gd name="connsiteY90" fmla="*/ 30372 h 200645"/>
              <a:gd name="connsiteX91" fmla="*/ 51166 w 200538"/>
              <a:gd name="connsiteY91" fmla="*/ 19610 h 200645"/>
              <a:gd name="connsiteX92" fmla="*/ 52026 w 200538"/>
              <a:gd name="connsiteY92" fmla="*/ 16615 h 200645"/>
              <a:gd name="connsiteX93" fmla="*/ 148604 w 200538"/>
              <a:gd name="connsiteY93" fmla="*/ 16596 h 200645"/>
              <a:gd name="connsiteX94" fmla="*/ 149502 w 200538"/>
              <a:gd name="connsiteY94" fmla="*/ 19609 h 200645"/>
              <a:gd name="connsiteX95" fmla="*/ 143505 w 200538"/>
              <a:gd name="connsiteY95" fmla="*/ 30724 h 200645"/>
              <a:gd name="connsiteX96" fmla="*/ 139666 w 200538"/>
              <a:gd name="connsiteY96" fmla="*/ 28482 h 200645"/>
              <a:gd name="connsiteX97" fmla="*/ 145664 w 200538"/>
              <a:gd name="connsiteY97" fmla="*/ 17366 h 200645"/>
              <a:gd name="connsiteX98" fmla="*/ 148604 w 200538"/>
              <a:gd name="connsiteY98" fmla="*/ 16596 h 200645"/>
              <a:gd name="connsiteX99" fmla="*/ 98112 w 200538"/>
              <a:gd name="connsiteY99" fmla="*/ 5845 h 200645"/>
              <a:gd name="connsiteX100" fmla="*/ 102556 w 200538"/>
              <a:gd name="connsiteY100" fmla="*/ 5845 h 200645"/>
              <a:gd name="connsiteX101" fmla="*/ 102556 w 200538"/>
              <a:gd name="connsiteY101" fmla="*/ 18364 h 200645"/>
              <a:gd name="connsiteX102" fmla="*/ 98112 w 200538"/>
              <a:gd name="connsiteY102" fmla="*/ 18364 h 200645"/>
              <a:gd name="connsiteX103" fmla="*/ 102840 w 200538"/>
              <a:gd name="connsiteY103" fmla="*/ 37 h 200645"/>
              <a:gd name="connsiteX104" fmla="*/ 193403 w 200538"/>
              <a:gd name="connsiteY104" fmla="*/ 62770 h 200645"/>
              <a:gd name="connsiteX105" fmla="*/ 170471 w 200538"/>
              <a:gd name="connsiteY105" fmla="*/ 172125 h 200645"/>
              <a:gd name="connsiteX106" fmla="*/ 119603 w 200538"/>
              <a:gd name="connsiteY106" fmla="*/ 198831 h 200645"/>
              <a:gd name="connsiteX107" fmla="*/ 60862 w 200538"/>
              <a:gd name="connsiteY107" fmla="*/ 192621 h 200645"/>
              <a:gd name="connsiteX108" fmla="*/ 17004 w 200538"/>
              <a:gd name="connsiteY108" fmla="*/ 156280 h 200645"/>
              <a:gd name="connsiteX109" fmla="*/ 0 w 200538"/>
              <a:gd name="connsiteY109" fmla="*/ 100344 h 200645"/>
              <a:gd name="connsiteX110" fmla="*/ 2220 w 200538"/>
              <a:gd name="connsiteY110" fmla="*/ 100344 h 200645"/>
              <a:gd name="connsiteX111" fmla="*/ 2220 w 200538"/>
              <a:gd name="connsiteY111" fmla="*/ 100345 h 200645"/>
              <a:gd name="connsiteX112" fmla="*/ 2221 w 200538"/>
              <a:gd name="connsiteY112" fmla="*/ 100344 h 200645"/>
              <a:gd name="connsiteX113" fmla="*/ 2222 w 200538"/>
              <a:gd name="connsiteY113" fmla="*/ 100344 h 200645"/>
              <a:gd name="connsiteX114" fmla="*/ 3365 w 200538"/>
              <a:gd name="connsiteY114" fmla="*/ 115435 h 200645"/>
              <a:gd name="connsiteX115" fmla="*/ 80472 w 200538"/>
              <a:gd name="connsiteY115" fmla="*/ 196454 h 200645"/>
              <a:gd name="connsiteX116" fmla="*/ 140844 w 200538"/>
              <a:gd name="connsiteY116" fmla="*/ 189753 h 200645"/>
              <a:gd name="connsiteX117" fmla="*/ 184263 w 200538"/>
              <a:gd name="connsiteY117" fmla="*/ 151224 h 200645"/>
              <a:gd name="connsiteX118" fmla="*/ 175990 w 200538"/>
              <a:gd name="connsiteY118" fmla="*/ 37828 h 200645"/>
              <a:gd name="connsiteX119" fmla="*/ 127201 w 200538"/>
              <a:gd name="connsiteY119" fmla="*/ 5947 h 200645"/>
              <a:gd name="connsiteX120" fmla="*/ 66669 w 200538"/>
              <a:gd name="connsiteY120" fmla="*/ 8143 h 200645"/>
              <a:gd name="connsiteX121" fmla="*/ 20246 w 200538"/>
              <a:gd name="connsiteY121" fmla="*/ 43610 h 200645"/>
              <a:gd name="connsiteX122" fmla="*/ 6872 w 200538"/>
              <a:gd name="connsiteY122" fmla="*/ 70591 h 200645"/>
              <a:gd name="connsiteX123" fmla="*/ 2220 w 200538"/>
              <a:gd name="connsiteY123" fmla="*/ 100343 h 200645"/>
              <a:gd name="connsiteX124" fmla="*/ 1 w 200538"/>
              <a:gd name="connsiteY124" fmla="*/ 100343 h 200645"/>
              <a:gd name="connsiteX125" fmla="*/ 9011 w 200538"/>
              <a:gd name="connsiteY125" fmla="*/ 58711 h 200645"/>
              <a:gd name="connsiteX126" fmla="*/ 102840 w 200538"/>
              <a:gd name="connsiteY126" fmla="*/ 37 h 2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00538" h="200645">
                <a:moveTo>
                  <a:pt x="98112" y="182165"/>
                </a:moveTo>
                <a:cubicBezTo>
                  <a:pt x="98112" y="179297"/>
                  <a:pt x="102556" y="179297"/>
                  <a:pt x="102556" y="182165"/>
                </a:cubicBezTo>
                <a:lnTo>
                  <a:pt x="102556" y="194846"/>
                </a:lnTo>
                <a:cubicBezTo>
                  <a:pt x="102556" y="197712"/>
                  <a:pt x="98112" y="197712"/>
                  <a:pt x="98112" y="194846"/>
                </a:cubicBezTo>
                <a:close/>
                <a:moveTo>
                  <a:pt x="60930" y="169494"/>
                </a:moveTo>
                <a:cubicBezTo>
                  <a:pt x="61890" y="170053"/>
                  <a:pt x="62474" y="171222"/>
                  <a:pt x="61719" y="172446"/>
                </a:cubicBezTo>
                <a:cubicBezTo>
                  <a:pt x="59480" y="176072"/>
                  <a:pt x="57241" y="179698"/>
                  <a:pt x="55003" y="183323"/>
                </a:cubicBezTo>
                <a:cubicBezTo>
                  <a:pt x="53500" y="185757"/>
                  <a:pt x="49653" y="183526"/>
                  <a:pt x="51164" y="181080"/>
                </a:cubicBezTo>
                <a:cubicBezTo>
                  <a:pt x="53403" y="177454"/>
                  <a:pt x="55641" y="173828"/>
                  <a:pt x="57880" y="170203"/>
                </a:cubicBezTo>
                <a:lnTo>
                  <a:pt x="57882" y="170202"/>
                </a:lnTo>
                <a:cubicBezTo>
                  <a:pt x="58633" y="168986"/>
                  <a:pt x="59970" y="168935"/>
                  <a:pt x="60930" y="169494"/>
                </a:cubicBezTo>
                <a:close/>
                <a:moveTo>
                  <a:pt x="140217" y="169087"/>
                </a:moveTo>
                <a:cubicBezTo>
                  <a:pt x="141176" y="168527"/>
                  <a:pt x="142486" y="168591"/>
                  <a:pt x="143186" y="169840"/>
                </a:cubicBezTo>
                <a:cubicBezTo>
                  <a:pt x="145292" y="173587"/>
                  <a:pt x="147397" y="177333"/>
                  <a:pt x="149503" y="181080"/>
                </a:cubicBezTo>
                <a:cubicBezTo>
                  <a:pt x="150909" y="183582"/>
                  <a:pt x="147069" y="185822"/>
                  <a:pt x="145665" y="183324"/>
                </a:cubicBezTo>
                <a:cubicBezTo>
                  <a:pt x="143559" y="179577"/>
                  <a:pt x="141453" y="175831"/>
                  <a:pt x="139348" y="172083"/>
                </a:cubicBezTo>
                <a:lnTo>
                  <a:pt x="139350" y="172085"/>
                </a:lnTo>
                <a:cubicBezTo>
                  <a:pt x="138648" y="170834"/>
                  <a:pt x="139257" y="169648"/>
                  <a:pt x="140217" y="169087"/>
                </a:cubicBezTo>
                <a:close/>
                <a:moveTo>
                  <a:pt x="172471" y="139486"/>
                </a:moveTo>
                <a:cubicBezTo>
                  <a:pt x="176084" y="141550"/>
                  <a:pt x="179698" y="143614"/>
                  <a:pt x="183312" y="145678"/>
                </a:cubicBezTo>
                <a:cubicBezTo>
                  <a:pt x="185800" y="147099"/>
                  <a:pt x="183561" y="150940"/>
                  <a:pt x="181069" y="149516"/>
                </a:cubicBezTo>
                <a:lnTo>
                  <a:pt x="170227" y="143324"/>
                </a:lnTo>
                <a:close/>
                <a:moveTo>
                  <a:pt x="28356" y="139117"/>
                </a:moveTo>
                <a:cubicBezTo>
                  <a:pt x="30824" y="137646"/>
                  <a:pt x="33059" y="141490"/>
                  <a:pt x="30599" y="142957"/>
                </a:cubicBezTo>
                <a:lnTo>
                  <a:pt x="19598" y="149513"/>
                </a:lnTo>
                <a:cubicBezTo>
                  <a:pt x="17130" y="150984"/>
                  <a:pt x="14895" y="147140"/>
                  <a:pt x="17355" y="145675"/>
                </a:cubicBezTo>
                <a:lnTo>
                  <a:pt x="28356" y="139119"/>
                </a:lnTo>
                <a:close/>
                <a:moveTo>
                  <a:pt x="2220" y="100343"/>
                </a:moveTo>
                <a:lnTo>
                  <a:pt x="2223" y="100343"/>
                </a:lnTo>
                <a:lnTo>
                  <a:pt x="2221" y="100344"/>
                </a:lnTo>
                <a:lnTo>
                  <a:pt x="2220" y="100344"/>
                </a:lnTo>
                <a:close/>
                <a:moveTo>
                  <a:pt x="182122" y="98123"/>
                </a:moveTo>
                <a:lnTo>
                  <a:pt x="194834" y="98123"/>
                </a:lnTo>
                <a:cubicBezTo>
                  <a:pt x="197700" y="98123"/>
                  <a:pt x="197700" y="102568"/>
                  <a:pt x="194834" y="102568"/>
                </a:cubicBezTo>
                <a:lnTo>
                  <a:pt x="182122" y="102568"/>
                </a:lnTo>
                <a:cubicBezTo>
                  <a:pt x="179256" y="102568"/>
                  <a:pt x="179256" y="98123"/>
                  <a:pt x="182122" y="98123"/>
                </a:cubicBezTo>
                <a:close/>
                <a:moveTo>
                  <a:pt x="5834" y="98123"/>
                </a:moveTo>
                <a:lnTo>
                  <a:pt x="18322" y="98123"/>
                </a:lnTo>
                <a:cubicBezTo>
                  <a:pt x="21188" y="98123"/>
                  <a:pt x="21188" y="102568"/>
                  <a:pt x="18322" y="102568"/>
                </a:cubicBezTo>
                <a:lnTo>
                  <a:pt x="5834" y="102568"/>
                </a:lnTo>
                <a:cubicBezTo>
                  <a:pt x="2967" y="102568"/>
                  <a:pt x="2967" y="98123"/>
                  <a:pt x="5834" y="98123"/>
                </a:cubicBezTo>
                <a:close/>
                <a:moveTo>
                  <a:pt x="99383" y="96701"/>
                </a:moveTo>
                <a:lnTo>
                  <a:pt x="101099" y="99670"/>
                </a:lnTo>
                <a:lnTo>
                  <a:pt x="101104" y="99671"/>
                </a:lnTo>
                <a:lnTo>
                  <a:pt x="99572" y="100563"/>
                </a:lnTo>
                <a:lnTo>
                  <a:pt x="99383" y="100563"/>
                </a:lnTo>
                <a:close/>
                <a:moveTo>
                  <a:pt x="99383" y="95823"/>
                </a:moveTo>
                <a:lnTo>
                  <a:pt x="99383" y="96701"/>
                </a:lnTo>
                <a:lnTo>
                  <a:pt x="99062" y="96145"/>
                </a:lnTo>
                <a:close/>
                <a:moveTo>
                  <a:pt x="101605" y="95431"/>
                </a:moveTo>
                <a:lnTo>
                  <a:pt x="106402" y="100229"/>
                </a:lnTo>
                <a:cubicBezTo>
                  <a:pt x="106402" y="103258"/>
                  <a:pt x="103874" y="105785"/>
                  <a:pt x="100846" y="105785"/>
                </a:cubicBezTo>
                <a:lnTo>
                  <a:pt x="100534" y="105785"/>
                </a:lnTo>
                <a:cubicBezTo>
                  <a:pt x="100534" y="105785"/>
                  <a:pt x="97505" y="105785"/>
                  <a:pt x="94978" y="100229"/>
                </a:cubicBezTo>
                <a:lnTo>
                  <a:pt x="97435" y="97772"/>
                </a:lnTo>
                <a:lnTo>
                  <a:pt x="99180" y="100791"/>
                </a:lnTo>
                <a:lnTo>
                  <a:pt x="99572" y="100563"/>
                </a:lnTo>
                <a:lnTo>
                  <a:pt x="101605" y="100563"/>
                </a:lnTo>
                <a:close/>
                <a:moveTo>
                  <a:pt x="19599" y="51178"/>
                </a:moveTo>
                <a:cubicBezTo>
                  <a:pt x="23319" y="53246"/>
                  <a:pt x="27039" y="55313"/>
                  <a:pt x="30760" y="57380"/>
                </a:cubicBezTo>
                <a:lnTo>
                  <a:pt x="30760" y="57382"/>
                </a:lnTo>
                <a:cubicBezTo>
                  <a:pt x="33265" y="58774"/>
                  <a:pt x="31024" y="62610"/>
                  <a:pt x="28517" y="61218"/>
                </a:cubicBezTo>
                <a:cubicBezTo>
                  <a:pt x="24796" y="59151"/>
                  <a:pt x="21075" y="57084"/>
                  <a:pt x="17355" y="55017"/>
                </a:cubicBezTo>
                <a:cubicBezTo>
                  <a:pt x="14849" y="53624"/>
                  <a:pt x="17090" y="49785"/>
                  <a:pt x="19599" y="51178"/>
                </a:cubicBezTo>
                <a:close/>
                <a:moveTo>
                  <a:pt x="181070" y="51177"/>
                </a:moveTo>
                <a:cubicBezTo>
                  <a:pt x="183539" y="49706"/>
                  <a:pt x="185772" y="53550"/>
                  <a:pt x="183313" y="55016"/>
                </a:cubicBezTo>
                <a:cubicBezTo>
                  <a:pt x="179646" y="57201"/>
                  <a:pt x="175979" y="59386"/>
                  <a:pt x="172312" y="61572"/>
                </a:cubicBezTo>
                <a:lnTo>
                  <a:pt x="172313" y="61574"/>
                </a:lnTo>
                <a:cubicBezTo>
                  <a:pt x="169842" y="63045"/>
                  <a:pt x="167611" y="59200"/>
                  <a:pt x="170069" y="57733"/>
                </a:cubicBezTo>
                <a:cubicBezTo>
                  <a:pt x="173736" y="55548"/>
                  <a:pt x="177403" y="53363"/>
                  <a:pt x="181070" y="51177"/>
                </a:cubicBezTo>
                <a:close/>
                <a:moveTo>
                  <a:pt x="99383" y="50637"/>
                </a:moveTo>
                <a:cubicBezTo>
                  <a:pt x="99383" y="49204"/>
                  <a:pt x="101605" y="49204"/>
                  <a:pt x="101605" y="50637"/>
                </a:cubicBezTo>
                <a:lnTo>
                  <a:pt x="101605" y="95431"/>
                </a:lnTo>
                <a:lnTo>
                  <a:pt x="100846" y="94672"/>
                </a:lnTo>
                <a:lnTo>
                  <a:pt x="100534" y="94672"/>
                </a:lnTo>
                <a:lnTo>
                  <a:pt x="99383" y="95823"/>
                </a:lnTo>
                <a:close/>
                <a:moveTo>
                  <a:pt x="65545" y="38150"/>
                </a:moveTo>
                <a:cubicBezTo>
                  <a:pt x="66423" y="39669"/>
                  <a:pt x="67300" y="41188"/>
                  <a:pt x="68179" y="42707"/>
                </a:cubicBezTo>
                <a:lnTo>
                  <a:pt x="99062" y="96145"/>
                </a:lnTo>
                <a:lnTo>
                  <a:pt x="97435" y="97772"/>
                </a:lnTo>
                <a:lnTo>
                  <a:pt x="96546" y="96234"/>
                </a:lnTo>
                <a:cubicBezTo>
                  <a:pt x="85573" y="77247"/>
                  <a:pt x="74599" y="58259"/>
                  <a:pt x="63626" y="39271"/>
                </a:cubicBezTo>
                <a:cubicBezTo>
                  <a:pt x="62908" y="38029"/>
                  <a:pt x="64828" y="36910"/>
                  <a:pt x="65545" y="38150"/>
                </a:cubicBezTo>
                <a:close/>
                <a:moveTo>
                  <a:pt x="143505" y="30724"/>
                </a:moveTo>
                <a:lnTo>
                  <a:pt x="143507" y="30725"/>
                </a:lnTo>
                <a:lnTo>
                  <a:pt x="143504" y="30725"/>
                </a:lnTo>
                <a:close/>
                <a:moveTo>
                  <a:pt x="52026" y="16615"/>
                </a:moveTo>
                <a:cubicBezTo>
                  <a:pt x="52986" y="16055"/>
                  <a:pt x="54298" y="16119"/>
                  <a:pt x="55003" y="17367"/>
                </a:cubicBezTo>
                <a:cubicBezTo>
                  <a:pt x="57029" y="20954"/>
                  <a:pt x="59055" y="24541"/>
                  <a:pt x="61081" y="28128"/>
                </a:cubicBezTo>
                <a:lnTo>
                  <a:pt x="61078" y="28128"/>
                </a:lnTo>
                <a:cubicBezTo>
                  <a:pt x="62487" y="30627"/>
                  <a:pt x="58647" y="32867"/>
                  <a:pt x="57242" y="30372"/>
                </a:cubicBezTo>
                <a:cubicBezTo>
                  <a:pt x="55217" y="26785"/>
                  <a:pt x="53191" y="23198"/>
                  <a:pt x="51166" y="19610"/>
                </a:cubicBezTo>
                <a:cubicBezTo>
                  <a:pt x="50460" y="18360"/>
                  <a:pt x="51067" y="17175"/>
                  <a:pt x="52026" y="16615"/>
                </a:cubicBezTo>
                <a:close/>
                <a:moveTo>
                  <a:pt x="148604" y="16596"/>
                </a:moveTo>
                <a:cubicBezTo>
                  <a:pt x="149564" y="17157"/>
                  <a:pt x="150183" y="18348"/>
                  <a:pt x="149502" y="19609"/>
                </a:cubicBezTo>
                <a:lnTo>
                  <a:pt x="143505" y="30724"/>
                </a:lnTo>
                <a:lnTo>
                  <a:pt x="139666" y="28482"/>
                </a:lnTo>
                <a:cubicBezTo>
                  <a:pt x="141665" y="24777"/>
                  <a:pt x="143665" y="21071"/>
                  <a:pt x="145664" y="17366"/>
                </a:cubicBezTo>
                <a:cubicBezTo>
                  <a:pt x="146345" y="16104"/>
                  <a:pt x="147645" y="16035"/>
                  <a:pt x="148604" y="16596"/>
                </a:cubicBezTo>
                <a:close/>
                <a:moveTo>
                  <a:pt x="98112" y="5845"/>
                </a:moveTo>
                <a:cubicBezTo>
                  <a:pt x="98112" y="2979"/>
                  <a:pt x="102556" y="2979"/>
                  <a:pt x="102556" y="5845"/>
                </a:cubicBezTo>
                <a:lnTo>
                  <a:pt x="102556" y="18364"/>
                </a:lnTo>
                <a:cubicBezTo>
                  <a:pt x="102556" y="21230"/>
                  <a:pt x="98112" y="21230"/>
                  <a:pt x="98112" y="18364"/>
                </a:cubicBezTo>
                <a:close/>
                <a:moveTo>
                  <a:pt x="102840" y="37"/>
                </a:moveTo>
                <a:cubicBezTo>
                  <a:pt x="142400" y="1135"/>
                  <a:pt x="178618" y="25942"/>
                  <a:pt x="193403" y="62770"/>
                </a:cubicBezTo>
                <a:cubicBezTo>
                  <a:pt x="208372" y="100050"/>
                  <a:pt x="199349" y="144077"/>
                  <a:pt x="170471" y="172125"/>
                </a:cubicBezTo>
                <a:cubicBezTo>
                  <a:pt x="156527" y="185671"/>
                  <a:pt x="138740" y="195194"/>
                  <a:pt x="119603" y="198831"/>
                </a:cubicBezTo>
                <a:cubicBezTo>
                  <a:pt x="99923" y="202572"/>
                  <a:pt x="79297" y="200541"/>
                  <a:pt x="60862" y="192621"/>
                </a:cubicBezTo>
                <a:cubicBezTo>
                  <a:pt x="43154" y="185012"/>
                  <a:pt x="27730" y="172315"/>
                  <a:pt x="17004" y="156280"/>
                </a:cubicBezTo>
                <a:cubicBezTo>
                  <a:pt x="5938" y="139738"/>
                  <a:pt x="61" y="120239"/>
                  <a:pt x="0" y="100344"/>
                </a:cubicBezTo>
                <a:lnTo>
                  <a:pt x="2220" y="100344"/>
                </a:lnTo>
                <a:lnTo>
                  <a:pt x="2220" y="100345"/>
                </a:lnTo>
                <a:lnTo>
                  <a:pt x="2221" y="100344"/>
                </a:lnTo>
                <a:lnTo>
                  <a:pt x="2222" y="100344"/>
                </a:lnTo>
                <a:cubicBezTo>
                  <a:pt x="2238" y="105389"/>
                  <a:pt x="2576" y="110448"/>
                  <a:pt x="3365" y="115435"/>
                </a:cubicBezTo>
                <a:cubicBezTo>
                  <a:pt x="9690" y="155342"/>
                  <a:pt x="40724" y="188395"/>
                  <a:pt x="80472" y="196454"/>
                </a:cubicBezTo>
                <a:cubicBezTo>
                  <a:pt x="100642" y="200544"/>
                  <a:pt x="122093" y="198347"/>
                  <a:pt x="140844" y="189753"/>
                </a:cubicBezTo>
                <a:cubicBezTo>
                  <a:pt x="158733" y="181555"/>
                  <a:pt x="174088" y="168106"/>
                  <a:pt x="184263" y="151224"/>
                </a:cubicBezTo>
                <a:cubicBezTo>
                  <a:pt x="205510" y="115975"/>
                  <a:pt x="202445" y="69559"/>
                  <a:pt x="175990" y="37828"/>
                </a:cubicBezTo>
                <a:cubicBezTo>
                  <a:pt x="163336" y="22647"/>
                  <a:pt x="146272" y="11291"/>
                  <a:pt x="127201" y="5947"/>
                </a:cubicBezTo>
                <a:cubicBezTo>
                  <a:pt x="107414" y="403"/>
                  <a:pt x="85991" y="1051"/>
                  <a:pt x="66669" y="8143"/>
                </a:cubicBezTo>
                <a:cubicBezTo>
                  <a:pt x="48098" y="14960"/>
                  <a:pt x="31643" y="27408"/>
                  <a:pt x="20246" y="43610"/>
                </a:cubicBezTo>
                <a:cubicBezTo>
                  <a:pt x="14399" y="51921"/>
                  <a:pt x="9909" y="61025"/>
                  <a:pt x="6872" y="70591"/>
                </a:cubicBezTo>
                <a:lnTo>
                  <a:pt x="2220" y="100343"/>
                </a:lnTo>
                <a:lnTo>
                  <a:pt x="1" y="100343"/>
                </a:lnTo>
                <a:cubicBezTo>
                  <a:pt x="46" y="86017"/>
                  <a:pt x="3035" y="71749"/>
                  <a:pt x="9011" y="58711"/>
                </a:cubicBezTo>
                <a:cubicBezTo>
                  <a:pt x="25573" y="22565"/>
                  <a:pt x="63004" y="-1070"/>
                  <a:pt x="102840" y="37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0" name="i14" title="3;800;257.5;21.75;21.75;2.25;1.5"/>
          <p:cNvSpPr/>
          <p:nvPr/>
        </p:nvSpPr>
        <p:spPr>
          <a:xfrm>
            <a:off x="10021888" y="313213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1" name="i14-1" title="9;800;238;45.54638;10.45685;0;1.5"/>
          <p:cNvSpPr/>
          <p:nvPr/>
        </p:nvSpPr>
        <p:spPr>
          <a:xfrm>
            <a:off x="9870780" y="2956199"/>
            <a:ext cx="57843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Stop Event</a:t>
            </a:r>
          </a:p>
        </p:txBody>
      </p:sp>
      <p:sp>
        <p:nvSpPr>
          <p:cNvPr id="3762" name="i15" title="2;350;257.5;34.5;34.5;1.5;1.5"/>
          <p:cNvSpPr/>
          <p:nvPr/>
        </p:nvSpPr>
        <p:spPr>
          <a:xfrm>
            <a:off x="4225925" y="30511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3" name="i15-1" title="4;350;257.5;16.5;16.5;1.5;1.5"/>
          <p:cNvSpPr/>
          <p:nvPr/>
        </p:nvSpPr>
        <p:spPr>
          <a:xfrm rot="2700000">
            <a:off x="4340225" y="316547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4" name="i16" title="2;530;257.5;34.5;34.5;1.5;1.5"/>
          <p:cNvSpPr/>
          <p:nvPr/>
        </p:nvSpPr>
        <p:spPr>
          <a:xfrm>
            <a:off x="6511925" y="30511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5" name="i16-1" title="3;530;257.5;20.25;20.25;.75;1.5"/>
          <p:cNvSpPr/>
          <p:nvPr/>
        </p:nvSpPr>
        <p:spPr>
          <a:xfrm>
            <a:off x="6602413" y="31416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6" name="i16-2" title="3;530;257.5;18;18;.75;1.5"/>
          <p:cNvSpPr/>
          <p:nvPr/>
        </p:nvSpPr>
        <p:spPr>
          <a:xfrm>
            <a:off x="6616700" y="3155950"/>
            <a:ext cx="228600" cy="228600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7" name="i16-3" title="5;530;256.9;12;12;1.5;1.5"/>
          <p:cNvSpPr/>
          <p:nvPr/>
        </p:nvSpPr>
        <p:spPr>
          <a:xfrm>
            <a:off x="6654800" y="3186430"/>
            <a:ext cx="152400" cy="152400"/>
          </a:xfrm>
          <a:prstGeom prst="pentagon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68" name="i17" title="2;0;0;21.75386;0;1.125;1.5"/>
          <p:cNvCxnSpPr/>
          <p:nvPr/>
        </p:nvCxnSpPr>
        <p:spPr>
          <a:xfrm>
            <a:off x="1168351" y="3270250"/>
            <a:ext cx="276274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9" name="i17-1" title="6;116.375;257.5;4.5;4.5;.75;1.5"/>
          <p:cNvSpPr/>
          <p:nvPr/>
        </p:nvSpPr>
        <p:spPr>
          <a:xfrm rot="5400000">
            <a:off x="144938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0" name="i18" title="2;0;0;23.25;0;1.125;1.5"/>
          <p:cNvCxnSpPr/>
          <p:nvPr/>
        </p:nvCxnSpPr>
        <p:spPr>
          <a:xfrm>
            <a:off x="2463800" y="32702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1" name="i18-1" title="6;219.875;257.5;4.5;4.5;.75;1.5"/>
          <p:cNvSpPr/>
          <p:nvPr/>
        </p:nvSpPr>
        <p:spPr>
          <a:xfrm rot="5400000">
            <a:off x="276383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2" name="i19" title="2;0;0;28.78646;0;1.125;1.5"/>
          <p:cNvCxnSpPr/>
          <p:nvPr/>
        </p:nvCxnSpPr>
        <p:spPr>
          <a:xfrm>
            <a:off x="3778250" y="32702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3" name="i19-1" title="6;328.911474508438;257.5;4.5;4.5;.75;1.5"/>
          <p:cNvSpPr/>
          <p:nvPr/>
        </p:nvSpPr>
        <p:spPr>
          <a:xfrm rot="5400000">
            <a:off x="4148601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4" name="i20" title="2;0;0;29.50181;0;1.125;1.5"/>
          <p:cNvCxnSpPr/>
          <p:nvPr/>
        </p:nvCxnSpPr>
        <p:spPr>
          <a:xfrm>
            <a:off x="4670402" y="3270250"/>
            <a:ext cx="374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5" name="i20-1" title="6;399.875;257.5;4.5;4.5;.75;1.5"/>
          <p:cNvSpPr/>
          <p:nvPr/>
        </p:nvSpPr>
        <p:spPr>
          <a:xfrm rot="5400000">
            <a:off x="504983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6" name="i20-2" title="9;385.12408008589;251.5;65.1226;10.45685;0;1.5"/>
          <p:cNvSpPr/>
          <p:nvPr/>
        </p:nvSpPr>
        <p:spPr>
          <a:xfrm>
            <a:off x="4620884" y="2838595"/>
            <a:ext cx="451900" cy="39840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" tIns="0" rIns="38100" bIns="0" rtlCol="0" anchor="ctr">
            <a:spAutoFit/>
          </a:bodyPr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Book is On Loan</a:t>
            </a:r>
          </a:p>
        </p:txBody>
      </p:sp>
      <p:cxnSp>
        <p:nvCxnSpPr>
          <p:cNvPr id="3777" name="i21" title="2;0;0;28.78646;0;1.125;1.5"/>
          <p:cNvCxnSpPr/>
          <p:nvPr/>
        </p:nvCxnSpPr>
        <p:spPr>
          <a:xfrm>
            <a:off x="6064250" y="32702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8" name="i21-1" title="6;508.911474508438;257.5;4.5;4.5;.75;1.5"/>
          <p:cNvSpPr/>
          <p:nvPr/>
        </p:nvSpPr>
        <p:spPr>
          <a:xfrm rot="5400000">
            <a:off x="6434601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9" name="i22" title="2;0;0;55.00181;0;1.125;1.5"/>
          <p:cNvCxnSpPr/>
          <p:nvPr/>
        </p:nvCxnSpPr>
        <p:spPr>
          <a:xfrm>
            <a:off x="6956402" y="3270250"/>
            <a:ext cx="69852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0" name="i22-1" title="6;605.375;257.5;4.5;4.5;.75;1.5"/>
          <p:cNvSpPr/>
          <p:nvPr/>
        </p:nvSpPr>
        <p:spPr>
          <a:xfrm rot="5400000">
            <a:off x="765968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1" name="i23" title="2;0;0;35.25047;0;1.125;1.5"/>
          <p:cNvCxnSpPr/>
          <p:nvPr/>
        </p:nvCxnSpPr>
        <p:spPr>
          <a:xfrm>
            <a:off x="8026394" y="3270250"/>
            <a:ext cx="44768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2" name="i23-1" title="6;669.875;257.5;4.5;4.5;.75;1.5"/>
          <p:cNvSpPr/>
          <p:nvPr/>
        </p:nvSpPr>
        <p:spPr>
          <a:xfrm rot="5400000">
            <a:off x="847883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3" name="i24" title="2;0;0;35.25;0;1.125;1.5"/>
          <p:cNvCxnSpPr/>
          <p:nvPr/>
        </p:nvCxnSpPr>
        <p:spPr>
          <a:xfrm>
            <a:off x="9493250" y="3270250"/>
            <a:ext cx="4476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4" name="i24-1" title="6;785.375;257.5;4.5;4.5;.75;1.5"/>
          <p:cNvSpPr/>
          <p:nvPr/>
        </p:nvSpPr>
        <p:spPr>
          <a:xfrm rot="5400000">
            <a:off x="9945688" y="3241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5" name="Straight Connector 3784"/>
          <p:cNvCxnSpPr/>
          <p:nvPr/>
        </p:nvCxnSpPr>
        <p:spPr>
          <a:xfrm>
            <a:off x="6731000" y="3495652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6" name="Straight Connector 3785"/>
          <p:cNvCxnSpPr/>
          <p:nvPr/>
        </p:nvCxnSpPr>
        <p:spPr>
          <a:xfrm>
            <a:off x="6731000" y="4127500"/>
            <a:ext cx="9239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7" name="i25-1" title="6;605.375;325;4.5;4.5;.75;1.5"/>
          <p:cNvSpPr/>
          <p:nvPr/>
        </p:nvSpPr>
        <p:spPr>
          <a:xfrm rot="5400000">
            <a:off x="7659688" y="4098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8" name="Straight Connector 3787"/>
          <p:cNvCxnSpPr/>
          <p:nvPr/>
        </p:nvCxnSpPr>
        <p:spPr>
          <a:xfrm flipV="1">
            <a:off x="6731000" y="2413000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9" name="Straight Connector 3788"/>
          <p:cNvCxnSpPr/>
          <p:nvPr/>
        </p:nvCxnSpPr>
        <p:spPr>
          <a:xfrm>
            <a:off x="6731000" y="2413000"/>
            <a:ext cx="9239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" name="i26-1" title="6;605.375;190;4.5;4.5;.75;1.5"/>
          <p:cNvSpPr/>
          <p:nvPr/>
        </p:nvSpPr>
        <p:spPr>
          <a:xfrm rot="5400000">
            <a:off x="7659688" y="2384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1" name="Straight Connector 3790"/>
          <p:cNvCxnSpPr/>
          <p:nvPr/>
        </p:nvCxnSpPr>
        <p:spPr>
          <a:xfrm>
            <a:off x="8026394" y="4127500"/>
            <a:ext cx="990606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2" name="Straight Connector 3791"/>
          <p:cNvCxnSpPr/>
          <p:nvPr/>
        </p:nvCxnSpPr>
        <p:spPr>
          <a:xfrm flipV="1">
            <a:off x="9017000" y="3698875"/>
            <a:ext cx="0" cy="42862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3" name="i28-1" title="6;710;288.625;4.5;4.5;.75;1.5"/>
          <p:cNvSpPr/>
          <p:nvPr/>
        </p:nvSpPr>
        <p:spPr>
          <a:xfrm>
            <a:off x="8988425" y="363696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4" name="Straight Connector 3793"/>
          <p:cNvCxnSpPr/>
          <p:nvPr/>
        </p:nvCxnSpPr>
        <p:spPr>
          <a:xfrm>
            <a:off x="4445000" y="3495652"/>
            <a:ext cx="0" cy="148909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5" name="Straight Connector 3794"/>
          <p:cNvCxnSpPr/>
          <p:nvPr/>
        </p:nvCxnSpPr>
        <p:spPr>
          <a:xfrm>
            <a:off x="4445000" y="4984750"/>
            <a:ext cx="6000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6" name="i29-1" title="6;399.875;392.5;4.5;4.5;.75;1.5"/>
          <p:cNvSpPr/>
          <p:nvPr/>
        </p:nvSpPr>
        <p:spPr>
          <a:xfrm rot="5400000">
            <a:off x="5049838" y="4956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7" name="i29-2" title="9;376.25;327.87408008589;66.90669;10.45685;0;1.5"/>
          <p:cNvSpPr/>
          <p:nvPr/>
        </p:nvSpPr>
        <p:spPr>
          <a:xfrm>
            <a:off x="4436642" y="3965039"/>
            <a:ext cx="558208" cy="26560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" tIns="0" rIns="38100" bIns="0" rtlCol="0" anchor="ctr">
            <a:spAutoFit/>
          </a:bodyPr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Book is Available</a:t>
            </a:r>
          </a:p>
        </p:txBody>
      </p:sp>
      <p:cxnSp>
        <p:nvCxnSpPr>
          <p:cNvPr id="3798" name="i30" title="2;0;0;23.25;0;1.125;1.5"/>
          <p:cNvCxnSpPr/>
          <p:nvPr/>
        </p:nvCxnSpPr>
        <p:spPr>
          <a:xfrm>
            <a:off x="6064250" y="49847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9" name="i30-1" title="6;503.375;392.5;4.5;4.5;.75;1.5"/>
          <p:cNvSpPr/>
          <p:nvPr/>
        </p:nvSpPr>
        <p:spPr>
          <a:xfrm rot="5400000">
            <a:off x="6364288" y="4956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0" name="Straight Connector 3799"/>
          <p:cNvCxnSpPr/>
          <p:nvPr/>
        </p:nvCxnSpPr>
        <p:spPr>
          <a:xfrm>
            <a:off x="7378700" y="4984750"/>
            <a:ext cx="27813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1" name="Straight Connector 3800"/>
          <p:cNvCxnSpPr/>
          <p:nvPr/>
        </p:nvCxnSpPr>
        <p:spPr>
          <a:xfrm flipV="1">
            <a:off x="10160000" y="3489325"/>
            <a:ext cx="0" cy="149542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2" name="i31-1" title="6;800;272.125;4.5;4.5;.75;1.5"/>
          <p:cNvSpPr/>
          <p:nvPr/>
        </p:nvSpPr>
        <p:spPr>
          <a:xfrm>
            <a:off x="10131425" y="342741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3" name="i32" title="2;0;0;35.25047;0;1.125;1.5"/>
          <p:cNvCxnSpPr/>
          <p:nvPr/>
        </p:nvCxnSpPr>
        <p:spPr>
          <a:xfrm>
            <a:off x="8026394" y="2413000"/>
            <a:ext cx="44768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4" name="i32-1" title="6;669.875;190;4.5;4.5;.75;1.5"/>
          <p:cNvSpPr/>
          <p:nvPr/>
        </p:nvSpPr>
        <p:spPr>
          <a:xfrm rot="5400000">
            <a:off x="8478838" y="2384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5" name="i33" title="2;0;0;23.25;0;1.125;1.5"/>
          <p:cNvCxnSpPr/>
          <p:nvPr/>
        </p:nvCxnSpPr>
        <p:spPr>
          <a:xfrm>
            <a:off x="9493250" y="241300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6" name="i33-1" title="6;773.375;190;4.5;4.5;.75;1.5"/>
          <p:cNvSpPr/>
          <p:nvPr/>
        </p:nvSpPr>
        <p:spPr>
          <a:xfrm rot="5400000">
            <a:off x="9793288" y="2384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7" name="Straight Connector 3806"/>
          <p:cNvCxnSpPr/>
          <p:nvPr/>
        </p:nvCxnSpPr>
        <p:spPr>
          <a:xfrm flipV="1">
            <a:off x="10331450" y="1555750"/>
            <a:ext cx="0" cy="49530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8" name="Straight Connector 3807"/>
          <p:cNvCxnSpPr/>
          <p:nvPr/>
        </p:nvCxnSpPr>
        <p:spPr>
          <a:xfrm flipH="1">
            <a:off x="6950075" y="1555750"/>
            <a:ext cx="33813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9" name="i34-1" title="6;544.625;122.5;4.5;4.5;.75;1.5"/>
          <p:cNvSpPr/>
          <p:nvPr/>
        </p:nvSpPr>
        <p:spPr>
          <a:xfrm rot="16200000">
            <a:off x="6888163" y="1527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0" name="Straight Connector 3809"/>
          <p:cNvCxnSpPr/>
          <p:nvPr/>
        </p:nvCxnSpPr>
        <p:spPr>
          <a:xfrm flipH="1">
            <a:off x="3302000" y="1555750"/>
            <a:ext cx="327660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1" name="Straight Connector 3810"/>
          <p:cNvCxnSpPr/>
          <p:nvPr/>
        </p:nvCxnSpPr>
        <p:spPr>
          <a:xfrm>
            <a:off x="3302000" y="1555750"/>
            <a:ext cx="0" cy="128587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2" name="i35-1" title="6;260;226.375;4.5;4.5;.75;1.5"/>
          <p:cNvSpPr/>
          <p:nvPr/>
        </p:nvSpPr>
        <p:spPr>
          <a:xfrm rot="10800000">
            <a:off x="3273425" y="284638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i18-1" title="9;484.25;472.5;881.25;69.25;.75;1.5"/>
          <p:cNvSpPr/>
          <p:nvPr/>
        </p:nvSpPr>
        <p:spPr>
          <a:xfrm>
            <a:off x="554038" y="5561013"/>
            <a:ext cx="11191875" cy="879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2" name="i18" title="9;35;472.5;17.25;69.25;.75;1.5"/>
          <p:cNvSpPr/>
          <p:nvPr/>
        </p:nvSpPr>
        <p:spPr>
          <a:xfrm>
            <a:off x="334963" y="5561013"/>
            <a:ext cx="219075" cy="879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Customer</a:t>
            </a:r>
          </a:p>
        </p:txBody>
      </p:sp>
      <p:sp>
        <p:nvSpPr>
          <p:cNvPr id="1221" name="i17-1" title="9;484.25;202.5;881.25;349.25;.75;1.5"/>
          <p:cNvSpPr/>
          <p:nvPr/>
        </p:nvSpPr>
        <p:spPr>
          <a:xfrm>
            <a:off x="554038" y="354013"/>
            <a:ext cx="11191875" cy="4435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19" name="i17" title="9;35;202.5;17.25;349.25;.75;1.5"/>
          <p:cNvSpPr/>
          <p:nvPr/>
        </p:nvSpPr>
        <p:spPr>
          <a:xfrm>
            <a:off x="334963" y="354013"/>
            <a:ext cx="219075" cy="4435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Actuary</a:t>
            </a:r>
          </a:p>
        </p:txBody>
      </p:sp>
      <p:sp>
        <p:nvSpPr>
          <p:cNvPr id="1122" name="i1" title="1;156.5;202.5;73.5;55.5;1.5;1.5"/>
          <p:cNvSpPr/>
          <p:nvPr/>
        </p:nvSpPr>
        <p:spPr>
          <a:xfrm>
            <a:off x="1520825" y="2219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Receive Book Request</a:t>
            </a:r>
          </a:p>
        </p:txBody>
      </p:sp>
      <p:sp>
        <p:nvSpPr>
          <p:cNvPr id="1357" name="i1-1" title="10;126.5;181.125;8.11;5.35;0;1.5"/>
          <p:cNvSpPr/>
          <p:nvPr/>
        </p:nvSpPr>
        <p:spPr>
          <a:xfrm>
            <a:off x="1555051" y="2266315"/>
            <a:ext cx="102997" cy="67945"/>
          </a:xfrm>
          <a:custGeom>
            <a:avLst/>
            <a:gdLst>
              <a:gd name="connsiteX0" fmla="*/ 4445 w 102997"/>
              <a:gd name="connsiteY0" fmla="*/ 5677 h 67945"/>
              <a:gd name="connsiteX1" fmla="*/ 4445 w 102997"/>
              <a:gd name="connsiteY1" fmla="*/ 63500 h 67945"/>
              <a:gd name="connsiteX2" fmla="*/ 98553 w 102997"/>
              <a:gd name="connsiteY2" fmla="*/ 63500 h 67945"/>
              <a:gd name="connsiteX3" fmla="*/ 98553 w 102997"/>
              <a:gd name="connsiteY3" fmla="*/ 5677 h 67945"/>
              <a:gd name="connsiteX4" fmla="*/ 51499 w 102997"/>
              <a:gd name="connsiteY4" fmla="*/ 36633 h 67945"/>
              <a:gd name="connsiteX5" fmla="*/ 10661 w 102997"/>
              <a:gd name="connsiteY5" fmla="*/ 4445 h 67945"/>
              <a:gd name="connsiteX6" fmla="*/ 51499 w 102997"/>
              <a:gd name="connsiteY6" fmla="*/ 31312 h 67945"/>
              <a:gd name="connsiteX7" fmla="*/ 92337 w 102997"/>
              <a:gd name="connsiteY7" fmla="*/ 4445 h 67945"/>
              <a:gd name="connsiteX8" fmla="*/ 0 w 102997"/>
              <a:gd name="connsiteY8" fmla="*/ 0 h 67945"/>
              <a:gd name="connsiteX9" fmla="*/ 102997 w 102997"/>
              <a:gd name="connsiteY9" fmla="*/ 0 h 67945"/>
              <a:gd name="connsiteX10" fmla="*/ 102997 w 102997"/>
              <a:gd name="connsiteY10" fmla="*/ 67945 h 67945"/>
              <a:gd name="connsiteX11" fmla="*/ 0 w 102997"/>
              <a:gd name="connsiteY11" fmla="*/ 67945 h 6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997" h="67945">
                <a:moveTo>
                  <a:pt x="4445" y="5677"/>
                </a:moveTo>
                <a:lnTo>
                  <a:pt x="4445" y="63500"/>
                </a:lnTo>
                <a:lnTo>
                  <a:pt x="98553" y="63500"/>
                </a:lnTo>
                <a:lnTo>
                  <a:pt x="98553" y="5677"/>
                </a:lnTo>
                <a:lnTo>
                  <a:pt x="51499" y="36633"/>
                </a:lnTo>
                <a:close/>
                <a:moveTo>
                  <a:pt x="10661" y="4445"/>
                </a:moveTo>
                <a:lnTo>
                  <a:pt x="51499" y="31312"/>
                </a:lnTo>
                <a:lnTo>
                  <a:pt x="92337" y="4445"/>
                </a:lnTo>
                <a:close/>
                <a:moveTo>
                  <a:pt x="0" y="0"/>
                </a:moveTo>
                <a:lnTo>
                  <a:pt x="102997" y="0"/>
                </a:lnTo>
                <a:lnTo>
                  <a:pt x="102997" y="67945"/>
                </a:lnTo>
                <a:lnTo>
                  <a:pt x="0" y="67945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i2" title="1;260;202.5;73.5;55.5;1.5;1.5"/>
          <p:cNvSpPr/>
          <p:nvPr/>
        </p:nvSpPr>
        <p:spPr>
          <a:xfrm>
            <a:off x="2835275" y="2219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Get Book Status</a:t>
            </a:r>
          </a:p>
        </p:txBody>
      </p:sp>
      <p:sp>
        <p:nvSpPr>
          <p:cNvPr id="1364" name="i2-1" title="10;230;181.125;8.865827;8.869685;0;2.25"/>
          <p:cNvSpPr/>
          <p:nvPr/>
        </p:nvSpPr>
        <p:spPr>
          <a:xfrm>
            <a:off x="2864701" y="2243953"/>
            <a:ext cx="112596" cy="112645"/>
          </a:xfrm>
          <a:custGeom>
            <a:avLst/>
            <a:gdLst>
              <a:gd name="connsiteX0" fmla="*/ 65846 w 112596"/>
              <a:gd name="connsiteY0" fmla="*/ 57041 h 112645"/>
              <a:gd name="connsiteX1" fmla="*/ 57498 w 112596"/>
              <a:gd name="connsiteY1" fmla="*/ 65389 h 112645"/>
              <a:gd name="connsiteX2" fmla="*/ 65846 w 112596"/>
              <a:gd name="connsiteY2" fmla="*/ 73737 h 112645"/>
              <a:gd name="connsiteX3" fmla="*/ 74193 w 112596"/>
              <a:gd name="connsiteY3" fmla="*/ 65389 h 112645"/>
              <a:gd name="connsiteX4" fmla="*/ 65846 w 112596"/>
              <a:gd name="connsiteY4" fmla="*/ 57041 h 112645"/>
              <a:gd name="connsiteX5" fmla="*/ 65847 w 112596"/>
              <a:gd name="connsiteY5" fmla="*/ 50374 h 112645"/>
              <a:gd name="connsiteX6" fmla="*/ 80862 w 112596"/>
              <a:gd name="connsiteY6" fmla="*/ 65389 h 112645"/>
              <a:gd name="connsiteX7" fmla="*/ 65847 w 112596"/>
              <a:gd name="connsiteY7" fmla="*/ 80404 h 112645"/>
              <a:gd name="connsiteX8" fmla="*/ 50832 w 112596"/>
              <a:gd name="connsiteY8" fmla="*/ 65389 h 112645"/>
              <a:gd name="connsiteX9" fmla="*/ 65847 w 112596"/>
              <a:gd name="connsiteY9" fmla="*/ 50374 h 112645"/>
              <a:gd name="connsiteX10" fmla="*/ 62307 w 112596"/>
              <a:gd name="connsiteY10" fmla="*/ 25875 h 112645"/>
              <a:gd name="connsiteX11" fmla="*/ 62331 w 112596"/>
              <a:gd name="connsiteY11" fmla="*/ 35094 h 112645"/>
              <a:gd name="connsiteX12" fmla="*/ 59668 w 112596"/>
              <a:gd name="connsiteY12" fmla="*/ 35647 h 112645"/>
              <a:gd name="connsiteX13" fmla="*/ 48668 w 112596"/>
              <a:gd name="connsiteY13" fmla="*/ 40249 h 112645"/>
              <a:gd name="connsiteX14" fmla="*/ 46408 w 112596"/>
              <a:gd name="connsiteY14" fmla="*/ 41757 h 112645"/>
              <a:gd name="connsiteX15" fmla="*/ 39766 w 112596"/>
              <a:gd name="connsiteY15" fmla="*/ 35195 h 112645"/>
              <a:gd name="connsiteX16" fmla="*/ 34994 w 112596"/>
              <a:gd name="connsiteY16" fmla="*/ 39994 h 112645"/>
              <a:gd name="connsiteX17" fmla="*/ 41624 w 112596"/>
              <a:gd name="connsiteY17" fmla="*/ 46544 h 112645"/>
              <a:gd name="connsiteX18" fmla="*/ 40120 w 112596"/>
              <a:gd name="connsiteY18" fmla="*/ 48827 h 112645"/>
              <a:gd name="connsiteX19" fmla="*/ 35621 w 112596"/>
              <a:gd name="connsiteY19" fmla="*/ 59809 h 112645"/>
              <a:gd name="connsiteX20" fmla="*/ 35091 w 112596"/>
              <a:gd name="connsiteY20" fmla="*/ 62492 h 112645"/>
              <a:gd name="connsiteX21" fmla="*/ 25655 w 112596"/>
              <a:gd name="connsiteY21" fmla="*/ 62510 h 112645"/>
              <a:gd name="connsiteX22" fmla="*/ 25655 w 112596"/>
              <a:gd name="connsiteY22" fmla="*/ 69240 h 112645"/>
              <a:gd name="connsiteX23" fmla="*/ 35138 w 112596"/>
              <a:gd name="connsiteY23" fmla="*/ 69206 h 112645"/>
              <a:gd name="connsiteX24" fmla="*/ 35695 w 112596"/>
              <a:gd name="connsiteY24" fmla="*/ 71866 h 112645"/>
              <a:gd name="connsiteX25" fmla="*/ 40309 w 112596"/>
              <a:gd name="connsiteY25" fmla="*/ 82772 h 112645"/>
              <a:gd name="connsiteX26" fmla="*/ 41866 w 112596"/>
              <a:gd name="connsiteY26" fmla="*/ 85058 h 112645"/>
              <a:gd name="connsiteX27" fmla="*/ 35042 w 112596"/>
              <a:gd name="connsiteY27" fmla="*/ 91855 h 112645"/>
              <a:gd name="connsiteX28" fmla="*/ 39864 w 112596"/>
              <a:gd name="connsiteY28" fmla="*/ 96595 h 112645"/>
              <a:gd name="connsiteX29" fmla="*/ 46679 w 112596"/>
              <a:gd name="connsiteY29" fmla="*/ 89812 h 112645"/>
              <a:gd name="connsiteX30" fmla="*/ 48941 w 112596"/>
              <a:gd name="connsiteY30" fmla="*/ 91295 h 112645"/>
              <a:gd name="connsiteX31" fmla="*/ 59985 w 112596"/>
              <a:gd name="connsiteY31" fmla="*/ 95778 h 112645"/>
              <a:gd name="connsiteX32" fmla="*/ 62678 w 112596"/>
              <a:gd name="connsiteY32" fmla="*/ 96304 h 112645"/>
              <a:gd name="connsiteX33" fmla="*/ 62682 w 112596"/>
              <a:gd name="connsiteY33" fmla="*/ 105968 h 112645"/>
              <a:gd name="connsiteX34" fmla="*/ 69480 w 112596"/>
              <a:gd name="connsiteY34" fmla="*/ 105970 h 112645"/>
              <a:gd name="connsiteX35" fmla="*/ 69480 w 112596"/>
              <a:gd name="connsiteY35" fmla="*/ 96234 h 112645"/>
              <a:gd name="connsiteX36" fmla="*/ 72161 w 112596"/>
              <a:gd name="connsiteY36" fmla="*/ 95699 h 112645"/>
              <a:gd name="connsiteX37" fmla="*/ 83146 w 112596"/>
              <a:gd name="connsiteY37" fmla="*/ 91107 h 112645"/>
              <a:gd name="connsiteX38" fmla="*/ 85402 w 112596"/>
              <a:gd name="connsiteY38" fmla="*/ 89607 h 112645"/>
              <a:gd name="connsiteX39" fmla="*/ 92190 w 112596"/>
              <a:gd name="connsiteY39" fmla="*/ 96300 h 112645"/>
              <a:gd name="connsiteX40" fmla="*/ 96961 w 112596"/>
              <a:gd name="connsiteY40" fmla="*/ 91511 h 112645"/>
              <a:gd name="connsiteX41" fmla="*/ 90173 w 112596"/>
              <a:gd name="connsiteY41" fmla="*/ 84822 h 112645"/>
              <a:gd name="connsiteX42" fmla="*/ 91679 w 112596"/>
              <a:gd name="connsiteY42" fmla="*/ 82536 h 112645"/>
              <a:gd name="connsiteX43" fmla="*/ 96184 w 112596"/>
              <a:gd name="connsiteY43" fmla="*/ 71544 h 112645"/>
              <a:gd name="connsiteX44" fmla="*/ 96713 w 112596"/>
              <a:gd name="connsiteY44" fmla="*/ 68876 h 112645"/>
              <a:gd name="connsiteX45" fmla="*/ 105928 w 112596"/>
              <a:gd name="connsiteY45" fmla="*/ 68819 h 112645"/>
              <a:gd name="connsiteX46" fmla="*/ 105928 w 112596"/>
              <a:gd name="connsiteY46" fmla="*/ 62096 h 112645"/>
              <a:gd name="connsiteX47" fmla="*/ 96661 w 112596"/>
              <a:gd name="connsiteY47" fmla="*/ 62152 h 112645"/>
              <a:gd name="connsiteX48" fmla="*/ 96104 w 112596"/>
              <a:gd name="connsiteY48" fmla="*/ 59484 h 112645"/>
              <a:gd name="connsiteX49" fmla="*/ 91491 w 112596"/>
              <a:gd name="connsiteY49" fmla="*/ 48570 h 112645"/>
              <a:gd name="connsiteX50" fmla="*/ 89948 w 112596"/>
              <a:gd name="connsiteY50" fmla="*/ 46293 h 112645"/>
              <a:gd name="connsiteX51" fmla="*/ 96360 w 112596"/>
              <a:gd name="connsiteY51" fmla="*/ 39865 h 112645"/>
              <a:gd name="connsiteX52" fmla="*/ 91538 w 112596"/>
              <a:gd name="connsiteY52" fmla="*/ 35116 h 112645"/>
              <a:gd name="connsiteX53" fmla="*/ 85136 w 112596"/>
              <a:gd name="connsiteY53" fmla="*/ 41540 h 112645"/>
              <a:gd name="connsiteX54" fmla="*/ 82867 w 112596"/>
              <a:gd name="connsiteY54" fmla="*/ 40061 h 112645"/>
              <a:gd name="connsiteX55" fmla="*/ 71816 w 112596"/>
              <a:gd name="connsiteY55" fmla="*/ 35577 h 112645"/>
              <a:gd name="connsiteX56" fmla="*/ 69109 w 112596"/>
              <a:gd name="connsiteY56" fmla="*/ 35046 h 112645"/>
              <a:gd name="connsiteX57" fmla="*/ 69162 w 112596"/>
              <a:gd name="connsiteY57" fmla="*/ 25875 h 112645"/>
              <a:gd name="connsiteX58" fmla="*/ 55622 w 112596"/>
              <a:gd name="connsiteY58" fmla="*/ 19208 h 112645"/>
              <a:gd name="connsiteX59" fmla="*/ 75867 w 112596"/>
              <a:gd name="connsiteY59" fmla="*/ 19208 h 112645"/>
              <a:gd name="connsiteX60" fmla="*/ 75807 w 112596"/>
              <a:gd name="connsiteY60" fmla="*/ 29681 h 112645"/>
              <a:gd name="connsiteX61" fmla="*/ 84159 w 112596"/>
              <a:gd name="connsiteY61" fmla="*/ 33076 h 112645"/>
              <a:gd name="connsiteX62" fmla="*/ 91495 w 112596"/>
              <a:gd name="connsiteY62" fmla="*/ 25714 h 112645"/>
              <a:gd name="connsiteX63" fmla="*/ 105819 w 112596"/>
              <a:gd name="connsiteY63" fmla="*/ 39824 h 112645"/>
              <a:gd name="connsiteX64" fmla="*/ 98473 w 112596"/>
              <a:gd name="connsiteY64" fmla="*/ 47188 h 112645"/>
              <a:gd name="connsiteX65" fmla="*/ 101964 w 112596"/>
              <a:gd name="connsiteY65" fmla="*/ 55452 h 112645"/>
              <a:gd name="connsiteX66" fmla="*/ 112596 w 112596"/>
              <a:gd name="connsiteY66" fmla="*/ 55388 h 112645"/>
              <a:gd name="connsiteX67" fmla="*/ 112596 w 112596"/>
              <a:gd name="connsiteY67" fmla="*/ 75446 h 112645"/>
              <a:gd name="connsiteX68" fmla="*/ 102082 w 112596"/>
              <a:gd name="connsiteY68" fmla="*/ 75511 h 112645"/>
              <a:gd name="connsiteX69" fmla="*/ 98672 w 112596"/>
              <a:gd name="connsiteY69" fmla="*/ 83836 h 112645"/>
              <a:gd name="connsiteX70" fmla="*/ 106417 w 112596"/>
              <a:gd name="connsiteY70" fmla="*/ 91467 h 112645"/>
              <a:gd name="connsiteX71" fmla="*/ 92233 w 112596"/>
              <a:gd name="connsiteY71" fmla="*/ 105705 h 112645"/>
              <a:gd name="connsiteX72" fmla="*/ 84505 w 112596"/>
              <a:gd name="connsiteY72" fmla="*/ 98086 h 112645"/>
              <a:gd name="connsiteX73" fmla="*/ 76149 w 112596"/>
              <a:gd name="connsiteY73" fmla="*/ 101582 h 112645"/>
              <a:gd name="connsiteX74" fmla="*/ 76149 w 112596"/>
              <a:gd name="connsiteY74" fmla="*/ 112637 h 112645"/>
              <a:gd name="connsiteX75" fmla="*/ 56019 w 112596"/>
              <a:gd name="connsiteY75" fmla="*/ 112609 h 112645"/>
              <a:gd name="connsiteX76" fmla="*/ 56014 w 112596"/>
              <a:gd name="connsiteY76" fmla="*/ 101683 h 112645"/>
              <a:gd name="connsiteX77" fmla="*/ 47629 w 112596"/>
              <a:gd name="connsiteY77" fmla="*/ 98274 h 112645"/>
              <a:gd name="connsiteX78" fmla="*/ 39894 w 112596"/>
              <a:gd name="connsiteY78" fmla="*/ 105973 h 112645"/>
              <a:gd name="connsiteX79" fmla="*/ 25562 w 112596"/>
              <a:gd name="connsiteY79" fmla="*/ 91887 h 112645"/>
              <a:gd name="connsiteX80" fmla="*/ 33325 w 112596"/>
              <a:gd name="connsiteY80" fmla="*/ 84155 h 112645"/>
              <a:gd name="connsiteX81" fmla="*/ 29836 w 112596"/>
              <a:gd name="connsiteY81" fmla="*/ 75893 h 112645"/>
              <a:gd name="connsiteX82" fmla="*/ 18987 w 112596"/>
              <a:gd name="connsiteY82" fmla="*/ 75932 h 112645"/>
              <a:gd name="connsiteX83" fmla="*/ 18987 w 112596"/>
              <a:gd name="connsiteY83" fmla="*/ 55854 h 112645"/>
              <a:gd name="connsiteX84" fmla="*/ 29724 w 112596"/>
              <a:gd name="connsiteY84" fmla="*/ 55835 h 112645"/>
              <a:gd name="connsiteX85" fmla="*/ 33130 w 112596"/>
              <a:gd name="connsiteY85" fmla="*/ 47525 h 112645"/>
              <a:gd name="connsiteX86" fmla="*/ 25550 w 112596"/>
              <a:gd name="connsiteY86" fmla="*/ 40037 h 112645"/>
              <a:gd name="connsiteX87" fmla="*/ 39724 w 112596"/>
              <a:gd name="connsiteY87" fmla="*/ 25781 h 112645"/>
              <a:gd name="connsiteX88" fmla="*/ 47304 w 112596"/>
              <a:gd name="connsiteY88" fmla="*/ 33270 h 112645"/>
              <a:gd name="connsiteX89" fmla="*/ 55649 w 112596"/>
              <a:gd name="connsiteY89" fmla="*/ 29780 h 112645"/>
              <a:gd name="connsiteX90" fmla="*/ 36652 w 112596"/>
              <a:gd name="connsiteY90" fmla="*/ 0 h 112645"/>
              <a:gd name="connsiteX91" fmla="*/ 56881 w 112596"/>
              <a:gd name="connsiteY91" fmla="*/ 0 h 112645"/>
              <a:gd name="connsiteX92" fmla="*/ 56820 w 112596"/>
              <a:gd name="connsiteY92" fmla="*/ 10473 h 112645"/>
              <a:gd name="connsiteX93" fmla="*/ 68108 w 112596"/>
              <a:gd name="connsiteY93" fmla="*/ 15838 h 112645"/>
              <a:gd name="connsiteX94" fmla="*/ 52829 w 112596"/>
              <a:gd name="connsiteY94" fmla="*/ 15838 h 112645"/>
              <a:gd name="connsiteX95" fmla="*/ 50122 w 112596"/>
              <a:gd name="connsiteY95" fmla="*/ 15838 h 112645"/>
              <a:gd name="connsiteX96" fmla="*/ 50175 w 112596"/>
              <a:gd name="connsiteY96" fmla="*/ 6667 h 112645"/>
              <a:gd name="connsiteX97" fmla="*/ 43320 w 112596"/>
              <a:gd name="connsiteY97" fmla="*/ 6667 h 112645"/>
              <a:gd name="connsiteX98" fmla="*/ 43344 w 112596"/>
              <a:gd name="connsiteY98" fmla="*/ 15886 h 112645"/>
              <a:gd name="connsiteX99" fmla="*/ 40681 w 112596"/>
              <a:gd name="connsiteY99" fmla="*/ 16439 h 112645"/>
              <a:gd name="connsiteX100" fmla="*/ 29681 w 112596"/>
              <a:gd name="connsiteY100" fmla="*/ 21041 h 112645"/>
              <a:gd name="connsiteX101" fmla="*/ 27421 w 112596"/>
              <a:gd name="connsiteY101" fmla="*/ 22550 h 112645"/>
              <a:gd name="connsiteX102" fmla="*/ 20779 w 112596"/>
              <a:gd name="connsiteY102" fmla="*/ 15988 h 112645"/>
              <a:gd name="connsiteX103" fmla="*/ 16007 w 112596"/>
              <a:gd name="connsiteY103" fmla="*/ 20787 h 112645"/>
              <a:gd name="connsiteX104" fmla="*/ 22637 w 112596"/>
              <a:gd name="connsiteY104" fmla="*/ 27336 h 112645"/>
              <a:gd name="connsiteX105" fmla="*/ 21134 w 112596"/>
              <a:gd name="connsiteY105" fmla="*/ 29620 h 112645"/>
              <a:gd name="connsiteX106" fmla="*/ 16634 w 112596"/>
              <a:gd name="connsiteY106" fmla="*/ 40601 h 112645"/>
              <a:gd name="connsiteX107" fmla="*/ 16104 w 112596"/>
              <a:gd name="connsiteY107" fmla="*/ 43285 h 112645"/>
              <a:gd name="connsiteX108" fmla="*/ 6668 w 112596"/>
              <a:gd name="connsiteY108" fmla="*/ 43302 h 112645"/>
              <a:gd name="connsiteX109" fmla="*/ 6668 w 112596"/>
              <a:gd name="connsiteY109" fmla="*/ 50032 h 112645"/>
              <a:gd name="connsiteX110" fmla="*/ 16151 w 112596"/>
              <a:gd name="connsiteY110" fmla="*/ 49998 h 112645"/>
              <a:gd name="connsiteX111" fmla="*/ 16151 w 112596"/>
              <a:gd name="connsiteY111" fmla="*/ 67317 h 112645"/>
              <a:gd name="connsiteX112" fmla="*/ 10849 w 112596"/>
              <a:gd name="connsiteY112" fmla="*/ 56685 h 112645"/>
              <a:gd name="connsiteX113" fmla="*/ 0 w 112596"/>
              <a:gd name="connsiteY113" fmla="*/ 56724 h 112645"/>
              <a:gd name="connsiteX114" fmla="*/ 0 w 112596"/>
              <a:gd name="connsiteY114" fmla="*/ 36646 h 112645"/>
              <a:gd name="connsiteX115" fmla="*/ 10737 w 112596"/>
              <a:gd name="connsiteY115" fmla="*/ 36627 h 112645"/>
              <a:gd name="connsiteX116" fmla="*/ 14143 w 112596"/>
              <a:gd name="connsiteY116" fmla="*/ 28317 h 112645"/>
              <a:gd name="connsiteX117" fmla="*/ 6563 w 112596"/>
              <a:gd name="connsiteY117" fmla="*/ 20829 h 112645"/>
              <a:gd name="connsiteX118" fmla="*/ 20737 w 112596"/>
              <a:gd name="connsiteY118" fmla="*/ 6574 h 112645"/>
              <a:gd name="connsiteX119" fmla="*/ 28317 w 112596"/>
              <a:gd name="connsiteY119" fmla="*/ 14062 h 112645"/>
              <a:gd name="connsiteX120" fmla="*/ 36662 w 112596"/>
              <a:gd name="connsiteY120" fmla="*/ 10572 h 112645"/>
              <a:gd name="connsiteX121" fmla="*/ 36652 w 112596"/>
              <a:gd name="connsiteY121" fmla="*/ 0 h 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2596" h="112645">
                <a:moveTo>
                  <a:pt x="65846" y="57041"/>
                </a:moveTo>
                <a:cubicBezTo>
                  <a:pt x="65846" y="57041"/>
                  <a:pt x="61196" y="57041"/>
                  <a:pt x="57498" y="65389"/>
                </a:cubicBezTo>
                <a:cubicBezTo>
                  <a:pt x="57498" y="65389"/>
                  <a:pt x="57498" y="70039"/>
                  <a:pt x="65846" y="73737"/>
                </a:cubicBezTo>
                <a:cubicBezTo>
                  <a:pt x="65846" y="73737"/>
                  <a:pt x="70496" y="73737"/>
                  <a:pt x="74193" y="65389"/>
                </a:cubicBezTo>
                <a:cubicBezTo>
                  <a:pt x="74193" y="60739"/>
                  <a:pt x="70496" y="57041"/>
                  <a:pt x="65846" y="57041"/>
                </a:cubicBezTo>
                <a:close/>
                <a:moveTo>
                  <a:pt x="65847" y="50374"/>
                </a:moveTo>
                <a:cubicBezTo>
                  <a:pt x="65847" y="50374"/>
                  <a:pt x="74100" y="50374"/>
                  <a:pt x="80862" y="65389"/>
                </a:cubicBezTo>
                <a:cubicBezTo>
                  <a:pt x="80862" y="65389"/>
                  <a:pt x="80862" y="73642"/>
                  <a:pt x="65847" y="80404"/>
                </a:cubicBezTo>
                <a:cubicBezTo>
                  <a:pt x="65847" y="80404"/>
                  <a:pt x="57594" y="80404"/>
                  <a:pt x="50832" y="65389"/>
                </a:cubicBezTo>
                <a:cubicBezTo>
                  <a:pt x="50832" y="57136"/>
                  <a:pt x="57594" y="50374"/>
                  <a:pt x="65847" y="50374"/>
                </a:cubicBezTo>
                <a:close/>
                <a:moveTo>
                  <a:pt x="62307" y="25875"/>
                </a:moveTo>
                <a:lnTo>
                  <a:pt x="62331" y="35094"/>
                </a:lnTo>
                <a:lnTo>
                  <a:pt x="59668" y="35647"/>
                </a:lnTo>
                <a:cubicBezTo>
                  <a:pt x="55796" y="36483"/>
                  <a:pt x="52127" y="37985"/>
                  <a:pt x="48668" y="40249"/>
                </a:cubicBezTo>
                <a:lnTo>
                  <a:pt x="46408" y="41757"/>
                </a:lnTo>
                <a:lnTo>
                  <a:pt x="39766" y="35195"/>
                </a:lnTo>
                <a:lnTo>
                  <a:pt x="34994" y="39994"/>
                </a:lnTo>
                <a:lnTo>
                  <a:pt x="41624" y="46544"/>
                </a:lnTo>
                <a:lnTo>
                  <a:pt x="40120" y="48827"/>
                </a:lnTo>
                <a:cubicBezTo>
                  <a:pt x="37923" y="52165"/>
                  <a:pt x="36393" y="55896"/>
                  <a:pt x="35621" y="59809"/>
                </a:cubicBezTo>
                <a:lnTo>
                  <a:pt x="35091" y="62492"/>
                </a:lnTo>
                <a:lnTo>
                  <a:pt x="25655" y="62510"/>
                </a:lnTo>
                <a:lnTo>
                  <a:pt x="25655" y="69240"/>
                </a:lnTo>
                <a:lnTo>
                  <a:pt x="35138" y="69206"/>
                </a:lnTo>
                <a:lnTo>
                  <a:pt x="35695" y="71866"/>
                </a:lnTo>
                <a:cubicBezTo>
                  <a:pt x="36545" y="75665"/>
                  <a:pt x="38043" y="79362"/>
                  <a:pt x="40309" y="82772"/>
                </a:cubicBezTo>
                <a:lnTo>
                  <a:pt x="41866" y="85058"/>
                </a:lnTo>
                <a:lnTo>
                  <a:pt x="35042" y="91855"/>
                </a:lnTo>
                <a:lnTo>
                  <a:pt x="39864" y="96595"/>
                </a:lnTo>
                <a:lnTo>
                  <a:pt x="46679" y="89812"/>
                </a:lnTo>
                <a:lnTo>
                  <a:pt x="48941" y="91295"/>
                </a:lnTo>
                <a:cubicBezTo>
                  <a:pt x="52287" y="93489"/>
                  <a:pt x="56049" y="95010"/>
                  <a:pt x="59985" y="95778"/>
                </a:cubicBezTo>
                <a:lnTo>
                  <a:pt x="62678" y="96304"/>
                </a:lnTo>
                <a:lnTo>
                  <a:pt x="62682" y="105968"/>
                </a:lnTo>
                <a:cubicBezTo>
                  <a:pt x="65648" y="105972"/>
                  <a:pt x="67648" y="105974"/>
                  <a:pt x="69480" y="105970"/>
                </a:cubicBezTo>
                <a:lnTo>
                  <a:pt x="69480" y="96234"/>
                </a:lnTo>
                <a:lnTo>
                  <a:pt x="72161" y="95699"/>
                </a:lnTo>
                <a:cubicBezTo>
                  <a:pt x="75942" y="94928"/>
                  <a:pt x="79690" y="93365"/>
                  <a:pt x="83146" y="91107"/>
                </a:cubicBezTo>
                <a:lnTo>
                  <a:pt x="85402" y="89607"/>
                </a:lnTo>
                <a:lnTo>
                  <a:pt x="92190" y="96300"/>
                </a:lnTo>
                <a:lnTo>
                  <a:pt x="96961" y="91511"/>
                </a:lnTo>
                <a:lnTo>
                  <a:pt x="90173" y="84822"/>
                </a:lnTo>
                <a:lnTo>
                  <a:pt x="91679" y="82536"/>
                </a:lnTo>
                <a:cubicBezTo>
                  <a:pt x="93880" y="79192"/>
                  <a:pt x="95407" y="75462"/>
                  <a:pt x="96184" y="71544"/>
                </a:cubicBezTo>
                <a:lnTo>
                  <a:pt x="96713" y="68876"/>
                </a:lnTo>
                <a:lnTo>
                  <a:pt x="105928" y="68819"/>
                </a:lnTo>
                <a:lnTo>
                  <a:pt x="105928" y="62096"/>
                </a:lnTo>
                <a:lnTo>
                  <a:pt x="96661" y="62152"/>
                </a:lnTo>
                <a:lnTo>
                  <a:pt x="96104" y="59484"/>
                </a:lnTo>
                <a:cubicBezTo>
                  <a:pt x="95256" y="55681"/>
                  <a:pt x="93755" y="51987"/>
                  <a:pt x="91491" y="48570"/>
                </a:cubicBezTo>
                <a:lnTo>
                  <a:pt x="89948" y="46293"/>
                </a:lnTo>
                <a:lnTo>
                  <a:pt x="96360" y="39865"/>
                </a:lnTo>
                <a:lnTo>
                  <a:pt x="91538" y="35116"/>
                </a:lnTo>
                <a:lnTo>
                  <a:pt x="85136" y="41540"/>
                </a:lnTo>
                <a:lnTo>
                  <a:pt x="82867" y="40061"/>
                </a:lnTo>
                <a:cubicBezTo>
                  <a:pt x="79515" y="37877"/>
                  <a:pt x="75748" y="36349"/>
                  <a:pt x="71816" y="35577"/>
                </a:cubicBezTo>
                <a:lnTo>
                  <a:pt x="69109" y="35046"/>
                </a:lnTo>
                <a:lnTo>
                  <a:pt x="69162" y="25875"/>
                </a:lnTo>
                <a:close/>
                <a:moveTo>
                  <a:pt x="55622" y="19208"/>
                </a:moveTo>
                <a:lnTo>
                  <a:pt x="75867" y="19208"/>
                </a:lnTo>
                <a:lnTo>
                  <a:pt x="75807" y="29681"/>
                </a:lnTo>
                <a:cubicBezTo>
                  <a:pt x="78715" y="30477"/>
                  <a:pt x="81520" y="31617"/>
                  <a:pt x="84159" y="33076"/>
                </a:cubicBezTo>
                <a:lnTo>
                  <a:pt x="91495" y="25714"/>
                </a:lnTo>
                <a:lnTo>
                  <a:pt x="105819" y="39824"/>
                </a:lnTo>
                <a:lnTo>
                  <a:pt x="98473" y="47188"/>
                </a:lnTo>
                <a:cubicBezTo>
                  <a:pt x="99943" y="49772"/>
                  <a:pt x="101110" y="52472"/>
                  <a:pt x="101964" y="55452"/>
                </a:cubicBezTo>
                <a:lnTo>
                  <a:pt x="112596" y="55388"/>
                </a:lnTo>
                <a:lnTo>
                  <a:pt x="112596" y="75446"/>
                </a:lnTo>
                <a:lnTo>
                  <a:pt x="102082" y="75511"/>
                </a:lnTo>
                <a:cubicBezTo>
                  <a:pt x="101283" y="78411"/>
                  <a:pt x="100140" y="81204"/>
                  <a:pt x="98672" y="83836"/>
                </a:cubicBezTo>
                <a:lnTo>
                  <a:pt x="106417" y="91467"/>
                </a:lnTo>
                <a:lnTo>
                  <a:pt x="92233" y="105705"/>
                </a:lnTo>
                <a:lnTo>
                  <a:pt x="84505" y="98086"/>
                </a:lnTo>
                <a:cubicBezTo>
                  <a:pt x="81911" y="99539"/>
                  <a:pt x="79156" y="100734"/>
                  <a:pt x="76149" y="101582"/>
                </a:cubicBezTo>
                <a:lnTo>
                  <a:pt x="76149" y="112637"/>
                </a:lnTo>
                <a:cubicBezTo>
                  <a:pt x="70255" y="112638"/>
                  <a:pt x="62914" y="112669"/>
                  <a:pt x="56019" y="112609"/>
                </a:cubicBezTo>
                <a:lnTo>
                  <a:pt x="56014" y="101683"/>
                </a:lnTo>
                <a:cubicBezTo>
                  <a:pt x="53094" y="100888"/>
                  <a:pt x="50278" y="99745"/>
                  <a:pt x="47629" y="98274"/>
                </a:cubicBezTo>
                <a:lnTo>
                  <a:pt x="39894" y="105973"/>
                </a:lnTo>
                <a:lnTo>
                  <a:pt x="25562" y="91887"/>
                </a:lnTo>
                <a:lnTo>
                  <a:pt x="33325" y="84155"/>
                </a:lnTo>
                <a:cubicBezTo>
                  <a:pt x="31874" y="81589"/>
                  <a:pt x="30690" y="78870"/>
                  <a:pt x="29836" y="75893"/>
                </a:cubicBezTo>
                <a:lnTo>
                  <a:pt x="18987" y="75932"/>
                </a:lnTo>
                <a:lnTo>
                  <a:pt x="18987" y="55854"/>
                </a:lnTo>
                <a:lnTo>
                  <a:pt x="29724" y="55835"/>
                </a:lnTo>
                <a:cubicBezTo>
                  <a:pt x="30522" y="52938"/>
                  <a:pt x="31665" y="50149"/>
                  <a:pt x="33130" y="47525"/>
                </a:cubicBezTo>
                <a:lnTo>
                  <a:pt x="25550" y="40037"/>
                </a:lnTo>
                <a:lnTo>
                  <a:pt x="39724" y="25781"/>
                </a:lnTo>
                <a:lnTo>
                  <a:pt x="47304" y="33270"/>
                </a:lnTo>
                <a:cubicBezTo>
                  <a:pt x="49898" y="31816"/>
                  <a:pt x="52644" y="30630"/>
                  <a:pt x="55649" y="29780"/>
                </a:cubicBezTo>
                <a:close/>
                <a:moveTo>
                  <a:pt x="36652" y="0"/>
                </a:moveTo>
                <a:cubicBezTo>
                  <a:pt x="43558" y="0"/>
                  <a:pt x="49413" y="0"/>
                  <a:pt x="56881" y="0"/>
                </a:cubicBezTo>
                <a:lnTo>
                  <a:pt x="56820" y="10473"/>
                </a:lnTo>
                <a:cubicBezTo>
                  <a:pt x="59429" y="11204"/>
                  <a:pt x="66421" y="13824"/>
                  <a:pt x="68108" y="15838"/>
                </a:cubicBezTo>
                <a:lnTo>
                  <a:pt x="52829" y="15838"/>
                </a:lnTo>
                <a:lnTo>
                  <a:pt x="50122" y="15838"/>
                </a:lnTo>
                <a:lnTo>
                  <a:pt x="50175" y="6667"/>
                </a:lnTo>
                <a:lnTo>
                  <a:pt x="43320" y="6667"/>
                </a:lnTo>
                <a:lnTo>
                  <a:pt x="43344" y="15886"/>
                </a:lnTo>
                <a:lnTo>
                  <a:pt x="40681" y="16439"/>
                </a:lnTo>
                <a:cubicBezTo>
                  <a:pt x="36913" y="17235"/>
                  <a:pt x="33135" y="18762"/>
                  <a:pt x="29681" y="21041"/>
                </a:cubicBezTo>
                <a:lnTo>
                  <a:pt x="27421" y="22550"/>
                </a:lnTo>
                <a:lnTo>
                  <a:pt x="20779" y="15988"/>
                </a:lnTo>
                <a:lnTo>
                  <a:pt x="16007" y="20787"/>
                </a:lnTo>
                <a:lnTo>
                  <a:pt x="22637" y="27336"/>
                </a:lnTo>
                <a:lnTo>
                  <a:pt x="21134" y="29620"/>
                </a:lnTo>
                <a:cubicBezTo>
                  <a:pt x="18936" y="32958"/>
                  <a:pt x="17406" y="36688"/>
                  <a:pt x="16634" y="40601"/>
                </a:cubicBezTo>
                <a:lnTo>
                  <a:pt x="16104" y="43285"/>
                </a:lnTo>
                <a:lnTo>
                  <a:pt x="6668" y="43302"/>
                </a:lnTo>
                <a:lnTo>
                  <a:pt x="6668" y="50032"/>
                </a:lnTo>
                <a:lnTo>
                  <a:pt x="16151" y="49998"/>
                </a:lnTo>
                <a:lnTo>
                  <a:pt x="16151" y="67317"/>
                </a:lnTo>
                <a:cubicBezTo>
                  <a:pt x="14001" y="64155"/>
                  <a:pt x="11842" y="60619"/>
                  <a:pt x="10849" y="56685"/>
                </a:cubicBezTo>
                <a:lnTo>
                  <a:pt x="0" y="56724"/>
                </a:lnTo>
                <a:lnTo>
                  <a:pt x="0" y="36646"/>
                </a:lnTo>
                <a:lnTo>
                  <a:pt x="10737" y="36627"/>
                </a:lnTo>
                <a:cubicBezTo>
                  <a:pt x="11535" y="33730"/>
                  <a:pt x="12678" y="30941"/>
                  <a:pt x="14143" y="28317"/>
                </a:cubicBezTo>
                <a:lnTo>
                  <a:pt x="6563" y="20829"/>
                </a:lnTo>
                <a:lnTo>
                  <a:pt x="20737" y="6574"/>
                </a:lnTo>
                <a:lnTo>
                  <a:pt x="28317" y="14062"/>
                </a:lnTo>
                <a:cubicBezTo>
                  <a:pt x="30911" y="12609"/>
                  <a:pt x="33657" y="11422"/>
                  <a:pt x="36662" y="10572"/>
                </a:cubicBezTo>
                <a:cubicBezTo>
                  <a:pt x="36653" y="7048"/>
                  <a:pt x="36648" y="3524"/>
                  <a:pt x="36652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i3" title="1;440;337.5;73.5;55.5;1.5;1.5"/>
          <p:cNvSpPr/>
          <p:nvPr/>
        </p:nvSpPr>
        <p:spPr>
          <a:xfrm>
            <a:off x="5121275" y="3933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Checkout Book</a:t>
            </a:r>
          </a:p>
        </p:txBody>
      </p:sp>
      <p:sp>
        <p:nvSpPr>
          <p:cNvPr id="1369" name="i3-1" title="10;410;316.125;8.68126;9.375039;0;2.25"/>
          <p:cNvSpPr/>
          <p:nvPr/>
        </p:nvSpPr>
        <p:spPr>
          <a:xfrm>
            <a:off x="5151874" y="3955256"/>
            <a:ext cx="110252" cy="119063"/>
          </a:xfrm>
          <a:custGeom>
            <a:avLst/>
            <a:gdLst>
              <a:gd name="connsiteX0" fmla="*/ 29181 w 110252"/>
              <a:gd name="connsiteY0" fmla="*/ 58565 h 119063"/>
              <a:gd name="connsiteX1" fmla="*/ 6668 w 110252"/>
              <a:gd name="connsiteY1" fmla="*/ 76597 h 119063"/>
              <a:gd name="connsiteX2" fmla="*/ 6668 w 110252"/>
              <a:gd name="connsiteY2" fmla="*/ 112395 h 119063"/>
              <a:gd name="connsiteX3" fmla="*/ 22479 w 110252"/>
              <a:gd name="connsiteY3" fmla="*/ 112395 h 119063"/>
              <a:gd name="connsiteX4" fmla="*/ 22479 w 110252"/>
              <a:gd name="connsiteY4" fmla="*/ 87154 h 119063"/>
              <a:gd name="connsiteX5" fmla="*/ 29147 w 110252"/>
              <a:gd name="connsiteY5" fmla="*/ 87154 h 119063"/>
              <a:gd name="connsiteX6" fmla="*/ 29147 w 110252"/>
              <a:gd name="connsiteY6" fmla="*/ 112395 h 119063"/>
              <a:gd name="connsiteX7" fmla="*/ 80962 w 110252"/>
              <a:gd name="connsiteY7" fmla="*/ 112395 h 119063"/>
              <a:gd name="connsiteX8" fmla="*/ 80962 w 110252"/>
              <a:gd name="connsiteY8" fmla="*/ 87154 h 119063"/>
              <a:gd name="connsiteX9" fmla="*/ 87630 w 110252"/>
              <a:gd name="connsiteY9" fmla="*/ 87154 h 119063"/>
              <a:gd name="connsiteX10" fmla="*/ 87630 w 110252"/>
              <a:gd name="connsiteY10" fmla="*/ 112395 h 119063"/>
              <a:gd name="connsiteX11" fmla="*/ 103584 w 110252"/>
              <a:gd name="connsiteY11" fmla="*/ 112395 h 119063"/>
              <a:gd name="connsiteX12" fmla="*/ 103584 w 110252"/>
              <a:gd name="connsiteY12" fmla="*/ 76597 h 119063"/>
              <a:gd name="connsiteX13" fmla="*/ 81122 w 110252"/>
              <a:gd name="connsiteY13" fmla="*/ 58587 h 119063"/>
              <a:gd name="connsiteX14" fmla="*/ 81137 w 110252"/>
              <a:gd name="connsiteY14" fmla="*/ 58696 h 119063"/>
              <a:gd name="connsiteX15" fmla="*/ 81317 w 110252"/>
              <a:gd name="connsiteY15" fmla="*/ 64557 h 119063"/>
              <a:gd name="connsiteX16" fmla="*/ 78843 w 110252"/>
              <a:gd name="connsiteY16" fmla="*/ 70461 h 119063"/>
              <a:gd name="connsiteX17" fmla="*/ 55150 w 110252"/>
              <a:gd name="connsiteY17" fmla="*/ 78981 h 119063"/>
              <a:gd name="connsiteX18" fmla="*/ 31457 w 110252"/>
              <a:gd name="connsiteY18" fmla="*/ 70461 h 119063"/>
              <a:gd name="connsiteX19" fmla="*/ 28983 w 110252"/>
              <a:gd name="connsiteY19" fmla="*/ 64557 h 119063"/>
              <a:gd name="connsiteX20" fmla="*/ 29162 w 110252"/>
              <a:gd name="connsiteY20" fmla="*/ 58696 h 119063"/>
              <a:gd name="connsiteX21" fmla="*/ 29181 w 110252"/>
              <a:gd name="connsiteY21" fmla="*/ 58565 h 119063"/>
              <a:gd name="connsiteX22" fmla="*/ 43597 w 110252"/>
              <a:gd name="connsiteY22" fmla="*/ 15745 h 119063"/>
              <a:gd name="connsiteX23" fmla="*/ 36849 w 110252"/>
              <a:gd name="connsiteY23" fmla="*/ 16649 h 119063"/>
              <a:gd name="connsiteX24" fmla="*/ 35745 w 110252"/>
              <a:gd name="connsiteY24" fmla="*/ 17043 h 119063"/>
              <a:gd name="connsiteX25" fmla="*/ 32794 w 110252"/>
              <a:gd name="connsiteY25" fmla="*/ 27777 h 119063"/>
              <a:gd name="connsiteX26" fmla="*/ 35322 w 110252"/>
              <a:gd name="connsiteY26" fmla="*/ 38516 h 119063"/>
              <a:gd name="connsiteX27" fmla="*/ 40912 w 110252"/>
              <a:gd name="connsiteY27" fmla="*/ 46402 h 119063"/>
              <a:gd name="connsiteX28" fmla="*/ 42166 w 110252"/>
              <a:gd name="connsiteY28" fmla="*/ 47581 h 119063"/>
              <a:gd name="connsiteX29" fmla="*/ 41690 w 110252"/>
              <a:gd name="connsiteY29" fmla="*/ 54028 h 119063"/>
              <a:gd name="connsiteX30" fmla="*/ 36505 w 110252"/>
              <a:gd name="connsiteY30" fmla="*/ 55713 h 119063"/>
              <a:gd name="connsiteX31" fmla="*/ 35771 w 110252"/>
              <a:gd name="connsiteY31" fmla="*/ 59578 h 119063"/>
              <a:gd name="connsiteX32" fmla="*/ 35614 w 110252"/>
              <a:gd name="connsiteY32" fmla="*/ 63858 h 119063"/>
              <a:gd name="connsiteX33" fmla="*/ 36171 w 110252"/>
              <a:gd name="connsiteY33" fmla="*/ 65747 h 119063"/>
              <a:gd name="connsiteX34" fmla="*/ 55150 w 110252"/>
              <a:gd name="connsiteY34" fmla="*/ 72314 h 119063"/>
              <a:gd name="connsiteX35" fmla="*/ 74129 w 110252"/>
              <a:gd name="connsiteY35" fmla="*/ 65747 h 119063"/>
              <a:gd name="connsiteX36" fmla="*/ 74686 w 110252"/>
              <a:gd name="connsiteY36" fmla="*/ 63858 h 119063"/>
              <a:gd name="connsiteX37" fmla="*/ 74529 w 110252"/>
              <a:gd name="connsiteY37" fmla="*/ 59578 h 119063"/>
              <a:gd name="connsiteX38" fmla="*/ 73799 w 110252"/>
              <a:gd name="connsiteY38" fmla="*/ 55731 h 119063"/>
              <a:gd name="connsiteX39" fmla="*/ 68562 w 110252"/>
              <a:gd name="connsiteY39" fmla="*/ 54028 h 119063"/>
              <a:gd name="connsiteX40" fmla="*/ 67764 w 110252"/>
              <a:gd name="connsiteY40" fmla="*/ 48011 h 119063"/>
              <a:gd name="connsiteX41" fmla="*/ 77458 w 110252"/>
              <a:gd name="connsiteY41" fmla="*/ 27778 h 119063"/>
              <a:gd name="connsiteX42" fmla="*/ 75491 w 110252"/>
              <a:gd name="connsiteY42" fmla="*/ 18901 h 119063"/>
              <a:gd name="connsiteX43" fmla="*/ 73978 w 110252"/>
              <a:gd name="connsiteY43" fmla="*/ 19896 h 119063"/>
              <a:gd name="connsiteX44" fmla="*/ 66656 w 110252"/>
              <a:gd name="connsiteY44" fmla="*/ 21571 h 119063"/>
              <a:gd name="connsiteX45" fmla="*/ 66654 w 110252"/>
              <a:gd name="connsiteY45" fmla="*/ 21571 h 119063"/>
              <a:gd name="connsiteX46" fmla="*/ 66652 w 110252"/>
              <a:gd name="connsiteY46" fmla="*/ 21571 h 119063"/>
              <a:gd name="connsiteX47" fmla="*/ 58186 w 110252"/>
              <a:gd name="connsiteY47" fmla="*/ 18912 h 119063"/>
              <a:gd name="connsiteX48" fmla="*/ 46179 w 110252"/>
              <a:gd name="connsiteY48" fmla="*/ 15829 h 119063"/>
              <a:gd name="connsiteX49" fmla="*/ 43597 w 110252"/>
              <a:gd name="connsiteY49" fmla="*/ 15745 h 119063"/>
              <a:gd name="connsiteX50" fmla="*/ 55126 w 110252"/>
              <a:gd name="connsiteY50" fmla="*/ 0 h 119063"/>
              <a:gd name="connsiteX51" fmla="*/ 84125 w 110252"/>
              <a:gd name="connsiteY51" fmla="*/ 27767 h 119063"/>
              <a:gd name="connsiteX52" fmla="*/ 84125 w 110252"/>
              <a:gd name="connsiteY52" fmla="*/ 27771 h 119063"/>
              <a:gd name="connsiteX53" fmla="*/ 84125 w 110252"/>
              <a:gd name="connsiteY53" fmla="*/ 27775 h 119063"/>
              <a:gd name="connsiteX54" fmla="*/ 76429 w 110252"/>
              <a:gd name="connsiteY54" fmla="*/ 49574 h 119063"/>
              <a:gd name="connsiteX55" fmla="*/ 109860 w 110252"/>
              <a:gd name="connsiteY55" fmla="*/ 74155 h 119063"/>
              <a:gd name="connsiteX56" fmla="*/ 110252 w 110252"/>
              <a:gd name="connsiteY56" fmla="*/ 74891 h 119063"/>
              <a:gd name="connsiteX57" fmla="*/ 110252 w 110252"/>
              <a:gd name="connsiteY57" fmla="*/ 119063 h 119063"/>
              <a:gd name="connsiteX58" fmla="*/ 0 w 110252"/>
              <a:gd name="connsiteY58" fmla="*/ 119063 h 119063"/>
              <a:gd name="connsiteX59" fmla="*/ 0 w 110252"/>
              <a:gd name="connsiteY59" fmla="*/ 74891 h 119063"/>
              <a:gd name="connsiteX60" fmla="*/ 392 w 110252"/>
              <a:gd name="connsiteY60" fmla="*/ 74155 h 119063"/>
              <a:gd name="connsiteX61" fmla="*/ 34358 w 110252"/>
              <a:gd name="connsiteY61" fmla="*/ 49385 h 119063"/>
              <a:gd name="connsiteX62" fmla="*/ 29228 w 110252"/>
              <a:gd name="connsiteY62" fmla="*/ 41223 h 119063"/>
              <a:gd name="connsiteX63" fmla="*/ 26127 w 110252"/>
              <a:gd name="connsiteY63" fmla="*/ 27775 h 119063"/>
              <a:gd name="connsiteX64" fmla="*/ 26127 w 110252"/>
              <a:gd name="connsiteY64" fmla="*/ 27771 h 119063"/>
              <a:gd name="connsiteX65" fmla="*/ 26127 w 110252"/>
              <a:gd name="connsiteY65" fmla="*/ 27767 h 119063"/>
              <a:gd name="connsiteX66" fmla="*/ 55126 w 110252"/>
              <a:gd name="connsiteY66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0252" h="119063">
                <a:moveTo>
                  <a:pt x="29181" y="58565"/>
                </a:moveTo>
                <a:cubicBezTo>
                  <a:pt x="20178" y="62507"/>
                  <a:pt x="11469" y="68155"/>
                  <a:pt x="6668" y="76597"/>
                </a:cubicBezTo>
                <a:lnTo>
                  <a:pt x="6668" y="112395"/>
                </a:lnTo>
                <a:lnTo>
                  <a:pt x="22479" y="112395"/>
                </a:lnTo>
                <a:lnTo>
                  <a:pt x="22479" y="87154"/>
                </a:lnTo>
                <a:lnTo>
                  <a:pt x="29147" y="87154"/>
                </a:lnTo>
                <a:lnTo>
                  <a:pt x="29147" y="112395"/>
                </a:lnTo>
                <a:lnTo>
                  <a:pt x="80962" y="112395"/>
                </a:lnTo>
                <a:lnTo>
                  <a:pt x="80962" y="87154"/>
                </a:lnTo>
                <a:lnTo>
                  <a:pt x="87630" y="87154"/>
                </a:lnTo>
                <a:lnTo>
                  <a:pt x="87630" y="112395"/>
                </a:lnTo>
                <a:lnTo>
                  <a:pt x="103584" y="112395"/>
                </a:lnTo>
                <a:lnTo>
                  <a:pt x="103584" y="76597"/>
                </a:lnTo>
                <a:cubicBezTo>
                  <a:pt x="98792" y="68171"/>
                  <a:pt x="90107" y="62528"/>
                  <a:pt x="81122" y="58587"/>
                </a:cubicBezTo>
                <a:cubicBezTo>
                  <a:pt x="81127" y="58624"/>
                  <a:pt x="81133" y="58659"/>
                  <a:pt x="81137" y="58696"/>
                </a:cubicBezTo>
                <a:cubicBezTo>
                  <a:pt x="81384" y="60540"/>
                  <a:pt x="81528" y="62548"/>
                  <a:pt x="81317" y="64557"/>
                </a:cubicBezTo>
                <a:cubicBezTo>
                  <a:pt x="81105" y="66566"/>
                  <a:pt x="80574" y="68730"/>
                  <a:pt x="78843" y="70461"/>
                </a:cubicBezTo>
                <a:cubicBezTo>
                  <a:pt x="72933" y="76371"/>
                  <a:pt x="63989" y="78981"/>
                  <a:pt x="55150" y="78981"/>
                </a:cubicBezTo>
                <a:cubicBezTo>
                  <a:pt x="46311" y="78981"/>
                  <a:pt x="37367" y="76371"/>
                  <a:pt x="31457" y="70461"/>
                </a:cubicBezTo>
                <a:cubicBezTo>
                  <a:pt x="31457" y="70461"/>
                  <a:pt x="29725" y="68730"/>
                  <a:pt x="28983" y="64557"/>
                </a:cubicBezTo>
                <a:cubicBezTo>
                  <a:pt x="28771" y="62548"/>
                  <a:pt x="28916" y="60540"/>
                  <a:pt x="29162" y="58696"/>
                </a:cubicBezTo>
                <a:cubicBezTo>
                  <a:pt x="29168" y="58652"/>
                  <a:pt x="29175" y="58609"/>
                  <a:pt x="29181" y="58565"/>
                </a:cubicBezTo>
                <a:close/>
                <a:moveTo>
                  <a:pt x="43597" y="15745"/>
                </a:moveTo>
                <a:cubicBezTo>
                  <a:pt x="40215" y="15736"/>
                  <a:pt x="38269" y="16182"/>
                  <a:pt x="36849" y="16649"/>
                </a:cubicBezTo>
                <a:cubicBezTo>
                  <a:pt x="36445" y="16782"/>
                  <a:pt x="36086" y="16916"/>
                  <a:pt x="35745" y="17043"/>
                </a:cubicBezTo>
                <a:cubicBezTo>
                  <a:pt x="33841" y="20232"/>
                  <a:pt x="32804" y="23925"/>
                  <a:pt x="32794" y="27777"/>
                </a:cubicBezTo>
                <a:cubicBezTo>
                  <a:pt x="32796" y="30991"/>
                  <a:pt x="33762" y="35005"/>
                  <a:pt x="35322" y="38516"/>
                </a:cubicBezTo>
                <a:cubicBezTo>
                  <a:pt x="36882" y="42029"/>
                  <a:pt x="39091" y="45035"/>
                  <a:pt x="40912" y="46402"/>
                </a:cubicBezTo>
                <a:cubicBezTo>
                  <a:pt x="41383" y="46755"/>
                  <a:pt x="41778" y="47084"/>
                  <a:pt x="42166" y="47581"/>
                </a:cubicBezTo>
                <a:cubicBezTo>
                  <a:pt x="42007" y="49730"/>
                  <a:pt x="41849" y="51879"/>
                  <a:pt x="41690" y="54028"/>
                </a:cubicBezTo>
                <a:cubicBezTo>
                  <a:pt x="40008" y="54539"/>
                  <a:pt x="38270" y="55099"/>
                  <a:pt x="36505" y="55713"/>
                </a:cubicBezTo>
                <a:cubicBezTo>
                  <a:pt x="36255" y="56753"/>
                  <a:pt x="35966" y="58123"/>
                  <a:pt x="35771" y="59578"/>
                </a:cubicBezTo>
                <a:cubicBezTo>
                  <a:pt x="35569" y="61095"/>
                  <a:pt x="35489" y="62673"/>
                  <a:pt x="35614" y="63858"/>
                </a:cubicBezTo>
                <a:cubicBezTo>
                  <a:pt x="35739" y="65042"/>
                  <a:pt x="36107" y="65682"/>
                  <a:pt x="36171" y="65747"/>
                </a:cubicBezTo>
                <a:cubicBezTo>
                  <a:pt x="40319" y="69894"/>
                  <a:pt x="47682" y="72314"/>
                  <a:pt x="55150" y="72314"/>
                </a:cubicBezTo>
                <a:cubicBezTo>
                  <a:pt x="62618" y="72314"/>
                  <a:pt x="69981" y="69894"/>
                  <a:pt x="74129" y="65747"/>
                </a:cubicBezTo>
                <a:cubicBezTo>
                  <a:pt x="74129" y="65747"/>
                  <a:pt x="74193" y="65682"/>
                  <a:pt x="74686" y="63858"/>
                </a:cubicBezTo>
                <a:cubicBezTo>
                  <a:pt x="74811" y="62673"/>
                  <a:pt x="74731" y="61095"/>
                  <a:pt x="74529" y="59578"/>
                </a:cubicBezTo>
                <a:cubicBezTo>
                  <a:pt x="74335" y="58131"/>
                  <a:pt x="74048" y="56769"/>
                  <a:pt x="73799" y="55731"/>
                </a:cubicBezTo>
                <a:cubicBezTo>
                  <a:pt x="72017" y="55110"/>
                  <a:pt x="70261" y="54544"/>
                  <a:pt x="68562" y="54028"/>
                </a:cubicBezTo>
                <a:lnTo>
                  <a:pt x="67764" y="48011"/>
                </a:lnTo>
                <a:cubicBezTo>
                  <a:pt x="75925" y="42911"/>
                  <a:pt x="77455" y="36678"/>
                  <a:pt x="77458" y="27778"/>
                </a:cubicBezTo>
                <a:cubicBezTo>
                  <a:pt x="77450" y="24653"/>
                  <a:pt x="76765" y="21633"/>
                  <a:pt x="75491" y="18901"/>
                </a:cubicBezTo>
                <a:cubicBezTo>
                  <a:pt x="75009" y="19226"/>
                  <a:pt x="74538" y="19567"/>
                  <a:pt x="73978" y="19896"/>
                </a:cubicBezTo>
                <a:cubicBezTo>
                  <a:pt x="72595" y="20706"/>
                  <a:pt x="70666" y="21421"/>
                  <a:pt x="66656" y="21571"/>
                </a:cubicBezTo>
                <a:lnTo>
                  <a:pt x="66654" y="21571"/>
                </a:lnTo>
                <a:lnTo>
                  <a:pt x="66652" y="21571"/>
                </a:lnTo>
                <a:cubicBezTo>
                  <a:pt x="61507" y="21420"/>
                  <a:pt x="60134" y="20197"/>
                  <a:pt x="58186" y="18912"/>
                </a:cubicBezTo>
                <a:cubicBezTo>
                  <a:pt x="56239" y="17627"/>
                  <a:pt x="53706" y="16273"/>
                  <a:pt x="46179" y="15829"/>
                </a:cubicBezTo>
                <a:cubicBezTo>
                  <a:pt x="45234" y="15773"/>
                  <a:pt x="44377" y="15747"/>
                  <a:pt x="43597" y="15745"/>
                </a:cubicBezTo>
                <a:close/>
                <a:moveTo>
                  <a:pt x="55126" y="0"/>
                </a:moveTo>
                <a:cubicBezTo>
                  <a:pt x="72012" y="0"/>
                  <a:pt x="84091" y="12981"/>
                  <a:pt x="84125" y="27767"/>
                </a:cubicBezTo>
                <a:lnTo>
                  <a:pt x="84125" y="27771"/>
                </a:lnTo>
                <a:lnTo>
                  <a:pt x="84125" y="27775"/>
                </a:lnTo>
                <a:cubicBezTo>
                  <a:pt x="84123" y="35733"/>
                  <a:pt x="82370" y="43531"/>
                  <a:pt x="76429" y="49574"/>
                </a:cubicBezTo>
                <a:cubicBezTo>
                  <a:pt x="88600" y="53795"/>
                  <a:pt x="102687" y="60706"/>
                  <a:pt x="109860" y="74155"/>
                </a:cubicBezTo>
                <a:lnTo>
                  <a:pt x="110252" y="74891"/>
                </a:lnTo>
                <a:lnTo>
                  <a:pt x="110252" y="119063"/>
                </a:lnTo>
                <a:lnTo>
                  <a:pt x="0" y="119063"/>
                </a:lnTo>
                <a:lnTo>
                  <a:pt x="0" y="74891"/>
                </a:lnTo>
                <a:lnTo>
                  <a:pt x="392" y="74155"/>
                </a:lnTo>
                <a:cubicBezTo>
                  <a:pt x="7670" y="60510"/>
                  <a:pt x="22068" y="53590"/>
                  <a:pt x="34358" y="49385"/>
                </a:cubicBezTo>
                <a:cubicBezTo>
                  <a:pt x="32290" y="47121"/>
                  <a:pt x="30593" y="44296"/>
                  <a:pt x="29228" y="41223"/>
                </a:cubicBezTo>
                <a:cubicBezTo>
                  <a:pt x="27338" y="36966"/>
                  <a:pt x="26128" y="32247"/>
                  <a:pt x="26127" y="27775"/>
                </a:cubicBezTo>
                <a:lnTo>
                  <a:pt x="26127" y="27771"/>
                </a:lnTo>
                <a:lnTo>
                  <a:pt x="26127" y="27767"/>
                </a:lnTo>
                <a:cubicBezTo>
                  <a:pt x="26161" y="12981"/>
                  <a:pt x="38240" y="0"/>
                  <a:pt x="55126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i4" title="1;543.5;337.5;73.5;55.5;1.5;1.5"/>
          <p:cNvSpPr/>
          <p:nvPr/>
        </p:nvSpPr>
        <p:spPr>
          <a:xfrm>
            <a:off x="6435725" y="3933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Checkout Reply</a:t>
            </a:r>
          </a:p>
        </p:txBody>
      </p:sp>
      <p:sp>
        <p:nvSpPr>
          <p:cNvPr id="1373" name="i4-1" title="10;513.5;316.125;8.030079;5.320079;0;1.5"/>
          <p:cNvSpPr/>
          <p:nvPr/>
        </p:nvSpPr>
        <p:spPr>
          <a:xfrm>
            <a:off x="6470459" y="39810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7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29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7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2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i5" title="1;440;202.5;73.5;55.5;1.5;1.5"/>
          <p:cNvSpPr/>
          <p:nvPr/>
        </p:nvSpPr>
        <p:spPr>
          <a:xfrm>
            <a:off x="5121275" y="2219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On Loan Reply</a:t>
            </a:r>
          </a:p>
        </p:txBody>
      </p:sp>
      <p:sp>
        <p:nvSpPr>
          <p:cNvPr id="1377" name="i5-1" title="10;410;181.125;8.030079;5.320079;0;1.5"/>
          <p:cNvSpPr/>
          <p:nvPr/>
        </p:nvSpPr>
        <p:spPr>
          <a:xfrm>
            <a:off x="5156009" y="22665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6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6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i6" title="1;710;135;73.5;55.5;1.5;1.5"/>
          <p:cNvSpPr/>
          <p:nvPr/>
        </p:nvSpPr>
        <p:spPr>
          <a:xfrm>
            <a:off x="8550275" y="13620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Request Hold</a:t>
            </a:r>
          </a:p>
        </p:txBody>
      </p:sp>
      <p:sp>
        <p:nvSpPr>
          <p:cNvPr id="1384" name="i6-1" title="10;680;113.625;8.865827;8.869763;0;2.25"/>
          <p:cNvSpPr/>
          <p:nvPr/>
        </p:nvSpPr>
        <p:spPr>
          <a:xfrm>
            <a:off x="8579702" y="1386702"/>
            <a:ext cx="112596" cy="112646"/>
          </a:xfrm>
          <a:custGeom>
            <a:avLst/>
            <a:gdLst>
              <a:gd name="connsiteX0" fmla="*/ 65847 w 112596"/>
              <a:gd name="connsiteY0" fmla="*/ 57040 h 112646"/>
              <a:gd name="connsiteX1" fmla="*/ 57499 w 112596"/>
              <a:gd name="connsiteY1" fmla="*/ 65388 h 112646"/>
              <a:gd name="connsiteX2" fmla="*/ 65847 w 112596"/>
              <a:gd name="connsiteY2" fmla="*/ 73735 h 112646"/>
              <a:gd name="connsiteX3" fmla="*/ 74195 w 112596"/>
              <a:gd name="connsiteY3" fmla="*/ 65388 h 112646"/>
              <a:gd name="connsiteX4" fmla="*/ 65847 w 112596"/>
              <a:gd name="connsiteY4" fmla="*/ 57040 h 112646"/>
              <a:gd name="connsiteX5" fmla="*/ 65847 w 112596"/>
              <a:gd name="connsiteY5" fmla="*/ 50374 h 112646"/>
              <a:gd name="connsiteX6" fmla="*/ 80862 w 112596"/>
              <a:gd name="connsiteY6" fmla="*/ 65389 h 112646"/>
              <a:gd name="connsiteX7" fmla="*/ 65847 w 112596"/>
              <a:gd name="connsiteY7" fmla="*/ 80404 h 112646"/>
              <a:gd name="connsiteX8" fmla="*/ 50832 w 112596"/>
              <a:gd name="connsiteY8" fmla="*/ 65389 h 112646"/>
              <a:gd name="connsiteX9" fmla="*/ 65847 w 112596"/>
              <a:gd name="connsiteY9" fmla="*/ 50374 h 112646"/>
              <a:gd name="connsiteX10" fmla="*/ 62307 w 112596"/>
              <a:gd name="connsiteY10" fmla="*/ 25875 h 112646"/>
              <a:gd name="connsiteX11" fmla="*/ 62331 w 112596"/>
              <a:gd name="connsiteY11" fmla="*/ 35094 h 112646"/>
              <a:gd name="connsiteX12" fmla="*/ 59668 w 112596"/>
              <a:gd name="connsiteY12" fmla="*/ 35647 h 112646"/>
              <a:gd name="connsiteX13" fmla="*/ 48668 w 112596"/>
              <a:gd name="connsiteY13" fmla="*/ 40249 h 112646"/>
              <a:gd name="connsiteX14" fmla="*/ 46408 w 112596"/>
              <a:gd name="connsiteY14" fmla="*/ 41757 h 112646"/>
              <a:gd name="connsiteX15" fmla="*/ 39766 w 112596"/>
              <a:gd name="connsiteY15" fmla="*/ 35195 h 112646"/>
              <a:gd name="connsiteX16" fmla="*/ 34994 w 112596"/>
              <a:gd name="connsiteY16" fmla="*/ 39994 h 112646"/>
              <a:gd name="connsiteX17" fmla="*/ 41624 w 112596"/>
              <a:gd name="connsiteY17" fmla="*/ 46544 h 112646"/>
              <a:gd name="connsiteX18" fmla="*/ 40121 w 112596"/>
              <a:gd name="connsiteY18" fmla="*/ 48827 h 112646"/>
              <a:gd name="connsiteX19" fmla="*/ 35620 w 112596"/>
              <a:gd name="connsiteY19" fmla="*/ 59809 h 112646"/>
              <a:gd name="connsiteX20" fmla="*/ 35091 w 112596"/>
              <a:gd name="connsiteY20" fmla="*/ 62492 h 112646"/>
              <a:gd name="connsiteX21" fmla="*/ 25655 w 112596"/>
              <a:gd name="connsiteY21" fmla="*/ 62510 h 112646"/>
              <a:gd name="connsiteX22" fmla="*/ 25655 w 112596"/>
              <a:gd name="connsiteY22" fmla="*/ 69240 h 112646"/>
              <a:gd name="connsiteX23" fmla="*/ 35138 w 112596"/>
              <a:gd name="connsiteY23" fmla="*/ 69206 h 112646"/>
              <a:gd name="connsiteX24" fmla="*/ 35695 w 112596"/>
              <a:gd name="connsiteY24" fmla="*/ 71866 h 112646"/>
              <a:gd name="connsiteX25" fmla="*/ 40309 w 112596"/>
              <a:gd name="connsiteY25" fmla="*/ 82772 h 112646"/>
              <a:gd name="connsiteX26" fmla="*/ 41866 w 112596"/>
              <a:gd name="connsiteY26" fmla="*/ 85058 h 112646"/>
              <a:gd name="connsiteX27" fmla="*/ 35043 w 112596"/>
              <a:gd name="connsiteY27" fmla="*/ 91855 h 112646"/>
              <a:gd name="connsiteX28" fmla="*/ 39864 w 112596"/>
              <a:gd name="connsiteY28" fmla="*/ 96595 h 112646"/>
              <a:gd name="connsiteX29" fmla="*/ 46678 w 112596"/>
              <a:gd name="connsiteY29" fmla="*/ 89812 h 112646"/>
              <a:gd name="connsiteX30" fmla="*/ 48941 w 112596"/>
              <a:gd name="connsiteY30" fmla="*/ 91295 h 112646"/>
              <a:gd name="connsiteX31" fmla="*/ 59985 w 112596"/>
              <a:gd name="connsiteY31" fmla="*/ 95779 h 112646"/>
              <a:gd name="connsiteX32" fmla="*/ 62678 w 112596"/>
              <a:gd name="connsiteY32" fmla="*/ 96304 h 112646"/>
              <a:gd name="connsiteX33" fmla="*/ 62682 w 112596"/>
              <a:gd name="connsiteY33" fmla="*/ 105967 h 112646"/>
              <a:gd name="connsiteX34" fmla="*/ 69480 w 112596"/>
              <a:gd name="connsiteY34" fmla="*/ 105970 h 112646"/>
              <a:gd name="connsiteX35" fmla="*/ 69480 w 112596"/>
              <a:gd name="connsiteY35" fmla="*/ 96234 h 112646"/>
              <a:gd name="connsiteX36" fmla="*/ 72161 w 112596"/>
              <a:gd name="connsiteY36" fmla="*/ 95699 h 112646"/>
              <a:gd name="connsiteX37" fmla="*/ 83146 w 112596"/>
              <a:gd name="connsiteY37" fmla="*/ 91107 h 112646"/>
              <a:gd name="connsiteX38" fmla="*/ 85402 w 112596"/>
              <a:gd name="connsiteY38" fmla="*/ 89607 h 112646"/>
              <a:gd name="connsiteX39" fmla="*/ 92190 w 112596"/>
              <a:gd name="connsiteY39" fmla="*/ 96300 h 112646"/>
              <a:gd name="connsiteX40" fmla="*/ 96961 w 112596"/>
              <a:gd name="connsiteY40" fmla="*/ 91511 h 112646"/>
              <a:gd name="connsiteX41" fmla="*/ 90173 w 112596"/>
              <a:gd name="connsiteY41" fmla="*/ 84822 h 112646"/>
              <a:gd name="connsiteX42" fmla="*/ 91679 w 112596"/>
              <a:gd name="connsiteY42" fmla="*/ 82536 h 112646"/>
              <a:gd name="connsiteX43" fmla="*/ 96184 w 112596"/>
              <a:gd name="connsiteY43" fmla="*/ 71544 h 112646"/>
              <a:gd name="connsiteX44" fmla="*/ 96713 w 112596"/>
              <a:gd name="connsiteY44" fmla="*/ 68876 h 112646"/>
              <a:gd name="connsiteX45" fmla="*/ 105928 w 112596"/>
              <a:gd name="connsiteY45" fmla="*/ 68819 h 112646"/>
              <a:gd name="connsiteX46" fmla="*/ 105928 w 112596"/>
              <a:gd name="connsiteY46" fmla="*/ 62096 h 112646"/>
              <a:gd name="connsiteX47" fmla="*/ 96661 w 112596"/>
              <a:gd name="connsiteY47" fmla="*/ 62152 h 112646"/>
              <a:gd name="connsiteX48" fmla="*/ 96104 w 112596"/>
              <a:gd name="connsiteY48" fmla="*/ 59484 h 112646"/>
              <a:gd name="connsiteX49" fmla="*/ 91491 w 112596"/>
              <a:gd name="connsiteY49" fmla="*/ 48570 h 112646"/>
              <a:gd name="connsiteX50" fmla="*/ 89949 w 112596"/>
              <a:gd name="connsiteY50" fmla="*/ 46293 h 112646"/>
              <a:gd name="connsiteX51" fmla="*/ 96360 w 112596"/>
              <a:gd name="connsiteY51" fmla="*/ 39865 h 112646"/>
              <a:gd name="connsiteX52" fmla="*/ 91538 w 112596"/>
              <a:gd name="connsiteY52" fmla="*/ 35116 h 112646"/>
              <a:gd name="connsiteX53" fmla="*/ 85136 w 112596"/>
              <a:gd name="connsiteY53" fmla="*/ 41540 h 112646"/>
              <a:gd name="connsiteX54" fmla="*/ 82867 w 112596"/>
              <a:gd name="connsiteY54" fmla="*/ 40061 h 112646"/>
              <a:gd name="connsiteX55" fmla="*/ 71816 w 112596"/>
              <a:gd name="connsiteY55" fmla="*/ 35578 h 112646"/>
              <a:gd name="connsiteX56" fmla="*/ 69109 w 112596"/>
              <a:gd name="connsiteY56" fmla="*/ 35046 h 112646"/>
              <a:gd name="connsiteX57" fmla="*/ 69162 w 112596"/>
              <a:gd name="connsiteY57" fmla="*/ 25875 h 112646"/>
              <a:gd name="connsiteX58" fmla="*/ 55622 w 112596"/>
              <a:gd name="connsiteY58" fmla="*/ 19208 h 112646"/>
              <a:gd name="connsiteX59" fmla="*/ 75867 w 112596"/>
              <a:gd name="connsiteY59" fmla="*/ 19208 h 112646"/>
              <a:gd name="connsiteX60" fmla="*/ 75807 w 112596"/>
              <a:gd name="connsiteY60" fmla="*/ 29681 h 112646"/>
              <a:gd name="connsiteX61" fmla="*/ 84158 w 112596"/>
              <a:gd name="connsiteY61" fmla="*/ 33076 h 112646"/>
              <a:gd name="connsiteX62" fmla="*/ 91495 w 112596"/>
              <a:gd name="connsiteY62" fmla="*/ 25714 h 112646"/>
              <a:gd name="connsiteX63" fmla="*/ 105819 w 112596"/>
              <a:gd name="connsiteY63" fmla="*/ 39824 h 112646"/>
              <a:gd name="connsiteX64" fmla="*/ 98473 w 112596"/>
              <a:gd name="connsiteY64" fmla="*/ 47188 h 112646"/>
              <a:gd name="connsiteX65" fmla="*/ 101964 w 112596"/>
              <a:gd name="connsiteY65" fmla="*/ 55452 h 112646"/>
              <a:gd name="connsiteX66" fmla="*/ 112596 w 112596"/>
              <a:gd name="connsiteY66" fmla="*/ 55388 h 112646"/>
              <a:gd name="connsiteX67" fmla="*/ 112596 w 112596"/>
              <a:gd name="connsiteY67" fmla="*/ 75446 h 112646"/>
              <a:gd name="connsiteX68" fmla="*/ 102082 w 112596"/>
              <a:gd name="connsiteY68" fmla="*/ 75511 h 112646"/>
              <a:gd name="connsiteX69" fmla="*/ 98672 w 112596"/>
              <a:gd name="connsiteY69" fmla="*/ 83836 h 112646"/>
              <a:gd name="connsiteX70" fmla="*/ 106417 w 112596"/>
              <a:gd name="connsiteY70" fmla="*/ 91467 h 112646"/>
              <a:gd name="connsiteX71" fmla="*/ 92234 w 112596"/>
              <a:gd name="connsiteY71" fmla="*/ 105705 h 112646"/>
              <a:gd name="connsiteX72" fmla="*/ 84506 w 112596"/>
              <a:gd name="connsiteY72" fmla="*/ 98086 h 112646"/>
              <a:gd name="connsiteX73" fmla="*/ 76149 w 112596"/>
              <a:gd name="connsiteY73" fmla="*/ 101582 h 112646"/>
              <a:gd name="connsiteX74" fmla="*/ 76149 w 112596"/>
              <a:gd name="connsiteY74" fmla="*/ 112638 h 112646"/>
              <a:gd name="connsiteX75" fmla="*/ 56019 w 112596"/>
              <a:gd name="connsiteY75" fmla="*/ 112609 h 112646"/>
              <a:gd name="connsiteX76" fmla="*/ 56014 w 112596"/>
              <a:gd name="connsiteY76" fmla="*/ 101683 h 112646"/>
              <a:gd name="connsiteX77" fmla="*/ 47629 w 112596"/>
              <a:gd name="connsiteY77" fmla="*/ 98274 h 112646"/>
              <a:gd name="connsiteX78" fmla="*/ 39894 w 112596"/>
              <a:gd name="connsiteY78" fmla="*/ 105973 h 112646"/>
              <a:gd name="connsiteX79" fmla="*/ 25563 w 112596"/>
              <a:gd name="connsiteY79" fmla="*/ 91887 h 112646"/>
              <a:gd name="connsiteX80" fmla="*/ 33325 w 112596"/>
              <a:gd name="connsiteY80" fmla="*/ 84155 h 112646"/>
              <a:gd name="connsiteX81" fmla="*/ 29836 w 112596"/>
              <a:gd name="connsiteY81" fmla="*/ 75893 h 112646"/>
              <a:gd name="connsiteX82" fmla="*/ 18987 w 112596"/>
              <a:gd name="connsiteY82" fmla="*/ 75932 h 112646"/>
              <a:gd name="connsiteX83" fmla="*/ 18987 w 112596"/>
              <a:gd name="connsiteY83" fmla="*/ 55854 h 112646"/>
              <a:gd name="connsiteX84" fmla="*/ 29724 w 112596"/>
              <a:gd name="connsiteY84" fmla="*/ 55835 h 112646"/>
              <a:gd name="connsiteX85" fmla="*/ 33130 w 112596"/>
              <a:gd name="connsiteY85" fmla="*/ 47525 h 112646"/>
              <a:gd name="connsiteX86" fmla="*/ 25549 w 112596"/>
              <a:gd name="connsiteY86" fmla="*/ 40037 h 112646"/>
              <a:gd name="connsiteX87" fmla="*/ 39724 w 112596"/>
              <a:gd name="connsiteY87" fmla="*/ 25781 h 112646"/>
              <a:gd name="connsiteX88" fmla="*/ 47304 w 112596"/>
              <a:gd name="connsiteY88" fmla="*/ 33270 h 112646"/>
              <a:gd name="connsiteX89" fmla="*/ 55649 w 112596"/>
              <a:gd name="connsiteY89" fmla="*/ 29780 h 112646"/>
              <a:gd name="connsiteX90" fmla="*/ 36653 w 112596"/>
              <a:gd name="connsiteY90" fmla="*/ 0 h 112646"/>
              <a:gd name="connsiteX91" fmla="*/ 56881 w 112596"/>
              <a:gd name="connsiteY91" fmla="*/ 0 h 112646"/>
              <a:gd name="connsiteX92" fmla="*/ 56820 w 112596"/>
              <a:gd name="connsiteY92" fmla="*/ 10473 h 112646"/>
              <a:gd name="connsiteX93" fmla="*/ 68108 w 112596"/>
              <a:gd name="connsiteY93" fmla="*/ 15838 h 112646"/>
              <a:gd name="connsiteX94" fmla="*/ 52829 w 112596"/>
              <a:gd name="connsiteY94" fmla="*/ 15838 h 112646"/>
              <a:gd name="connsiteX95" fmla="*/ 50122 w 112596"/>
              <a:gd name="connsiteY95" fmla="*/ 15838 h 112646"/>
              <a:gd name="connsiteX96" fmla="*/ 50174 w 112596"/>
              <a:gd name="connsiteY96" fmla="*/ 6667 h 112646"/>
              <a:gd name="connsiteX97" fmla="*/ 43320 w 112596"/>
              <a:gd name="connsiteY97" fmla="*/ 6667 h 112646"/>
              <a:gd name="connsiteX98" fmla="*/ 43344 w 112596"/>
              <a:gd name="connsiteY98" fmla="*/ 15886 h 112646"/>
              <a:gd name="connsiteX99" fmla="*/ 40680 w 112596"/>
              <a:gd name="connsiteY99" fmla="*/ 16439 h 112646"/>
              <a:gd name="connsiteX100" fmla="*/ 29681 w 112596"/>
              <a:gd name="connsiteY100" fmla="*/ 21041 h 112646"/>
              <a:gd name="connsiteX101" fmla="*/ 27421 w 112596"/>
              <a:gd name="connsiteY101" fmla="*/ 22550 h 112646"/>
              <a:gd name="connsiteX102" fmla="*/ 20779 w 112596"/>
              <a:gd name="connsiteY102" fmla="*/ 15988 h 112646"/>
              <a:gd name="connsiteX103" fmla="*/ 16007 w 112596"/>
              <a:gd name="connsiteY103" fmla="*/ 20787 h 112646"/>
              <a:gd name="connsiteX104" fmla="*/ 22637 w 112596"/>
              <a:gd name="connsiteY104" fmla="*/ 27336 h 112646"/>
              <a:gd name="connsiteX105" fmla="*/ 21133 w 112596"/>
              <a:gd name="connsiteY105" fmla="*/ 29620 h 112646"/>
              <a:gd name="connsiteX106" fmla="*/ 16634 w 112596"/>
              <a:gd name="connsiteY106" fmla="*/ 40601 h 112646"/>
              <a:gd name="connsiteX107" fmla="*/ 16104 w 112596"/>
              <a:gd name="connsiteY107" fmla="*/ 43285 h 112646"/>
              <a:gd name="connsiteX108" fmla="*/ 6668 w 112596"/>
              <a:gd name="connsiteY108" fmla="*/ 43302 h 112646"/>
              <a:gd name="connsiteX109" fmla="*/ 6668 w 112596"/>
              <a:gd name="connsiteY109" fmla="*/ 50032 h 112646"/>
              <a:gd name="connsiteX110" fmla="*/ 16152 w 112596"/>
              <a:gd name="connsiteY110" fmla="*/ 49998 h 112646"/>
              <a:gd name="connsiteX111" fmla="*/ 16152 w 112596"/>
              <a:gd name="connsiteY111" fmla="*/ 67317 h 112646"/>
              <a:gd name="connsiteX112" fmla="*/ 10850 w 112596"/>
              <a:gd name="connsiteY112" fmla="*/ 56685 h 112646"/>
              <a:gd name="connsiteX113" fmla="*/ 0 w 112596"/>
              <a:gd name="connsiteY113" fmla="*/ 56724 h 112646"/>
              <a:gd name="connsiteX114" fmla="*/ 0 w 112596"/>
              <a:gd name="connsiteY114" fmla="*/ 36646 h 112646"/>
              <a:gd name="connsiteX115" fmla="*/ 10737 w 112596"/>
              <a:gd name="connsiteY115" fmla="*/ 36627 h 112646"/>
              <a:gd name="connsiteX116" fmla="*/ 14142 w 112596"/>
              <a:gd name="connsiteY116" fmla="*/ 28317 h 112646"/>
              <a:gd name="connsiteX117" fmla="*/ 6563 w 112596"/>
              <a:gd name="connsiteY117" fmla="*/ 20829 h 112646"/>
              <a:gd name="connsiteX118" fmla="*/ 20737 w 112596"/>
              <a:gd name="connsiteY118" fmla="*/ 6573 h 112646"/>
              <a:gd name="connsiteX119" fmla="*/ 28317 w 112596"/>
              <a:gd name="connsiteY119" fmla="*/ 14063 h 112646"/>
              <a:gd name="connsiteX120" fmla="*/ 36662 w 112596"/>
              <a:gd name="connsiteY120" fmla="*/ 10572 h 112646"/>
              <a:gd name="connsiteX121" fmla="*/ 36653 w 112596"/>
              <a:gd name="connsiteY121" fmla="*/ 0 h 11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2596" h="112646">
                <a:moveTo>
                  <a:pt x="65847" y="57040"/>
                </a:moveTo>
                <a:cubicBezTo>
                  <a:pt x="65847" y="57040"/>
                  <a:pt x="61197" y="57040"/>
                  <a:pt x="57499" y="65388"/>
                </a:cubicBezTo>
                <a:cubicBezTo>
                  <a:pt x="57499" y="65388"/>
                  <a:pt x="57499" y="70038"/>
                  <a:pt x="65847" y="73735"/>
                </a:cubicBezTo>
                <a:cubicBezTo>
                  <a:pt x="65847" y="73735"/>
                  <a:pt x="70496" y="73735"/>
                  <a:pt x="74195" y="65388"/>
                </a:cubicBezTo>
                <a:cubicBezTo>
                  <a:pt x="74195" y="60738"/>
                  <a:pt x="70496" y="57040"/>
                  <a:pt x="65847" y="57040"/>
                </a:cubicBezTo>
                <a:close/>
                <a:moveTo>
                  <a:pt x="65847" y="50374"/>
                </a:moveTo>
                <a:cubicBezTo>
                  <a:pt x="65847" y="50374"/>
                  <a:pt x="74100" y="50374"/>
                  <a:pt x="80862" y="65389"/>
                </a:cubicBezTo>
                <a:cubicBezTo>
                  <a:pt x="80862" y="65389"/>
                  <a:pt x="80862" y="73642"/>
                  <a:pt x="65847" y="80404"/>
                </a:cubicBezTo>
                <a:cubicBezTo>
                  <a:pt x="65847" y="80404"/>
                  <a:pt x="57594" y="80404"/>
                  <a:pt x="50832" y="65389"/>
                </a:cubicBezTo>
                <a:cubicBezTo>
                  <a:pt x="50832" y="57136"/>
                  <a:pt x="57594" y="50374"/>
                  <a:pt x="65847" y="50374"/>
                </a:cubicBezTo>
                <a:close/>
                <a:moveTo>
                  <a:pt x="62307" y="25875"/>
                </a:moveTo>
                <a:lnTo>
                  <a:pt x="62331" y="35094"/>
                </a:lnTo>
                <a:lnTo>
                  <a:pt x="59668" y="35647"/>
                </a:lnTo>
                <a:cubicBezTo>
                  <a:pt x="55796" y="36483"/>
                  <a:pt x="52126" y="37985"/>
                  <a:pt x="48668" y="40249"/>
                </a:cubicBezTo>
                <a:lnTo>
                  <a:pt x="46408" y="41757"/>
                </a:lnTo>
                <a:lnTo>
                  <a:pt x="39766" y="35195"/>
                </a:lnTo>
                <a:lnTo>
                  <a:pt x="34994" y="39994"/>
                </a:lnTo>
                <a:lnTo>
                  <a:pt x="41624" y="46544"/>
                </a:lnTo>
                <a:lnTo>
                  <a:pt x="40121" y="48827"/>
                </a:lnTo>
                <a:cubicBezTo>
                  <a:pt x="37923" y="52165"/>
                  <a:pt x="36393" y="55896"/>
                  <a:pt x="35620" y="59809"/>
                </a:cubicBezTo>
                <a:lnTo>
                  <a:pt x="35091" y="62492"/>
                </a:lnTo>
                <a:lnTo>
                  <a:pt x="25655" y="62510"/>
                </a:lnTo>
                <a:lnTo>
                  <a:pt x="25655" y="69240"/>
                </a:lnTo>
                <a:lnTo>
                  <a:pt x="35138" y="69206"/>
                </a:lnTo>
                <a:lnTo>
                  <a:pt x="35695" y="71866"/>
                </a:lnTo>
                <a:cubicBezTo>
                  <a:pt x="36544" y="75665"/>
                  <a:pt x="38043" y="79362"/>
                  <a:pt x="40309" y="82772"/>
                </a:cubicBezTo>
                <a:lnTo>
                  <a:pt x="41866" y="85058"/>
                </a:lnTo>
                <a:lnTo>
                  <a:pt x="35043" y="91855"/>
                </a:lnTo>
                <a:lnTo>
                  <a:pt x="39864" y="96595"/>
                </a:lnTo>
                <a:lnTo>
                  <a:pt x="46678" y="89812"/>
                </a:lnTo>
                <a:lnTo>
                  <a:pt x="48941" y="91295"/>
                </a:lnTo>
                <a:cubicBezTo>
                  <a:pt x="52287" y="93489"/>
                  <a:pt x="56048" y="95010"/>
                  <a:pt x="59985" y="95779"/>
                </a:cubicBezTo>
                <a:lnTo>
                  <a:pt x="62678" y="96304"/>
                </a:lnTo>
                <a:lnTo>
                  <a:pt x="62682" y="105967"/>
                </a:lnTo>
                <a:cubicBezTo>
                  <a:pt x="65649" y="105972"/>
                  <a:pt x="67648" y="105974"/>
                  <a:pt x="69480" y="105970"/>
                </a:cubicBezTo>
                <a:lnTo>
                  <a:pt x="69480" y="96234"/>
                </a:lnTo>
                <a:lnTo>
                  <a:pt x="72161" y="95699"/>
                </a:lnTo>
                <a:cubicBezTo>
                  <a:pt x="75943" y="94928"/>
                  <a:pt x="79690" y="93365"/>
                  <a:pt x="83146" y="91107"/>
                </a:cubicBezTo>
                <a:lnTo>
                  <a:pt x="85402" y="89607"/>
                </a:lnTo>
                <a:lnTo>
                  <a:pt x="92190" y="96300"/>
                </a:lnTo>
                <a:lnTo>
                  <a:pt x="96961" y="91511"/>
                </a:lnTo>
                <a:lnTo>
                  <a:pt x="90173" y="84822"/>
                </a:lnTo>
                <a:lnTo>
                  <a:pt x="91679" y="82536"/>
                </a:lnTo>
                <a:cubicBezTo>
                  <a:pt x="93880" y="79192"/>
                  <a:pt x="95406" y="75462"/>
                  <a:pt x="96184" y="71544"/>
                </a:cubicBezTo>
                <a:lnTo>
                  <a:pt x="96713" y="68876"/>
                </a:lnTo>
                <a:lnTo>
                  <a:pt x="105928" y="68819"/>
                </a:lnTo>
                <a:lnTo>
                  <a:pt x="105928" y="62096"/>
                </a:lnTo>
                <a:lnTo>
                  <a:pt x="96661" y="62152"/>
                </a:lnTo>
                <a:lnTo>
                  <a:pt x="96104" y="59484"/>
                </a:lnTo>
                <a:cubicBezTo>
                  <a:pt x="95256" y="55681"/>
                  <a:pt x="93755" y="51987"/>
                  <a:pt x="91491" y="48570"/>
                </a:cubicBezTo>
                <a:lnTo>
                  <a:pt x="89949" y="46293"/>
                </a:lnTo>
                <a:lnTo>
                  <a:pt x="96360" y="39865"/>
                </a:lnTo>
                <a:lnTo>
                  <a:pt x="91538" y="35116"/>
                </a:lnTo>
                <a:lnTo>
                  <a:pt x="85136" y="41540"/>
                </a:lnTo>
                <a:lnTo>
                  <a:pt x="82867" y="40061"/>
                </a:lnTo>
                <a:cubicBezTo>
                  <a:pt x="79515" y="37877"/>
                  <a:pt x="75747" y="36349"/>
                  <a:pt x="71816" y="35578"/>
                </a:cubicBezTo>
                <a:lnTo>
                  <a:pt x="69109" y="35046"/>
                </a:lnTo>
                <a:lnTo>
                  <a:pt x="69162" y="25875"/>
                </a:lnTo>
                <a:close/>
                <a:moveTo>
                  <a:pt x="55622" y="19208"/>
                </a:moveTo>
                <a:lnTo>
                  <a:pt x="75867" y="19208"/>
                </a:lnTo>
                <a:lnTo>
                  <a:pt x="75807" y="29681"/>
                </a:lnTo>
                <a:cubicBezTo>
                  <a:pt x="78715" y="30477"/>
                  <a:pt x="81520" y="31617"/>
                  <a:pt x="84158" y="33076"/>
                </a:cubicBezTo>
                <a:lnTo>
                  <a:pt x="91495" y="25714"/>
                </a:lnTo>
                <a:lnTo>
                  <a:pt x="105819" y="39824"/>
                </a:lnTo>
                <a:lnTo>
                  <a:pt x="98473" y="47188"/>
                </a:lnTo>
                <a:cubicBezTo>
                  <a:pt x="99943" y="49772"/>
                  <a:pt x="101110" y="52472"/>
                  <a:pt x="101964" y="55452"/>
                </a:cubicBezTo>
                <a:lnTo>
                  <a:pt x="112596" y="55388"/>
                </a:lnTo>
                <a:lnTo>
                  <a:pt x="112596" y="75446"/>
                </a:lnTo>
                <a:lnTo>
                  <a:pt x="102082" y="75511"/>
                </a:lnTo>
                <a:cubicBezTo>
                  <a:pt x="101284" y="78411"/>
                  <a:pt x="100140" y="81204"/>
                  <a:pt x="98672" y="83836"/>
                </a:cubicBezTo>
                <a:lnTo>
                  <a:pt x="106417" y="91467"/>
                </a:lnTo>
                <a:lnTo>
                  <a:pt x="92234" y="105705"/>
                </a:lnTo>
                <a:lnTo>
                  <a:pt x="84506" y="98086"/>
                </a:lnTo>
                <a:cubicBezTo>
                  <a:pt x="81911" y="99539"/>
                  <a:pt x="79156" y="100734"/>
                  <a:pt x="76149" y="101582"/>
                </a:cubicBezTo>
                <a:lnTo>
                  <a:pt x="76149" y="112638"/>
                </a:lnTo>
                <a:cubicBezTo>
                  <a:pt x="70255" y="112638"/>
                  <a:pt x="62914" y="112669"/>
                  <a:pt x="56019" y="112609"/>
                </a:cubicBezTo>
                <a:lnTo>
                  <a:pt x="56014" y="101683"/>
                </a:lnTo>
                <a:cubicBezTo>
                  <a:pt x="53094" y="100888"/>
                  <a:pt x="50278" y="99745"/>
                  <a:pt x="47629" y="98274"/>
                </a:cubicBezTo>
                <a:lnTo>
                  <a:pt x="39894" y="105973"/>
                </a:lnTo>
                <a:lnTo>
                  <a:pt x="25563" y="91887"/>
                </a:lnTo>
                <a:lnTo>
                  <a:pt x="33325" y="84155"/>
                </a:lnTo>
                <a:cubicBezTo>
                  <a:pt x="31874" y="81589"/>
                  <a:pt x="30690" y="78870"/>
                  <a:pt x="29836" y="75893"/>
                </a:cubicBezTo>
                <a:lnTo>
                  <a:pt x="18987" y="75932"/>
                </a:lnTo>
                <a:lnTo>
                  <a:pt x="18987" y="55854"/>
                </a:lnTo>
                <a:lnTo>
                  <a:pt x="29724" y="55835"/>
                </a:lnTo>
                <a:cubicBezTo>
                  <a:pt x="30522" y="52938"/>
                  <a:pt x="31665" y="50149"/>
                  <a:pt x="33130" y="47525"/>
                </a:cubicBezTo>
                <a:lnTo>
                  <a:pt x="25549" y="40037"/>
                </a:lnTo>
                <a:lnTo>
                  <a:pt x="39724" y="25781"/>
                </a:lnTo>
                <a:lnTo>
                  <a:pt x="47304" y="33270"/>
                </a:lnTo>
                <a:cubicBezTo>
                  <a:pt x="49898" y="31816"/>
                  <a:pt x="52644" y="30630"/>
                  <a:pt x="55649" y="29780"/>
                </a:cubicBezTo>
                <a:close/>
                <a:moveTo>
                  <a:pt x="36653" y="0"/>
                </a:moveTo>
                <a:cubicBezTo>
                  <a:pt x="43558" y="0"/>
                  <a:pt x="49413" y="0"/>
                  <a:pt x="56881" y="0"/>
                </a:cubicBezTo>
                <a:lnTo>
                  <a:pt x="56820" y="10473"/>
                </a:lnTo>
                <a:cubicBezTo>
                  <a:pt x="59429" y="11204"/>
                  <a:pt x="66421" y="13824"/>
                  <a:pt x="68108" y="15838"/>
                </a:cubicBezTo>
                <a:lnTo>
                  <a:pt x="52829" y="15838"/>
                </a:lnTo>
                <a:lnTo>
                  <a:pt x="50122" y="15838"/>
                </a:lnTo>
                <a:lnTo>
                  <a:pt x="50174" y="6667"/>
                </a:lnTo>
                <a:lnTo>
                  <a:pt x="43320" y="6667"/>
                </a:lnTo>
                <a:lnTo>
                  <a:pt x="43344" y="15886"/>
                </a:lnTo>
                <a:lnTo>
                  <a:pt x="40680" y="16439"/>
                </a:lnTo>
                <a:cubicBezTo>
                  <a:pt x="36913" y="17235"/>
                  <a:pt x="33135" y="18762"/>
                  <a:pt x="29681" y="21041"/>
                </a:cubicBezTo>
                <a:lnTo>
                  <a:pt x="27421" y="22550"/>
                </a:lnTo>
                <a:lnTo>
                  <a:pt x="20779" y="15988"/>
                </a:lnTo>
                <a:lnTo>
                  <a:pt x="16007" y="20787"/>
                </a:lnTo>
                <a:lnTo>
                  <a:pt x="22637" y="27336"/>
                </a:lnTo>
                <a:lnTo>
                  <a:pt x="21133" y="29620"/>
                </a:lnTo>
                <a:cubicBezTo>
                  <a:pt x="18936" y="32958"/>
                  <a:pt x="17406" y="36688"/>
                  <a:pt x="16634" y="40601"/>
                </a:cubicBezTo>
                <a:lnTo>
                  <a:pt x="16104" y="43285"/>
                </a:lnTo>
                <a:lnTo>
                  <a:pt x="6668" y="43302"/>
                </a:lnTo>
                <a:lnTo>
                  <a:pt x="6668" y="50032"/>
                </a:lnTo>
                <a:lnTo>
                  <a:pt x="16152" y="49998"/>
                </a:lnTo>
                <a:lnTo>
                  <a:pt x="16152" y="67317"/>
                </a:lnTo>
                <a:cubicBezTo>
                  <a:pt x="14001" y="64155"/>
                  <a:pt x="11842" y="60619"/>
                  <a:pt x="10850" y="56685"/>
                </a:cubicBezTo>
                <a:lnTo>
                  <a:pt x="0" y="56724"/>
                </a:lnTo>
                <a:lnTo>
                  <a:pt x="0" y="36646"/>
                </a:lnTo>
                <a:lnTo>
                  <a:pt x="10737" y="36627"/>
                </a:lnTo>
                <a:cubicBezTo>
                  <a:pt x="11535" y="33730"/>
                  <a:pt x="12678" y="30941"/>
                  <a:pt x="14142" y="28317"/>
                </a:cubicBezTo>
                <a:lnTo>
                  <a:pt x="6563" y="20829"/>
                </a:lnTo>
                <a:lnTo>
                  <a:pt x="20737" y="6573"/>
                </a:lnTo>
                <a:lnTo>
                  <a:pt x="28317" y="14063"/>
                </a:lnTo>
                <a:cubicBezTo>
                  <a:pt x="30910" y="12609"/>
                  <a:pt x="33657" y="11422"/>
                  <a:pt x="36662" y="10572"/>
                </a:cubicBezTo>
                <a:cubicBezTo>
                  <a:pt x="36653" y="7048"/>
                  <a:pt x="36648" y="3524"/>
                  <a:pt x="36653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i7" title="1;813.5;135;73.5;55.5;1.5;1.5"/>
          <p:cNvSpPr/>
          <p:nvPr/>
        </p:nvSpPr>
        <p:spPr>
          <a:xfrm>
            <a:off x="9864725" y="13620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Hold Reply</a:t>
            </a:r>
          </a:p>
        </p:txBody>
      </p:sp>
      <p:sp>
        <p:nvSpPr>
          <p:cNvPr id="1388" name="i7-1" title="10;783.5;113.625;8.030079;5.320079;0;1.5"/>
          <p:cNvSpPr/>
          <p:nvPr/>
        </p:nvSpPr>
        <p:spPr>
          <a:xfrm>
            <a:off x="9899459" y="1409255"/>
            <a:ext cx="101982" cy="67565"/>
          </a:xfrm>
          <a:custGeom>
            <a:avLst/>
            <a:gdLst>
              <a:gd name="connsiteX0" fmla="*/ 127 w 101982"/>
              <a:gd name="connsiteY0" fmla="*/ 10669 h 67565"/>
              <a:gd name="connsiteX1" fmla="*/ 50927 w 101982"/>
              <a:gd name="connsiteY1" fmla="*/ 39116 h 67565"/>
              <a:gd name="connsiteX2" fmla="*/ 101982 w 101982"/>
              <a:gd name="connsiteY2" fmla="*/ 10669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9"/>
                </a:moveTo>
                <a:lnTo>
                  <a:pt x="50927" y="39116"/>
                </a:lnTo>
                <a:lnTo>
                  <a:pt x="101982" y="10669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i8" title="1;710;202.5;73.5;55.5;1.5;1.5"/>
          <p:cNvSpPr/>
          <p:nvPr/>
        </p:nvSpPr>
        <p:spPr>
          <a:xfrm>
            <a:off x="8550275" y="2219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Cancel Request</a:t>
            </a:r>
          </a:p>
        </p:txBody>
      </p:sp>
      <p:sp>
        <p:nvSpPr>
          <p:cNvPr id="1392" name="i8-1" title="10;680;181.125;8.030079;5.320079;0;1.5"/>
          <p:cNvSpPr/>
          <p:nvPr/>
        </p:nvSpPr>
        <p:spPr>
          <a:xfrm>
            <a:off x="8585009" y="22665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6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30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6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3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i9" title="3;80;202.5;22.5;22.5;1.5;1.5"/>
          <p:cNvSpPr/>
          <p:nvPr/>
        </p:nvSpPr>
        <p:spPr>
          <a:xfrm>
            <a:off x="873125" y="242887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i9-1" title="10;80;183;45.93236;10.45685;0;1.5"/>
          <p:cNvSpPr/>
          <p:nvPr/>
        </p:nvSpPr>
        <p:spPr>
          <a:xfrm>
            <a:off x="724329" y="2257699"/>
            <a:ext cx="58334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Start Event</a:t>
            </a:r>
          </a:p>
        </p:txBody>
      </p:sp>
      <p:sp>
        <p:nvSpPr>
          <p:cNvPr id="1157" name="i10" title="3;530;67.5;23.25;23.25;.75;1.5"/>
          <p:cNvSpPr/>
          <p:nvPr/>
        </p:nvSpPr>
        <p:spPr>
          <a:xfrm>
            <a:off x="6583363" y="70961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i10-2" title="3;530;67.5;20.25;20.25;.75;1.5"/>
          <p:cNvSpPr/>
          <p:nvPr/>
        </p:nvSpPr>
        <p:spPr>
          <a:xfrm>
            <a:off x="6602413" y="7286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i10-3" title="10;530;48;48.11961;10.45685;0;1.5"/>
          <p:cNvSpPr/>
          <p:nvPr/>
        </p:nvSpPr>
        <p:spPr>
          <a:xfrm>
            <a:off x="6425440" y="543199"/>
            <a:ext cx="61111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Two Weeks</a:t>
            </a:r>
          </a:p>
        </p:txBody>
      </p:sp>
      <p:sp>
        <p:nvSpPr>
          <p:cNvPr id="1414" name="i10-1" title="10;530.45;67.5;15.79039;15.79882;0;1.5"/>
          <p:cNvSpPr/>
          <p:nvPr/>
        </p:nvSpPr>
        <p:spPr>
          <a:xfrm>
            <a:off x="6632531" y="756499"/>
            <a:ext cx="200538" cy="200645"/>
          </a:xfrm>
          <a:custGeom>
            <a:avLst/>
            <a:gdLst>
              <a:gd name="connsiteX0" fmla="*/ 98112 w 200538"/>
              <a:gd name="connsiteY0" fmla="*/ 182165 h 200645"/>
              <a:gd name="connsiteX1" fmla="*/ 102556 w 200538"/>
              <a:gd name="connsiteY1" fmla="*/ 182165 h 200645"/>
              <a:gd name="connsiteX2" fmla="*/ 102556 w 200538"/>
              <a:gd name="connsiteY2" fmla="*/ 194846 h 200645"/>
              <a:gd name="connsiteX3" fmla="*/ 98112 w 200538"/>
              <a:gd name="connsiteY3" fmla="*/ 194846 h 200645"/>
              <a:gd name="connsiteX4" fmla="*/ 60930 w 200538"/>
              <a:gd name="connsiteY4" fmla="*/ 169494 h 200645"/>
              <a:gd name="connsiteX5" fmla="*/ 61719 w 200538"/>
              <a:gd name="connsiteY5" fmla="*/ 172446 h 200645"/>
              <a:gd name="connsiteX6" fmla="*/ 55003 w 200538"/>
              <a:gd name="connsiteY6" fmla="*/ 183323 h 200645"/>
              <a:gd name="connsiteX7" fmla="*/ 51164 w 200538"/>
              <a:gd name="connsiteY7" fmla="*/ 181080 h 200645"/>
              <a:gd name="connsiteX8" fmla="*/ 57880 w 200538"/>
              <a:gd name="connsiteY8" fmla="*/ 170203 h 200645"/>
              <a:gd name="connsiteX9" fmla="*/ 57882 w 200538"/>
              <a:gd name="connsiteY9" fmla="*/ 170202 h 200645"/>
              <a:gd name="connsiteX10" fmla="*/ 60930 w 200538"/>
              <a:gd name="connsiteY10" fmla="*/ 169494 h 200645"/>
              <a:gd name="connsiteX11" fmla="*/ 140217 w 200538"/>
              <a:gd name="connsiteY11" fmla="*/ 169087 h 200645"/>
              <a:gd name="connsiteX12" fmla="*/ 143186 w 200538"/>
              <a:gd name="connsiteY12" fmla="*/ 169840 h 200645"/>
              <a:gd name="connsiteX13" fmla="*/ 149503 w 200538"/>
              <a:gd name="connsiteY13" fmla="*/ 181080 h 200645"/>
              <a:gd name="connsiteX14" fmla="*/ 145665 w 200538"/>
              <a:gd name="connsiteY14" fmla="*/ 183324 h 200645"/>
              <a:gd name="connsiteX15" fmla="*/ 139348 w 200538"/>
              <a:gd name="connsiteY15" fmla="*/ 172083 h 200645"/>
              <a:gd name="connsiteX16" fmla="*/ 139350 w 200538"/>
              <a:gd name="connsiteY16" fmla="*/ 172085 h 200645"/>
              <a:gd name="connsiteX17" fmla="*/ 140217 w 200538"/>
              <a:gd name="connsiteY17" fmla="*/ 169087 h 200645"/>
              <a:gd name="connsiteX18" fmla="*/ 170227 w 200538"/>
              <a:gd name="connsiteY18" fmla="*/ 143324 h 200645"/>
              <a:gd name="connsiteX19" fmla="*/ 170227 w 200538"/>
              <a:gd name="connsiteY19" fmla="*/ 143324 h 200645"/>
              <a:gd name="connsiteX20" fmla="*/ 170226 w 200538"/>
              <a:gd name="connsiteY20" fmla="*/ 143326 h 200645"/>
              <a:gd name="connsiteX21" fmla="*/ 172471 w 200538"/>
              <a:gd name="connsiteY21" fmla="*/ 139486 h 200645"/>
              <a:gd name="connsiteX22" fmla="*/ 183312 w 200538"/>
              <a:gd name="connsiteY22" fmla="*/ 145678 h 200645"/>
              <a:gd name="connsiteX23" fmla="*/ 181069 w 200538"/>
              <a:gd name="connsiteY23" fmla="*/ 149516 h 200645"/>
              <a:gd name="connsiteX24" fmla="*/ 170227 w 200538"/>
              <a:gd name="connsiteY24" fmla="*/ 143324 h 200645"/>
              <a:gd name="connsiteX25" fmla="*/ 28356 w 200538"/>
              <a:gd name="connsiteY25" fmla="*/ 139117 h 200645"/>
              <a:gd name="connsiteX26" fmla="*/ 30599 w 200538"/>
              <a:gd name="connsiteY26" fmla="*/ 142957 h 200645"/>
              <a:gd name="connsiteX27" fmla="*/ 19598 w 200538"/>
              <a:gd name="connsiteY27" fmla="*/ 149513 h 200645"/>
              <a:gd name="connsiteX28" fmla="*/ 17355 w 200538"/>
              <a:gd name="connsiteY28" fmla="*/ 145675 h 200645"/>
              <a:gd name="connsiteX29" fmla="*/ 28356 w 200538"/>
              <a:gd name="connsiteY29" fmla="*/ 139119 h 200645"/>
              <a:gd name="connsiteX30" fmla="*/ 2220 w 200538"/>
              <a:gd name="connsiteY30" fmla="*/ 100343 h 200645"/>
              <a:gd name="connsiteX31" fmla="*/ 2223 w 200538"/>
              <a:gd name="connsiteY31" fmla="*/ 100343 h 200645"/>
              <a:gd name="connsiteX32" fmla="*/ 2221 w 200538"/>
              <a:gd name="connsiteY32" fmla="*/ 100344 h 200645"/>
              <a:gd name="connsiteX33" fmla="*/ 2220 w 200538"/>
              <a:gd name="connsiteY33" fmla="*/ 100344 h 200645"/>
              <a:gd name="connsiteX34" fmla="*/ 182122 w 200538"/>
              <a:gd name="connsiteY34" fmla="*/ 98123 h 200645"/>
              <a:gd name="connsiteX35" fmla="*/ 194834 w 200538"/>
              <a:gd name="connsiteY35" fmla="*/ 98123 h 200645"/>
              <a:gd name="connsiteX36" fmla="*/ 194834 w 200538"/>
              <a:gd name="connsiteY36" fmla="*/ 102568 h 200645"/>
              <a:gd name="connsiteX37" fmla="*/ 182122 w 200538"/>
              <a:gd name="connsiteY37" fmla="*/ 102568 h 200645"/>
              <a:gd name="connsiteX38" fmla="*/ 182122 w 200538"/>
              <a:gd name="connsiteY38" fmla="*/ 98123 h 200645"/>
              <a:gd name="connsiteX39" fmla="*/ 5834 w 200538"/>
              <a:gd name="connsiteY39" fmla="*/ 98123 h 200645"/>
              <a:gd name="connsiteX40" fmla="*/ 18322 w 200538"/>
              <a:gd name="connsiteY40" fmla="*/ 98123 h 200645"/>
              <a:gd name="connsiteX41" fmla="*/ 18322 w 200538"/>
              <a:gd name="connsiteY41" fmla="*/ 102568 h 200645"/>
              <a:gd name="connsiteX42" fmla="*/ 5834 w 200538"/>
              <a:gd name="connsiteY42" fmla="*/ 102568 h 200645"/>
              <a:gd name="connsiteX43" fmla="*/ 5834 w 200538"/>
              <a:gd name="connsiteY43" fmla="*/ 98123 h 200645"/>
              <a:gd name="connsiteX44" fmla="*/ 99383 w 200538"/>
              <a:gd name="connsiteY44" fmla="*/ 96700 h 200645"/>
              <a:gd name="connsiteX45" fmla="*/ 101099 w 200538"/>
              <a:gd name="connsiteY45" fmla="*/ 99670 h 200645"/>
              <a:gd name="connsiteX46" fmla="*/ 101104 w 200538"/>
              <a:gd name="connsiteY46" fmla="*/ 99671 h 200645"/>
              <a:gd name="connsiteX47" fmla="*/ 99572 w 200538"/>
              <a:gd name="connsiteY47" fmla="*/ 100563 h 200645"/>
              <a:gd name="connsiteX48" fmla="*/ 99383 w 200538"/>
              <a:gd name="connsiteY48" fmla="*/ 100563 h 200645"/>
              <a:gd name="connsiteX49" fmla="*/ 99383 w 200538"/>
              <a:gd name="connsiteY49" fmla="*/ 95825 h 200645"/>
              <a:gd name="connsiteX50" fmla="*/ 99383 w 200538"/>
              <a:gd name="connsiteY50" fmla="*/ 96700 h 200645"/>
              <a:gd name="connsiteX51" fmla="*/ 99063 w 200538"/>
              <a:gd name="connsiteY51" fmla="*/ 96146 h 200645"/>
              <a:gd name="connsiteX52" fmla="*/ 101605 w 200538"/>
              <a:gd name="connsiteY52" fmla="*/ 95433 h 200645"/>
              <a:gd name="connsiteX53" fmla="*/ 106402 w 200538"/>
              <a:gd name="connsiteY53" fmla="*/ 100230 h 200645"/>
              <a:gd name="connsiteX54" fmla="*/ 100846 w 200538"/>
              <a:gd name="connsiteY54" fmla="*/ 105786 h 200645"/>
              <a:gd name="connsiteX55" fmla="*/ 100534 w 200538"/>
              <a:gd name="connsiteY55" fmla="*/ 105786 h 200645"/>
              <a:gd name="connsiteX56" fmla="*/ 94978 w 200538"/>
              <a:gd name="connsiteY56" fmla="*/ 100230 h 200645"/>
              <a:gd name="connsiteX57" fmla="*/ 97436 w 200538"/>
              <a:gd name="connsiteY57" fmla="*/ 97773 h 200645"/>
              <a:gd name="connsiteX58" fmla="*/ 99180 w 200538"/>
              <a:gd name="connsiteY58" fmla="*/ 100791 h 200645"/>
              <a:gd name="connsiteX59" fmla="*/ 99572 w 200538"/>
              <a:gd name="connsiteY59" fmla="*/ 100563 h 200645"/>
              <a:gd name="connsiteX60" fmla="*/ 101605 w 200538"/>
              <a:gd name="connsiteY60" fmla="*/ 100563 h 200645"/>
              <a:gd name="connsiteX61" fmla="*/ 19599 w 200538"/>
              <a:gd name="connsiteY61" fmla="*/ 51178 h 200645"/>
              <a:gd name="connsiteX62" fmla="*/ 30760 w 200538"/>
              <a:gd name="connsiteY62" fmla="*/ 57380 h 200645"/>
              <a:gd name="connsiteX63" fmla="*/ 30760 w 200538"/>
              <a:gd name="connsiteY63" fmla="*/ 57382 h 200645"/>
              <a:gd name="connsiteX64" fmla="*/ 28517 w 200538"/>
              <a:gd name="connsiteY64" fmla="*/ 61218 h 200645"/>
              <a:gd name="connsiteX65" fmla="*/ 17355 w 200538"/>
              <a:gd name="connsiteY65" fmla="*/ 55017 h 200645"/>
              <a:gd name="connsiteX66" fmla="*/ 19599 w 200538"/>
              <a:gd name="connsiteY66" fmla="*/ 51178 h 200645"/>
              <a:gd name="connsiteX67" fmla="*/ 181070 w 200538"/>
              <a:gd name="connsiteY67" fmla="*/ 51177 h 200645"/>
              <a:gd name="connsiteX68" fmla="*/ 183313 w 200538"/>
              <a:gd name="connsiteY68" fmla="*/ 55016 h 200645"/>
              <a:gd name="connsiteX69" fmla="*/ 172312 w 200538"/>
              <a:gd name="connsiteY69" fmla="*/ 61572 h 200645"/>
              <a:gd name="connsiteX70" fmla="*/ 172313 w 200538"/>
              <a:gd name="connsiteY70" fmla="*/ 61574 h 200645"/>
              <a:gd name="connsiteX71" fmla="*/ 170069 w 200538"/>
              <a:gd name="connsiteY71" fmla="*/ 57733 h 200645"/>
              <a:gd name="connsiteX72" fmla="*/ 181070 w 200538"/>
              <a:gd name="connsiteY72" fmla="*/ 51177 h 200645"/>
              <a:gd name="connsiteX73" fmla="*/ 99383 w 200538"/>
              <a:gd name="connsiteY73" fmla="*/ 50637 h 200645"/>
              <a:gd name="connsiteX74" fmla="*/ 101605 w 200538"/>
              <a:gd name="connsiteY74" fmla="*/ 50637 h 200645"/>
              <a:gd name="connsiteX75" fmla="*/ 101605 w 200538"/>
              <a:gd name="connsiteY75" fmla="*/ 95433 h 200645"/>
              <a:gd name="connsiteX76" fmla="*/ 100846 w 200538"/>
              <a:gd name="connsiteY76" fmla="*/ 94674 h 200645"/>
              <a:gd name="connsiteX77" fmla="*/ 100534 w 200538"/>
              <a:gd name="connsiteY77" fmla="*/ 94674 h 200645"/>
              <a:gd name="connsiteX78" fmla="*/ 99383 w 200538"/>
              <a:gd name="connsiteY78" fmla="*/ 95825 h 200645"/>
              <a:gd name="connsiteX79" fmla="*/ 65545 w 200538"/>
              <a:gd name="connsiteY79" fmla="*/ 38150 h 200645"/>
              <a:gd name="connsiteX80" fmla="*/ 68179 w 200538"/>
              <a:gd name="connsiteY80" fmla="*/ 42707 h 200645"/>
              <a:gd name="connsiteX81" fmla="*/ 99063 w 200538"/>
              <a:gd name="connsiteY81" fmla="*/ 96146 h 200645"/>
              <a:gd name="connsiteX82" fmla="*/ 97436 w 200538"/>
              <a:gd name="connsiteY82" fmla="*/ 97773 h 200645"/>
              <a:gd name="connsiteX83" fmla="*/ 96546 w 200538"/>
              <a:gd name="connsiteY83" fmla="*/ 96234 h 200645"/>
              <a:gd name="connsiteX84" fmla="*/ 63626 w 200538"/>
              <a:gd name="connsiteY84" fmla="*/ 39272 h 200645"/>
              <a:gd name="connsiteX85" fmla="*/ 65545 w 200538"/>
              <a:gd name="connsiteY85" fmla="*/ 38150 h 200645"/>
              <a:gd name="connsiteX86" fmla="*/ 143505 w 200538"/>
              <a:gd name="connsiteY86" fmla="*/ 30725 h 200645"/>
              <a:gd name="connsiteX87" fmla="*/ 143507 w 200538"/>
              <a:gd name="connsiteY87" fmla="*/ 30726 h 200645"/>
              <a:gd name="connsiteX88" fmla="*/ 143504 w 200538"/>
              <a:gd name="connsiteY88" fmla="*/ 30726 h 200645"/>
              <a:gd name="connsiteX89" fmla="*/ 52026 w 200538"/>
              <a:gd name="connsiteY89" fmla="*/ 16615 h 200645"/>
              <a:gd name="connsiteX90" fmla="*/ 55003 w 200538"/>
              <a:gd name="connsiteY90" fmla="*/ 17367 h 200645"/>
              <a:gd name="connsiteX91" fmla="*/ 61081 w 200538"/>
              <a:gd name="connsiteY91" fmla="*/ 28128 h 200645"/>
              <a:gd name="connsiteX92" fmla="*/ 61078 w 200538"/>
              <a:gd name="connsiteY92" fmla="*/ 28128 h 200645"/>
              <a:gd name="connsiteX93" fmla="*/ 57242 w 200538"/>
              <a:gd name="connsiteY93" fmla="*/ 30372 h 200645"/>
              <a:gd name="connsiteX94" fmla="*/ 51166 w 200538"/>
              <a:gd name="connsiteY94" fmla="*/ 19610 h 200645"/>
              <a:gd name="connsiteX95" fmla="*/ 52026 w 200538"/>
              <a:gd name="connsiteY95" fmla="*/ 16615 h 200645"/>
              <a:gd name="connsiteX96" fmla="*/ 148604 w 200538"/>
              <a:gd name="connsiteY96" fmla="*/ 16596 h 200645"/>
              <a:gd name="connsiteX97" fmla="*/ 149502 w 200538"/>
              <a:gd name="connsiteY97" fmla="*/ 19610 h 200645"/>
              <a:gd name="connsiteX98" fmla="*/ 143505 w 200538"/>
              <a:gd name="connsiteY98" fmla="*/ 30725 h 200645"/>
              <a:gd name="connsiteX99" fmla="*/ 139666 w 200538"/>
              <a:gd name="connsiteY99" fmla="*/ 28482 h 200645"/>
              <a:gd name="connsiteX100" fmla="*/ 145664 w 200538"/>
              <a:gd name="connsiteY100" fmla="*/ 17366 h 200645"/>
              <a:gd name="connsiteX101" fmla="*/ 148604 w 200538"/>
              <a:gd name="connsiteY101" fmla="*/ 16596 h 200645"/>
              <a:gd name="connsiteX102" fmla="*/ 98112 w 200538"/>
              <a:gd name="connsiteY102" fmla="*/ 5845 h 200645"/>
              <a:gd name="connsiteX103" fmla="*/ 102556 w 200538"/>
              <a:gd name="connsiteY103" fmla="*/ 5845 h 200645"/>
              <a:gd name="connsiteX104" fmla="*/ 102556 w 200538"/>
              <a:gd name="connsiteY104" fmla="*/ 18364 h 200645"/>
              <a:gd name="connsiteX105" fmla="*/ 98112 w 200538"/>
              <a:gd name="connsiteY105" fmla="*/ 18364 h 200645"/>
              <a:gd name="connsiteX106" fmla="*/ 102840 w 200538"/>
              <a:gd name="connsiteY106" fmla="*/ 37 h 200645"/>
              <a:gd name="connsiteX107" fmla="*/ 193403 w 200538"/>
              <a:gd name="connsiteY107" fmla="*/ 62770 h 200645"/>
              <a:gd name="connsiteX108" fmla="*/ 170471 w 200538"/>
              <a:gd name="connsiteY108" fmla="*/ 172126 h 200645"/>
              <a:gd name="connsiteX109" fmla="*/ 119603 w 200538"/>
              <a:gd name="connsiteY109" fmla="*/ 198831 h 200645"/>
              <a:gd name="connsiteX110" fmla="*/ 60862 w 200538"/>
              <a:gd name="connsiteY110" fmla="*/ 192620 h 200645"/>
              <a:gd name="connsiteX111" fmla="*/ 17004 w 200538"/>
              <a:gd name="connsiteY111" fmla="*/ 156280 h 200645"/>
              <a:gd name="connsiteX112" fmla="*/ 0 w 200538"/>
              <a:gd name="connsiteY112" fmla="*/ 100344 h 200645"/>
              <a:gd name="connsiteX113" fmla="*/ 2220 w 200538"/>
              <a:gd name="connsiteY113" fmla="*/ 100344 h 200645"/>
              <a:gd name="connsiteX114" fmla="*/ 2220 w 200538"/>
              <a:gd name="connsiteY114" fmla="*/ 100345 h 200645"/>
              <a:gd name="connsiteX115" fmla="*/ 2221 w 200538"/>
              <a:gd name="connsiteY115" fmla="*/ 100344 h 200645"/>
              <a:gd name="connsiteX116" fmla="*/ 2222 w 200538"/>
              <a:gd name="connsiteY116" fmla="*/ 100344 h 200645"/>
              <a:gd name="connsiteX117" fmla="*/ 3365 w 200538"/>
              <a:gd name="connsiteY117" fmla="*/ 115435 h 200645"/>
              <a:gd name="connsiteX118" fmla="*/ 80472 w 200538"/>
              <a:gd name="connsiteY118" fmla="*/ 196454 h 200645"/>
              <a:gd name="connsiteX119" fmla="*/ 140844 w 200538"/>
              <a:gd name="connsiteY119" fmla="*/ 189753 h 200645"/>
              <a:gd name="connsiteX120" fmla="*/ 184263 w 200538"/>
              <a:gd name="connsiteY120" fmla="*/ 151224 h 200645"/>
              <a:gd name="connsiteX121" fmla="*/ 175990 w 200538"/>
              <a:gd name="connsiteY121" fmla="*/ 37828 h 200645"/>
              <a:gd name="connsiteX122" fmla="*/ 127201 w 200538"/>
              <a:gd name="connsiteY122" fmla="*/ 5947 h 200645"/>
              <a:gd name="connsiteX123" fmla="*/ 66669 w 200538"/>
              <a:gd name="connsiteY123" fmla="*/ 8144 h 200645"/>
              <a:gd name="connsiteX124" fmla="*/ 20246 w 200538"/>
              <a:gd name="connsiteY124" fmla="*/ 43609 h 200645"/>
              <a:gd name="connsiteX125" fmla="*/ 6872 w 200538"/>
              <a:gd name="connsiteY125" fmla="*/ 70591 h 200645"/>
              <a:gd name="connsiteX126" fmla="*/ 2220 w 200538"/>
              <a:gd name="connsiteY126" fmla="*/ 100343 h 200645"/>
              <a:gd name="connsiteX127" fmla="*/ 1 w 200538"/>
              <a:gd name="connsiteY127" fmla="*/ 100343 h 200645"/>
              <a:gd name="connsiteX128" fmla="*/ 9011 w 200538"/>
              <a:gd name="connsiteY128" fmla="*/ 58711 h 200645"/>
              <a:gd name="connsiteX129" fmla="*/ 102840 w 200538"/>
              <a:gd name="connsiteY129" fmla="*/ 37 h 2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00538" h="200645">
                <a:moveTo>
                  <a:pt x="98112" y="182165"/>
                </a:moveTo>
                <a:cubicBezTo>
                  <a:pt x="98112" y="179297"/>
                  <a:pt x="102556" y="179297"/>
                  <a:pt x="102556" y="182165"/>
                </a:cubicBezTo>
                <a:lnTo>
                  <a:pt x="102556" y="194846"/>
                </a:lnTo>
                <a:cubicBezTo>
                  <a:pt x="102556" y="197712"/>
                  <a:pt x="98112" y="197712"/>
                  <a:pt x="98112" y="194846"/>
                </a:cubicBezTo>
                <a:close/>
                <a:moveTo>
                  <a:pt x="60930" y="169494"/>
                </a:moveTo>
                <a:cubicBezTo>
                  <a:pt x="61890" y="170053"/>
                  <a:pt x="62474" y="171222"/>
                  <a:pt x="61719" y="172446"/>
                </a:cubicBezTo>
                <a:cubicBezTo>
                  <a:pt x="59480" y="176072"/>
                  <a:pt x="57241" y="179698"/>
                  <a:pt x="55003" y="183323"/>
                </a:cubicBezTo>
                <a:cubicBezTo>
                  <a:pt x="53500" y="185756"/>
                  <a:pt x="49653" y="183526"/>
                  <a:pt x="51164" y="181080"/>
                </a:cubicBezTo>
                <a:cubicBezTo>
                  <a:pt x="53403" y="177454"/>
                  <a:pt x="55641" y="173828"/>
                  <a:pt x="57880" y="170203"/>
                </a:cubicBezTo>
                <a:lnTo>
                  <a:pt x="57882" y="170202"/>
                </a:lnTo>
                <a:cubicBezTo>
                  <a:pt x="58633" y="168986"/>
                  <a:pt x="59970" y="168935"/>
                  <a:pt x="60930" y="169494"/>
                </a:cubicBezTo>
                <a:close/>
                <a:moveTo>
                  <a:pt x="140217" y="169087"/>
                </a:moveTo>
                <a:cubicBezTo>
                  <a:pt x="141176" y="168527"/>
                  <a:pt x="142486" y="168591"/>
                  <a:pt x="143186" y="169840"/>
                </a:cubicBezTo>
                <a:cubicBezTo>
                  <a:pt x="145292" y="173587"/>
                  <a:pt x="147397" y="177333"/>
                  <a:pt x="149503" y="181080"/>
                </a:cubicBezTo>
                <a:cubicBezTo>
                  <a:pt x="150909" y="183582"/>
                  <a:pt x="147069" y="185822"/>
                  <a:pt x="145665" y="183324"/>
                </a:cubicBezTo>
                <a:cubicBezTo>
                  <a:pt x="143559" y="179577"/>
                  <a:pt x="141453" y="175830"/>
                  <a:pt x="139348" y="172083"/>
                </a:cubicBezTo>
                <a:lnTo>
                  <a:pt x="139350" y="172085"/>
                </a:lnTo>
                <a:cubicBezTo>
                  <a:pt x="138648" y="170834"/>
                  <a:pt x="139257" y="169648"/>
                  <a:pt x="140217" y="169087"/>
                </a:cubicBezTo>
                <a:close/>
                <a:moveTo>
                  <a:pt x="170227" y="143324"/>
                </a:moveTo>
                <a:lnTo>
                  <a:pt x="170227" y="143324"/>
                </a:lnTo>
                <a:lnTo>
                  <a:pt x="170226" y="143326"/>
                </a:lnTo>
                <a:close/>
                <a:moveTo>
                  <a:pt x="172471" y="139486"/>
                </a:moveTo>
                <a:cubicBezTo>
                  <a:pt x="176084" y="141550"/>
                  <a:pt x="179698" y="143614"/>
                  <a:pt x="183312" y="145678"/>
                </a:cubicBezTo>
                <a:cubicBezTo>
                  <a:pt x="185800" y="147099"/>
                  <a:pt x="183561" y="150940"/>
                  <a:pt x="181069" y="149516"/>
                </a:cubicBezTo>
                <a:lnTo>
                  <a:pt x="170227" y="143324"/>
                </a:lnTo>
                <a:close/>
                <a:moveTo>
                  <a:pt x="28356" y="139117"/>
                </a:moveTo>
                <a:cubicBezTo>
                  <a:pt x="30824" y="137646"/>
                  <a:pt x="33059" y="141491"/>
                  <a:pt x="30599" y="142957"/>
                </a:cubicBezTo>
                <a:lnTo>
                  <a:pt x="19598" y="149513"/>
                </a:lnTo>
                <a:cubicBezTo>
                  <a:pt x="17130" y="150984"/>
                  <a:pt x="14895" y="147140"/>
                  <a:pt x="17355" y="145675"/>
                </a:cubicBezTo>
                <a:lnTo>
                  <a:pt x="28356" y="139119"/>
                </a:lnTo>
                <a:close/>
                <a:moveTo>
                  <a:pt x="2220" y="100343"/>
                </a:moveTo>
                <a:lnTo>
                  <a:pt x="2223" y="100343"/>
                </a:lnTo>
                <a:lnTo>
                  <a:pt x="2221" y="100344"/>
                </a:lnTo>
                <a:lnTo>
                  <a:pt x="2220" y="100344"/>
                </a:lnTo>
                <a:close/>
                <a:moveTo>
                  <a:pt x="182122" y="98123"/>
                </a:moveTo>
                <a:lnTo>
                  <a:pt x="194834" y="98123"/>
                </a:lnTo>
                <a:cubicBezTo>
                  <a:pt x="197700" y="98123"/>
                  <a:pt x="197700" y="102568"/>
                  <a:pt x="194834" y="102568"/>
                </a:cubicBezTo>
                <a:lnTo>
                  <a:pt x="182122" y="102568"/>
                </a:lnTo>
                <a:cubicBezTo>
                  <a:pt x="179256" y="102568"/>
                  <a:pt x="179256" y="98123"/>
                  <a:pt x="182122" y="98123"/>
                </a:cubicBezTo>
                <a:close/>
                <a:moveTo>
                  <a:pt x="5834" y="98123"/>
                </a:moveTo>
                <a:lnTo>
                  <a:pt x="18322" y="98123"/>
                </a:lnTo>
                <a:cubicBezTo>
                  <a:pt x="21188" y="98123"/>
                  <a:pt x="21188" y="102568"/>
                  <a:pt x="18322" y="102568"/>
                </a:cubicBezTo>
                <a:lnTo>
                  <a:pt x="5834" y="102568"/>
                </a:lnTo>
                <a:cubicBezTo>
                  <a:pt x="2967" y="102568"/>
                  <a:pt x="2967" y="98123"/>
                  <a:pt x="5834" y="98123"/>
                </a:cubicBezTo>
                <a:close/>
                <a:moveTo>
                  <a:pt x="99383" y="96700"/>
                </a:moveTo>
                <a:lnTo>
                  <a:pt x="101099" y="99670"/>
                </a:lnTo>
                <a:lnTo>
                  <a:pt x="101104" y="99671"/>
                </a:lnTo>
                <a:lnTo>
                  <a:pt x="99572" y="100563"/>
                </a:lnTo>
                <a:lnTo>
                  <a:pt x="99383" y="100563"/>
                </a:lnTo>
                <a:close/>
                <a:moveTo>
                  <a:pt x="99383" y="95825"/>
                </a:moveTo>
                <a:lnTo>
                  <a:pt x="99383" y="96700"/>
                </a:lnTo>
                <a:lnTo>
                  <a:pt x="99063" y="96146"/>
                </a:lnTo>
                <a:close/>
                <a:moveTo>
                  <a:pt x="101605" y="95433"/>
                </a:moveTo>
                <a:lnTo>
                  <a:pt x="106402" y="100230"/>
                </a:lnTo>
                <a:cubicBezTo>
                  <a:pt x="106402" y="103259"/>
                  <a:pt x="103874" y="105786"/>
                  <a:pt x="100846" y="105786"/>
                </a:cubicBezTo>
                <a:lnTo>
                  <a:pt x="100534" y="105786"/>
                </a:lnTo>
                <a:cubicBezTo>
                  <a:pt x="100534" y="105786"/>
                  <a:pt x="97505" y="105786"/>
                  <a:pt x="94978" y="100230"/>
                </a:cubicBezTo>
                <a:lnTo>
                  <a:pt x="97436" y="97773"/>
                </a:lnTo>
                <a:lnTo>
                  <a:pt x="99180" y="100791"/>
                </a:lnTo>
                <a:lnTo>
                  <a:pt x="99572" y="100563"/>
                </a:lnTo>
                <a:lnTo>
                  <a:pt x="101605" y="100563"/>
                </a:lnTo>
                <a:close/>
                <a:moveTo>
                  <a:pt x="19599" y="51178"/>
                </a:moveTo>
                <a:cubicBezTo>
                  <a:pt x="23319" y="53246"/>
                  <a:pt x="27039" y="55313"/>
                  <a:pt x="30760" y="57380"/>
                </a:cubicBezTo>
                <a:lnTo>
                  <a:pt x="30760" y="57382"/>
                </a:lnTo>
                <a:cubicBezTo>
                  <a:pt x="33265" y="58774"/>
                  <a:pt x="31024" y="62610"/>
                  <a:pt x="28517" y="61218"/>
                </a:cubicBezTo>
                <a:cubicBezTo>
                  <a:pt x="24796" y="59151"/>
                  <a:pt x="21075" y="57084"/>
                  <a:pt x="17355" y="55017"/>
                </a:cubicBezTo>
                <a:cubicBezTo>
                  <a:pt x="14849" y="53624"/>
                  <a:pt x="17090" y="49785"/>
                  <a:pt x="19599" y="51178"/>
                </a:cubicBezTo>
                <a:close/>
                <a:moveTo>
                  <a:pt x="181070" y="51177"/>
                </a:moveTo>
                <a:cubicBezTo>
                  <a:pt x="183539" y="49707"/>
                  <a:pt x="185772" y="53550"/>
                  <a:pt x="183313" y="55016"/>
                </a:cubicBezTo>
                <a:cubicBezTo>
                  <a:pt x="179646" y="57201"/>
                  <a:pt x="175979" y="59386"/>
                  <a:pt x="172312" y="61572"/>
                </a:cubicBezTo>
                <a:lnTo>
                  <a:pt x="172313" y="61574"/>
                </a:lnTo>
                <a:cubicBezTo>
                  <a:pt x="169842" y="63045"/>
                  <a:pt x="167611" y="59200"/>
                  <a:pt x="170069" y="57733"/>
                </a:cubicBezTo>
                <a:cubicBezTo>
                  <a:pt x="173736" y="55548"/>
                  <a:pt x="177403" y="53363"/>
                  <a:pt x="181070" y="51177"/>
                </a:cubicBezTo>
                <a:close/>
                <a:moveTo>
                  <a:pt x="99383" y="50637"/>
                </a:moveTo>
                <a:cubicBezTo>
                  <a:pt x="99383" y="49204"/>
                  <a:pt x="101605" y="49204"/>
                  <a:pt x="101605" y="50637"/>
                </a:cubicBezTo>
                <a:lnTo>
                  <a:pt x="101605" y="95433"/>
                </a:lnTo>
                <a:lnTo>
                  <a:pt x="100846" y="94674"/>
                </a:lnTo>
                <a:lnTo>
                  <a:pt x="100534" y="94674"/>
                </a:lnTo>
                <a:lnTo>
                  <a:pt x="99383" y="95825"/>
                </a:lnTo>
                <a:close/>
                <a:moveTo>
                  <a:pt x="65545" y="38150"/>
                </a:moveTo>
                <a:cubicBezTo>
                  <a:pt x="66423" y="39669"/>
                  <a:pt x="67300" y="41188"/>
                  <a:pt x="68179" y="42707"/>
                </a:cubicBezTo>
                <a:lnTo>
                  <a:pt x="99063" y="96146"/>
                </a:lnTo>
                <a:lnTo>
                  <a:pt x="97436" y="97773"/>
                </a:lnTo>
                <a:lnTo>
                  <a:pt x="96546" y="96234"/>
                </a:lnTo>
                <a:cubicBezTo>
                  <a:pt x="85573" y="77247"/>
                  <a:pt x="74599" y="58259"/>
                  <a:pt x="63626" y="39272"/>
                </a:cubicBezTo>
                <a:cubicBezTo>
                  <a:pt x="62908" y="38029"/>
                  <a:pt x="64828" y="36910"/>
                  <a:pt x="65545" y="38150"/>
                </a:cubicBezTo>
                <a:close/>
                <a:moveTo>
                  <a:pt x="143505" y="30725"/>
                </a:moveTo>
                <a:lnTo>
                  <a:pt x="143507" y="30726"/>
                </a:lnTo>
                <a:lnTo>
                  <a:pt x="143504" y="30726"/>
                </a:lnTo>
                <a:close/>
                <a:moveTo>
                  <a:pt x="52026" y="16615"/>
                </a:moveTo>
                <a:cubicBezTo>
                  <a:pt x="52986" y="16055"/>
                  <a:pt x="54298" y="16119"/>
                  <a:pt x="55003" y="17367"/>
                </a:cubicBezTo>
                <a:cubicBezTo>
                  <a:pt x="57029" y="20954"/>
                  <a:pt x="59055" y="24541"/>
                  <a:pt x="61081" y="28128"/>
                </a:cubicBezTo>
                <a:lnTo>
                  <a:pt x="61078" y="28128"/>
                </a:lnTo>
                <a:cubicBezTo>
                  <a:pt x="62487" y="30627"/>
                  <a:pt x="58647" y="32867"/>
                  <a:pt x="57242" y="30372"/>
                </a:cubicBezTo>
                <a:cubicBezTo>
                  <a:pt x="55217" y="26785"/>
                  <a:pt x="53191" y="23198"/>
                  <a:pt x="51166" y="19610"/>
                </a:cubicBezTo>
                <a:cubicBezTo>
                  <a:pt x="50460" y="18360"/>
                  <a:pt x="51067" y="17176"/>
                  <a:pt x="52026" y="16615"/>
                </a:cubicBezTo>
                <a:close/>
                <a:moveTo>
                  <a:pt x="148604" y="16596"/>
                </a:moveTo>
                <a:cubicBezTo>
                  <a:pt x="149564" y="17157"/>
                  <a:pt x="150183" y="18348"/>
                  <a:pt x="149502" y="19610"/>
                </a:cubicBezTo>
                <a:lnTo>
                  <a:pt x="143505" y="30725"/>
                </a:lnTo>
                <a:lnTo>
                  <a:pt x="139666" y="28482"/>
                </a:lnTo>
                <a:cubicBezTo>
                  <a:pt x="141665" y="24777"/>
                  <a:pt x="143665" y="21071"/>
                  <a:pt x="145664" y="17366"/>
                </a:cubicBezTo>
                <a:cubicBezTo>
                  <a:pt x="146345" y="16104"/>
                  <a:pt x="147645" y="16035"/>
                  <a:pt x="148604" y="16596"/>
                </a:cubicBezTo>
                <a:close/>
                <a:moveTo>
                  <a:pt x="98112" y="5845"/>
                </a:moveTo>
                <a:cubicBezTo>
                  <a:pt x="98112" y="2979"/>
                  <a:pt x="102556" y="2979"/>
                  <a:pt x="102556" y="5845"/>
                </a:cubicBezTo>
                <a:lnTo>
                  <a:pt x="102556" y="18364"/>
                </a:lnTo>
                <a:cubicBezTo>
                  <a:pt x="102556" y="21230"/>
                  <a:pt x="98112" y="21230"/>
                  <a:pt x="98112" y="18364"/>
                </a:cubicBezTo>
                <a:close/>
                <a:moveTo>
                  <a:pt x="102840" y="37"/>
                </a:moveTo>
                <a:cubicBezTo>
                  <a:pt x="142400" y="1135"/>
                  <a:pt x="178618" y="25942"/>
                  <a:pt x="193403" y="62770"/>
                </a:cubicBezTo>
                <a:cubicBezTo>
                  <a:pt x="208372" y="100050"/>
                  <a:pt x="199349" y="144077"/>
                  <a:pt x="170471" y="172126"/>
                </a:cubicBezTo>
                <a:cubicBezTo>
                  <a:pt x="156527" y="185671"/>
                  <a:pt x="138740" y="195194"/>
                  <a:pt x="119603" y="198831"/>
                </a:cubicBezTo>
                <a:cubicBezTo>
                  <a:pt x="99923" y="202572"/>
                  <a:pt x="79297" y="200541"/>
                  <a:pt x="60862" y="192620"/>
                </a:cubicBezTo>
                <a:cubicBezTo>
                  <a:pt x="43154" y="185012"/>
                  <a:pt x="27730" y="172315"/>
                  <a:pt x="17004" y="156280"/>
                </a:cubicBezTo>
                <a:cubicBezTo>
                  <a:pt x="5938" y="139738"/>
                  <a:pt x="61" y="120239"/>
                  <a:pt x="0" y="100344"/>
                </a:cubicBezTo>
                <a:lnTo>
                  <a:pt x="2220" y="100344"/>
                </a:lnTo>
                <a:lnTo>
                  <a:pt x="2220" y="100345"/>
                </a:lnTo>
                <a:lnTo>
                  <a:pt x="2221" y="100344"/>
                </a:lnTo>
                <a:lnTo>
                  <a:pt x="2222" y="100344"/>
                </a:lnTo>
                <a:cubicBezTo>
                  <a:pt x="2238" y="105389"/>
                  <a:pt x="2576" y="110448"/>
                  <a:pt x="3365" y="115435"/>
                </a:cubicBezTo>
                <a:cubicBezTo>
                  <a:pt x="9690" y="155342"/>
                  <a:pt x="40724" y="188395"/>
                  <a:pt x="80472" y="196454"/>
                </a:cubicBezTo>
                <a:cubicBezTo>
                  <a:pt x="100642" y="200544"/>
                  <a:pt x="122093" y="198346"/>
                  <a:pt x="140844" y="189753"/>
                </a:cubicBezTo>
                <a:cubicBezTo>
                  <a:pt x="158733" y="181555"/>
                  <a:pt x="174088" y="168106"/>
                  <a:pt x="184263" y="151224"/>
                </a:cubicBezTo>
                <a:cubicBezTo>
                  <a:pt x="205510" y="115975"/>
                  <a:pt x="202445" y="69559"/>
                  <a:pt x="175990" y="37828"/>
                </a:cubicBezTo>
                <a:cubicBezTo>
                  <a:pt x="163336" y="22647"/>
                  <a:pt x="146272" y="11291"/>
                  <a:pt x="127201" y="5947"/>
                </a:cubicBezTo>
                <a:cubicBezTo>
                  <a:pt x="107414" y="403"/>
                  <a:pt x="85991" y="1051"/>
                  <a:pt x="66669" y="8144"/>
                </a:cubicBezTo>
                <a:cubicBezTo>
                  <a:pt x="48098" y="14960"/>
                  <a:pt x="31643" y="27408"/>
                  <a:pt x="20246" y="43609"/>
                </a:cubicBezTo>
                <a:cubicBezTo>
                  <a:pt x="14399" y="51921"/>
                  <a:pt x="9909" y="61025"/>
                  <a:pt x="6872" y="70591"/>
                </a:cubicBezTo>
                <a:lnTo>
                  <a:pt x="2220" y="100343"/>
                </a:lnTo>
                <a:lnTo>
                  <a:pt x="1" y="100343"/>
                </a:lnTo>
                <a:cubicBezTo>
                  <a:pt x="46" y="86017"/>
                  <a:pt x="3035" y="71749"/>
                  <a:pt x="9011" y="58711"/>
                </a:cubicBezTo>
                <a:cubicBezTo>
                  <a:pt x="25573" y="22565"/>
                  <a:pt x="63004" y="-1070"/>
                  <a:pt x="102840" y="37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i11" title="3;620;135;23.25;23.25;.75;1.5"/>
          <p:cNvSpPr/>
          <p:nvPr/>
        </p:nvSpPr>
        <p:spPr>
          <a:xfrm>
            <a:off x="7726363" y="15668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i11-2" title="3;620;135;20.25;20.25;.75;1.5"/>
          <p:cNvSpPr/>
          <p:nvPr/>
        </p:nvSpPr>
        <p:spPr>
          <a:xfrm>
            <a:off x="7745413" y="15859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i11-3" title="10;620;115.5;43.35905;10.45685;0;1.5"/>
          <p:cNvSpPr/>
          <p:nvPr/>
        </p:nvSpPr>
        <p:spPr>
          <a:xfrm>
            <a:off x="7598670" y="1400449"/>
            <a:ext cx="550660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Hold Book</a:t>
            </a:r>
          </a:p>
        </p:txBody>
      </p:sp>
      <p:sp>
        <p:nvSpPr>
          <p:cNvPr id="1421" name="i11-1" title="10;620;135;13.78693;9.09496;0;1.5"/>
          <p:cNvSpPr/>
          <p:nvPr/>
        </p:nvSpPr>
        <p:spPr>
          <a:xfrm>
            <a:off x="7786452" y="165674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3 w 175094"/>
              <a:gd name="connsiteY5" fmla="*/ 7556 h 115506"/>
              <a:gd name="connsiteX6" fmla="*/ 87547 w 175094"/>
              <a:gd name="connsiteY6" fmla="*/ 53230 h 115506"/>
              <a:gd name="connsiteX7" fmla="*/ 156971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3" y="7556"/>
                </a:moveTo>
                <a:lnTo>
                  <a:pt x="87547" y="53230"/>
                </a:lnTo>
                <a:lnTo>
                  <a:pt x="156971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i12" title="3;620;202.5;23.25;23.25;.75;1.5"/>
          <p:cNvSpPr/>
          <p:nvPr/>
        </p:nvSpPr>
        <p:spPr>
          <a:xfrm>
            <a:off x="7726363" y="242411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i12-2" title="3;620;202.5;20.25;20.25;.75;1.5"/>
          <p:cNvSpPr/>
          <p:nvPr/>
        </p:nvSpPr>
        <p:spPr>
          <a:xfrm>
            <a:off x="7745413" y="24431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i12-3" title="10;620;183;51.85086;10.45685;0;1.5"/>
          <p:cNvSpPr/>
          <p:nvPr/>
        </p:nvSpPr>
        <p:spPr>
          <a:xfrm>
            <a:off x="7544747" y="2257699"/>
            <a:ext cx="658506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Decline Hold</a:t>
            </a:r>
          </a:p>
        </p:txBody>
      </p:sp>
      <p:sp>
        <p:nvSpPr>
          <p:cNvPr id="1428" name="i12-1" title="10;620;202.5;13.78693;9.09496;0;1.5"/>
          <p:cNvSpPr/>
          <p:nvPr/>
        </p:nvSpPr>
        <p:spPr>
          <a:xfrm>
            <a:off x="7786452" y="251399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3 w 175094"/>
              <a:gd name="connsiteY5" fmla="*/ 7556 h 115506"/>
              <a:gd name="connsiteX6" fmla="*/ 87547 w 175094"/>
              <a:gd name="connsiteY6" fmla="*/ 53230 h 115506"/>
              <a:gd name="connsiteX7" fmla="*/ 156971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3" y="7556"/>
                </a:moveTo>
                <a:lnTo>
                  <a:pt x="87547" y="53230"/>
                </a:lnTo>
                <a:lnTo>
                  <a:pt x="156971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i13" title="3;620;270;23.25;23.25;.75;1.5"/>
          <p:cNvSpPr/>
          <p:nvPr/>
        </p:nvSpPr>
        <p:spPr>
          <a:xfrm>
            <a:off x="7726363" y="32813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i13-2" title="3;620;270;20.25;20.25;.75;1.5"/>
          <p:cNvSpPr/>
          <p:nvPr/>
        </p:nvSpPr>
        <p:spPr>
          <a:xfrm>
            <a:off x="7745413" y="33004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i13-3" title="10;620;250.5;44.25977;10.45685;0;1.5"/>
          <p:cNvSpPr/>
          <p:nvPr/>
        </p:nvSpPr>
        <p:spPr>
          <a:xfrm>
            <a:off x="7592950" y="3114949"/>
            <a:ext cx="56209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One Week</a:t>
            </a:r>
          </a:p>
        </p:txBody>
      </p:sp>
      <p:sp>
        <p:nvSpPr>
          <p:cNvPr id="1448" name="i13-1" title="10;620.45;270;15.79039;15.79882;0;1.5"/>
          <p:cNvSpPr/>
          <p:nvPr/>
        </p:nvSpPr>
        <p:spPr>
          <a:xfrm>
            <a:off x="7775531" y="3328249"/>
            <a:ext cx="200538" cy="200645"/>
          </a:xfrm>
          <a:custGeom>
            <a:avLst/>
            <a:gdLst>
              <a:gd name="connsiteX0" fmla="*/ 98112 w 200538"/>
              <a:gd name="connsiteY0" fmla="*/ 182165 h 200645"/>
              <a:gd name="connsiteX1" fmla="*/ 102556 w 200538"/>
              <a:gd name="connsiteY1" fmla="*/ 182165 h 200645"/>
              <a:gd name="connsiteX2" fmla="*/ 102556 w 200538"/>
              <a:gd name="connsiteY2" fmla="*/ 194846 h 200645"/>
              <a:gd name="connsiteX3" fmla="*/ 98112 w 200538"/>
              <a:gd name="connsiteY3" fmla="*/ 194846 h 200645"/>
              <a:gd name="connsiteX4" fmla="*/ 60930 w 200538"/>
              <a:gd name="connsiteY4" fmla="*/ 169494 h 200645"/>
              <a:gd name="connsiteX5" fmla="*/ 61719 w 200538"/>
              <a:gd name="connsiteY5" fmla="*/ 172446 h 200645"/>
              <a:gd name="connsiteX6" fmla="*/ 55003 w 200538"/>
              <a:gd name="connsiteY6" fmla="*/ 183323 h 200645"/>
              <a:gd name="connsiteX7" fmla="*/ 51164 w 200538"/>
              <a:gd name="connsiteY7" fmla="*/ 181080 h 200645"/>
              <a:gd name="connsiteX8" fmla="*/ 57880 w 200538"/>
              <a:gd name="connsiteY8" fmla="*/ 170203 h 200645"/>
              <a:gd name="connsiteX9" fmla="*/ 57882 w 200538"/>
              <a:gd name="connsiteY9" fmla="*/ 170202 h 200645"/>
              <a:gd name="connsiteX10" fmla="*/ 60930 w 200538"/>
              <a:gd name="connsiteY10" fmla="*/ 169494 h 200645"/>
              <a:gd name="connsiteX11" fmla="*/ 140217 w 200538"/>
              <a:gd name="connsiteY11" fmla="*/ 169087 h 200645"/>
              <a:gd name="connsiteX12" fmla="*/ 143186 w 200538"/>
              <a:gd name="connsiteY12" fmla="*/ 169840 h 200645"/>
              <a:gd name="connsiteX13" fmla="*/ 149503 w 200538"/>
              <a:gd name="connsiteY13" fmla="*/ 181080 h 200645"/>
              <a:gd name="connsiteX14" fmla="*/ 145665 w 200538"/>
              <a:gd name="connsiteY14" fmla="*/ 183324 h 200645"/>
              <a:gd name="connsiteX15" fmla="*/ 139348 w 200538"/>
              <a:gd name="connsiteY15" fmla="*/ 172083 h 200645"/>
              <a:gd name="connsiteX16" fmla="*/ 139350 w 200538"/>
              <a:gd name="connsiteY16" fmla="*/ 172085 h 200645"/>
              <a:gd name="connsiteX17" fmla="*/ 140217 w 200538"/>
              <a:gd name="connsiteY17" fmla="*/ 169087 h 200645"/>
              <a:gd name="connsiteX18" fmla="*/ 172471 w 200538"/>
              <a:gd name="connsiteY18" fmla="*/ 139486 h 200645"/>
              <a:gd name="connsiteX19" fmla="*/ 183312 w 200538"/>
              <a:gd name="connsiteY19" fmla="*/ 145678 h 200645"/>
              <a:gd name="connsiteX20" fmla="*/ 181069 w 200538"/>
              <a:gd name="connsiteY20" fmla="*/ 149516 h 200645"/>
              <a:gd name="connsiteX21" fmla="*/ 170227 w 200538"/>
              <a:gd name="connsiteY21" fmla="*/ 143324 h 200645"/>
              <a:gd name="connsiteX22" fmla="*/ 28356 w 200538"/>
              <a:gd name="connsiteY22" fmla="*/ 139117 h 200645"/>
              <a:gd name="connsiteX23" fmla="*/ 30599 w 200538"/>
              <a:gd name="connsiteY23" fmla="*/ 142957 h 200645"/>
              <a:gd name="connsiteX24" fmla="*/ 19598 w 200538"/>
              <a:gd name="connsiteY24" fmla="*/ 149513 h 200645"/>
              <a:gd name="connsiteX25" fmla="*/ 17355 w 200538"/>
              <a:gd name="connsiteY25" fmla="*/ 145675 h 200645"/>
              <a:gd name="connsiteX26" fmla="*/ 28356 w 200538"/>
              <a:gd name="connsiteY26" fmla="*/ 139119 h 200645"/>
              <a:gd name="connsiteX27" fmla="*/ 2220 w 200538"/>
              <a:gd name="connsiteY27" fmla="*/ 100343 h 200645"/>
              <a:gd name="connsiteX28" fmla="*/ 2223 w 200538"/>
              <a:gd name="connsiteY28" fmla="*/ 100343 h 200645"/>
              <a:gd name="connsiteX29" fmla="*/ 2221 w 200538"/>
              <a:gd name="connsiteY29" fmla="*/ 100344 h 200645"/>
              <a:gd name="connsiteX30" fmla="*/ 2220 w 200538"/>
              <a:gd name="connsiteY30" fmla="*/ 100344 h 200645"/>
              <a:gd name="connsiteX31" fmla="*/ 182122 w 200538"/>
              <a:gd name="connsiteY31" fmla="*/ 98123 h 200645"/>
              <a:gd name="connsiteX32" fmla="*/ 194834 w 200538"/>
              <a:gd name="connsiteY32" fmla="*/ 98123 h 200645"/>
              <a:gd name="connsiteX33" fmla="*/ 194834 w 200538"/>
              <a:gd name="connsiteY33" fmla="*/ 102568 h 200645"/>
              <a:gd name="connsiteX34" fmla="*/ 182122 w 200538"/>
              <a:gd name="connsiteY34" fmla="*/ 102568 h 200645"/>
              <a:gd name="connsiteX35" fmla="*/ 182122 w 200538"/>
              <a:gd name="connsiteY35" fmla="*/ 98123 h 200645"/>
              <a:gd name="connsiteX36" fmla="*/ 5834 w 200538"/>
              <a:gd name="connsiteY36" fmla="*/ 98123 h 200645"/>
              <a:gd name="connsiteX37" fmla="*/ 18322 w 200538"/>
              <a:gd name="connsiteY37" fmla="*/ 98123 h 200645"/>
              <a:gd name="connsiteX38" fmla="*/ 18322 w 200538"/>
              <a:gd name="connsiteY38" fmla="*/ 102568 h 200645"/>
              <a:gd name="connsiteX39" fmla="*/ 5834 w 200538"/>
              <a:gd name="connsiteY39" fmla="*/ 102568 h 200645"/>
              <a:gd name="connsiteX40" fmla="*/ 5834 w 200538"/>
              <a:gd name="connsiteY40" fmla="*/ 98123 h 200645"/>
              <a:gd name="connsiteX41" fmla="*/ 99383 w 200538"/>
              <a:gd name="connsiteY41" fmla="*/ 96701 h 200645"/>
              <a:gd name="connsiteX42" fmla="*/ 101099 w 200538"/>
              <a:gd name="connsiteY42" fmla="*/ 99670 h 200645"/>
              <a:gd name="connsiteX43" fmla="*/ 101104 w 200538"/>
              <a:gd name="connsiteY43" fmla="*/ 99671 h 200645"/>
              <a:gd name="connsiteX44" fmla="*/ 99572 w 200538"/>
              <a:gd name="connsiteY44" fmla="*/ 100563 h 200645"/>
              <a:gd name="connsiteX45" fmla="*/ 99383 w 200538"/>
              <a:gd name="connsiteY45" fmla="*/ 100563 h 200645"/>
              <a:gd name="connsiteX46" fmla="*/ 99383 w 200538"/>
              <a:gd name="connsiteY46" fmla="*/ 95823 h 200645"/>
              <a:gd name="connsiteX47" fmla="*/ 99383 w 200538"/>
              <a:gd name="connsiteY47" fmla="*/ 96701 h 200645"/>
              <a:gd name="connsiteX48" fmla="*/ 99062 w 200538"/>
              <a:gd name="connsiteY48" fmla="*/ 96145 h 200645"/>
              <a:gd name="connsiteX49" fmla="*/ 101605 w 200538"/>
              <a:gd name="connsiteY49" fmla="*/ 95431 h 200645"/>
              <a:gd name="connsiteX50" fmla="*/ 106402 w 200538"/>
              <a:gd name="connsiteY50" fmla="*/ 100229 h 200645"/>
              <a:gd name="connsiteX51" fmla="*/ 100846 w 200538"/>
              <a:gd name="connsiteY51" fmla="*/ 105785 h 200645"/>
              <a:gd name="connsiteX52" fmla="*/ 100534 w 200538"/>
              <a:gd name="connsiteY52" fmla="*/ 105785 h 200645"/>
              <a:gd name="connsiteX53" fmla="*/ 94978 w 200538"/>
              <a:gd name="connsiteY53" fmla="*/ 100229 h 200645"/>
              <a:gd name="connsiteX54" fmla="*/ 97435 w 200538"/>
              <a:gd name="connsiteY54" fmla="*/ 97772 h 200645"/>
              <a:gd name="connsiteX55" fmla="*/ 99180 w 200538"/>
              <a:gd name="connsiteY55" fmla="*/ 100791 h 200645"/>
              <a:gd name="connsiteX56" fmla="*/ 99572 w 200538"/>
              <a:gd name="connsiteY56" fmla="*/ 100563 h 200645"/>
              <a:gd name="connsiteX57" fmla="*/ 101605 w 200538"/>
              <a:gd name="connsiteY57" fmla="*/ 100563 h 200645"/>
              <a:gd name="connsiteX58" fmla="*/ 19599 w 200538"/>
              <a:gd name="connsiteY58" fmla="*/ 51178 h 200645"/>
              <a:gd name="connsiteX59" fmla="*/ 30760 w 200538"/>
              <a:gd name="connsiteY59" fmla="*/ 57380 h 200645"/>
              <a:gd name="connsiteX60" fmla="*/ 30760 w 200538"/>
              <a:gd name="connsiteY60" fmla="*/ 57382 h 200645"/>
              <a:gd name="connsiteX61" fmla="*/ 28517 w 200538"/>
              <a:gd name="connsiteY61" fmla="*/ 61218 h 200645"/>
              <a:gd name="connsiteX62" fmla="*/ 17355 w 200538"/>
              <a:gd name="connsiteY62" fmla="*/ 55017 h 200645"/>
              <a:gd name="connsiteX63" fmla="*/ 19599 w 200538"/>
              <a:gd name="connsiteY63" fmla="*/ 51178 h 200645"/>
              <a:gd name="connsiteX64" fmla="*/ 181070 w 200538"/>
              <a:gd name="connsiteY64" fmla="*/ 51177 h 200645"/>
              <a:gd name="connsiteX65" fmla="*/ 183313 w 200538"/>
              <a:gd name="connsiteY65" fmla="*/ 55016 h 200645"/>
              <a:gd name="connsiteX66" fmla="*/ 172312 w 200538"/>
              <a:gd name="connsiteY66" fmla="*/ 61572 h 200645"/>
              <a:gd name="connsiteX67" fmla="*/ 172313 w 200538"/>
              <a:gd name="connsiteY67" fmla="*/ 61574 h 200645"/>
              <a:gd name="connsiteX68" fmla="*/ 170069 w 200538"/>
              <a:gd name="connsiteY68" fmla="*/ 57733 h 200645"/>
              <a:gd name="connsiteX69" fmla="*/ 181070 w 200538"/>
              <a:gd name="connsiteY69" fmla="*/ 51177 h 200645"/>
              <a:gd name="connsiteX70" fmla="*/ 99383 w 200538"/>
              <a:gd name="connsiteY70" fmla="*/ 50637 h 200645"/>
              <a:gd name="connsiteX71" fmla="*/ 101605 w 200538"/>
              <a:gd name="connsiteY71" fmla="*/ 50637 h 200645"/>
              <a:gd name="connsiteX72" fmla="*/ 101605 w 200538"/>
              <a:gd name="connsiteY72" fmla="*/ 95431 h 200645"/>
              <a:gd name="connsiteX73" fmla="*/ 100846 w 200538"/>
              <a:gd name="connsiteY73" fmla="*/ 94672 h 200645"/>
              <a:gd name="connsiteX74" fmla="*/ 100534 w 200538"/>
              <a:gd name="connsiteY74" fmla="*/ 94672 h 200645"/>
              <a:gd name="connsiteX75" fmla="*/ 99383 w 200538"/>
              <a:gd name="connsiteY75" fmla="*/ 95823 h 200645"/>
              <a:gd name="connsiteX76" fmla="*/ 65545 w 200538"/>
              <a:gd name="connsiteY76" fmla="*/ 38150 h 200645"/>
              <a:gd name="connsiteX77" fmla="*/ 68179 w 200538"/>
              <a:gd name="connsiteY77" fmla="*/ 42707 h 200645"/>
              <a:gd name="connsiteX78" fmla="*/ 99062 w 200538"/>
              <a:gd name="connsiteY78" fmla="*/ 96145 h 200645"/>
              <a:gd name="connsiteX79" fmla="*/ 97435 w 200538"/>
              <a:gd name="connsiteY79" fmla="*/ 97772 h 200645"/>
              <a:gd name="connsiteX80" fmla="*/ 96546 w 200538"/>
              <a:gd name="connsiteY80" fmla="*/ 96234 h 200645"/>
              <a:gd name="connsiteX81" fmla="*/ 63626 w 200538"/>
              <a:gd name="connsiteY81" fmla="*/ 39271 h 200645"/>
              <a:gd name="connsiteX82" fmla="*/ 65545 w 200538"/>
              <a:gd name="connsiteY82" fmla="*/ 38150 h 200645"/>
              <a:gd name="connsiteX83" fmla="*/ 143505 w 200538"/>
              <a:gd name="connsiteY83" fmla="*/ 30724 h 200645"/>
              <a:gd name="connsiteX84" fmla="*/ 143507 w 200538"/>
              <a:gd name="connsiteY84" fmla="*/ 30725 h 200645"/>
              <a:gd name="connsiteX85" fmla="*/ 143504 w 200538"/>
              <a:gd name="connsiteY85" fmla="*/ 30725 h 200645"/>
              <a:gd name="connsiteX86" fmla="*/ 52026 w 200538"/>
              <a:gd name="connsiteY86" fmla="*/ 16615 h 200645"/>
              <a:gd name="connsiteX87" fmla="*/ 55003 w 200538"/>
              <a:gd name="connsiteY87" fmla="*/ 17367 h 200645"/>
              <a:gd name="connsiteX88" fmla="*/ 61081 w 200538"/>
              <a:gd name="connsiteY88" fmla="*/ 28128 h 200645"/>
              <a:gd name="connsiteX89" fmla="*/ 61078 w 200538"/>
              <a:gd name="connsiteY89" fmla="*/ 28128 h 200645"/>
              <a:gd name="connsiteX90" fmla="*/ 57242 w 200538"/>
              <a:gd name="connsiteY90" fmla="*/ 30372 h 200645"/>
              <a:gd name="connsiteX91" fmla="*/ 51166 w 200538"/>
              <a:gd name="connsiteY91" fmla="*/ 19610 h 200645"/>
              <a:gd name="connsiteX92" fmla="*/ 52026 w 200538"/>
              <a:gd name="connsiteY92" fmla="*/ 16615 h 200645"/>
              <a:gd name="connsiteX93" fmla="*/ 148604 w 200538"/>
              <a:gd name="connsiteY93" fmla="*/ 16596 h 200645"/>
              <a:gd name="connsiteX94" fmla="*/ 149502 w 200538"/>
              <a:gd name="connsiteY94" fmla="*/ 19609 h 200645"/>
              <a:gd name="connsiteX95" fmla="*/ 143505 w 200538"/>
              <a:gd name="connsiteY95" fmla="*/ 30724 h 200645"/>
              <a:gd name="connsiteX96" fmla="*/ 139666 w 200538"/>
              <a:gd name="connsiteY96" fmla="*/ 28482 h 200645"/>
              <a:gd name="connsiteX97" fmla="*/ 145664 w 200538"/>
              <a:gd name="connsiteY97" fmla="*/ 17366 h 200645"/>
              <a:gd name="connsiteX98" fmla="*/ 148604 w 200538"/>
              <a:gd name="connsiteY98" fmla="*/ 16596 h 200645"/>
              <a:gd name="connsiteX99" fmla="*/ 98112 w 200538"/>
              <a:gd name="connsiteY99" fmla="*/ 5845 h 200645"/>
              <a:gd name="connsiteX100" fmla="*/ 102556 w 200538"/>
              <a:gd name="connsiteY100" fmla="*/ 5845 h 200645"/>
              <a:gd name="connsiteX101" fmla="*/ 102556 w 200538"/>
              <a:gd name="connsiteY101" fmla="*/ 18364 h 200645"/>
              <a:gd name="connsiteX102" fmla="*/ 98112 w 200538"/>
              <a:gd name="connsiteY102" fmla="*/ 18364 h 200645"/>
              <a:gd name="connsiteX103" fmla="*/ 102840 w 200538"/>
              <a:gd name="connsiteY103" fmla="*/ 37 h 200645"/>
              <a:gd name="connsiteX104" fmla="*/ 193403 w 200538"/>
              <a:gd name="connsiteY104" fmla="*/ 62770 h 200645"/>
              <a:gd name="connsiteX105" fmla="*/ 170471 w 200538"/>
              <a:gd name="connsiteY105" fmla="*/ 172125 h 200645"/>
              <a:gd name="connsiteX106" fmla="*/ 119603 w 200538"/>
              <a:gd name="connsiteY106" fmla="*/ 198831 h 200645"/>
              <a:gd name="connsiteX107" fmla="*/ 60862 w 200538"/>
              <a:gd name="connsiteY107" fmla="*/ 192621 h 200645"/>
              <a:gd name="connsiteX108" fmla="*/ 17004 w 200538"/>
              <a:gd name="connsiteY108" fmla="*/ 156280 h 200645"/>
              <a:gd name="connsiteX109" fmla="*/ 0 w 200538"/>
              <a:gd name="connsiteY109" fmla="*/ 100344 h 200645"/>
              <a:gd name="connsiteX110" fmla="*/ 2220 w 200538"/>
              <a:gd name="connsiteY110" fmla="*/ 100344 h 200645"/>
              <a:gd name="connsiteX111" fmla="*/ 2220 w 200538"/>
              <a:gd name="connsiteY111" fmla="*/ 100345 h 200645"/>
              <a:gd name="connsiteX112" fmla="*/ 2221 w 200538"/>
              <a:gd name="connsiteY112" fmla="*/ 100344 h 200645"/>
              <a:gd name="connsiteX113" fmla="*/ 2222 w 200538"/>
              <a:gd name="connsiteY113" fmla="*/ 100344 h 200645"/>
              <a:gd name="connsiteX114" fmla="*/ 3365 w 200538"/>
              <a:gd name="connsiteY114" fmla="*/ 115435 h 200645"/>
              <a:gd name="connsiteX115" fmla="*/ 80472 w 200538"/>
              <a:gd name="connsiteY115" fmla="*/ 196454 h 200645"/>
              <a:gd name="connsiteX116" fmla="*/ 140844 w 200538"/>
              <a:gd name="connsiteY116" fmla="*/ 189753 h 200645"/>
              <a:gd name="connsiteX117" fmla="*/ 184263 w 200538"/>
              <a:gd name="connsiteY117" fmla="*/ 151224 h 200645"/>
              <a:gd name="connsiteX118" fmla="*/ 175990 w 200538"/>
              <a:gd name="connsiteY118" fmla="*/ 37828 h 200645"/>
              <a:gd name="connsiteX119" fmla="*/ 127201 w 200538"/>
              <a:gd name="connsiteY119" fmla="*/ 5947 h 200645"/>
              <a:gd name="connsiteX120" fmla="*/ 66669 w 200538"/>
              <a:gd name="connsiteY120" fmla="*/ 8143 h 200645"/>
              <a:gd name="connsiteX121" fmla="*/ 20246 w 200538"/>
              <a:gd name="connsiteY121" fmla="*/ 43610 h 200645"/>
              <a:gd name="connsiteX122" fmla="*/ 6872 w 200538"/>
              <a:gd name="connsiteY122" fmla="*/ 70591 h 200645"/>
              <a:gd name="connsiteX123" fmla="*/ 2220 w 200538"/>
              <a:gd name="connsiteY123" fmla="*/ 100343 h 200645"/>
              <a:gd name="connsiteX124" fmla="*/ 1 w 200538"/>
              <a:gd name="connsiteY124" fmla="*/ 100343 h 200645"/>
              <a:gd name="connsiteX125" fmla="*/ 9011 w 200538"/>
              <a:gd name="connsiteY125" fmla="*/ 58711 h 200645"/>
              <a:gd name="connsiteX126" fmla="*/ 102840 w 200538"/>
              <a:gd name="connsiteY126" fmla="*/ 37 h 2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00538" h="200645">
                <a:moveTo>
                  <a:pt x="98112" y="182165"/>
                </a:moveTo>
                <a:cubicBezTo>
                  <a:pt x="98112" y="179297"/>
                  <a:pt x="102556" y="179297"/>
                  <a:pt x="102556" y="182165"/>
                </a:cubicBezTo>
                <a:lnTo>
                  <a:pt x="102556" y="194846"/>
                </a:lnTo>
                <a:cubicBezTo>
                  <a:pt x="102556" y="197712"/>
                  <a:pt x="98112" y="197712"/>
                  <a:pt x="98112" y="194846"/>
                </a:cubicBezTo>
                <a:close/>
                <a:moveTo>
                  <a:pt x="60930" y="169494"/>
                </a:moveTo>
                <a:cubicBezTo>
                  <a:pt x="61890" y="170053"/>
                  <a:pt x="62474" y="171222"/>
                  <a:pt x="61719" y="172446"/>
                </a:cubicBezTo>
                <a:cubicBezTo>
                  <a:pt x="59480" y="176072"/>
                  <a:pt x="57241" y="179698"/>
                  <a:pt x="55003" y="183323"/>
                </a:cubicBezTo>
                <a:cubicBezTo>
                  <a:pt x="53500" y="185757"/>
                  <a:pt x="49653" y="183526"/>
                  <a:pt x="51164" y="181080"/>
                </a:cubicBezTo>
                <a:cubicBezTo>
                  <a:pt x="53403" y="177454"/>
                  <a:pt x="55641" y="173828"/>
                  <a:pt x="57880" y="170203"/>
                </a:cubicBezTo>
                <a:lnTo>
                  <a:pt x="57882" y="170202"/>
                </a:lnTo>
                <a:cubicBezTo>
                  <a:pt x="58633" y="168986"/>
                  <a:pt x="59970" y="168935"/>
                  <a:pt x="60930" y="169494"/>
                </a:cubicBezTo>
                <a:close/>
                <a:moveTo>
                  <a:pt x="140217" y="169087"/>
                </a:moveTo>
                <a:cubicBezTo>
                  <a:pt x="141176" y="168527"/>
                  <a:pt x="142486" y="168591"/>
                  <a:pt x="143186" y="169840"/>
                </a:cubicBezTo>
                <a:cubicBezTo>
                  <a:pt x="145292" y="173587"/>
                  <a:pt x="147397" y="177333"/>
                  <a:pt x="149503" y="181080"/>
                </a:cubicBezTo>
                <a:cubicBezTo>
                  <a:pt x="150909" y="183582"/>
                  <a:pt x="147069" y="185822"/>
                  <a:pt x="145665" y="183324"/>
                </a:cubicBezTo>
                <a:cubicBezTo>
                  <a:pt x="143559" y="179577"/>
                  <a:pt x="141453" y="175831"/>
                  <a:pt x="139348" y="172083"/>
                </a:cubicBezTo>
                <a:lnTo>
                  <a:pt x="139350" y="172085"/>
                </a:lnTo>
                <a:cubicBezTo>
                  <a:pt x="138648" y="170834"/>
                  <a:pt x="139257" y="169648"/>
                  <a:pt x="140217" y="169087"/>
                </a:cubicBezTo>
                <a:close/>
                <a:moveTo>
                  <a:pt x="172471" y="139486"/>
                </a:moveTo>
                <a:cubicBezTo>
                  <a:pt x="176084" y="141550"/>
                  <a:pt x="179698" y="143614"/>
                  <a:pt x="183312" y="145678"/>
                </a:cubicBezTo>
                <a:cubicBezTo>
                  <a:pt x="185800" y="147099"/>
                  <a:pt x="183561" y="150940"/>
                  <a:pt x="181069" y="149516"/>
                </a:cubicBezTo>
                <a:lnTo>
                  <a:pt x="170227" y="143324"/>
                </a:lnTo>
                <a:close/>
                <a:moveTo>
                  <a:pt x="28356" y="139117"/>
                </a:moveTo>
                <a:cubicBezTo>
                  <a:pt x="30824" y="137646"/>
                  <a:pt x="33059" y="141490"/>
                  <a:pt x="30599" y="142957"/>
                </a:cubicBezTo>
                <a:lnTo>
                  <a:pt x="19598" y="149513"/>
                </a:lnTo>
                <a:cubicBezTo>
                  <a:pt x="17130" y="150984"/>
                  <a:pt x="14895" y="147140"/>
                  <a:pt x="17355" y="145675"/>
                </a:cubicBezTo>
                <a:lnTo>
                  <a:pt x="28356" y="139119"/>
                </a:lnTo>
                <a:close/>
                <a:moveTo>
                  <a:pt x="2220" y="100343"/>
                </a:moveTo>
                <a:lnTo>
                  <a:pt x="2223" y="100343"/>
                </a:lnTo>
                <a:lnTo>
                  <a:pt x="2221" y="100344"/>
                </a:lnTo>
                <a:lnTo>
                  <a:pt x="2220" y="100344"/>
                </a:lnTo>
                <a:close/>
                <a:moveTo>
                  <a:pt x="182122" y="98123"/>
                </a:moveTo>
                <a:lnTo>
                  <a:pt x="194834" y="98123"/>
                </a:lnTo>
                <a:cubicBezTo>
                  <a:pt x="197700" y="98123"/>
                  <a:pt x="197700" y="102568"/>
                  <a:pt x="194834" y="102568"/>
                </a:cubicBezTo>
                <a:lnTo>
                  <a:pt x="182122" y="102568"/>
                </a:lnTo>
                <a:cubicBezTo>
                  <a:pt x="179256" y="102568"/>
                  <a:pt x="179256" y="98123"/>
                  <a:pt x="182122" y="98123"/>
                </a:cubicBezTo>
                <a:close/>
                <a:moveTo>
                  <a:pt x="5834" y="98123"/>
                </a:moveTo>
                <a:lnTo>
                  <a:pt x="18322" y="98123"/>
                </a:lnTo>
                <a:cubicBezTo>
                  <a:pt x="21188" y="98123"/>
                  <a:pt x="21188" y="102568"/>
                  <a:pt x="18322" y="102568"/>
                </a:cubicBezTo>
                <a:lnTo>
                  <a:pt x="5834" y="102568"/>
                </a:lnTo>
                <a:cubicBezTo>
                  <a:pt x="2967" y="102568"/>
                  <a:pt x="2967" y="98123"/>
                  <a:pt x="5834" y="98123"/>
                </a:cubicBezTo>
                <a:close/>
                <a:moveTo>
                  <a:pt x="99383" y="96701"/>
                </a:moveTo>
                <a:lnTo>
                  <a:pt x="101099" y="99670"/>
                </a:lnTo>
                <a:lnTo>
                  <a:pt x="101104" y="99671"/>
                </a:lnTo>
                <a:lnTo>
                  <a:pt x="99572" y="100563"/>
                </a:lnTo>
                <a:lnTo>
                  <a:pt x="99383" y="100563"/>
                </a:lnTo>
                <a:close/>
                <a:moveTo>
                  <a:pt x="99383" y="95823"/>
                </a:moveTo>
                <a:lnTo>
                  <a:pt x="99383" y="96701"/>
                </a:lnTo>
                <a:lnTo>
                  <a:pt x="99062" y="96145"/>
                </a:lnTo>
                <a:close/>
                <a:moveTo>
                  <a:pt x="101605" y="95431"/>
                </a:moveTo>
                <a:lnTo>
                  <a:pt x="106402" y="100229"/>
                </a:lnTo>
                <a:cubicBezTo>
                  <a:pt x="106402" y="103258"/>
                  <a:pt x="103874" y="105785"/>
                  <a:pt x="100846" y="105785"/>
                </a:cubicBezTo>
                <a:lnTo>
                  <a:pt x="100534" y="105785"/>
                </a:lnTo>
                <a:cubicBezTo>
                  <a:pt x="100534" y="105785"/>
                  <a:pt x="97505" y="105785"/>
                  <a:pt x="94978" y="100229"/>
                </a:cubicBezTo>
                <a:lnTo>
                  <a:pt x="97435" y="97772"/>
                </a:lnTo>
                <a:lnTo>
                  <a:pt x="99180" y="100791"/>
                </a:lnTo>
                <a:lnTo>
                  <a:pt x="99572" y="100563"/>
                </a:lnTo>
                <a:lnTo>
                  <a:pt x="101605" y="100563"/>
                </a:lnTo>
                <a:close/>
                <a:moveTo>
                  <a:pt x="19599" y="51178"/>
                </a:moveTo>
                <a:cubicBezTo>
                  <a:pt x="23319" y="53246"/>
                  <a:pt x="27039" y="55313"/>
                  <a:pt x="30760" y="57380"/>
                </a:cubicBezTo>
                <a:lnTo>
                  <a:pt x="30760" y="57382"/>
                </a:lnTo>
                <a:cubicBezTo>
                  <a:pt x="33265" y="58774"/>
                  <a:pt x="31024" y="62610"/>
                  <a:pt x="28517" y="61218"/>
                </a:cubicBezTo>
                <a:cubicBezTo>
                  <a:pt x="24796" y="59151"/>
                  <a:pt x="21075" y="57084"/>
                  <a:pt x="17355" y="55017"/>
                </a:cubicBezTo>
                <a:cubicBezTo>
                  <a:pt x="14849" y="53624"/>
                  <a:pt x="17090" y="49785"/>
                  <a:pt x="19599" y="51178"/>
                </a:cubicBezTo>
                <a:close/>
                <a:moveTo>
                  <a:pt x="181070" y="51177"/>
                </a:moveTo>
                <a:cubicBezTo>
                  <a:pt x="183539" y="49706"/>
                  <a:pt x="185772" y="53550"/>
                  <a:pt x="183313" y="55016"/>
                </a:cubicBezTo>
                <a:cubicBezTo>
                  <a:pt x="179646" y="57201"/>
                  <a:pt x="175979" y="59386"/>
                  <a:pt x="172312" y="61572"/>
                </a:cubicBezTo>
                <a:lnTo>
                  <a:pt x="172313" y="61574"/>
                </a:lnTo>
                <a:cubicBezTo>
                  <a:pt x="169842" y="63045"/>
                  <a:pt x="167611" y="59200"/>
                  <a:pt x="170069" y="57733"/>
                </a:cubicBezTo>
                <a:cubicBezTo>
                  <a:pt x="173736" y="55548"/>
                  <a:pt x="177403" y="53363"/>
                  <a:pt x="181070" y="51177"/>
                </a:cubicBezTo>
                <a:close/>
                <a:moveTo>
                  <a:pt x="99383" y="50637"/>
                </a:moveTo>
                <a:cubicBezTo>
                  <a:pt x="99383" y="49204"/>
                  <a:pt x="101605" y="49204"/>
                  <a:pt x="101605" y="50637"/>
                </a:cubicBezTo>
                <a:lnTo>
                  <a:pt x="101605" y="95431"/>
                </a:lnTo>
                <a:lnTo>
                  <a:pt x="100846" y="94672"/>
                </a:lnTo>
                <a:lnTo>
                  <a:pt x="100534" y="94672"/>
                </a:lnTo>
                <a:lnTo>
                  <a:pt x="99383" y="95823"/>
                </a:lnTo>
                <a:close/>
                <a:moveTo>
                  <a:pt x="65545" y="38150"/>
                </a:moveTo>
                <a:cubicBezTo>
                  <a:pt x="66423" y="39669"/>
                  <a:pt x="67300" y="41188"/>
                  <a:pt x="68179" y="42707"/>
                </a:cubicBezTo>
                <a:lnTo>
                  <a:pt x="99062" y="96145"/>
                </a:lnTo>
                <a:lnTo>
                  <a:pt x="97435" y="97772"/>
                </a:lnTo>
                <a:lnTo>
                  <a:pt x="96546" y="96234"/>
                </a:lnTo>
                <a:cubicBezTo>
                  <a:pt x="85573" y="77247"/>
                  <a:pt x="74599" y="58259"/>
                  <a:pt x="63626" y="39271"/>
                </a:cubicBezTo>
                <a:cubicBezTo>
                  <a:pt x="62908" y="38029"/>
                  <a:pt x="64828" y="36910"/>
                  <a:pt x="65545" y="38150"/>
                </a:cubicBezTo>
                <a:close/>
                <a:moveTo>
                  <a:pt x="143505" y="30724"/>
                </a:moveTo>
                <a:lnTo>
                  <a:pt x="143507" y="30725"/>
                </a:lnTo>
                <a:lnTo>
                  <a:pt x="143504" y="30725"/>
                </a:lnTo>
                <a:close/>
                <a:moveTo>
                  <a:pt x="52026" y="16615"/>
                </a:moveTo>
                <a:cubicBezTo>
                  <a:pt x="52986" y="16055"/>
                  <a:pt x="54298" y="16119"/>
                  <a:pt x="55003" y="17367"/>
                </a:cubicBezTo>
                <a:cubicBezTo>
                  <a:pt x="57029" y="20954"/>
                  <a:pt x="59055" y="24541"/>
                  <a:pt x="61081" y="28128"/>
                </a:cubicBezTo>
                <a:lnTo>
                  <a:pt x="61078" y="28128"/>
                </a:lnTo>
                <a:cubicBezTo>
                  <a:pt x="62487" y="30627"/>
                  <a:pt x="58647" y="32867"/>
                  <a:pt x="57242" y="30372"/>
                </a:cubicBezTo>
                <a:cubicBezTo>
                  <a:pt x="55217" y="26785"/>
                  <a:pt x="53191" y="23198"/>
                  <a:pt x="51166" y="19610"/>
                </a:cubicBezTo>
                <a:cubicBezTo>
                  <a:pt x="50460" y="18360"/>
                  <a:pt x="51067" y="17175"/>
                  <a:pt x="52026" y="16615"/>
                </a:cubicBezTo>
                <a:close/>
                <a:moveTo>
                  <a:pt x="148604" y="16596"/>
                </a:moveTo>
                <a:cubicBezTo>
                  <a:pt x="149564" y="17157"/>
                  <a:pt x="150183" y="18348"/>
                  <a:pt x="149502" y="19609"/>
                </a:cubicBezTo>
                <a:lnTo>
                  <a:pt x="143505" y="30724"/>
                </a:lnTo>
                <a:lnTo>
                  <a:pt x="139666" y="28482"/>
                </a:lnTo>
                <a:cubicBezTo>
                  <a:pt x="141665" y="24777"/>
                  <a:pt x="143665" y="21071"/>
                  <a:pt x="145664" y="17366"/>
                </a:cubicBezTo>
                <a:cubicBezTo>
                  <a:pt x="146345" y="16104"/>
                  <a:pt x="147645" y="16035"/>
                  <a:pt x="148604" y="16596"/>
                </a:cubicBezTo>
                <a:close/>
                <a:moveTo>
                  <a:pt x="98112" y="5845"/>
                </a:moveTo>
                <a:cubicBezTo>
                  <a:pt x="98112" y="2979"/>
                  <a:pt x="102556" y="2979"/>
                  <a:pt x="102556" y="5845"/>
                </a:cubicBezTo>
                <a:lnTo>
                  <a:pt x="102556" y="18364"/>
                </a:lnTo>
                <a:cubicBezTo>
                  <a:pt x="102556" y="21230"/>
                  <a:pt x="98112" y="21230"/>
                  <a:pt x="98112" y="18364"/>
                </a:cubicBezTo>
                <a:close/>
                <a:moveTo>
                  <a:pt x="102840" y="37"/>
                </a:moveTo>
                <a:cubicBezTo>
                  <a:pt x="142400" y="1135"/>
                  <a:pt x="178618" y="25942"/>
                  <a:pt x="193403" y="62770"/>
                </a:cubicBezTo>
                <a:cubicBezTo>
                  <a:pt x="208372" y="100050"/>
                  <a:pt x="199349" y="144077"/>
                  <a:pt x="170471" y="172125"/>
                </a:cubicBezTo>
                <a:cubicBezTo>
                  <a:pt x="156527" y="185671"/>
                  <a:pt x="138740" y="195194"/>
                  <a:pt x="119603" y="198831"/>
                </a:cubicBezTo>
                <a:cubicBezTo>
                  <a:pt x="99923" y="202572"/>
                  <a:pt x="79297" y="200541"/>
                  <a:pt x="60862" y="192621"/>
                </a:cubicBezTo>
                <a:cubicBezTo>
                  <a:pt x="43154" y="185012"/>
                  <a:pt x="27730" y="172315"/>
                  <a:pt x="17004" y="156280"/>
                </a:cubicBezTo>
                <a:cubicBezTo>
                  <a:pt x="5938" y="139738"/>
                  <a:pt x="61" y="120239"/>
                  <a:pt x="0" y="100344"/>
                </a:cubicBezTo>
                <a:lnTo>
                  <a:pt x="2220" y="100344"/>
                </a:lnTo>
                <a:lnTo>
                  <a:pt x="2220" y="100345"/>
                </a:lnTo>
                <a:lnTo>
                  <a:pt x="2221" y="100344"/>
                </a:lnTo>
                <a:lnTo>
                  <a:pt x="2222" y="100344"/>
                </a:lnTo>
                <a:cubicBezTo>
                  <a:pt x="2238" y="105389"/>
                  <a:pt x="2576" y="110448"/>
                  <a:pt x="3365" y="115435"/>
                </a:cubicBezTo>
                <a:cubicBezTo>
                  <a:pt x="9690" y="155342"/>
                  <a:pt x="40724" y="188395"/>
                  <a:pt x="80472" y="196454"/>
                </a:cubicBezTo>
                <a:cubicBezTo>
                  <a:pt x="100642" y="200544"/>
                  <a:pt x="122093" y="198347"/>
                  <a:pt x="140844" y="189753"/>
                </a:cubicBezTo>
                <a:cubicBezTo>
                  <a:pt x="158733" y="181555"/>
                  <a:pt x="174088" y="168106"/>
                  <a:pt x="184263" y="151224"/>
                </a:cubicBezTo>
                <a:cubicBezTo>
                  <a:pt x="205510" y="115975"/>
                  <a:pt x="202445" y="69559"/>
                  <a:pt x="175990" y="37828"/>
                </a:cubicBezTo>
                <a:cubicBezTo>
                  <a:pt x="163336" y="22647"/>
                  <a:pt x="146272" y="11291"/>
                  <a:pt x="127201" y="5947"/>
                </a:cubicBezTo>
                <a:cubicBezTo>
                  <a:pt x="107414" y="403"/>
                  <a:pt x="85991" y="1051"/>
                  <a:pt x="66669" y="8143"/>
                </a:cubicBezTo>
                <a:cubicBezTo>
                  <a:pt x="48098" y="14960"/>
                  <a:pt x="31643" y="27408"/>
                  <a:pt x="20246" y="43610"/>
                </a:cubicBezTo>
                <a:cubicBezTo>
                  <a:pt x="14399" y="51921"/>
                  <a:pt x="9909" y="61025"/>
                  <a:pt x="6872" y="70591"/>
                </a:cubicBezTo>
                <a:lnTo>
                  <a:pt x="2220" y="100343"/>
                </a:lnTo>
                <a:lnTo>
                  <a:pt x="1" y="100343"/>
                </a:lnTo>
                <a:cubicBezTo>
                  <a:pt x="46" y="86017"/>
                  <a:pt x="3035" y="71749"/>
                  <a:pt x="9011" y="58711"/>
                </a:cubicBezTo>
                <a:cubicBezTo>
                  <a:pt x="25573" y="22565"/>
                  <a:pt x="63004" y="-1070"/>
                  <a:pt x="102840" y="37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i14" title="3;800;202.5;21.75;21.75;2.25;1.5"/>
          <p:cNvSpPr/>
          <p:nvPr/>
        </p:nvSpPr>
        <p:spPr>
          <a:xfrm>
            <a:off x="10021888" y="243363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i14-1" title="10;800;183;45.54638;10.45685;0;1.5"/>
          <p:cNvSpPr/>
          <p:nvPr/>
        </p:nvSpPr>
        <p:spPr>
          <a:xfrm>
            <a:off x="9870780" y="2257699"/>
            <a:ext cx="57843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Stop Event</a:t>
            </a:r>
          </a:p>
        </p:txBody>
      </p:sp>
      <p:sp>
        <p:nvSpPr>
          <p:cNvPr id="1211" name="i15" title="2;350;202.5;34.5;34.5;1.5;1.5"/>
          <p:cNvSpPr/>
          <p:nvPr/>
        </p:nvSpPr>
        <p:spPr>
          <a:xfrm>
            <a:off x="4225925" y="23526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i15-1" title="4;350;202.5;16.5;16.5;1.5;1.5"/>
          <p:cNvSpPr/>
          <p:nvPr/>
        </p:nvSpPr>
        <p:spPr>
          <a:xfrm rot="2700000">
            <a:off x="4340225" y="246697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i16" title="2;530;202.5;34.5;34.5;1.5;1.5"/>
          <p:cNvSpPr/>
          <p:nvPr/>
        </p:nvSpPr>
        <p:spPr>
          <a:xfrm>
            <a:off x="6511925" y="23526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i16-1" title="3;530;202.5;20.25;20.25;.75;1.5"/>
          <p:cNvSpPr/>
          <p:nvPr/>
        </p:nvSpPr>
        <p:spPr>
          <a:xfrm>
            <a:off x="6602413" y="24431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i16-2" title="3;530;202.5;18;18;.75;1.5"/>
          <p:cNvSpPr/>
          <p:nvPr/>
        </p:nvSpPr>
        <p:spPr>
          <a:xfrm>
            <a:off x="6616700" y="2457450"/>
            <a:ext cx="228600" cy="228600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i16-3" title="5;530;201.9;12;12;1.5;1.5"/>
          <p:cNvSpPr/>
          <p:nvPr/>
        </p:nvSpPr>
        <p:spPr>
          <a:xfrm>
            <a:off x="6654800" y="2487930"/>
            <a:ext cx="152400" cy="152400"/>
          </a:xfrm>
          <a:prstGeom prst="pentagon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4" name="i19-2" title="8;91.9961175297721;202.5;113.75;202.5;1.125;1.5"/>
          <p:cNvCxnSpPr/>
          <p:nvPr/>
        </p:nvCxnSpPr>
        <p:spPr>
          <a:xfrm>
            <a:off x="1168351" y="2571750"/>
            <a:ext cx="276274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i19" title="6;116.375;202.5;4.5;4.5;.75;1.5"/>
          <p:cNvSpPr/>
          <p:nvPr/>
        </p:nvSpPr>
        <p:spPr>
          <a:xfrm rot="5400000">
            <a:off x="144938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i20-2" title="8;194;202.5;217.25;202.5;1.125;1.5"/>
          <p:cNvCxnSpPr/>
          <p:nvPr/>
        </p:nvCxnSpPr>
        <p:spPr>
          <a:xfrm>
            <a:off x="2463800" y="25717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i20" title="6;219.875;202.5;4.5;4.5;.75;1.5"/>
          <p:cNvSpPr/>
          <p:nvPr/>
        </p:nvSpPr>
        <p:spPr>
          <a:xfrm rot="5400000">
            <a:off x="276383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9" name="i21-2" title="8;297.5;202.5;326.286474508438;202.5;1.125;1.5"/>
          <p:cNvCxnSpPr/>
          <p:nvPr/>
        </p:nvCxnSpPr>
        <p:spPr>
          <a:xfrm>
            <a:off x="3778250" y="25717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i21" title="6;328.911474508438;202.5;4.5;4.5;.75;1.5"/>
          <p:cNvSpPr/>
          <p:nvPr/>
        </p:nvSpPr>
        <p:spPr>
          <a:xfrm rot="5400000">
            <a:off x="4148601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2" name="i22-2" title="8;367.74816017178;202.5;397.25;202.5;1.125;1.5"/>
          <p:cNvCxnSpPr/>
          <p:nvPr/>
        </p:nvCxnSpPr>
        <p:spPr>
          <a:xfrm>
            <a:off x="4670402" y="2571750"/>
            <a:ext cx="374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i22" title="6;399.875;202.5;4.5;4.5;.75;1.5"/>
          <p:cNvSpPr/>
          <p:nvPr/>
        </p:nvSpPr>
        <p:spPr>
          <a:xfrm rot="5400000">
            <a:off x="504983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i22-1" title="10;385.12408008589;196.5;65.1226;10.45685;0;1.5"/>
          <p:cNvSpPr/>
          <p:nvPr/>
        </p:nvSpPr>
        <p:spPr>
          <a:xfrm>
            <a:off x="4477547" y="2429149"/>
            <a:ext cx="827057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Book is On Loan</a:t>
            </a:r>
          </a:p>
        </p:txBody>
      </p:sp>
      <p:cxnSp>
        <p:nvCxnSpPr>
          <p:cNvPr id="1236" name="i23-2" title="8;477.5;202.5;506.286474508438;202.5;1.125;1.5"/>
          <p:cNvCxnSpPr/>
          <p:nvPr/>
        </p:nvCxnSpPr>
        <p:spPr>
          <a:xfrm>
            <a:off x="6064250" y="25717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i23" title="6;508.911474508438;202.5;4.5;4.5;.75;1.5"/>
          <p:cNvSpPr/>
          <p:nvPr/>
        </p:nvSpPr>
        <p:spPr>
          <a:xfrm rot="5400000">
            <a:off x="6434601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8" name="i24-2" title="8;547.74816017178;202.5;602.75;202.5;1.125;1.5"/>
          <p:cNvCxnSpPr/>
          <p:nvPr/>
        </p:nvCxnSpPr>
        <p:spPr>
          <a:xfrm>
            <a:off x="6956402" y="2571750"/>
            <a:ext cx="69852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i24" title="6;605.375;202.5;4.5;4.5;.75;1.5"/>
          <p:cNvSpPr/>
          <p:nvPr/>
        </p:nvSpPr>
        <p:spPr>
          <a:xfrm rot="5400000">
            <a:off x="765968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0" name="i25-2" title="8;631.999490283512;202.5;667.25;202.5;1.125;1.5"/>
          <p:cNvCxnSpPr/>
          <p:nvPr/>
        </p:nvCxnSpPr>
        <p:spPr>
          <a:xfrm>
            <a:off x="8026394" y="2571750"/>
            <a:ext cx="44768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i25" title="6;669.875;202.5;4.5;4.5;.75;1.5"/>
          <p:cNvSpPr/>
          <p:nvPr/>
        </p:nvSpPr>
        <p:spPr>
          <a:xfrm rot="5400000">
            <a:off x="847883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2" name="i26-2" title="8;747.5;202.5;782.75;202.5;1.125;1.5"/>
          <p:cNvCxnSpPr/>
          <p:nvPr/>
        </p:nvCxnSpPr>
        <p:spPr>
          <a:xfrm>
            <a:off x="9493250" y="2571750"/>
            <a:ext cx="4476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i26" title="6;785.375;202.5;4.5;4.5;.75;1.5"/>
          <p:cNvSpPr/>
          <p:nvPr/>
        </p:nvSpPr>
        <p:spPr>
          <a:xfrm rot="5400000">
            <a:off x="9945688" y="254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4" name="i27-2" title="8;530;220.24816017178;530;220.24816017178;1.125;1.5"/>
          <p:cNvCxnSpPr/>
          <p:nvPr/>
        </p:nvCxnSpPr>
        <p:spPr>
          <a:xfrm>
            <a:off x="6731000" y="279715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i27-3" title="8;530;220.24816017178;530;270;1.125;1.5"/>
          <p:cNvCxnSpPr/>
          <p:nvPr/>
        </p:nvCxnSpPr>
        <p:spPr>
          <a:xfrm>
            <a:off x="6731000" y="2797152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i27-4" title="8;530;270;602.75;270;1.125;1.5"/>
          <p:cNvCxnSpPr/>
          <p:nvPr/>
        </p:nvCxnSpPr>
        <p:spPr>
          <a:xfrm>
            <a:off x="6731000" y="3429000"/>
            <a:ext cx="9239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i27" title="6;605.375;270;4.5;4.5;.75;1.5"/>
          <p:cNvSpPr/>
          <p:nvPr/>
        </p:nvSpPr>
        <p:spPr>
          <a:xfrm rot="5400000">
            <a:off x="7659688" y="3400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8" name="i28-2" title="8;530;184.75183982822;530;184.75183982822;1.125;1.5"/>
          <p:cNvCxnSpPr/>
          <p:nvPr/>
        </p:nvCxnSpPr>
        <p:spPr>
          <a:xfrm>
            <a:off x="6731000" y="2346348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i28-3" title="8;530;184.75183982822;530;135;1.125;1.5"/>
          <p:cNvCxnSpPr/>
          <p:nvPr/>
        </p:nvCxnSpPr>
        <p:spPr>
          <a:xfrm flipV="1">
            <a:off x="6731000" y="1714500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i28-4" title="8;530;135;602.75;135;1.125;1.5"/>
          <p:cNvCxnSpPr/>
          <p:nvPr/>
        </p:nvCxnSpPr>
        <p:spPr>
          <a:xfrm>
            <a:off x="6731000" y="1714500"/>
            <a:ext cx="9239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1" name="i28" title="6;605.375;135;4.5;4.5;.75;1.5"/>
          <p:cNvSpPr/>
          <p:nvPr/>
        </p:nvSpPr>
        <p:spPr>
          <a:xfrm rot="5400000">
            <a:off x="7659688" y="1685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2" name="i30-2" title="8;631.999490283512;270;710;270;1.125;1.5"/>
          <p:cNvCxnSpPr/>
          <p:nvPr/>
        </p:nvCxnSpPr>
        <p:spPr>
          <a:xfrm>
            <a:off x="8026394" y="3429000"/>
            <a:ext cx="990606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i30-3" title="8;710;270;710;236.25;1.125;1.5"/>
          <p:cNvCxnSpPr/>
          <p:nvPr/>
        </p:nvCxnSpPr>
        <p:spPr>
          <a:xfrm flipV="1">
            <a:off x="9017000" y="3000375"/>
            <a:ext cx="0" cy="42862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i30" title="6;710;233.625;4.5;4.5;.75;1.5"/>
          <p:cNvSpPr/>
          <p:nvPr/>
        </p:nvSpPr>
        <p:spPr>
          <a:xfrm>
            <a:off x="8988425" y="293846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5" name="i31-2" title="8;350;220.24816017178;350;220.24816017178;1.125;1.5"/>
          <p:cNvCxnSpPr/>
          <p:nvPr/>
        </p:nvCxnSpPr>
        <p:spPr>
          <a:xfrm>
            <a:off x="4445000" y="279715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i31-3" title="8;350;220.24816017178;350;337.5;1.125;1.5"/>
          <p:cNvCxnSpPr/>
          <p:nvPr/>
        </p:nvCxnSpPr>
        <p:spPr>
          <a:xfrm>
            <a:off x="4445000" y="2797152"/>
            <a:ext cx="0" cy="148909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i31-4" title="8;350;337.5;397.25;337.5;1.125;1.5"/>
          <p:cNvCxnSpPr/>
          <p:nvPr/>
        </p:nvCxnSpPr>
        <p:spPr>
          <a:xfrm>
            <a:off x="4445000" y="4286250"/>
            <a:ext cx="6000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" name="i31" title="6;399.875;337.5;4.5;4.5;.75;1.5"/>
          <p:cNvSpPr/>
          <p:nvPr/>
        </p:nvSpPr>
        <p:spPr>
          <a:xfrm rot="5400000">
            <a:off x="5049838" y="4257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i31-1" title="10;376.25;272.87408008589;66.90669;10.45685;0;1.5"/>
          <p:cNvSpPr/>
          <p:nvPr/>
        </p:nvSpPr>
        <p:spPr>
          <a:xfrm>
            <a:off x="4353517" y="3399100"/>
            <a:ext cx="849715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Book is Available</a:t>
            </a:r>
          </a:p>
        </p:txBody>
      </p:sp>
      <p:cxnSp>
        <p:nvCxnSpPr>
          <p:cNvPr id="1261" name="i32-2" title="8;477.5;337.5;500.75;337.5;1.125;1.5"/>
          <p:cNvCxnSpPr/>
          <p:nvPr/>
        </p:nvCxnSpPr>
        <p:spPr>
          <a:xfrm>
            <a:off x="6064250" y="42862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i32" title="6;503.375;337.5;4.5;4.5;.75;1.5"/>
          <p:cNvSpPr/>
          <p:nvPr/>
        </p:nvSpPr>
        <p:spPr>
          <a:xfrm rot="5400000">
            <a:off x="6364288" y="4257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3" name="i33-2" title="8;581;337.5;800;337.5;1.125;1.5"/>
          <p:cNvCxnSpPr/>
          <p:nvPr/>
        </p:nvCxnSpPr>
        <p:spPr>
          <a:xfrm>
            <a:off x="7378700" y="4286250"/>
            <a:ext cx="27813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i33-3" title="8;800;337.5;800;219.75;1.125;1.5"/>
          <p:cNvCxnSpPr/>
          <p:nvPr/>
        </p:nvCxnSpPr>
        <p:spPr>
          <a:xfrm flipV="1">
            <a:off x="10160000" y="2790825"/>
            <a:ext cx="0" cy="149542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6" name="i33" title="6;800;217.125;4.5;4.5;.75;1.5"/>
          <p:cNvSpPr/>
          <p:nvPr/>
        </p:nvSpPr>
        <p:spPr>
          <a:xfrm>
            <a:off x="10131425" y="272891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7" name="i34-2" title="8;631.999490283512;135;667.25;135;1.125;1.5"/>
          <p:cNvCxnSpPr/>
          <p:nvPr/>
        </p:nvCxnSpPr>
        <p:spPr>
          <a:xfrm>
            <a:off x="8026394" y="1714500"/>
            <a:ext cx="44768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i34" title="6;669.875;135;4.5;4.5;.75;1.5"/>
          <p:cNvSpPr/>
          <p:nvPr/>
        </p:nvSpPr>
        <p:spPr>
          <a:xfrm rot="5400000">
            <a:off x="8478838" y="1685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9" name="i35-2" title="8;747.5;135;770.75;135;1.125;1.5"/>
          <p:cNvCxnSpPr/>
          <p:nvPr/>
        </p:nvCxnSpPr>
        <p:spPr>
          <a:xfrm>
            <a:off x="9493250" y="171450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0" name="i35" title="6;773.375;135;4.5;4.5;.75;1.5"/>
          <p:cNvSpPr/>
          <p:nvPr/>
        </p:nvSpPr>
        <p:spPr>
          <a:xfrm rot="5400000">
            <a:off x="9793288" y="1685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2" name="i36-2" title="8;813.5;106.5;813.5;106.5;1.125;1.5"/>
          <p:cNvCxnSpPr/>
          <p:nvPr/>
        </p:nvCxnSpPr>
        <p:spPr>
          <a:xfrm>
            <a:off x="10331450" y="13525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i36-3" title="8;813.5;106.5;813.5;67.5;1.125;1.5"/>
          <p:cNvCxnSpPr/>
          <p:nvPr/>
        </p:nvCxnSpPr>
        <p:spPr>
          <a:xfrm flipV="1">
            <a:off x="10331450" y="857250"/>
            <a:ext cx="0" cy="49530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i36-4" title="8;813.5;67.5;547.25;67.5;1.125;1.5"/>
          <p:cNvCxnSpPr/>
          <p:nvPr/>
        </p:nvCxnSpPr>
        <p:spPr>
          <a:xfrm flipH="1">
            <a:off x="6950075" y="857250"/>
            <a:ext cx="33813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5" name="i36" title="6;544.625;67.5;4.5;4.5;.75;1.5"/>
          <p:cNvSpPr/>
          <p:nvPr/>
        </p:nvSpPr>
        <p:spPr>
          <a:xfrm rot="16200000">
            <a:off x="6888163" y="82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6" name="i37-2" title="8;518.000596149987;67.5;260;67.5;1.125;1.5"/>
          <p:cNvCxnSpPr/>
          <p:nvPr/>
        </p:nvCxnSpPr>
        <p:spPr>
          <a:xfrm flipH="1">
            <a:off x="3302000" y="857250"/>
            <a:ext cx="327660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i37-3" title="8;260;67.5;260;168.75;1.125;1.5"/>
          <p:cNvCxnSpPr/>
          <p:nvPr/>
        </p:nvCxnSpPr>
        <p:spPr>
          <a:xfrm>
            <a:off x="3302000" y="857250"/>
            <a:ext cx="0" cy="128587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i37" title="6;260;171.375;4.5;4.5;.75;1.5"/>
          <p:cNvSpPr/>
          <p:nvPr/>
        </p:nvSpPr>
        <p:spPr>
          <a:xfrm rot="10800000">
            <a:off x="3273425" y="214788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i1" title="1;230;167.5;73.5;55.5;1.5;1.5"/>
          <p:cNvSpPr/>
          <p:nvPr/>
        </p:nvSpPr>
        <p:spPr>
          <a:xfrm>
            <a:off x="2454275" y="1774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Check Availability</a:t>
            </a:r>
          </a:p>
        </p:txBody>
      </p:sp>
      <p:sp>
        <p:nvSpPr>
          <p:cNvPr id="633" name="i1-1" title="10;200;146.125;8.68126;9.375039;0;2.25"/>
          <p:cNvSpPr/>
          <p:nvPr/>
        </p:nvSpPr>
        <p:spPr>
          <a:xfrm>
            <a:off x="2484874" y="1796256"/>
            <a:ext cx="110252" cy="119063"/>
          </a:xfrm>
          <a:custGeom>
            <a:avLst/>
            <a:gdLst>
              <a:gd name="connsiteX0" fmla="*/ 29181 w 110252"/>
              <a:gd name="connsiteY0" fmla="*/ 58565 h 119063"/>
              <a:gd name="connsiteX1" fmla="*/ 6668 w 110252"/>
              <a:gd name="connsiteY1" fmla="*/ 76597 h 119063"/>
              <a:gd name="connsiteX2" fmla="*/ 6668 w 110252"/>
              <a:gd name="connsiteY2" fmla="*/ 112395 h 119063"/>
              <a:gd name="connsiteX3" fmla="*/ 22479 w 110252"/>
              <a:gd name="connsiteY3" fmla="*/ 112395 h 119063"/>
              <a:gd name="connsiteX4" fmla="*/ 22479 w 110252"/>
              <a:gd name="connsiteY4" fmla="*/ 87154 h 119063"/>
              <a:gd name="connsiteX5" fmla="*/ 29147 w 110252"/>
              <a:gd name="connsiteY5" fmla="*/ 87154 h 119063"/>
              <a:gd name="connsiteX6" fmla="*/ 29147 w 110252"/>
              <a:gd name="connsiteY6" fmla="*/ 112395 h 119063"/>
              <a:gd name="connsiteX7" fmla="*/ 80963 w 110252"/>
              <a:gd name="connsiteY7" fmla="*/ 112395 h 119063"/>
              <a:gd name="connsiteX8" fmla="*/ 80963 w 110252"/>
              <a:gd name="connsiteY8" fmla="*/ 87154 h 119063"/>
              <a:gd name="connsiteX9" fmla="*/ 87630 w 110252"/>
              <a:gd name="connsiteY9" fmla="*/ 87154 h 119063"/>
              <a:gd name="connsiteX10" fmla="*/ 87630 w 110252"/>
              <a:gd name="connsiteY10" fmla="*/ 112395 h 119063"/>
              <a:gd name="connsiteX11" fmla="*/ 103584 w 110252"/>
              <a:gd name="connsiteY11" fmla="*/ 112395 h 119063"/>
              <a:gd name="connsiteX12" fmla="*/ 103584 w 110252"/>
              <a:gd name="connsiteY12" fmla="*/ 76597 h 119063"/>
              <a:gd name="connsiteX13" fmla="*/ 81122 w 110252"/>
              <a:gd name="connsiteY13" fmla="*/ 58588 h 119063"/>
              <a:gd name="connsiteX14" fmla="*/ 81137 w 110252"/>
              <a:gd name="connsiteY14" fmla="*/ 58696 h 119063"/>
              <a:gd name="connsiteX15" fmla="*/ 81317 w 110252"/>
              <a:gd name="connsiteY15" fmla="*/ 64557 h 119063"/>
              <a:gd name="connsiteX16" fmla="*/ 78843 w 110252"/>
              <a:gd name="connsiteY16" fmla="*/ 70461 h 119063"/>
              <a:gd name="connsiteX17" fmla="*/ 55150 w 110252"/>
              <a:gd name="connsiteY17" fmla="*/ 78981 h 119063"/>
              <a:gd name="connsiteX18" fmla="*/ 31457 w 110252"/>
              <a:gd name="connsiteY18" fmla="*/ 70461 h 119063"/>
              <a:gd name="connsiteX19" fmla="*/ 28983 w 110252"/>
              <a:gd name="connsiteY19" fmla="*/ 64557 h 119063"/>
              <a:gd name="connsiteX20" fmla="*/ 29162 w 110252"/>
              <a:gd name="connsiteY20" fmla="*/ 58696 h 119063"/>
              <a:gd name="connsiteX21" fmla="*/ 29181 w 110252"/>
              <a:gd name="connsiteY21" fmla="*/ 58565 h 119063"/>
              <a:gd name="connsiteX22" fmla="*/ 43596 w 110252"/>
              <a:gd name="connsiteY22" fmla="*/ 15745 h 119063"/>
              <a:gd name="connsiteX23" fmla="*/ 36848 w 110252"/>
              <a:gd name="connsiteY23" fmla="*/ 16649 h 119063"/>
              <a:gd name="connsiteX24" fmla="*/ 35744 w 110252"/>
              <a:gd name="connsiteY24" fmla="*/ 17043 h 119063"/>
              <a:gd name="connsiteX25" fmla="*/ 32794 w 110252"/>
              <a:gd name="connsiteY25" fmla="*/ 27777 h 119063"/>
              <a:gd name="connsiteX26" fmla="*/ 35321 w 110252"/>
              <a:gd name="connsiteY26" fmla="*/ 38516 h 119063"/>
              <a:gd name="connsiteX27" fmla="*/ 40911 w 110252"/>
              <a:gd name="connsiteY27" fmla="*/ 46401 h 119063"/>
              <a:gd name="connsiteX28" fmla="*/ 42165 w 110252"/>
              <a:gd name="connsiteY28" fmla="*/ 47581 h 119063"/>
              <a:gd name="connsiteX29" fmla="*/ 41689 w 110252"/>
              <a:gd name="connsiteY29" fmla="*/ 54028 h 119063"/>
              <a:gd name="connsiteX30" fmla="*/ 36504 w 110252"/>
              <a:gd name="connsiteY30" fmla="*/ 55713 h 119063"/>
              <a:gd name="connsiteX31" fmla="*/ 35770 w 110252"/>
              <a:gd name="connsiteY31" fmla="*/ 59578 h 119063"/>
              <a:gd name="connsiteX32" fmla="*/ 35613 w 110252"/>
              <a:gd name="connsiteY32" fmla="*/ 63858 h 119063"/>
              <a:gd name="connsiteX33" fmla="*/ 36170 w 110252"/>
              <a:gd name="connsiteY33" fmla="*/ 65747 h 119063"/>
              <a:gd name="connsiteX34" fmla="*/ 55149 w 110252"/>
              <a:gd name="connsiteY34" fmla="*/ 72314 h 119063"/>
              <a:gd name="connsiteX35" fmla="*/ 74128 w 110252"/>
              <a:gd name="connsiteY35" fmla="*/ 65747 h 119063"/>
              <a:gd name="connsiteX36" fmla="*/ 74685 w 110252"/>
              <a:gd name="connsiteY36" fmla="*/ 63858 h 119063"/>
              <a:gd name="connsiteX37" fmla="*/ 74528 w 110252"/>
              <a:gd name="connsiteY37" fmla="*/ 59578 h 119063"/>
              <a:gd name="connsiteX38" fmla="*/ 73798 w 110252"/>
              <a:gd name="connsiteY38" fmla="*/ 55731 h 119063"/>
              <a:gd name="connsiteX39" fmla="*/ 68561 w 110252"/>
              <a:gd name="connsiteY39" fmla="*/ 54028 h 119063"/>
              <a:gd name="connsiteX40" fmla="*/ 67763 w 110252"/>
              <a:gd name="connsiteY40" fmla="*/ 48011 h 119063"/>
              <a:gd name="connsiteX41" fmla="*/ 77457 w 110252"/>
              <a:gd name="connsiteY41" fmla="*/ 27778 h 119063"/>
              <a:gd name="connsiteX42" fmla="*/ 75490 w 110252"/>
              <a:gd name="connsiteY42" fmla="*/ 18900 h 119063"/>
              <a:gd name="connsiteX43" fmla="*/ 73977 w 110252"/>
              <a:gd name="connsiteY43" fmla="*/ 19896 h 119063"/>
              <a:gd name="connsiteX44" fmla="*/ 66655 w 110252"/>
              <a:gd name="connsiteY44" fmla="*/ 21570 h 119063"/>
              <a:gd name="connsiteX45" fmla="*/ 66653 w 110252"/>
              <a:gd name="connsiteY45" fmla="*/ 21570 h 119063"/>
              <a:gd name="connsiteX46" fmla="*/ 66652 w 110252"/>
              <a:gd name="connsiteY46" fmla="*/ 21570 h 119063"/>
              <a:gd name="connsiteX47" fmla="*/ 58185 w 110252"/>
              <a:gd name="connsiteY47" fmla="*/ 18912 h 119063"/>
              <a:gd name="connsiteX48" fmla="*/ 46178 w 110252"/>
              <a:gd name="connsiteY48" fmla="*/ 15829 h 119063"/>
              <a:gd name="connsiteX49" fmla="*/ 43596 w 110252"/>
              <a:gd name="connsiteY49" fmla="*/ 15745 h 119063"/>
              <a:gd name="connsiteX50" fmla="*/ 55126 w 110252"/>
              <a:gd name="connsiteY50" fmla="*/ 0 h 119063"/>
              <a:gd name="connsiteX51" fmla="*/ 84125 w 110252"/>
              <a:gd name="connsiteY51" fmla="*/ 27767 h 119063"/>
              <a:gd name="connsiteX52" fmla="*/ 84125 w 110252"/>
              <a:gd name="connsiteY52" fmla="*/ 27771 h 119063"/>
              <a:gd name="connsiteX53" fmla="*/ 84125 w 110252"/>
              <a:gd name="connsiteY53" fmla="*/ 27775 h 119063"/>
              <a:gd name="connsiteX54" fmla="*/ 76429 w 110252"/>
              <a:gd name="connsiteY54" fmla="*/ 49573 h 119063"/>
              <a:gd name="connsiteX55" fmla="*/ 109860 w 110252"/>
              <a:gd name="connsiteY55" fmla="*/ 74155 h 119063"/>
              <a:gd name="connsiteX56" fmla="*/ 110252 w 110252"/>
              <a:gd name="connsiteY56" fmla="*/ 74891 h 119063"/>
              <a:gd name="connsiteX57" fmla="*/ 110252 w 110252"/>
              <a:gd name="connsiteY57" fmla="*/ 119063 h 119063"/>
              <a:gd name="connsiteX58" fmla="*/ 0 w 110252"/>
              <a:gd name="connsiteY58" fmla="*/ 119063 h 119063"/>
              <a:gd name="connsiteX59" fmla="*/ 0 w 110252"/>
              <a:gd name="connsiteY59" fmla="*/ 74891 h 119063"/>
              <a:gd name="connsiteX60" fmla="*/ 392 w 110252"/>
              <a:gd name="connsiteY60" fmla="*/ 74155 h 119063"/>
              <a:gd name="connsiteX61" fmla="*/ 34358 w 110252"/>
              <a:gd name="connsiteY61" fmla="*/ 49385 h 119063"/>
              <a:gd name="connsiteX62" fmla="*/ 29228 w 110252"/>
              <a:gd name="connsiteY62" fmla="*/ 41223 h 119063"/>
              <a:gd name="connsiteX63" fmla="*/ 26127 w 110252"/>
              <a:gd name="connsiteY63" fmla="*/ 27775 h 119063"/>
              <a:gd name="connsiteX64" fmla="*/ 26127 w 110252"/>
              <a:gd name="connsiteY64" fmla="*/ 27771 h 119063"/>
              <a:gd name="connsiteX65" fmla="*/ 26127 w 110252"/>
              <a:gd name="connsiteY65" fmla="*/ 27767 h 119063"/>
              <a:gd name="connsiteX66" fmla="*/ 55126 w 110252"/>
              <a:gd name="connsiteY66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0252" h="119063">
                <a:moveTo>
                  <a:pt x="29181" y="58565"/>
                </a:moveTo>
                <a:cubicBezTo>
                  <a:pt x="20178" y="62507"/>
                  <a:pt x="11469" y="68155"/>
                  <a:pt x="6668" y="76597"/>
                </a:cubicBezTo>
                <a:lnTo>
                  <a:pt x="6668" y="112395"/>
                </a:lnTo>
                <a:lnTo>
                  <a:pt x="22479" y="112395"/>
                </a:lnTo>
                <a:lnTo>
                  <a:pt x="22479" y="87154"/>
                </a:lnTo>
                <a:lnTo>
                  <a:pt x="29147" y="87154"/>
                </a:lnTo>
                <a:lnTo>
                  <a:pt x="29147" y="112395"/>
                </a:lnTo>
                <a:lnTo>
                  <a:pt x="80963" y="112395"/>
                </a:lnTo>
                <a:lnTo>
                  <a:pt x="80963" y="87154"/>
                </a:lnTo>
                <a:lnTo>
                  <a:pt x="87630" y="87154"/>
                </a:lnTo>
                <a:lnTo>
                  <a:pt x="87630" y="112395"/>
                </a:lnTo>
                <a:lnTo>
                  <a:pt x="103584" y="112395"/>
                </a:lnTo>
                <a:lnTo>
                  <a:pt x="103584" y="76597"/>
                </a:lnTo>
                <a:cubicBezTo>
                  <a:pt x="98792" y="68171"/>
                  <a:pt x="90107" y="62528"/>
                  <a:pt x="81122" y="58588"/>
                </a:cubicBezTo>
                <a:cubicBezTo>
                  <a:pt x="81127" y="58624"/>
                  <a:pt x="81132" y="58659"/>
                  <a:pt x="81137" y="58696"/>
                </a:cubicBezTo>
                <a:cubicBezTo>
                  <a:pt x="81384" y="60540"/>
                  <a:pt x="81528" y="62547"/>
                  <a:pt x="81317" y="64557"/>
                </a:cubicBezTo>
                <a:cubicBezTo>
                  <a:pt x="81105" y="66566"/>
                  <a:pt x="80574" y="68730"/>
                  <a:pt x="78843" y="70461"/>
                </a:cubicBezTo>
                <a:cubicBezTo>
                  <a:pt x="72933" y="76371"/>
                  <a:pt x="63989" y="78981"/>
                  <a:pt x="55150" y="78981"/>
                </a:cubicBezTo>
                <a:cubicBezTo>
                  <a:pt x="46311" y="78981"/>
                  <a:pt x="37367" y="76371"/>
                  <a:pt x="31457" y="70461"/>
                </a:cubicBezTo>
                <a:cubicBezTo>
                  <a:pt x="31457" y="70461"/>
                  <a:pt x="29725" y="68730"/>
                  <a:pt x="28983" y="64557"/>
                </a:cubicBezTo>
                <a:cubicBezTo>
                  <a:pt x="28771" y="62547"/>
                  <a:pt x="28916" y="60540"/>
                  <a:pt x="29162" y="58696"/>
                </a:cubicBezTo>
                <a:cubicBezTo>
                  <a:pt x="29168" y="58652"/>
                  <a:pt x="29175" y="58609"/>
                  <a:pt x="29181" y="58565"/>
                </a:cubicBezTo>
                <a:close/>
                <a:moveTo>
                  <a:pt x="43596" y="15745"/>
                </a:moveTo>
                <a:cubicBezTo>
                  <a:pt x="40214" y="15736"/>
                  <a:pt x="38268" y="16182"/>
                  <a:pt x="36848" y="16649"/>
                </a:cubicBezTo>
                <a:cubicBezTo>
                  <a:pt x="36444" y="16782"/>
                  <a:pt x="36085" y="16916"/>
                  <a:pt x="35744" y="17043"/>
                </a:cubicBezTo>
                <a:cubicBezTo>
                  <a:pt x="33840" y="20233"/>
                  <a:pt x="32803" y="23925"/>
                  <a:pt x="32794" y="27777"/>
                </a:cubicBezTo>
                <a:cubicBezTo>
                  <a:pt x="32795" y="30991"/>
                  <a:pt x="33761" y="35005"/>
                  <a:pt x="35321" y="38516"/>
                </a:cubicBezTo>
                <a:cubicBezTo>
                  <a:pt x="36881" y="42029"/>
                  <a:pt x="39090" y="45035"/>
                  <a:pt x="40911" y="46401"/>
                </a:cubicBezTo>
                <a:cubicBezTo>
                  <a:pt x="41382" y="46755"/>
                  <a:pt x="41777" y="47084"/>
                  <a:pt x="42165" y="47581"/>
                </a:cubicBezTo>
                <a:cubicBezTo>
                  <a:pt x="42006" y="49730"/>
                  <a:pt x="41848" y="51879"/>
                  <a:pt x="41689" y="54028"/>
                </a:cubicBezTo>
                <a:cubicBezTo>
                  <a:pt x="40007" y="54539"/>
                  <a:pt x="38268" y="55099"/>
                  <a:pt x="36504" y="55713"/>
                </a:cubicBezTo>
                <a:cubicBezTo>
                  <a:pt x="36254" y="56753"/>
                  <a:pt x="35965" y="58123"/>
                  <a:pt x="35770" y="59578"/>
                </a:cubicBezTo>
                <a:cubicBezTo>
                  <a:pt x="35567" y="61095"/>
                  <a:pt x="35488" y="62673"/>
                  <a:pt x="35613" y="63858"/>
                </a:cubicBezTo>
                <a:cubicBezTo>
                  <a:pt x="35738" y="65043"/>
                  <a:pt x="36106" y="65682"/>
                  <a:pt x="36170" y="65747"/>
                </a:cubicBezTo>
                <a:cubicBezTo>
                  <a:pt x="40318" y="69895"/>
                  <a:pt x="47681" y="72314"/>
                  <a:pt x="55149" y="72314"/>
                </a:cubicBezTo>
                <a:cubicBezTo>
                  <a:pt x="62617" y="72314"/>
                  <a:pt x="69980" y="69895"/>
                  <a:pt x="74128" y="65747"/>
                </a:cubicBezTo>
                <a:cubicBezTo>
                  <a:pt x="74128" y="65747"/>
                  <a:pt x="74192" y="65682"/>
                  <a:pt x="74685" y="63858"/>
                </a:cubicBezTo>
                <a:cubicBezTo>
                  <a:pt x="74810" y="62673"/>
                  <a:pt x="74730" y="61095"/>
                  <a:pt x="74528" y="59578"/>
                </a:cubicBezTo>
                <a:cubicBezTo>
                  <a:pt x="74334" y="58131"/>
                  <a:pt x="74047" y="56769"/>
                  <a:pt x="73798" y="55731"/>
                </a:cubicBezTo>
                <a:cubicBezTo>
                  <a:pt x="72016" y="55110"/>
                  <a:pt x="70260" y="54544"/>
                  <a:pt x="68561" y="54028"/>
                </a:cubicBezTo>
                <a:lnTo>
                  <a:pt x="67763" y="48011"/>
                </a:lnTo>
                <a:cubicBezTo>
                  <a:pt x="75924" y="42911"/>
                  <a:pt x="77454" y="36678"/>
                  <a:pt x="77457" y="27778"/>
                </a:cubicBezTo>
                <a:cubicBezTo>
                  <a:pt x="77449" y="24653"/>
                  <a:pt x="76764" y="21632"/>
                  <a:pt x="75490" y="18900"/>
                </a:cubicBezTo>
                <a:cubicBezTo>
                  <a:pt x="75008" y="19226"/>
                  <a:pt x="74537" y="19567"/>
                  <a:pt x="73977" y="19896"/>
                </a:cubicBezTo>
                <a:cubicBezTo>
                  <a:pt x="72594" y="20706"/>
                  <a:pt x="70665" y="21420"/>
                  <a:pt x="66655" y="21570"/>
                </a:cubicBezTo>
                <a:lnTo>
                  <a:pt x="66653" y="21570"/>
                </a:lnTo>
                <a:lnTo>
                  <a:pt x="66652" y="21570"/>
                </a:lnTo>
                <a:cubicBezTo>
                  <a:pt x="61505" y="21420"/>
                  <a:pt x="60133" y="20197"/>
                  <a:pt x="58185" y="18912"/>
                </a:cubicBezTo>
                <a:cubicBezTo>
                  <a:pt x="56238" y="17627"/>
                  <a:pt x="53705" y="16272"/>
                  <a:pt x="46178" y="15829"/>
                </a:cubicBezTo>
                <a:cubicBezTo>
                  <a:pt x="45233" y="15773"/>
                  <a:pt x="44376" y="15747"/>
                  <a:pt x="43596" y="15745"/>
                </a:cubicBezTo>
                <a:close/>
                <a:moveTo>
                  <a:pt x="55126" y="0"/>
                </a:moveTo>
                <a:cubicBezTo>
                  <a:pt x="72012" y="0"/>
                  <a:pt x="84091" y="12981"/>
                  <a:pt x="84125" y="27767"/>
                </a:cubicBezTo>
                <a:lnTo>
                  <a:pt x="84125" y="27771"/>
                </a:lnTo>
                <a:lnTo>
                  <a:pt x="84125" y="27775"/>
                </a:lnTo>
                <a:cubicBezTo>
                  <a:pt x="84123" y="35733"/>
                  <a:pt x="82370" y="43532"/>
                  <a:pt x="76429" y="49573"/>
                </a:cubicBezTo>
                <a:cubicBezTo>
                  <a:pt x="88600" y="53795"/>
                  <a:pt x="102687" y="60706"/>
                  <a:pt x="109860" y="74155"/>
                </a:cubicBezTo>
                <a:lnTo>
                  <a:pt x="110252" y="74891"/>
                </a:lnTo>
                <a:lnTo>
                  <a:pt x="110252" y="119063"/>
                </a:lnTo>
                <a:lnTo>
                  <a:pt x="0" y="119063"/>
                </a:lnTo>
                <a:lnTo>
                  <a:pt x="0" y="74891"/>
                </a:lnTo>
                <a:lnTo>
                  <a:pt x="392" y="74155"/>
                </a:lnTo>
                <a:cubicBezTo>
                  <a:pt x="7670" y="60510"/>
                  <a:pt x="22068" y="53590"/>
                  <a:pt x="34358" y="49385"/>
                </a:cubicBezTo>
                <a:cubicBezTo>
                  <a:pt x="32290" y="47121"/>
                  <a:pt x="30593" y="44296"/>
                  <a:pt x="29228" y="41223"/>
                </a:cubicBezTo>
                <a:cubicBezTo>
                  <a:pt x="27338" y="36966"/>
                  <a:pt x="26128" y="32247"/>
                  <a:pt x="26127" y="27775"/>
                </a:cubicBezTo>
                <a:lnTo>
                  <a:pt x="26127" y="27771"/>
                </a:lnTo>
                <a:lnTo>
                  <a:pt x="26127" y="27767"/>
                </a:lnTo>
                <a:cubicBezTo>
                  <a:pt x="26161" y="12981"/>
                  <a:pt x="38240" y="0"/>
                  <a:pt x="55126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0" name="i2" title="1;590;167.5;73.5;55.5;1.5;1.5"/>
          <p:cNvSpPr/>
          <p:nvPr/>
        </p:nvSpPr>
        <p:spPr>
          <a:xfrm>
            <a:off x="7026275" y="1774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Ship Article</a:t>
            </a:r>
          </a:p>
        </p:txBody>
      </p:sp>
      <p:sp>
        <p:nvSpPr>
          <p:cNvPr id="637" name="i2-1" title="10;560;146.125;9.833071;7.518583;0;1.875"/>
          <p:cNvSpPr/>
          <p:nvPr/>
        </p:nvSpPr>
        <p:spPr>
          <a:xfrm>
            <a:off x="7049687" y="1808024"/>
            <a:ext cx="124880" cy="95486"/>
          </a:xfrm>
          <a:custGeom>
            <a:avLst/>
            <a:gdLst>
              <a:gd name="connsiteX0" fmla="*/ 56087 w 124880"/>
              <a:gd name="connsiteY0" fmla="*/ 5558 h 95486"/>
              <a:gd name="connsiteX1" fmla="*/ 55892 w 124880"/>
              <a:gd name="connsiteY1" fmla="*/ 5567 h 95486"/>
              <a:gd name="connsiteX2" fmla="*/ 54248 w 124880"/>
              <a:gd name="connsiteY2" fmla="*/ 6226 h 95486"/>
              <a:gd name="connsiteX3" fmla="*/ 54247 w 124880"/>
              <a:gd name="connsiteY3" fmla="*/ 6226 h 95486"/>
              <a:gd name="connsiteX4" fmla="*/ 15472 w 124880"/>
              <a:gd name="connsiteY4" fmla="*/ 32747 h 95486"/>
              <a:gd name="connsiteX5" fmla="*/ 7097 w 124880"/>
              <a:gd name="connsiteY5" fmla="*/ 44912 h 95486"/>
              <a:gd name="connsiteX6" fmla="*/ 5578 w 124880"/>
              <a:gd name="connsiteY6" fmla="*/ 62883 h 95486"/>
              <a:gd name="connsiteX7" fmla="*/ 5578 w 124880"/>
              <a:gd name="connsiteY7" fmla="*/ 62886 h 95486"/>
              <a:gd name="connsiteX8" fmla="*/ 6713 w 124880"/>
              <a:gd name="connsiteY8" fmla="*/ 74777 h 95486"/>
              <a:gd name="connsiteX9" fmla="*/ 6714 w 124880"/>
              <a:gd name="connsiteY9" fmla="*/ 74780 h 95486"/>
              <a:gd name="connsiteX10" fmla="*/ 6714 w 124880"/>
              <a:gd name="connsiteY10" fmla="*/ 74782 h 95486"/>
              <a:gd name="connsiteX11" fmla="*/ 14020 w 124880"/>
              <a:gd name="connsiteY11" fmla="*/ 86577 h 95486"/>
              <a:gd name="connsiteX12" fmla="*/ 27752 w 124880"/>
              <a:gd name="connsiteY12" fmla="*/ 89853 h 95486"/>
              <a:gd name="connsiteX13" fmla="*/ 27753 w 124880"/>
              <a:gd name="connsiteY13" fmla="*/ 89853 h 95486"/>
              <a:gd name="connsiteX14" fmla="*/ 27754 w 124880"/>
              <a:gd name="connsiteY14" fmla="*/ 89853 h 95486"/>
              <a:gd name="connsiteX15" fmla="*/ 97327 w 124880"/>
              <a:gd name="connsiteY15" fmla="*/ 89853 h 95486"/>
              <a:gd name="connsiteX16" fmla="*/ 99547 w 124880"/>
              <a:gd name="connsiteY16" fmla="*/ 88944 h 95486"/>
              <a:gd name="connsiteX17" fmla="*/ 100504 w 124880"/>
              <a:gd name="connsiteY17" fmla="*/ 85301 h 95486"/>
              <a:gd name="connsiteX18" fmla="*/ 100504 w 124880"/>
              <a:gd name="connsiteY18" fmla="*/ 85300 h 95486"/>
              <a:gd name="connsiteX19" fmla="*/ 100504 w 124880"/>
              <a:gd name="connsiteY19" fmla="*/ 85299 h 95486"/>
              <a:gd name="connsiteX20" fmla="*/ 99541 w 124880"/>
              <a:gd name="connsiteY20" fmla="*/ 81358 h 95486"/>
              <a:gd name="connsiteX21" fmla="*/ 97322 w 124880"/>
              <a:gd name="connsiteY21" fmla="*/ 80328 h 95486"/>
              <a:gd name="connsiteX22" fmla="*/ 97321 w 124880"/>
              <a:gd name="connsiteY22" fmla="*/ 80328 h 95486"/>
              <a:gd name="connsiteX23" fmla="*/ 64832 w 124880"/>
              <a:gd name="connsiteY23" fmla="*/ 80328 h 95486"/>
              <a:gd name="connsiteX24" fmla="*/ 64824 w 124880"/>
              <a:gd name="connsiteY24" fmla="*/ 80328 h 95486"/>
              <a:gd name="connsiteX25" fmla="*/ 64817 w 124880"/>
              <a:gd name="connsiteY25" fmla="*/ 74772 h 95486"/>
              <a:gd name="connsiteX26" fmla="*/ 64824 w 124880"/>
              <a:gd name="connsiteY26" fmla="*/ 74772 h 95486"/>
              <a:gd name="connsiteX27" fmla="*/ 107812 w 124880"/>
              <a:gd name="connsiteY27" fmla="*/ 74772 h 95486"/>
              <a:gd name="connsiteX28" fmla="*/ 110505 w 124880"/>
              <a:gd name="connsiteY28" fmla="*/ 74010 h 95486"/>
              <a:gd name="connsiteX29" fmla="*/ 111730 w 124880"/>
              <a:gd name="connsiteY29" fmla="*/ 71313 h 95486"/>
              <a:gd name="connsiteX30" fmla="*/ 111730 w 124880"/>
              <a:gd name="connsiteY30" fmla="*/ 71312 h 95486"/>
              <a:gd name="connsiteX31" fmla="*/ 111730 w 124880"/>
              <a:gd name="connsiteY31" fmla="*/ 71311 h 95486"/>
              <a:gd name="connsiteX32" fmla="*/ 111041 w 124880"/>
              <a:gd name="connsiteY32" fmla="*/ 65933 h 95486"/>
              <a:gd name="connsiteX33" fmla="*/ 107792 w 124880"/>
              <a:gd name="connsiteY33" fmla="*/ 64060 h 95486"/>
              <a:gd name="connsiteX34" fmla="*/ 64824 w 124880"/>
              <a:gd name="connsiteY34" fmla="*/ 64056 h 95486"/>
              <a:gd name="connsiteX35" fmla="*/ 64822 w 124880"/>
              <a:gd name="connsiteY35" fmla="*/ 64056 h 95486"/>
              <a:gd name="connsiteX36" fmla="*/ 64824 w 124880"/>
              <a:gd name="connsiteY36" fmla="*/ 58500 h 95486"/>
              <a:gd name="connsiteX37" fmla="*/ 64826 w 124880"/>
              <a:gd name="connsiteY37" fmla="*/ 58500 h 95486"/>
              <a:gd name="connsiteX38" fmla="*/ 107743 w 124880"/>
              <a:gd name="connsiteY38" fmla="*/ 58500 h 95486"/>
              <a:gd name="connsiteX39" fmla="*/ 107837 w 124880"/>
              <a:gd name="connsiteY39" fmla="*/ 58503 h 95486"/>
              <a:gd name="connsiteX40" fmla="*/ 115287 w 124880"/>
              <a:gd name="connsiteY40" fmla="*/ 58500 h 95486"/>
              <a:gd name="connsiteX41" fmla="*/ 118421 w 124880"/>
              <a:gd name="connsiteY41" fmla="*/ 57476 h 95486"/>
              <a:gd name="connsiteX42" fmla="*/ 119324 w 124880"/>
              <a:gd name="connsiteY42" fmla="*/ 53623 h 95486"/>
              <a:gd name="connsiteX43" fmla="*/ 119324 w 124880"/>
              <a:gd name="connsiteY43" fmla="*/ 53622 h 95486"/>
              <a:gd name="connsiteX44" fmla="*/ 118123 w 124880"/>
              <a:gd name="connsiteY44" fmla="*/ 49179 h 95486"/>
              <a:gd name="connsiteX45" fmla="*/ 115319 w 124880"/>
              <a:gd name="connsiteY45" fmla="*/ 47784 h 95486"/>
              <a:gd name="connsiteX46" fmla="*/ 103304 w 124880"/>
              <a:gd name="connsiteY46" fmla="*/ 47784 h 95486"/>
              <a:gd name="connsiteX47" fmla="*/ 103300 w 124880"/>
              <a:gd name="connsiteY47" fmla="*/ 47784 h 95486"/>
              <a:gd name="connsiteX48" fmla="*/ 64824 w 124880"/>
              <a:gd name="connsiteY48" fmla="*/ 47784 h 95486"/>
              <a:gd name="connsiteX49" fmla="*/ 64824 w 124880"/>
              <a:gd name="connsiteY49" fmla="*/ 42228 h 95486"/>
              <a:gd name="connsiteX50" fmla="*/ 103293 w 124880"/>
              <a:gd name="connsiteY50" fmla="*/ 42228 h 95486"/>
              <a:gd name="connsiteX51" fmla="*/ 106268 w 124880"/>
              <a:gd name="connsiteY51" fmla="*/ 41149 h 95486"/>
              <a:gd name="connsiteX52" fmla="*/ 107304 w 124880"/>
              <a:gd name="connsiteY52" fmla="*/ 37329 h 95486"/>
              <a:gd name="connsiteX53" fmla="*/ 106064 w 124880"/>
              <a:gd name="connsiteY53" fmla="*/ 32911 h 95486"/>
              <a:gd name="connsiteX54" fmla="*/ 103246 w 124880"/>
              <a:gd name="connsiteY54" fmla="*/ 31512 h 95486"/>
              <a:gd name="connsiteX55" fmla="*/ 103244 w 124880"/>
              <a:gd name="connsiteY55" fmla="*/ 31512 h 95486"/>
              <a:gd name="connsiteX56" fmla="*/ 103242 w 124880"/>
              <a:gd name="connsiteY56" fmla="*/ 31512 h 95486"/>
              <a:gd name="connsiteX57" fmla="*/ 49528 w 124880"/>
              <a:gd name="connsiteY57" fmla="*/ 31585 h 95486"/>
              <a:gd name="connsiteX58" fmla="*/ 48091 w 124880"/>
              <a:gd name="connsiteY58" fmla="*/ 31553 h 95486"/>
              <a:gd name="connsiteX59" fmla="*/ 47594 w 124880"/>
              <a:gd name="connsiteY59" fmla="*/ 31529 h 95486"/>
              <a:gd name="connsiteX60" fmla="*/ 46936 w 124880"/>
              <a:gd name="connsiteY60" fmla="*/ 31437 h 95486"/>
              <a:gd name="connsiteX61" fmla="*/ 44666 w 124880"/>
              <a:gd name="connsiteY61" fmla="*/ 29451 h 95486"/>
              <a:gd name="connsiteX62" fmla="*/ 45085 w 124880"/>
              <a:gd name="connsiteY62" fmla="*/ 26119 h 95486"/>
              <a:gd name="connsiteX63" fmla="*/ 51304 w 124880"/>
              <a:gd name="connsiteY63" fmla="*/ 19734 h 95486"/>
              <a:gd name="connsiteX64" fmla="*/ 57163 w 124880"/>
              <a:gd name="connsiteY64" fmla="*/ 13638 h 95486"/>
              <a:gd name="connsiteX65" fmla="*/ 57166 w 124880"/>
              <a:gd name="connsiteY65" fmla="*/ 13634 h 95486"/>
              <a:gd name="connsiteX66" fmla="*/ 57169 w 124880"/>
              <a:gd name="connsiteY66" fmla="*/ 13631 h 95486"/>
              <a:gd name="connsiteX67" fmla="*/ 57854 w 124880"/>
              <a:gd name="connsiteY67" fmla="*/ 6884 h 95486"/>
              <a:gd name="connsiteX68" fmla="*/ 57852 w 124880"/>
              <a:gd name="connsiteY68" fmla="*/ 6882 h 95486"/>
              <a:gd name="connsiteX69" fmla="*/ 57850 w 124880"/>
              <a:gd name="connsiteY69" fmla="*/ 6880 h 95486"/>
              <a:gd name="connsiteX70" fmla="*/ 56258 w 124880"/>
              <a:gd name="connsiteY70" fmla="*/ 5570 h 95486"/>
              <a:gd name="connsiteX71" fmla="*/ 56087 w 124880"/>
              <a:gd name="connsiteY71" fmla="*/ 5558 h 95486"/>
              <a:gd name="connsiteX72" fmla="*/ 56044 w 124880"/>
              <a:gd name="connsiteY72" fmla="*/ 0 h 95486"/>
              <a:gd name="connsiteX73" fmla="*/ 56215 w 124880"/>
              <a:gd name="connsiteY73" fmla="*/ 1 h 95486"/>
              <a:gd name="connsiteX74" fmla="*/ 57010 w 124880"/>
              <a:gd name="connsiteY74" fmla="*/ 65 h 95486"/>
              <a:gd name="connsiteX75" fmla="*/ 62499 w 124880"/>
              <a:gd name="connsiteY75" fmla="*/ 3836 h 95486"/>
              <a:gd name="connsiteX76" fmla="*/ 61558 w 124880"/>
              <a:gd name="connsiteY76" fmla="*/ 17037 h 95486"/>
              <a:gd name="connsiteX77" fmla="*/ 55222 w 124880"/>
              <a:gd name="connsiteY77" fmla="*/ 23673 h 95486"/>
              <a:gd name="connsiteX78" fmla="*/ 52851 w 124880"/>
              <a:gd name="connsiteY78" fmla="*/ 26051 h 95486"/>
              <a:gd name="connsiteX79" fmla="*/ 103246 w 124880"/>
              <a:gd name="connsiteY79" fmla="*/ 25956 h 95486"/>
              <a:gd name="connsiteX80" fmla="*/ 110516 w 124880"/>
              <a:gd name="connsiteY80" fmla="*/ 29588 h 95486"/>
              <a:gd name="connsiteX81" fmla="*/ 112860 w 124880"/>
              <a:gd name="connsiteY81" fmla="*/ 37297 h 95486"/>
              <a:gd name="connsiteX82" fmla="*/ 112860 w 124880"/>
              <a:gd name="connsiteY82" fmla="*/ 37302 h 95486"/>
              <a:gd name="connsiteX83" fmla="*/ 112860 w 124880"/>
              <a:gd name="connsiteY83" fmla="*/ 37306 h 95486"/>
              <a:gd name="connsiteX84" fmla="*/ 112007 w 124880"/>
              <a:gd name="connsiteY84" fmla="*/ 42228 h 95486"/>
              <a:gd name="connsiteX85" fmla="*/ 115323 w 124880"/>
              <a:gd name="connsiteY85" fmla="*/ 42228 h 95486"/>
              <a:gd name="connsiteX86" fmla="*/ 115324 w 124880"/>
              <a:gd name="connsiteY86" fmla="*/ 42228 h 95486"/>
              <a:gd name="connsiteX87" fmla="*/ 115325 w 124880"/>
              <a:gd name="connsiteY87" fmla="*/ 42228 h 95486"/>
              <a:gd name="connsiteX88" fmla="*/ 122593 w 124880"/>
              <a:gd name="connsiteY88" fmla="*/ 45880 h 95486"/>
              <a:gd name="connsiteX89" fmla="*/ 124880 w 124880"/>
              <a:gd name="connsiteY89" fmla="*/ 53640 h 95486"/>
              <a:gd name="connsiteX90" fmla="*/ 122716 w 124880"/>
              <a:gd name="connsiteY90" fmla="*/ 61000 h 95486"/>
              <a:gd name="connsiteX91" fmla="*/ 116308 w 124880"/>
              <a:gd name="connsiteY91" fmla="*/ 64008 h 95486"/>
              <a:gd name="connsiteX92" fmla="*/ 117174 w 124880"/>
              <a:gd name="connsiteY92" fmla="*/ 72422 h 95486"/>
              <a:gd name="connsiteX93" fmla="*/ 117174 w 124880"/>
              <a:gd name="connsiteY93" fmla="*/ 72423 h 95486"/>
              <a:gd name="connsiteX94" fmla="*/ 114252 w 124880"/>
              <a:gd name="connsiteY94" fmla="*/ 78112 h 95486"/>
              <a:gd name="connsiteX95" fmla="*/ 107811 w 124880"/>
              <a:gd name="connsiteY95" fmla="*/ 80328 h 95486"/>
              <a:gd name="connsiteX96" fmla="*/ 105241 w 124880"/>
              <a:gd name="connsiteY96" fmla="*/ 80328 h 95486"/>
              <a:gd name="connsiteX97" fmla="*/ 106059 w 124880"/>
              <a:gd name="connsiteY97" fmla="*/ 85369 h 95486"/>
              <a:gd name="connsiteX98" fmla="*/ 103883 w 124880"/>
              <a:gd name="connsiteY98" fmla="*/ 92419 h 95486"/>
              <a:gd name="connsiteX99" fmla="*/ 97363 w 124880"/>
              <a:gd name="connsiteY99" fmla="*/ 95409 h 95486"/>
              <a:gd name="connsiteX100" fmla="*/ 97360 w 124880"/>
              <a:gd name="connsiteY100" fmla="*/ 95409 h 95486"/>
              <a:gd name="connsiteX101" fmla="*/ 97359 w 124880"/>
              <a:gd name="connsiteY101" fmla="*/ 95409 h 95486"/>
              <a:gd name="connsiteX102" fmla="*/ 27732 w 124880"/>
              <a:gd name="connsiteY102" fmla="*/ 95409 h 95486"/>
              <a:gd name="connsiteX103" fmla="*/ 10939 w 124880"/>
              <a:gd name="connsiteY103" fmla="*/ 91201 h 95486"/>
              <a:gd name="connsiteX104" fmla="*/ 1316 w 124880"/>
              <a:gd name="connsiteY104" fmla="*/ 76097 h 95486"/>
              <a:gd name="connsiteX105" fmla="*/ 1316 w 124880"/>
              <a:gd name="connsiteY105" fmla="*/ 76096 h 95486"/>
              <a:gd name="connsiteX106" fmla="*/ 21 w 124880"/>
              <a:gd name="connsiteY106" fmla="*/ 62908 h 95486"/>
              <a:gd name="connsiteX107" fmla="*/ 21 w 124880"/>
              <a:gd name="connsiteY107" fmla="*/ 62906 h 95486"/>
              <a:gd name="connsiteX108" fmla="*/ 21 w 124880"/>
              <a:gd name="connsiteY108" fmla="*/ 62905 h 95486"/>
              <a:gd name="connsiteX109" fmla="*/ 1797 w 124880"/>
              <a:gd name="connsiteY109" fmla="*/ 43245 h 95486"/>
              <a:gd name="connsiteX110" fmla="*/ 1797 w 124880"/>
              <a:gd name="connsiteY110" fmla="*/ 43244 h 95486"/>
              <a:gd name="connsiteX111" fmla="*/ 1797 w 124880"/>
              <a:gd name="connsiteY111" fmla="*/ 43242 h 95486"/>
              <a:gd name="connsiteX112" fmla="*/ 12328 w 124880"/>
              <a:gd name="connsiteY112" fmla="*/ 28166 h 95486"/>
              <a:gd name="connsiteX113" fmla="*/ 51232 w 124880"/>
              <a:gd name="connsiteY113" fmla="*/ 1560 h 95486"/>
              <a:gd name="connsiteX114" fmla="*/ 51234 w 124880"/>
              <a:gd name="connsiteY114" fmla="*/ 1558 h 95486"/>
              <a:gd name="connsiteX115" fmla="*/ 51236 w 124880"/>
              <a:gd name="connsiteY115" fmla="*/ 1556 h 95486"/>
              <a:gd name="connsiteX116" fmla="*/ 56044 w 124880"/>
              <a:gd name="connsiteY116" fmla="*/ 0 h 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4880" h="95486">
                <a:moveTo>
                  <a:pt x="56087" y="5558"/>
                </a:moveTo>
                <a:cubicBezTo>
                  <a:pt x="56026" y="5557"/>
                  <a:pt x="55961" y="5560"/>
                  <a:pt x="55892" y="5567"/>
                </a:cubicBezTo>
                <a:cubicBezTo>
                  <a:pt x="55478" y="5608"/>
                  <a:pt x="54920" y="5792"/>
                  <a:pt x="54248" y="6226"/>
                </a:cubicBezTo>
                <a:lnTo>
                  <a:pt x="54247" y="6226"/>
                </a:lnTo>
                <a:lnTo>
                  <a:pt x="15472" y="32747"/>
                </a:lnTo>
                <a:cubicBezTo>
                  <a:pt x="11541" y="35446"/>
                  <a:pt x="8795" y="39530"/>
                  <a:pt x="7097" y="44912"/>
                </a:cubicBezTo>
                <a:cubicBezTo>
                  <a:pt x="5441" y="50179"/>
                  <a:pt x="5557" y="56805"/>
                  <a:pt x="5578" y="62883"/>
                </a:cubicBezTo>
                <a:lnTo>
                  <a:pt x="5578" y="62886"/>
                </a:lnTo>
                <a:cubicBezTo>
                  <a:pt x="5597" y="67315"/>
                  <a:pt x="5692" y="70611"/>
                  <a:pt x="6713" y="74777"/>
                </a:cubicBezTo>
                <a:cubicBezTo>
                  <a:pt x="6713" y="74778"/>
                  <a:pt x="6714" y="74779"/>
                  <a:pt x="6714" y="74780"/>
                </a:cubicBezTo>
                <a:lnTo>
                  <a:pt x="6714" y="74782"/>
                </a:lnTo>
                <a:cubicBezTo>
                  <a:pt x="8178" y="80793"/>
                  <a:pt x="10643" y="84327"/>
                  <a:pt x="14020" y="86577"/>
                </a:cubicBezTo>
                <a:cubicBezTo>
                  <a:pt x="17397" y="88827"/>
                  <a:pt x="21953" y="89835"/>
                  <a:pt x="27752" y="89853"/>
                </a:cubicBezTo>
                <a:lnTo>
                  <a:pt x="27753" y="89853"/>
                </a:lnTo>
                <a:lnTo>
                  <a:pt x="27754" y="89853"/>
                </a:lnTo>
                <a:lnTo>
                  <a:pt x="97327" y="89853"/>
                </a:lnTo>
                <a:cubicBezTo>
                  <a:pt x="98563" y="89845"/>
                  <a:pt x="99063" y="89548"/>
                  <a:pt x="99547" y="88944"/>
                </a:cubicBezTo>
                <a:cubicBezTo>
                  <a:pt x="100032" y="88339"/>
                  <a:pt x="100482" y="87160"/>
                  <a:pt x="100504" y="85301"/>
                </a:cubicBezTo>
                <a:lnTo>
                  <a:pt x="100504" y="85300"/>
                </a:lnTo>
                <a:lnTo>
                  <a:pt x="100504" y="85299"/>
                </a:lnTo>
                <a:cubicBezTo>
                  <a:pt x="100528" y="83393"/>
                  <a:pt x="100074" y="82070"/>
                  <a:pt x="99541" y="81358"/>
                </a:cubicBezTo>
                <a:cubicBezTo>
                  <a:pt x="99008" y="80646"/>
                  <a:pt x="98489" y="80336"/>
                  <a:pt x="97322" y="80328"/>
                </a:cubicBezTo>
                <a:lnTo>
                  <a:pt x="97321" y="80328"/>
                </a:lnTo>
                <a:lnTo>
                  <a:pt x="64832" y="80328"/>
                </a:lnTo>
                <a:lnTo>
                  <a:pt x="64824" y="80328"/>
                </a:lnTo>
                <a:cubicBezTo>
                  <a:pt x="64822" y="78476"/>
                  <a:pt x="64819" y="76624"/>
                  <a:pt x="64817" y="74772"/>
                </a:cubicBezTo>
                <a:lnTo>
                  <a:pt x="64824" y="74772"/>
                </a:lnTo>
                <a:lnTo>
                  <a:pt x="107812" y="74772"/>
                </a:lnTo>
                <a:cubicBezTo>
                  <a:pt x="107812" y="74772"/>
                  <a:pt x="109367" y="74772"/>
                  <a:pt x="110505" y="74010"/>
                </a:cubicBezTo>
                <a:cubicBezTo>
                  <a:pt x="110983" y="73574"/>
                  <a:pt x="111434" y="72772"/>
                  <a:pt x="111730" y="71313"/>
                </a:cubicBezTo>
                <a:lnTo>
                  <a:pt x="111730" y="71312"/>
                </a:lnTo>
                <a:lnTo>
                  <a:pt x="111730" y="71311"/>
                </a:lnTo>
                <a:cubicBezTo>
                  <a:pt x="112178" y="69117"/>
                  <a:pt x="111801" y="67173"/>
                  <a:pt x="111041" y="65933"/>
                </a:cubicBezTo>
                <a:cubicBezTo>
                  <a:pt x="110294" y="64711"/>
                  <a:pt x="109356" y="64082"/>
                  <a:pt x="107792" y="64060"/>
                </a:cubicBezTo>
                <a:lnTo>
                  <a:pt x="64824" y="64056"/>
                </a:lnTo>
                <a:lnTo>
                  <a:pt x="64822" y="64056"/>
                </a:lnTo>
                <a:cubicBezTo>
                  <a:pt x="64823" y="62204"/>
                  <a:pt x="64823" y="60352"/>
                  <a:pt x="64824" y="58500"/>
                </a:cubicBezTo>
                <a:lnTo>
                  <a:pt x="64826" y="58500"/>
                </a:lnTo>
                <a:lnTo>
                  <a:pt x="107743" y="58500"/>
                </a:lnTo>
                <a:cubicBezTo>
                  <a:pt x="107775" y="58500"/>
                  <a:pt x="107806" y="58503"/>
                  <a:pt x="107837" y="58503"/>
                </a:cubicBezTo>
                <a:lnTo>
                  <a:pt x="115287" y="58500"/>
                </a:lnTo>
                <a:cubicBezTo>
                  <a:pt x="117259" y="58486"/>
                  <a:pt x="117942" y="58059"/>
                  <a:pt x="118421" y="57476"/>
                </a:cubicBezTo>
                <a:cubicBezTo>
                  <a:pt x="118899" y="56893"/>
                  <a:pt x="119317" y="55672"/>
                  <a:pt x="119324" y="53623"/>
                </a:cubicBezTo>
                <a:lnTo>
                  <a:pt x="119324" y="53622"/>
                </a:lnTo>
                <a:cubicBezTo>
                  <a:pt x="119330" y="51706"/>
                  <a:pt x="118821" y="50126"/>
                  <a:pt x="118123" y="49179"/>
                </a:cubicBezTo>
                <a:cubicBezTo>
                  <a:pt x="117424" y="48234"/>
                  <a:pt x="116693" y="47787"/>
                  <a:pt x="115319" y="47784"/>
                </a:cubicBezTo>
                <a:lnTo>
                  <a:pt x="103304" y="47784"/>
                </a:lnTo>
                <a:lnTo>
                  <a:pt x="103300" y="47784"/>
                </a:lnTo>
                <a:lnTo>
                  <a:pt x="64824" y="47784"/>
                </a:lnTo>
                <a:lnTo>
                  <a:pt x="64824" y="42228"/>
                </a:lnTo>
                <a:lnTo>
                  <a:pt x="103293" y="42228"/>
                </a:lnTo>
                <a:cubicBezTo>
                  <a:pt x="104931" y="42223"/>
                  <a:pt x="105696" y="41809"/>
                  <a:pt x="106268" y="41149"/>
                </a:cubicBezTo>
                <a:cubicBezTo>
                  <a:pt x="106839" y="40490"/>
                  <a:pt x="107309" y="39292"/>
                  <a:pt x="107304" y="37329"/>
                </a:cubicBezTo>
                <a:cubicBezTo>
                  <a:pt x="107292" y="35437"/>
                  <a:pt x="106772" y="33861"/>
                  <a:pt x="106064" y="32911"/>
                </a:cubicBezTo>
                <a:cubicBezTo>
                  <a:pt x="105355" y="31961"/>
                  <a:pt x="104613" y="31512"/>
                  <a:pt x="103246" y="31512"/>
                </a:cubicBezTo>
                <a:lnTo>
                  <a:pt x="103244" y="31512"/>
                </a:lnTo>
                <a:lnTo>
                  <a:pt x="103242" y="31512"/>
                </a:lnTo>
                <a:lnTo>
                  <a:pt x="49528" y="31585"/>
                </a:lnTo>
                <a:cubicBezTo>
                  <a:pt x="48940" y="31577"/>
                  <a:pt x="48463" y="31567"/>
                  <a:pt x="48091" y="31553"/>
                </a:cubicBezTo>
                <a:cubicBezTo>
                  <a:pt x="47905" y="31546"/>
                  <a:pt x="47747" y="31539"/>
                  <a:pt x="47594" y="31529"/>
                </a:cubicBezTo>
                <a:cubicBezTo>
                  <a:pt x="47441" y="31518"/>
                  <a:pt x="47415" y="31551"/>
                  <a:pt x="46936" y="31437"/>
                </a:cubicBezTo>
                <a:cubicBezTo>
                  <a:pt x="45338" y="31058"/>
                  <a:pt x="44979" y="30192"/>
                  <a:pt x="44666" y="29451"/>
                </a:cubicBezTo>
                <a:cubicBezTo>
                  <a:pt x="44353" y="28710"/>
                  <a:pt x="43929" y="27527"/>
                  <a:pt x="45085" y="26119"/>
                </a:cubicBezTo>
                <a:cubicBezTo>
                  <a:pt x="46292" y="24647"/>
                  <a:pt x="48735" y="22289"/>
                  <a:pt x="51304" y="19734"/>
                </a:cubicBezTo>
                <a:cubicBezTo>
                  <a:pt x="53873" y="17179"/>
                  <a:pt x="56565" y="14413"/>
                  <a:pt x="57163" y="13638"/>
                </a:cubicBezTo>
                <a:cubicBezTo>
                  <a:pt x="57164" y="13637"/>
                  <a:pt x="57165" y="13635"/>
                  <a:pt x="57166" y="13634"/>
                </a:cubicBezTo>
                <a:lnTo>
                  <a:pt x="57169" y="13631"/>
                </a:lnTo>
                <a:cubicBezTo>
                  <a:pt x="58816" y="11512"/>
                  <a:pt x="58860" y="8418"/>
                  <a:pt x="57854" y="6884"/>
                </a:cubicBezTo>
                <a:lnTo>
                  <a:pt x="57852" y="6882"/>
                </a:lnTo>
                <a:lnTo>
                  <a:pt x="57850" y="6880"/>
                </a:lnTo>
                <a:cubicBezTo>
                  <a:pt x="57130" y="5778"/>
                  <a:pt x="56678" y="5628"/>
                  <a:pt x="56258" y="5570"/>
                </a:cubicBezTo>
                <a:cubicBezTo>
                  <a:pt x="56205" y="5563"/>
                  <a:pt x="56148" y="5559"/>
                  <a:pt x="56087" y="5558"/>
                </a:cubicBezTo>
                <a:close/>
                <a:moveTo>
                  <a:pt x="56044" y="0"/>
                </a:moveTo>
                <a:cubicBezTo>
                  <a:pt x="56101" y="0"/>
                  <a:pt x="56158" y="0"/>
                  <a:pt x="56215" y="1"/>
                </a:cubicBezTo>
                <a:cubicBezTo>
                  <a:pt x="56478" y="8"/>
                  <a:pt x="56743" y="28"/>
                  <a:pt x="57010" y="65"/>
                </a:cubicBezTo>
                <a:cubicBezTo>
                  <a:pt x="59149" y="357"/>
                  <a:pt x="61140" y="1761"/>
                  <a:pt x="62499" y="3836"/>
                </a:cubicBezTo>
                <a:cubicBezTo>
                  <a:pt x="65075" y="7761"/>
                  <a:pt x="64618" y="13098"/>
                  <a:pt x="61558" y="17037"/>
                </a:cubicBezTo>
                <a:cubicBezTo>
                  <a:pt x="60278" y="18693"/>
                  <a:pt x="57800" y="21109"/>
                  <a:pt x="55222" y="23673"/>
                </a:cubicBezTo>
                <a:cubicBezTo>
                  <a:pt x="54389" y="24502"/>
                  <a:pt x="53631" y="25267"/>
                  <a:pt x="52851" y="26051"/>
                </a:cubicBezTo>
                <a:cubicBezTo>
                  <a:pt x="67825" y="26127"/>
                  <a:pt x="85433" y="25886"/>
                  <a:pt x="103246" y="25956"/>
                </a:cubicBezTo>
                <a:cubicBezTo>
                  <a:pt x="106245" y="25956"/>
                  <a:pt x="108906" y="27431"/>
                  <a:pt x="110516" y="29588"/>
                </a:cubicBezTo>
                <a:cubicBezTo>
                  <a:pt x="112126" y="31745"/>
                  <a:pt x="112842" y="34458"/>
                  <a:pt x="112860" y="37297"/>
                </a:cubicBezTo>
                <a:lnTo>
                  <a:pt x="112860" y="37302"/>
                </a:lnTo>
                <a:lnTo>
                  <a:pt x="112860" y="37306"/>
                </a:lnTo>
                <a:cubicBezTo>
                  <a:pt x="112866" y="39067"/>
                  <a:pt x="112604" y="40740"/>
                  <a:pt x="112007" y="42228"/>
                </a:cubicBezTo>
                <a:cubicBezTo>
                  <a:pt x="113247" y="42229"/>
                  <a:pt x="114231" y="42227"/>
                  <a:pt x="115323" y="42228"/>
                </a:cubicBezTo>
                <a:lnTo>
                  <a:pt x="115324" y="42228"/>
                </a:lnTo>
                <a:lnTo>
                  <a:pt x="115325" y="42228"/>
                </a:lnTo>
                <a:cubicBezTo>
                  <a:pt x="118325" y="42232"/>
                  <a:pt x="120991" y="43709"/>
                  <a:pt x="122593" y="45880"/>
                </a:cubicBezTo>
                <a:cubicBezTo>
                  <a:pt x="124195" y="48050"/>
                  <a:pt x="124889" y="50780"/>
                  <a:pt x="124880" y="53640"/>
                </a:cubicBezTo>
                <a:cubicBezTo>
                  <a:pt x="124871" y="56380"/>
                  <a:pt x="124385" y="58966"/>
                  <a:pt x="122716" y="61000"/>
                </a:cubicBezTo>
                <a:cubicBezTo>
                  <a:pt x="121232" y="62810"/>
                  <a:pt x="118923" y="63797"/>
                  <a:pt x="116308" y="64008"/>
                </a:cubicBezTo>
                <a:cubicBezTo>
                  <a:pt x="117496" y="66484"/>
                  <a:pt x="117784" y="69434"/>
                  <a:pt x="117174" y="72422"/>
                </a:cubicBezTo>
                <a:lnTo>
                  <a:pt x="117174" y="72423"/>
                </a:lnTo>
                <a:cubicBezTo>
                  <a:pt x="116738" y="74570"/>
                  <a:pt x="115897" y="76610"/>
                  <a:pt x="114252" y="78112"/>
                </a:cubicBezTo>
                <a:cubicBezTo>
                  <a:pt x="112608" y="79615"/>
                  <a:pt x="110314" y="80328"/>
                  <a:pt x="107811" y="80328"/>
                </a:cubicBezTo>
                <a:lnTo>
                  <a:pt x="105241" y="80328"/>
                </a:lnTo>
                <a:cubicBezTo>
                  <a:pt x="105828" y="81854"/>
                  <a:pt x="106082" y="83562"/>
                  <a:pt x="106059" y="85369"/>
                </a:cubicBezTo>
                <a:cubicBezTo>
                  <a:pt x="106027" y="88064"/>
                  <a:pt x="105404" y="90520"/>
                  <a:pt x="103883" y="92419"/>
                </a:cubicBezTo>
                <a:cubicBezTo>
                  <a:pt x="102360" y="94318"/>
                  <a:pt x="99919" y="95392"/>
                  <a:pt x="97363" y="95409"/>
                </a:cubicBezTo>
                <a:lnTo>
                  <a:pt x="97360" y="95409"/>
                </a:lnTo>
                <a:lnTo>
                  <a:pt x="97359" y="95409"/>
                </a:lnTo>
                <a:cubicBezTo>
                  <a:pt x="74146" y="95527"/>
                  <a:pt x="50932" y="95496"/>
                  <a:pt x="27732" y="95409"/>
                </a:cubicBezTo>
                <a:cubicBezTo>
                  <a:pt x="21306" y="95389"/>
                  <a:pt x="15579" y="94292"/>
                  <a:pt x="10939" y="91201"/>
                </a:cubicBezTo>
                <a:cubicBezTo>
                  <a:pt x="6299" y="88109"/>
                  <a:pt x="3013" y="83066"/>
                  <a:pt x="1316" y="76097"/>
                </a:cubicBezTo>
                <a:cubicBezTo>
                  <a:pt x="1316" y="76097"/>
                  <a:pt x="1316" y="76096"/>
                  <a:pt x="1316" y="76096"/>
                </a:cubicBezTo>
                <a:cubicBezTo>
                  <a:pt x="149" y="71334"/>
                  <a:pt x="42" y="67407"/>
                  <a:pt x="21" y="62908"/>
                </a:cubicBezTo>
                <a:lnTo>
                  <a:pt x="21" y="62906"/>
                </a:lnTo>
                <a:lnTo>
                  <a:pt x="21" y="62905"/>
                </a:lnTo>
                <a:cubicBezTo>
                  <a:pt x="1" y="56929"/>
                  <a:pt x="-263" y="49794"/>
                  <a:pt x="1797" y="43245"/>
                </a:cubicBezTo>
                <a:lnTo>
                  <a:pt x="1797" y="43244"/>
                </a:lnTo>
                <a:lnTo>
                  <a:pt x="1797" y="43242"/>
                </a:lnTo>
                <a:cubicBezTo>
                  <a:pt x="3776" y="36969"/>
                  <a:pt x="7218" y="31674"/>
                  <a:pt x="12328" y="28166"/>
                </a:cubicBezTo>
                <a:cubicBezTo>
                  <a:pt x="17984" y="24284"/>
                  <a:pt x="43716" y="6427"/>
                  <a:pt x="51232" y="1560"/>
                </a:cubicBezTo>
                <a:lnTo>
                  <a:pt x="51234" y="1558"/>
                </a:lnTo>
                <a:lnTo>
                  <a:pt x="51236" y="1556"/>
                </a:lnTo>
                <a:cubicBezTo>
                  <a:pt x="52635" y="655"/>
                  <a:pt x="54274" y="0"/>
                  <a:pt x="5604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3" name="i3" title="1;693.5;167.5;73.5;55.5;1.5;1.5"/>
          <p:cNvSpPr/>
          <p:nvPr/>
        </p:nvSpPr>
        <p:spPr>
          <a:xfrm>
            <a:off x="8340725" y="1774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Financial Statement</a:t>
            </a:r>
          </a:p>
        </p:txBody>
      </p:sp>
      <p:sp>
        <p:nvSpPr>
          <p:cNvPr id="642" name="i3-1" title="10;663.5;146.125;8.68126;9.375039;0;2.25"/>
          <p:cNvSpPr/>
          <p:nvPr/>
        </p:nvSpPr>
        <p:spPr>
          <a:xfrm>
            <a:off x="8371324" y="1796256"/>
            <a:ext cx="110252" cy="119063"/>
          </a:xfrm>
          <a:custGeom>
            <a:avLst/>
            <a:gdLst>
              <a:gd name="connsiteX0" fmla="*/ 29181 w 110252"/>
              <a:gd name="connsiteY0" fmla="*/ 58565 h 119063"/>
              <a:gd name="connsiteX1" fmla="*/ 6668 w 110252"/>
              <a:gd name="connsiteY1" fmla="*/ 76597 h 119063"/>
              <a:gd name="connsiteX2" fmla="*/ 6668 w 110252"/>
              <a:gd name="connsiteY2" fmla="*/ 112395 h 119063"/>
              <a:gd name="connsiteX3" fmla="*/ 22479 w 110252"/>
              <a:gd name="connsiteY3" fmla="*/ 112395 h 119063"/>
              <a:gd name="connsiteX4" fmla="*/ 22479 w 110252"/>
              <a:gd name="connsiteY4" fmla="*/ 87154 h 119063"/>
              <a:gd name="connsiteX5" fmla="*/ 29146 w 110252"/>
              <a:gd name="connsiteY5" fmla="*/ 87154 h 119063"/>
              <a:gd name="connsiteX6" fmla="*/ 29146 w 110252"/>
              <a:gd name="connsiteY6" fmla="*/ 112395 h 119063"/>
              <a:gd name="connsiteX7" fmla="*/ 80962 w 110252"/>
              <a:gd name="connsiteY7" fmla="*/ 112395 h 119063"/>
              <a:gd name="connsiteX8" fmla="*/ 80962 w 110252"/>
              <a:gd name="connsiteY8" fmla="*/ 87154 h 119063"/>
              <a:gd name="connsiteX9" fmla="*/ 87630 w 110252"/>
              <a:gd name="connsiteY9" fmla="*/ 87154 h 119063"/>
              <a:gd name="connsiteX10" fmla="*/ 87630 w 110252"/>
              <a:gd name="connsiteY10" fmla="*/ 112395 h 119063"/>
              <a:gd name="connsiteX11" fmla="*/ 103584 w 110252"/>
              <a:gd name="connsiteY11" fmla="*/ 112395 h 119063"/>
              <a:gd name="connsiteX12" fmla="*/ 103584 w 110252"/>
              <a:gd name="connsiteY12" fmla="*/ 76597 h 119063"/>
              <a:gd name="connsiteX13" fmla="*/ 81122 w 110252"/>
              <a:gd name="connsiteY13" fmla="*/ 58588 h 119063"/>
              <a:gd name="connsiteX14" fmla="*/ 81138 w 110252"/>
              <a:gd name="connsiteY14" fmla="*/ 58696 h 119063"/>
              <a:gd name="connsiteX15" fmla="*/ 81317 w 110252"/>
              <a:gd name="connsiteY15" fmla="*/ 64557 h 119063"/>
              <a:gd name="connsiteX16" fmla="*/ 78843 w 110252"/>
              <a:gd name="connsiteY16" fmla="*/ 70461 h 119063"/>
              <a:gd name="connsiteX17" fmla="*/ 55150 w 110252"/>
              <a:gd name="connsiteY17" fmla="*/ 78981 h 119063"/>
              <a:gd name="connsiteX18" fmla="*/ 31457 w 110252"/>
              <a:gd name="connsiteY18" fmla="*/ 70461 h 119063"/>
              <a:gd name="connsiteX19" fmla="*/ 28983 w 110252"/>
              <a:gd name="connsiteY19" fmla="*/ 64557 h 119063"/>
              <a:gd name="connsiteX20" fmla="*/ 29162 w 110252"/>
              <a:gd name="connsiteY20" fmla="*/ 58696 h 119063"/>
              <a:gd name="connsiteX21" fmla="*/ 29181 w 110252"/>
              <a:gd name="connsiteY21" fmla="*/ 58565 h 119063"/>
              <a:gd name="connsiteX22" fmla="*/ 43597 w 110252"/>
              <a:gd name="connsiteY22" fmla="*/ 15745 h 119063"/>
              <a:gd name="connsiteX23" fmla="*/ 36849 w 110252"/>
              <a:gd name="connsiteY23" fmla="*/ 16649 h 119063"/>
              <a:gd name="connsiteX24" fmla="*/ 35745 w 110252"/>
              <a:gd name="connsiteY24" fmla="*/ 17043 h 119063"/>
              <a:gd name="connsiteX25" fmla="*/ 32795 w 110252"/>
              <a:gd name="connsiteY25" fmla="*/ 27777 h 119063"/>
              <a:gd name="connsiteX26" fmla="*/ 35322 w 110252"/>
              <a:gd name="connsiteY26" fmla="*/ 38516 h 119063"/>
              <a:gd name="connsiteX27" fmla="*/ 40912 w 110252"/>
              <a:gd name="connsiteY27" fmla="*/ 46401 h 119063"/>
              <a:gd name="connsiteX28" fmla="*/ 42166 w 110252"/>
              <a:gd name="connsiteY28" fmla="*/ 47581 h 119063"/>
              <a:gd name="connsiteX29" fmla="*/ 41690 w 110252"/>
              <a:gd name="connsiteY29" fmla="*/ 54028 h 119063"/>
              <a:gd name="connsiteX30" fmla="*/ 36505 w 110252"/>
              <a:gd name="connsiteY30" fmla="*/ 55713 h 119063"/>
              <a:gd name="connsiteX31" fmla="*/ 35771 w 110252"/>
              <a:gd name="connsiteY31" fmla="*/ 59578 h 119063"/>
              <a:gd name="connsiteX32" fmla="*/ 35614 w 110252"/>
              <a:gd name="connsiteY32" fmla="*/ 63858 h 119063"/>
              <a:gd name="connsiteX33" fmla="*/ 36171 w 110252"/>
              <a:gd name="connsiteY33" fmla="*/ 65747 h 119063"/>
              <a:gd name="connsiteX34" fmla="*/ 55150 w 110252"/>
              <a:gd name="connsiteY34" fmla="*/ 72314 h 119063"/>
              <a:gd name="connsiteX35" fmla="*/ 74129 w 110252"/>
              <a:gd name="connsiteY35" fmla="*/ 65747 h 119063"/>
              <a:gd name="connsiteX36" fmla="*/ 74686 w 110252"/>
              <a:gd name="connsiteY36" fmla="*/ 63858 h 119063"/>
              <a:gd name="connsiteX37" fmla="*/ 74529 w 110252"/>
              <a:gd name="connsiteY37" fmla="*/ 59578 h 119063"/>
              <a:gd name="connsiteX38" fmla="*/ 73799 w 110252"/>
              <a:gd name="connsiteY38" fmla="*/ 55731 h 119063"/>
              <a:gd name="connsiteX39" fmla="*/ 68562 w 110252"/>
              <a:gd name="connsiteY39" fmla="*/ 54028 h 119063"/>
              <a:gd name="connsiteX40" fmla="*/ 67764 w 110252"/>
              <a:gd name="connsiteY40" fmla="*/ 48011 h 119063"/>
              <a:gd name="connsiteX41" fmla="*/ 77457 w 110252"/>
              <a:gd name="connsiteY41" fmla="*/ 27778 h 119063"/>
              <a:gd name="connsiteX42" fmla="*/ 75491 w 110252"/>
              <a:gd name="connsiteY42" fmla="*/ 18900 h 119063"/>
              <a:gd name="connsiteX43" fmla="*/ 73978 w 110252"/>
              <a:gd name="connsiteY43" fmla="*/ 19896 h 119063"/>
              <a:gd name="connsiteX44" fmla="*/ 66656 w 110252"/>
              <a:gd name="connsiteY44" fmla="*/ 21570 h 119063"/>
              <a:gd name="connsiteX45" fmla="*/ 66654 w 110252"/>
              <a:gd name="connsiteY45" fmla="*/ 21570 h 119063"/>
              <a:gd name="connsiteX46" fmla="*/ 66652 w 110252"/>
              <a:gd name="connsiteY46" fmla="*/ 21570 h 119063"/>
              <a:gd name="connsiteX47" fmla="*/ 58186 w 110252"/>
              <a:gd name="connsiteY47" fmla="*/ 18912 h 119063"/>
              <a:gd name="connsiteX48" fmla="*/ 46179 w 110252"/>
              <a:gd name="connsiteY48" fmla="*/ 15829 h 119063"/>
              <a:gd name="connsiteX49" fmla="*/ 55126 w 110252"/>
              <a:gd name="connsiteY49" fmla="*/ 0 h 119063"/>
              <a:gd name="connsiteX50" fmla="*/ 84125 w 110252"/>
              <a:gd name="connsiteY50" fmla="*/ 27767 h 119063"/>
              <a:gd name="connsiteX51" fmla="*/ 84125 w 110252"/>
              <a:gd name="connsiteY51" fmla="*/ 27771 h 119063"/>
              <a:gd name="connsiteX52" fmla="*/ 84125 w 110252"/>
              <a:gd name="connsiteY52" fmla="*/ 27775 h 119063"/>
              <a:gd name="connsiteX53" fmla="*/ 76429 w 110252"/>
              <a:gd name="connsiteY53" fmla="*/ 49573 h 119063"/>
              <a:gd name="connsiteX54" fmla="*/ 109860 w 110252"/>
              <a:gd name="connsiteY54" fmla="*/ 74155 h 119063"/>
              <a:gd name="connsiteX55" fmla="*/ 110252 w 110252"/>
              <a:gd name="connsiteY55" fmla="*/ 74891 h 119063"/>
              <a:gd name="connsiteX56" fmla="*/ 110252 w 110252"/>
              <a:gd name="connsiteY56" fmla="*/ 119063 h 119063"/>
              <a:gd name="connsiteX57" fmla="*/ 0 w 110252"/>
              <a:gd name="connsiteY57" fmla="*/ 119063 h 119063"/>
              <a:gd name="connsiteX58" fmla="*/ 0 w 110252"/>
              <a:gd name="connsiteY58" fmla="*/ 74891 h 119063"/>
              <a:gd name="connsiteX59" fmla="*/ 392 w 110252"/>
              <a:gd name="connsiteY59" fmla="*/ 74155 h 119063"/>
              <a:gd name="connsiteX60" fmla="*/ 34358 w 110252"/>
              <a:gd name="connsiteY60" fmla="*/ 49385 h 119063"/>
              <a:gd name="connsiteX61" fmla="*/ 29228 w 110252"/>
              <a:gd name="connsiteY61" fmla="*/ 41223 h 119063"/>
              <a:gd name="connsiteX62" fmla="*/ 26127 w 110252"/>
              <a:gd name="connsiteY62" fmla="*/ 27775 h 119063"/>
              <a:gd name="connsiteX63" fmla="*/ 26127 w 110252"/>
              <a:gd name="connsiteY63" fmla="*/ 27771 h 119063"/>
              <a:gd name="connsiteX64" fmla="*/ 26127 w 110252"/>
              <a:gd name="connsiteY64" fmla="*/ 27767 h 119063"/>
              <a:gd name="connsiteX65" fmla="*/ 55126 w 110252"/>
              <a:gd name="connsiteY65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10252" h="119063">
                <a:moveTo>
                  <a:pt x="29181" y="58565"/>
                </a:moveTo>
                <a:cubicBezTo>
                  <a:pt x="20178" y="62507"/>
                  <a:pt x="11469" y="68155"/>
                  <a:pt x="6668" y="76597"/>
                </a:cubicBezTo>
                <a:lnTo>
                  <a:pt x="6668" y="112395"/>
                </a:lnTo>
                <a:lnTo>
                  <a:pt x="22479" y="112395"/>
                </a:lnTo>
                <a:lnTo>
                  <a:pt x="22479" y="87154"/>
                </a:lnTo>
                <a:lnTo>
                  <a:pt x="29146" y="87154"/>
                </a:lnTo>
                <a:lnTo>
                  <a:pt x="29146" y="112395"/>
                </a:lnTo>
                <a:lnTo>
                  <a:pt x="80962" y="112395"/>
                </a:lnTo>
                <a:lnTo>
                  <a:pt x="80962" y="87154"/>
                </a:lnTo>
                <a:lnTo>
                  <a:pt x="87630" y="87154"/>
                </a:lnTo>
                <a:lnTo>
                  <a:pt x="87630" y="112395"/>
                </a:lnTo>
                <a:lnTo>
                  <a:pt x="103584" y="112395"/>
                </a:lnTo>
                <a:lnTo>
                  <a:pt x="103584" y="76597"/>
                </a:lnTo>
                <a:cubicBezTo>
                  <a:pt x="98792" y="68171"/>
                  <a:pt x="90107" y="62528"/>
                  <a:pt x="81122" y="58588"/>
                </a:cubicBezTo>
                <a:cubicBezTo>
                  <a:pt x="81127" y="58624"/>
                  <a:pt x="81132" y="58659"/>
                  <a:pt x="81138" y="58696"/>
                </a:cubicBezTo>
                <a:cubicBezTo>
                  <a:pt x="81383" y="60540"/>
                  <a:pt x="81528" y="62547"/>
                  <a:pt x="81317" y="64557"/>
                </a:cubicBezTo>
                <a:cubicBezTo>
                  <a:pt x="81105" y="66566"/>
                  <a:pt x="80575" y="68730"/>
                  <a:pt x="78843" y="70461"/>
                </a:cubicBezTo>
                <a:cubicBezTo>
                  <a:pt x="72933" y="76371"/>
                  <a:pt x="63989" y="78981"/>
                  <a:pt x="55150" y="78981"/>
                </a:cubicBezTo>
                <a:cubicBezTo>
                  <a:pt x="46311" y="78981"/>
                  <a:pt x="37367" y="76371"/>
                  <a:pt x="31457" y="70461"/>
                </a:cubicBezTo>
                <a:cubicBezTo>
                  <a:pt x="31457" y="70461"/>
                  <a:pt x="29725" y="68730"/>
                  <a:pt x="28983" y="64557"/>
                </a:cubicBezTo>
                <a:cubicBezTo>
                  <a:pt x="28771" y="62547"/>
                  <a:pt x="28916" y="60540"/>
                  <a:pt x="29162" y="58696"/>
                </a:cubicBezTo>
                <a:cubicBezTo>
                  <a:pt x="29168" y="58652"/>
                  <a:pt x="29175" y="58609"/>
                  <a:pt x="29181" y="58565"/>
                </a:cubicBezTo>
                <a:close/>
                <a:moveTo>
                  <a:pt x="43597" y="15745"/>
                </a:moveTo>
                <a:lnTo>
                  <a:pt x="36849" y="16649"/>
                </a:lnTo>
                <a:cubicBezTo>
                  <a:pt x="36445" y="16782"/>
                  <a:pt x="36086" y="16916"/>
                  <a:pt x="35745" y="17043"/>
                </a:cubicBezTo>
                <a:cubicBezTo>
                  <a:pt x="33841" y="20233"/>
                  <a:pt x="32804" y="23925"/>
                  <a:pt x="32795" y="27777"/>
                </a:cubicBezTo>
                <a:cubicBezTo>
                  <a:pt x="32796" y="30991"/>
                  <a:pt x="33762" y="35005"/>
                  <a:pt x="35322" y="38516"/>
                </a:cubicBezTo>
                <a:cubicBezTo>
                  <a:pt x="36882" y="42029"/>
                  <a:pt x="39091" y="45035"/>
                  <a:pt x="40912" y="46401"/>
                </a:cubicBezTo>
                <a:cubicBezTo>
                  <a:pt x="41383" y="46755"/>
                  <a:pt x="41778" y="47084"/>
                  <a:pt x="42166" y="47581"/>
                </a:cubicBezTo>
                <a:cubicBezTo>
                  <a:pt x="42007" y="49730"/>
                  <a:pt x="41849" y="51879"/>
                  <a:pt x="41690" y="54028"/>
                </a:cubicBezTo>
                <a:cubicBezTo>
                  <a:pt x="40008" y="54539"/>
                  <a:pt x="38270" y="55099"/>
                  <a:pt x="36505" y="55713"/>
                </a:cubicBezTo>
                <a:cubicBezTo>
                  <a:pt x="36256" y="56753"/>
                  <a:pt x="35966" y="58123"/>
                  <a:pt x="35771" y="59578"/>
                </a:cubicBezTo>
                <a:cubicBezTo>
                  <a:pt x="35568" y="61095"/>
                  <a:pt x="35489" y="62673"/>
                  <a:pt x="35614" y="63858"/>
                </a:cubicBezTo>
                <a:cubicBezTo>
                  <a:pt x="35739" y="65043"/>
                  <a:pt x="36106" y="65682"/>
                  <a:pt x="36171" y="65747"/>
                </a:cubicBezTo>
                <a:cubicBezTo>
                  <a:pt x="40319" y="69895"/>
                  <a:pt x="47681" y="72314"/>
                  <a:pt x="55150" y="72314"/>
                </a:cubicBezTo>
                <a:cubicBezTo>
                  <a:pt x="62618" y="72314"/>
                  <a:pt x="69981" y="69895"/>
                  <a:pt x="74129" y="65747"/>
                </a:cubicBezTo>
                <a:cubicBezTo>
                  <a:pt x="74129" y="65747"/>
                  <a:pt x="74193" y="65682"/>
                  <a:pt x="74686" y="63858"/>
                </a:cubicBezTo>
                <a:cubicBezTo>
                  <a:pt x="74811" y="62673"/>
                  <a:pt x="74731" y="61095"/>
                  <a:pt x="74529" y="59578"/>
                </a:cubicBezTo>
                <a:cubicBezTo>
                  <a:pt x="74335" y="58131"/>
                  <a:pt x="74047" y="56769"/>
                  <a:pt x="73799" y="55731"/>
                </a:cubicBezTo>
                <a:cubicBezTo>
                  <a:pt x="72016" y="55110"/>
                  <a:pt x="70261" y="54544"/>
                  <a:pt x="68562" y="54028"/>
                </a:cubicBezTo>
                <a:lnTo>
                  <a:pt x="67764" y="48011"/>
                </a:lnTo>
                <a:cubicBezTo>
                  <a:pt x="75925" y="42911"/>
                  <a:pt x="77455" y="36678"/>
                  <a:pt x="77457" y="27778"/>
                </a:cubicBezTo>
                <a:cubicBezTo>
                  <a:pt x="77449" y="24653"/>
                  <a:pt x="76765" y="21632"/>
                  <a:pt x="75491" y="18900"/>
                </a:cubicBezTo>
                <a:cubicBezTo>
                  <a:pt x="75009" y="19226"/>
                  <a:pt x="74538" y="19567"/>
                  <a:pt x="73978" y="19896"/>
                </a:cubicBezTo>
                <a:cubicBezTo>
                  <a:pt x="72595" y="20706"/>
                  <a:pt x="70666" y="21420"/>
                  <a:pt x="66656" y="21570"/>
                </a:cubicBezTo>
                <a:lnTo>
                  <a:pt x="66654" y="21570"/>
                </a:lnTo>
                <a:lnTo>
                  <a:pt x="66652" y="21570"/>
                </a:lnTo>
                <a:cubicBezTo>
                  <a:pt x="61506" y="21420"/>
                  <a:pt x="60133" y="20197"/>
                  <a:pt x="58186" y="18912"/>
                </a:cubicBezTo>
                <a:cubicBezTo>
                  <a:pt x="56239" y="17627"/>
                  <a:pt x="53706" y="16272"/>
                  <a:pt x="46179" y="15829"/>
                </a:cubicBezTo>
                <a:close/>
                <a:moveTo>
                  <a:pt x="55126" y="0"/>
                </a:moveTo>
                <a:cubicBezTo>
                  <a:pt x="72012" y="0"/>
                  <a:pt x="84091" y="12981"/>
                  <a:pt x="84125" y="27767"/>
                </a:cubicBezTo>
                <a:lnTo>
                  <a:pt x="84125" y="27771"/>
                </a:lnTo>
                <a:lnTo>
                  <a:pt x="84125" y="27775"/>
                </a:lnTo>
                <a:cubicBezTo>
                  <a:pt x="84123" y="35733"/>
                  <a:pt x="82371" y="43532"/>
                  <a:pt x="76429" y="49573"/>
                </a:cubicBezTo>
                <a:cubicBezTo>
                  <a:pt x="88600" y="53795"/>
                  <a:pt x="102687" y="60706"/>
                  <a:pt x="109860" y="74155"/>
                </a:cubicBezTo>
                <a:lnTo>
                  <a:pt x="110252" y="74891"/>
                </a:lnTo>
                <a:lnTo>
                  <a:pt x="110252" y="119063"/>
                </a:lnTo>
                <a:lnTo>
                  <a:pt x="0" y="119063"/>
                </a:lnTo>
                <a:lnTo>
                  <a:pt x="0" y="74891"/>
                </a:lnTo>
                <a:lnTo>
                  <a:pt x="392" y="74155"/>
                </a:lnTo>
                <a:cubicBezTo>
                  <a:pt x="7670" y="60510"/>
                  <a:pt x="22068" y="53590"/>
                  <a:pt x="34358" y="49385"/>
                </a:cubicBezTo>
                <a:cubicBezTo>
                  <a:pt x="32290" y="47121"/>
                  <a:pt x="30593" y="44296"/>
                  <a:pt x="29228" y="41223"/>
                </a:cubicBezTo>
                <a:cubicBezTo>
                  <a:pt x="27338" y="36966"/>
                  <a:pt x="26128" y="32247"/>
                  <a:pt x="26127" y="27775"/>
                </a:cubicBezTo>
                <a:lnTo>
                  <a:pt x="26127" y="27771"/>
                </a:lnTo>
                <a:lnTo>
                  <a:pt x="26127" y="27767"/>
                </a:lnTo>
                <a:cubicBezTo>
                  <a:pt x="26161" y="12981"/>
                  <a:pt x="38240" y="0"/>
                  <a:pt x="55126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7" name="i3-2" title="1;693.5;188.875;6.75;6.75;.75;1.5"/>
          <p:cNvSpPr/>
          <p:nvPr/>
        </p:nvSpPr>
        <p:spPr>
          <a:xfrm>
            <a:off x="8764588" y="2355850"/>
            <a:ext cx="85725" cy="85725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endParaRPr lang="en-US" sz="78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28" name="i3-3" title="4;693.5;188.875;3.75;3.75;.75;1.5"/>
          <p:cNvSpPr/>
          <p:nvPr/>
        </p:nvSpPr>
        <p:spPr>
          <a:xfrm>
            <a:off x="8783638" y="2374900"/>
            <a:ext cx="47625" cy="47625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9" name="i4" title="1;410;235;110.25;54.75;2.25;1.5"/>
          <p:cNvSpPr/>
          <p:nvPr/>
        </p:nvSpPr>
        <p:spPr>
          <a:xfrm>
            <a:off x="4506913" y="2636838"/>
            <a:ext cx="1400175" cy="695325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Procurement</a:t>
            </a:r>
          </a:p>
        </p:txBody>
      </p:sp>
      <p:sp>
        <p:nvSpPr>
          <p:cNvPr id="2230" name="i4-1" title="1;410;256.375;6.75;6.75;.75;1.5"/>
          <p:cNvSpPr/>
          <p:nvPr/>
        </p:nvSpPr>
        <p:spPr>
          <a:xfrm>
            <a:off x="5164138" y="3213100"/>
            <a:ext cx="85725" cy="85725"/>
          </a:xfrm>
          <a:prstGeom prst="roundRect">
            <a:avLst>
              <a:gd name="adj" fmla="val 0"/>
            </a:avLst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endParaRPr lang="en-US" sz="78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31" name="i4-2" title="4;410;256.375;3.75;3.75;.75;1.5"/>
          <p:cNvSpPr/>
          <p:nvPr/>
        </p:nvSpPr>
        <p:spPr>
          <a:xfrm>
            <a:off x="5183188" y="3232150"/>
            <a:ext cx="47625" cy="47625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2" name="i5" title="1;590;302.5;73.5;55.5;1.5;1.5"/>
          <p:cNvSpPr/>
          <p:nvPr/>
        </p:nvSpPr>
        <p:spPr>
          <a:xfrm>
            <a:off x="7026275" y="34893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Inform Customer</a:t>
            </a:r>
          </a:p>
        </p:txBody>
      </p:sp>
      <p:sp>
        <p:nvSpPr>
          <p:cNvPr id="651" name="i5-1" title="10;560;281.125;8.030079;5.320079;0;1.5"/>
          <p:cNvSpPr/>
          <p:nvPr/>
        </p:nvSpPr>
        <p:spPr>
          <a:xfrm>
            <a:off x="7061009" y="353650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7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29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7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2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5" name="i6" title="1;486.5;370;73.5;55.5;1.5;1.5"/>
          <p:cNvSpPr/>
          <p:nvPr/>
        </p:nvSpPr>
        <p:spPr>
          <a:xfrm>
            <a:off x="5711825" y="4346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Inform Customer</a:t>
            </a:r>
          </a:p>
        </p:txBody>
      </p:sp>
      <p:sp>
        <p:nvSpPr>
          <p:cNvPr id="655" name="i6-1" title="10;456.5;348.625;8.030079;5.320079;0;1.5"/>
          <p:cNvSpPr/>
          <p:nvPr/>
        </p:nvSpPr>
        <p:spPr>
          <a:xfrm>
            <a:off x="5746559" y="4393755"/>
            <a:ext cx="101982" cy="67565"/>
          </a:xfrm>
          <a:custGeom>
            <a:avLst/>
            <a:gdLst>
              <a:gd name="connsiteX0" fmla="*/ 127 w 101982"/>
              <a:gd name="connsiteY0" fmla="*/ 10668 h 67565"/>
              <a:gd name="connsiteX1" fmla="*/ 50927 w 101982"/>
              <a:gd name="connsiteY1" fmla="*/ 39117 h 67565"/>
              <a:gd name="connsiteX2" fmla="*/ 101982 w 101982"/>
              <a:gd name="connsiteY2" fmla="*/ 10668 h 67565"/>
              <a:gd name="connsiteX3" fmla="*/ 101982 w 101982"/>
              <a:gd name="connsiteY3" fmla="*/ 67565 h 67565"/>
              <a:gd name="connsiteX4" fmla="*/ 127 w 101982"/>
              <a:gd name="connsiteY4" fmla="*/ 67565 h 67565"/>
              <a:gd name="connsiteX5" fmla="*/ 0 w 101982"/>
              <a:gd name="connsiteY5" fmla="*/ 0 h 67565"/>
              <a:gd name="connsiteX6" fmla="*/ 101855 w 101982"/>
              <a:gd name="connsiteY6" fmla="*/ 0 h 67565"/>
              <a:gd name="connsiteX7" fmla="*/ 50927 w 101982"/>
              <a:gd name="connsiteY7" fmla="*/ 28829 h 6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82" h="67565">
                <a:moveTo>
                  <a:pt x="127" y="10668"/>
                </a:moveTo>
                <a:lnTo>
                  <a:pt x="50927" y="39117"/>
                </a:lnTo>
                <a:lnTo>
                  <a:pt x="101982" y="10668"/>
                </a:lnTo>
                <a:lnTo>
                  <a:pt x="101982" y="67565"/>
                </a:lnTo>
                <a:lnTo>
                  <a:pt x="127" y="67565"/>
                </a:lnTo>
                <a:close/>
                <a:moveTo>
                  <a:pt x="0" y="0"/>
                </a:moveTo>
                <a:lnTo>
                  <a:pt x="101855" y="0"/>
                </a:lnTo>
                <a:lnTo>
                  <a:pt x="50927" y="2882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8" name="i7" title="1;590;370;73.5;55.5;1.5;1.5"/>
          <p:cNvSpPr/>
          <p:nvPr/>
        </p:nvSpPr>
        <p:spPr>
          <a:xfrm>
            <a:off x="7026275" y="4346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Remove Article from Catalogue</a:t>
            </a:r>
          </a:p>
        </p:txBody>
      </p:sp>
      <p:sp>
        <p:nvSpPr>
          <p:cNvPr id="660" name="i7-1" title="10;560;348.625;8.68126;9.375039;0;2.25"/>
          <p:cNvSpPr/>
          <p:nvPr/>
        </p:nvSpPr>
        <p:spPr>
          <a:xfrm>
            <a:off x="7056874" y="4368006"/>
            <a:ext cx="110252" cy="119063"/>
          </a:xfrm>
          <a:custGeom>
            <a:avLst/>
            <a:gdLst>
              <a:gd name="connsiteX0" fmla="*/ 29181 w 110252"/>
              <a:gd name="connsiteY0" fmla="*/ 58565 h 119063"/>
              <a:gd name="connsiteX1" fmla="*/ 6668 w 110252"/>
              <a:gd name="connsiteY1" fmla="*/ 76597 h 119063"/>
              <a:gd name="connsiteX2" fmla="*/ 6668 w 110252"/>
              <a:gd name="connsiteY2" fmla="*/ 112395 h 119063"/>
              <a:gd name="connsiteX3" fmla="*/ 22479 w 110252"/>
              <a:gd name="connsiteY3" fmla="*/ 112395 h 119063"/>
              <a:gd name="connsiteX4" fmla="*/ 22479 w 110252"/>
              <a:gd name="connsiteY4" fmla="*/ 87154 h 119063"/>
              <a:gd name="connsiteX5" fmla="*/ 29146 w 110252"/>
              <a:gd name="connsiteY5" fmla="*/ 87154 h 119063"/>
              <a:gd name="connsiteX6" fmla="*/ 29146 w 110252"/>
              <a:gd name="connsiteY6" fmla="*/ 112395 h 119063"/>
              <a:gd name="connsiteX7" fmla="*/ 80962 w 110252"/>
              <a:gd name="connsiteY7" fmla="*/ 112395 h 119063"/>
              <a:gd name="connsiteX8" fmla="*/ 80962 w 110252"/>
              <a:gd name="connsiteY8" fmla="*/ 87154 h 119063"/>
              <a:gd name="connsiteX9" fmla="*/ 87630 w 110252"/>
              <a:gd name="connsiteY9" fmla="*/ 87154 h 119063"/>
              <a:gd name="connsiteX10" fmla="*/ 87630 w 110252"/>
              <a:gd name="connsiteY10" fmla="*/ 112395 h 119063"/>
              <a:gd name="connsiteX11" fmla="*/ 103584 w 110252"/>
              <a:gd name="connsiteY11" fmla="*/ 112395 h 119063"/>
              <a:gd name="connsiteX12" fmla="*/ 103584 w 110252"/>
              <a:gd name="connsiteY12" fmla="*/ 76597 h 119063"/>
              <a:gd name="connsiteX13" fmla="*/ 81122 w 110252"/>
              <a:gd name="connsiteY13" fmla="*/ 58587 h 119063"/>
              <a:gd name="connsiteX14" fmla="*/ 81138 w 110252"/>
              <a:gd name="connsiteY14" fmla="*/ 58696 h 119063"/>
              <a:gd name="connsiteX15" fmla="*/ 81317 w 110252"/>
              <a:gd name="connsiteY15" fmla="*/ 64557 h 119063"/>
              <a:gd name="connsiteX16" fmla="*/ 78843 w 110252"/>
              <a:gd name="connsiteY16" fmla="*/ 70461 h 119063"/>
              <a:gd name="connsiteX17" fmla="*/ 55150 w 110252"/>
              <a:gd name="connsiteY17" fmla="*/ 78981 h 119063"/>
              <a:gd name="connsiteX18" fmla="*/ 31457 w 110252"/>
              <a:gd name="connsiteY18" fmla="*/ 70461 h 119063"/>
              <a:gd name="connsiteX19" fmla="*/ 28983 w 110252"/>
              <a:gd name="connsiteY19" fmla="*/ 64557 h 119063"/>
              <a:gd name="connsiteX20" fmla="*/ 29162 w 110252"/>
              <a:gd name="connsiteY20" fmla="*/ 58696 h 119063"/>
              <a:gd name="connsiteX21" fmla="*/ 29181 w 110252"/>
              <a:gd name="connsiteY21" fmla="*/ 58565 h 119063"/>
              <a:gd name="connsiteX22" fmla="*/ 43597 w 110252"/>
              <a:gd name="connsiteY22" fmla="*/ 15745 h 119063"/>
              <a:gd name="connsiteX23" fmla="*/ 36849 w 110252"/>
              <a:gd name="connsiteY23" fmla="*/ 16649 h 119063"/>
              <a:gd name="connsiteX24" fmla="*/ 35745 w 110252"/>
              <a:gd name="connsiteY24" fmla="*/ 17043 h 119063"/>
              <a:gd name="connsiteX25" fmla="*/ 32795 w 110252"/>
              <a:gd name="connsiteY25" fmla="*/ 27777 h 119063"/>
              <a:gd name="connsiteX26" fmla="*/ 35322 w 110252"/>
              <a:gd name="connsiteY26" fmla="*/ 38516 h 119063"/>
              <a:gd name="connsiteX27" fmla="*/ 40912 w 110252"/>
              <a:gd name="connsiteY27" fmla="*/ 46402 h 119063"/>
              <a:gd name="connsiteX28" fmla="*/ 42166 w 110252"/>
              <a:gd name="connsiteY28" fmla="*/ 47581 h 119063"/>
              <a:gd name="connsiteX29" fmla="*/ 41690 w 110252"/>
              <a:gd name="connsiteY29" fmla="*/ 54028 h 119063"/>
              <a:gd name="connsiteX30" fmla="*/ 36505 w 110252"/>
              <a:gd name="connsiteY30" fmla="*/ 55713 h 119063"/>
              <a:gd name="connsiteX31" fmla="*/ 35771 w 110252"/>
              <a:gd name="connsiteY31" fmla="*/ 59578 h 119063"/>
              <a:gd name="connsiteX32" fmla="*/ 35614 w 110252"/>
              <a:gd name="connsiteY32" fmla="*/ 63858 h 119063"/>
              <a:gd name="connsiteX33" fmla="*/ 36171 w 110252"/>
              <a:gd name="connsiteY33" fmla="*/ 65747 h 119063"/>
              <a:gd name="connsiteX34" fmla="*/ 55150 w 110252"/>
              <a:gd name="connsiteY34" fmla="*/ 72314 h 119063"/>
              <a:gd name="connsiteX35" fmla="*/ 74129 w 110252"/>
              <a:gd name="connsiteY35" fmla="*/ 65747 h 119063"/>
              <a:gd name="connsiteX36" fmla="*/ 74686 w 110252"/>
              <a:gd name="connsiteY36" fmla="*/ 63858 h 119063"/>
              <a:gd name="connsiteX37" fmla="*/ 74529 w 110252"/>
              <a:gd name="connsiteY37" fmla="*/ 59578 h 119063"/>
              <a:gd name="connsiteX38" fmla="*/ 73799 w 110252"/>
              <a:gd name="connsiteY38" fmla="*/ 55731 h 119063"/>
              <a:gd name="connsiteX39" fmla="*/ 68562 w 110252"/>
              <a:gd name="connsiteY39" fmla="*/ 54028 h 119063"/>
              <a:gd name="connsiteX40" fmla="*/ 67764 w 110252"/>
              <a:gd name="connsiteY40" fmla="*/ 48011 h 119063"/>
              <a:gd name="connsiteX41" fmla="*/ 77457 w 110252"/>
              <a:gd name="connsiteY41" fmla="*/ 27778 h 119063"/>
              <a:gd name="connsiteX42" fmla="*/ 75491 w 110252"/>
              <a:gd name="connsiteY42" fmla="*/ 18901 h 119063"/>
              <a:gd name="connsiteX43" fmla="*/ 73978 w 110252"/>
              <a:gd name="connsiteY43" fmla="*/ 19896 h 119063"/>
              <a:gd name="connsiteX44" fmla="*/ 66656 w 110252"/>
              <a:gd name="connsiteY44" fmla="*/ 21571 h 119063"/>
              <a:gd name="connsiteX45" fmla="*/ 66654 w 110252"/>
              <a:gd name="connsiteY45" fmla="*/ 21571 h 119063"/>
              <a:gd name="connsiteX46" fmla="*/ 66652 w 110252"/>
              <a:gd name="connsiteY46" fmla="*/ 21571 h 119063"/>
              <a:gd name="connsiteX47" fmla="*/ 58186 w 110252"/>
              <a:gd name="connsiteY47" fmla="*/ 18912 h 119063"/>
              <a:gd name="connsiteX48" fmla="*/ 46179 w 110252"/>
              <a:gd name="connsiteY48" fmla="*/ 15829 h 119063"/>
              <a:gd name="connsiteX49" fmla="*/ 55126 w 110252"/>
              <a:gd name="connsiteY49" fmla="*/ 0 h 119063"/>
              <a:gd name="connsiteX50" fmla="*/ 84125 w 110252"/>
              <a:gd name="connsiteY50" fmla="*/ 27767 h 119063"/>
              <a:gd name="connsiteX51" fmla="*/ 84125 w 110252"/>
              <a:gd name="connsiteY51" fmla="*/ 27771 h 119063"/>
              <a:gd name="connsiteX52" fmla="*/ 84125 w 110252"/>
              <a:gd name="connsiteY52" fmla="*/ 27775 h 119063"/>
              <a:gd name="connsiteX53" fmla="*/ 76429 w 110252"/>
              <a:gd name="connsiteY53" fmla="*/ 49574 h 119063"/>
              <a:gd name="connsiteX54" fmla="*/ 109860 w 110252"/>
              <a:gd name="connsiteY54" fmla="*/ 74155 h 119063"/>
              <a:gd name="connsiteX55" fmla="*/ 110252 w 110252"/>
              <a:gd name="connsiteY55" fmla="*/ 74891 h 119063"/>
              <a:gd name="connsiteX56" fmla="*/ 110252 w 110252"/>
              <a:gd name="connsiteY56" fmla="*/ 119063 h 119063"/>
              <a:gd name="connsiteX57" fmla="*/ 0 w 110252"/>
              <a:gd name="connsiteY57" fmla="*/ 119063 h 119063"/>
              <a:gd name="connsiteX58" fmla="*/ 0 w 110252"/>
              <a:gd name="connsiteY58" fmla="*/ 74891 h 119063"/>
              <a:gd name="connsiteX59" fmla="*/ 392 w 110252"/>
              <a:gd name="connsiteY59" fmla="*/ 74155 h 119063"/>
              <a:gd name="connsiteX60" fmla="*/ 34358 w 110252"/>
              <a:gd name="connsiteY60" fmla="*/ 49385 h 119063"/>
              <a:gd name="connsiteX61" fmla="*/ 29228 w 110252"/>
              <a:gd name="connsiteY61" fmla="*/ 41223 h 119063"/>
              <a:gd name="connsiteX62" fmla="*/ 26127 w 110252"/>
              <a:gd name="connsiteY62" fmla="*/ 27775 h 119063"/>
              <a:gd name="connsiteX63" fmla="*/ 26127 w 110252"/>
              <a:gd name="connsiteY63" fmla="*/ 27771 h 119063"/>
              <a:gd name="connsiteX64" fmla="*/ 26127 w 110252"/>
              <a:gd name="connsiteY64" fmla="*/ 27767 h 119063"/>
              <a:gd name="connsiteX65" fmla="*/ 55126 w 110252"/>
              <a:gd name="connsiteY65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10252" h="119063">
                <a:moveTo>
                  <a:pt x="29181" y="58565"/>
                </a:moveTo>
                <a:cubicBezTo>
                  <a:pt x="20178" y="62507"/>
                  <a:pt x="11469" y="68155"/>
                  <a:pt x="6668" y="76597"/>
                </a:cubicBezTo>
                <a:lnTo>
                  <a:pt x="6668" y="112395"/>
                </a:lnTo>
                <a:lnTo>
                  <a:pt x="22479" y="112395"/>
                </a:lnTo>
                <a:lnTo>
                  <a:pt x="22479" y="87154"/>
                </a:lnTo>
                <a:lnTo>
                  <a:pt x="29146" y="87154"/>
                </a:lnTo>
                <a:lnTo>
                  <a:pt x="29146" y="112395"/>
                </a:lnTo>
                <a:lnTo>
                  <a:pt x="80962" y="112395"/>
                </a:lnTo>
                <a:lnTo>
                  <a:pt x="80962" y="87154"/>
                </a:lnTo>
                <a:lnTo>
                  <a:pt x="87630" y="87154"/>
                </a:lnTo>
                <a:lnTo>
                  <a:pt x="87630" y="112395"/>
                </a:lnTo>
                <a:lnTo>
                  <a:pt x="103584" y="112395"/>
                </a:lnTo>
                <a:lnTo>
                  <a:pt x="103584" y="76597"/>
                </a:lnTo>
                <a:cubicBezTo>
                  <a:pt x="98792" y="68171"/>
                  <a:pt x="90107" y="62528"/>
                  <a:pt x="81122" y="58587"/>
                </a:cubicBezTo>
                <a:cubicBezTo>
                  <a:pt x="81127" y="58624"/>
                  <a:pt x="81132" y="58659"/>
                  <a:pt x="81138" y="58696"/>
                </a:cubicBezTo>
                <a:cubicBezTo>
                  <a:pt x="81383" y="60540"/>
                  <a:pt x="81528" y="62548"/>
                  <a:pt x="81317" y="64557"/>
                </a:cubicBezTo>
                <a:cubicBezTo>
                  <a:pt x="81105" y="66566"/>
                  <a:pt x="80575" y="68730"/>
                  <a:pt x="78843" y="70461"/>
                </a:cubicBezTo>
                <a:cubicBezTo>
                  <a:pt x="72933" y="76371"/>
                  <a:pt x="63989" y="78981"/>
                  <a:pt x="55150" y="78981"/>
                </a:cubicBezTo>
                <a:cubicBezTo>
                  <a:pt x="46311" y="78981"/>
                  <a:pt x="37367" y="76371"/>
                  <a:pt x="31457" y="70461"/>
                </a:cubicBezTo>
                <a:cubicBezTo>
                  <a:pt x="31457" y="70461"/>
                  <a:pt x="29725" y="68730"/>
                  <a:pt x="28983" y="64557"/>
                </a:cubicBezTo>
                <a:cubicBezTo>
                  <a:pt x="28771" y="62548"/>
                  <a:pt x="28916" y="60540"/>
                  <a:pt x="29162" y="58696"/>
                </a:cubicBezTo>
                <a:cubicBezTo>
                  <a:pt x="29168" y="58652"/>
                  <a:pt x="29175" y="58609"/>
                  <a:pt x="29181" y="58565"/>
                </a:cubicBezTo>
                <a:close/>
                <a:moveTo>
                  <a:pt x="43597" y="15745"/>
                </a:moveTo>
                <a:lnTo>
                  <a:pt x="36849" y="16649"/>
                </a:lnTo>
                <a:cubicBezTo>
                  <a:pt x="36445" y="16782"/>
                  <a:pt x="36086" y="16916"/>
                  <a:pt x="35745" y="17043"/>
                </a:cubicBezTo>
                <a:cubicBezTo>
                  <a:pt x="33841" y="20232"/>
                  <a:pt x="32804" y="23925"/>
                  <a:pt x="32795" y="27777"/>
                </a:cubicBezTo>
                <a:cubicBezTo>
                  <a:pt x="32796" y="30991"/>
                  <a:pt x="33762" y="35005"/>
                  <a:pt x="35322" y="38516"/>
                </a:cubicBezTo>
                <a:cubicBezTo>
                  <a:pt x="36882" y="42029"/>
                  <a:pt x="39091" y="45035"/>
                  <a:pt x="40912" y="46402"/>
                </a:cubicBezTo>
                <a:cubicBezTo>
                  <a:pt x="41383" y="46755"/>
                  <a:pt x="41778" y="47084"/>
                  <a:pt x="42166" y="47581"/>
                </a:cubicBezTo>
                <a:cubicBezTo>
                  <a:pt x="42007" y="49730"/>
                  <a:pt x="41849" y="51879"/>
                  <a:pt x="41690" y="54028"/>
                </a:cubicBezTo>
                <a:cubicBezTo>
                  <a:pt x="40008" y="54539"/>
                  <a:pt x="38270" y="55099"/>
                  <a:pt x="36505" y="55713"/>
                </a:cubicBezTo>
                <a:cubicBezTo>
                  <a:pt x="36256" y="56753"/>
                  <a:pt x="35966" y="58123"/>
                  <a:pt x="35771" y="59578"/>
                </a:cubicBezTo>
                <a:cubicBezTo>
                  <a:pt x="35568" y="61095"/>
                  <a:pt x="35489" y="62673"/>
                  <a:pt x="35614" y="63858"/>
                </a:cubicBezTo>
                <a:cubicBezTo>
                  <a:pt x="35739" y="65042"/>
                  <a:pt x="36106" y="65682"/>
                  <a:pt x="36171" y="65747"/>
                </a:cubicBezTo>
                <a:cubicBezTo>
                  <a:pt x="40319" y="69894"/>
                  <a:pt x="47681" y="72314"/>
                  <a:pt x="55150" y="72314"/>
                </a:cubicBezTo>
                <a:cubicBezTo>
                  <a:pt x="62618" y="72314"/>
                  <a:pt x="69981" y="69894"/>
                  <a:pt x="74129" y="65747"/>
                </a:cubicBezTo>
                <a:cubicBezTo>
                  <a:pt x="74129" y="65747"/>
                  <a:pt x="74193" y="65682"/>
                  <a:pt x="74686" y="63858"/>
                </a:cubicBezTo>
                <a:cubicBezTo>
                  <a:pt x="74811" y="62673"/>
                  <a:pt x="74731" y="61095"/>
                  <a:pt x="74529" y="59578"/>
                </a:cubicBezTo>
                <a:cubicBezTo>
                  <a:pt x="74335" y="58131"/>
                  <a:pt x="74047" y="56769"/>
                  <a:pt x="73799" y="55731"/>
                </a:cubicBezTo>
                <a:cubicBezTo>
                  <a:pt x="72016" y="55110"/>
                  <a:pt x="70261" y="54544"/>
                  <a:pt x="68562" y="54028"/>
                </a:cubicBezTo>
                <a:lnTo>
                  <a:pt x="67764" y="48011"/>
                </a:lnTo>
                <a:cubicBezTo>
                  <a:pt x="75925" y="42911"/>
                  <a:pt x="77455" y="36678"/>
                  <a:pt x="77457" y="27778"/>
                </a:cubicBezTo>
                <a:cubicBezTo>
                  <a:pt x="77449" y="24653"/>
                  <a:pt x="76765" y="21633"/>
                  <a:pt x="75491" y="18901"/>
                </a:cubicBezTo>
                <a:cubicBezTo>
                  <a:pt x="75009" y="19226"/>
                  <a:pt x="74538" y="19567"/>
                  <a:pt x="73978" y="19896"/>
                </a:cubicBezTo>
                <a:cubicBezTo>
                  <a:pt x="72595" y="20706"/>
                  <a:pt x="70666" y="21421"/>
                  <a:pt x="66656" y="21571"/>
                </a:cubicBezTo>
                <a:lnTo>
                  <a:pt x="66654" y="21571"/>
                </a:lnTo>
                <a:lnTo>
                  <a:pt x="66652" y="21571"/>
                </a:lnTo>
                <a:cubicBezTo>
                  <a:pt x="61506" y="21420"/>
                  <a:pt x="60133" y="20197"/>
                  <a:pt x="58186" y="18912"/>
                </a:cubicBezTo>
                <a:cubicBezTo>
                  <a:pt x="56239" y="17627"/>
                  <a:pt x="53706" y="16273"/>
                  <a:pt x="46179" y="15829"/>
                </a:cubicBezTo>
                <a:close/>
                <a:moveTo>
                  <a:pt x="55126" y="0"/>
                </a:moveTo>
                <a:cubicBezTo>
                  <a:pt x="72012" y="0"/>
                  <a:pt x="84091" y="12981"/>
                  <a:pt x="84125" y="27767"/>
                </a:cubicBezTo>
                <a:lnTo>
                  <a:pt x="84125" y="27771"/>
                </a:lnTo>
                <a:lnTo>
                  <a:pt x="84125" y="27775"/>
                </a:lnTo>
                <a:cubicBezTo>
                  <a:pt x="84123" y="35733"/>
                  <a:pt x="82371" y="43531"/>
                  <a:pt x="76429" y="49574"/>
                </a:cubicBezTo>
                <a:cubicBezTo>
                  <a:pt x="88600" y="53795"/>
                  <a:pt x="102687" y="60706"/>
                  <a:pt x="109860" y="74155"/>
                </a:cubicBezTo>
                <a:lnTo>
                  <a:pt x="110252" y="74891"/>
                </a:lnTo>
                <a:lnTo>
                  <a:pt x="110252" y="119063"/>
                </a:lnTo>
                <a:lnTo>
                  <a:pt x="0" y="119063"/>
                </a:lnTo>
                <a:lnTo>
                  <a:pt x="0" y="74891"/>
                </a:lnTo>
                <a:lnTo>
                  <a:pt x="392" y="74155"/>
                </a:lnTo>
                <a:cubicBezTo>
                  <a:pt x="7670" y="60510"/>
                  <a:pt x="22068" y="53590"/>
                  <a:pt x="34358" y="49385"/>
                </a:cubicBezTo>
                <a:cubicBezTo>
                  <a:pt x="32290" y="47121"/>
                  <a:pt x="30593" y="44296"/>
                  <a:pt x="29228" y="41223"/>
                </a:cubicBezTo>
                <a:cubicBezTo>
                  <a:pt x="27338" y="36966"/>
                  <a:pt x="26128" y="32247"/>
                  <a:pt x="26127" y="27775"/>
                </a:cubicBezTo>
                <a:lnTo>
                  <a:pt x="26127" y="27771"/>
                </a:lnTo>
                <a:lnTo>
                  <a:pt x="26127" y="27767"/>
                </a:lnTo>
                <a:cubicBezTo>
                  <a:pt x="26161" y="12981"/>
                  <a:pt x="38240" y="0"/>
                  <a:pt x="55126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i8" title="3;140;167.5;22.5;22.5;1.5;1.5"/>
          <p:cNvSpPr/>
          <p:nvPr/>
        </p:nvSpPr>
        <p:spPr>
          <a:xfrm>
            <a:off x="1635125" y="198437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i8-2" title="10;140;148;62.06401;10.45685;0;1.5"/>
          <p:cNvSpPr/>
          <p:nvPr/>
        </p:nvSpPr>
        <p:spPr>
          <a:xfrm>
            <a:off x="1383893" y="1813199"/>
            <a:ext cx="78821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Order Received</a:t>
            </a:r>
          </a:p>
        </p:txBody>
      </p:sp>
      <p:sp>
        <p:nvSpPr>
          <p:cNvPr id="666" name="i8-1" title="10;140;167.5;13.78693;9.09496;0;1.5"/>
          <p:cNvSpPr/>
          <p:nvPr/>
        </p:nvSpPr>
        <p:spPr>
          <a:xfrm>
            <a:off x="1690452" y="206949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2 w 175094"/>
              <a:gd name="connsiteY5" fmla="*/ 7556 h 115506"/>
              <a:gd name="connsiteX6" fmla="*/ 87547 w 175094"/>
              <a:gd name="connsiteY6" fmla="*/ 53230 h 115506"/>
              <a:gd name="connsiteX7" fmla="*/ 156972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2" y="7556"/>
                </a:moveTo>
                <a:lnTo>
                  <a:pt x="87547" y="53230"/>
                </a:lnTo>
                <a:lnTo>
                  <a:pt x="156972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i9" title="3;382.4375;261.25;23.25;23.25;.75;1.5"/>
          <p:cNvSpPr/>
          <p:nvPr/>
        </p:nvSpPr>
        <p:spPr>
          <a:xfrm>
            <a:off x="4709319" y="3170238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i9-2" title="3;382.4375;261.25;20.25;20.25;.75;1.5"/>
          <p:cNvSpPr/>
          <p:nvPr/>
        </p:nvSpPr>
        <p:spPr>
          <a:xfrm>
            <a:off x="4728369" y="3189288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i9-3" title="10;382.4375;280.75;55.05473;10.45685;0;1.5"/>
          <p:cNvSpPr/>
          <p:nvPr/>
        </p:nvSpPr>
        <p:spPr>
          <a:xfrm>
            <a:off x="4507358" y="3499124"/>
            <a:ext cx="699195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Undeliverable</a:t>
            </a:r>
          </a:p>
        </p:txBody>
      </p:sp>
      <p:sp>
        <p:nvSpPr>
          <p:cNvPr id="672" name="i9-1" title="10;382.4375;261.25;12.82504;14.25866;0;1.5"/>
          <p:cNvSpPr/>
          <p:nvPr/>
        </p:nvSpPr>
        <p:spPr>
          <a:xfrm>
            <a:off x="4775517" y="3227333"/>
            <a:ext cx="162878" cy="181085"/>
          </a:xfrm>
          <a:custGeom>
            <a:avLst/>
            <a:gdLst>
              <a:gd name="connsiteX0" fmla="*/ 59877 w 162878"/>
              <a:gd name="connsiteY0" fmla="*/ 51651 h 181085"/>
              <a:gd name="connsiteX1" fmla="*/ 35663 w 162878"/>
              <a:gd name="connsiteY1" fmla="*/ 115216 h 181085"/>
              <a:gd name="connsiteX2" fmla="*/ 59305 w 162878"/>
              <a:gd name="connsiteY2" fmla="*/ 78663 h 181085"/>
              <a:gd name="connsiteX3" fmla="*/ 117582 w 162878"/>
              <a:gd name="connsiteY3" fmla="*/ 147220 h 181085"/>
              <a:gd name="connsiteX4" fmla="*/ 131234 w 162878"/>
              <a:gd name="connsiteY4" fmla="*/ 92293 h 181085"/>
              <a:gd name="connsiteX5" fmla="*/ 116973 w 162878"/>
              <a:gd name="connsiteY5" fmla="*/ 124035 h 181085"/>
              <a:gd name="connsiteX6" fmla="*/ 59877 w 162878"/>
              <a:gd name="connsiteY6" fmla="*/ 51651 h 181085"/>
              <a:gd name="connsiteX7" fmla="*/ 162878 w 162878"/>
              <a:gd name="connsiteY7" fmla="*/ 0 h 181085"/>
              <a:gd name="connsiteX8" fmla="*/ 124213 w 162878"/>
              <a:gd name="connsiteY8" fmla="*/ 174661 h 181085"/>
              <a:gd name="connsiteX9" fmla="*/ 61143 w 162878"/>
              <a:gd name="connsiteY9" fmla="*/ 102495 h 181085"/>
              <a:gd name="connsiteX10" fmla="*/ 0 w 162878"/>
              <a:gd name="connsiteY10" fmla="*/ 181085 h 181085"/>
              <a:gd name="connsiteX11" fmla="*/ 54538 w 162878"/>
              <a:gd name="connsiteY11" fmla="*/ 19791 h 181085"/>
              <a:gd name="connsiteX12" fmla="*/ 114586 w 162878"/>
              <a:gd name="connsiteY12" fmla="*/ 97894 h 181085"/>
              <a:gd name="connsiteX13" fmla="*/ 162878 w 162878"/>
              <a:gd name="connsiteY13" fmla="*/ 0 h 18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878" h="181085">
                <a:moveTo>
                  <a:pt x="59877" y="51651"/>
                </a:moveTo>
                <a:cubicBezTo>
                  <a:pt x="51807" y="72838"/>
                  <a:pt x="43735" y="94027"/>
                  <a:pt x="35663" y="115216"/>
                </a:cubicBezTo>
                <a:cubicBezTo>
                  <a:pt x="43544" y="103030"/>
                  <a:pt x="51424" y="90847"/>
                  <a:pt x="59305" y="78663"/>
                </a:cubicBezTo>
                <a:cubicBezTo>
                  <a:pt x="78730" y="101515"/>
                  <a:pt x="98157" y="124369"/>
                  <a:pt x="117582" y="147220"/>
                </a:cubicBezTo>
                <a:cubicBezTo>
                  <a:pt x="122133" y="128911"/>
                  <a:pt x="126683" y="110602"/>
                  <a:pt x="131234" y="92293"/>
                </a:cubicBezTo>
                <a:cubicBezTo>
                  <a:pt x="126480" y="102875"/>
                  <a:pt x="121726" y="113454"/>
                  <a:pt x="116973" y="124035"/>
                </a:cubicBezTo>
                <a:cubicBezTo>
                  <a:pt x="97941" y="99908"/>
                  <a:pt x="78910" y="75778"/>
                  <a:pt x="59877" y="51651"/>
                </a:cubicBezTo>
                <a:close/>
                <a:moveTo>
                  <a:pt x="162878" y="0"/>
                </a:moveTo>
                <a:cubicBezTo>
                  <a:pt x="149990" y="58220"/>
                  <a:pt x="137102" y="116441"/>
                  <a:pt x="124213" y="174661"/>
                </a:cubicBezTo>
                <a:cubicBezTo>
                  <a:pt x="103189" y="150605"/>
                  <a:pt x="82166" y="126549"/>
                  <a:pt x="61143" y="102495"/>
                </a:cubicBezTo>
                <a:cubicBezTo>
                  <a:pt x="40763" y="128691"/>
                  <a:pt x="20383" y="154888"/>
                  <a:pt x="0" y="181085"/>
                </a:cubicBezTo>
                <a:cubicBezTo>
                  <a:pt x="18180" y="127320"/>
                  <a:pt x="36358" y="73555"/>
                  <a:pt x="54538" y="19791"/>
                </a:cubicBezTo>
                <a:cubicBezTo>
                  <a:pt x="74554" y="45825"/>
                  <a:pt x="94570" y="71860"/>
                  <a:pt x="114586" y="97894"/>
                </a:cubicBezTo>
                <a:cubicBezTo>
                  <a:pt x="130683" y="65263"/>
                  <a:pt x="146781" y="32630"/>
                  <a:pt x="162878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i10" title="3;437.5625;261.25;23.25;23.25;.75;1.5"/>
          <p:cNvSpPr/>
          <p:nvPr/>
        </p:nvSpPr>
        <p:spPr>
          <a:xfrm>
            <a:off x="5409406" y="3170238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i10-2" title="3;437.5625;261.25;20.25;20.25;.75;1.5"/>
          <p:cNvSpPr/>
          <p:nvPr/>
        </p:nvSpPr>
        <p:spPr>
          <a:xfrm>
            <a:off x="5428456" y="3189288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i10-3" title="10;437.5625;280.75;52.63331;10.45685;0;1.5"/>
          <p:cNvSpPr/>
          <p:nvPr/>
        </p:nvSpPr>
        <p:spPr>
          <a:xfrm>
            <a:off x="5222823" y="3499124"/>
            <a:ext cx="66844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Late Delivery</a:t>
            </a:r>
          </a:p>
        </p:txBody>
      </p:sp>
      <p:sp>
        <p:nvSpPr>
          <p:cNvPr id="678" name="i10-1" title="10;437.5625;261.25;7.906772;12.70031;0;1.5"/>
          <p:cNvSpPr/>
          <p:nvPr/>
        </p:nvSpPr>
        <p:spPr>
          <a:xfrm>
            <a:off x="5506835" y="3237228"/>
            <a:ext cx="100416" cy="161294"/>
          </a:xfrm>
          <a:custGeom>
            <a:avLst/>
            <a:gdLst>
              <a:gd name="connsiteX0" fmla="*/ 50574 w 100416"/>
              <a:gd name="connsiteY0" fmla="*/ 33372 h 161294"/>
              <a:gd name="connsiteX1" fmla="*/ 23924 w 100416"/>
              <a:gd name="connsiteY1" fmla="*/ 119367 h 161294"/>
              <a:gd name="connsiteX2" fmla="*/ 50574 w 100416"/>
              <a:gd name="connsiteY2" fmla="*/ 92152 h 161294"/>
              <a:gd name="connsiteX3" fmla="*/ 78137 w 100416"/>
              <a:gd name="connsiteY3" fmla="*/ 121925 h 161294"/>
              <a:gd name="connsiteX4" fmla="*/ 50574 w 100416"/>
              <a:gd name="connsiteY4" fmla="*/ 33372 h 161294"/>
              <a:gd name="connsiteX5" fmla="*/ 50208 w 100416"/>
              <a:gd name="connsiteY5" fmla="*/ 0 h 161294"/>
              <a:gd name="connsiteX6" fmla="*/ 100416 w 100416"/>
              <a:gd name="connsiteY6" fmla="*/ 161294 h 161294"/>
              <a:gd name="connsiteX7" fmla="*/ 50208 w 100416"/>
              <a:gd name="connsiteY7" fmla="*/ 107063 h 161294"/>
              <a:gd name="connsiteX8" fmla="*/ 0 w 100416"/>
              <a:gd name="connsiteY8" fmla="*/ 161294 h 161294"/>
              <a:gd name="connsiteX9" fmla="*/ 50208 w 100416"/>
              <a:gd name="connsiteY9" fmla="*/ 0 h 1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416" h="161294">
                <a:moveTo>
                  <a:pt x="50574" y="33372"/>
                </a:moveTo>
                <a:cubicBezTo>
                  <a:pt x="40422" y="61636"/>
                  <a:pt x="33853" y="91032"/>
                  <a:pt x="23924" y="119367"/>
                </a:cubicBezTo>
                <a:cubicBezTo>
                  <a:pt x="22631" y="125025"/>
                  <a:pt x="42805" y="98964"/>
                  <a:pt x="50574" y="92152"/>
                </a:cubicBezTo>
                <a:cubicBezTo>
                  <a:pt x="59761" y="102077"/>
                  <a:pt x="68949" y="112001"/>
                  <a:pt x="78137" y="121925"/>
                </a:cubicBezTo>
                <a:cubicBezTo>
                  <a:pt x="68774" y="92463"/>
                  <a:pt x="59937" y="62836"/>
                  <a:pt x="50574" y="33372"/>
                </a:cubicBezTo>
                <a:close/>
                <a:moveTo>
                  <a:pt x="50208" y="0"/>
                </a:moveTo>
                <a:cubicBezTo>
                  <a:pt x="67261" y="53666"/>
                  <a:pt x="83360" y="107630"/>
                  <a:pt x="100416" y="161294"/>
                </a:cubicBezTo>
                <a:cubicBezTo>
                  <a:pt x="83681" y="143218"/>
                  <a:pt x="66943" y="125139"/>
                  <a:pt x="50208" y="107063"/>
                </a:cubicBezTo>
                <a:cubicBezTo>
                  <a:pt x="32725" y="124444"/>
                  <a:pt x="17484" y="143915"/>
                  <a:pt x="0" y="161294"/>
                </a:cubicBezTo>
                <a:cubicBezTo>
                  <a:pt x="19057" y="108265"/>
                  <a:pt x="31152" y="53029"/>
                  <a:pt x="50208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i11" title="3;770;167.5;21.75;21.75;2.25;1.5"/>
          <p:cNvSpPr/>
          <p:nvPr/>
        </p:nvSpPr>
        <p:spPr>
          <a:xfrm>
            <a:off x="9640888" y="198913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i11-1" title="10;770;148;73.02386;10.45685;0;1.5"/>
          <p:cNvSpPr/>
          <p:nvPr/>
        </p:nvSpPr>
        <p:spPr>
          <a:xfrm>
            <a:off x="9315298" y="1813199"/>
            <a:ext cx="92740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Payment Received</a:t>
            </a:r>
          </a:p>
        </p:txBody>
      </p:sp>
      <p:sp>
        <p:nvSpPr>
          <p:cNvPr id="406" name="i12" title="3;770;302.5;21.75;21.75;2.25;1.5"/>
          <p:cNvSpPr/>
          <p:nvPr/>
        </p:nvSpPr>
        <p:spPr>
          <a:xfrm>
            <a:off x="9640888" y="370363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i12-1" title="10;770;283;74.29835;10.45685;0;1.5"/>
          <p:cNvSpPr/>
          <p:nvPr/>
        </p:nvSpPr>
        <p:spPr>
          <a:xfrm>
            <a:off x="9307205" y="3527699"/>
            <a:ext cx="94358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Customer Informed</a:t>
            </a:r>
          </a:p>
        </p:txBody>
      </p:sp>
      <p:sp>
        <p:nvSpPr>
          <p:cNvPr id="408" name="i13" title="3;770;370;21.75;21.75;2.25;1.5"/>
          <p:cNvSpPr/>
          <p:nvPr/>
        </p:nvSpPr>
        <p:spPr>
          <a:xfrm>
            <a:off x="9640888" y="456088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i13-1" title="10;770;350.5;64.61283;10.45685;0;1.5"/>
          <p:cNvSpPr/>
          <p:nvPr/>
        </p:nvSpPr>
        <p:spPr>
          <a:xfrm>
            <a:off x="9368708" y="4384949"/>
            <a:ext cx="82058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Article Removed</a:t>
            </a:r>
          </a:p>
        </p:txBody>
      </p:sp>
      <p:sp>
        <p:nvSpPr>
          <p:cNvPr id="410" name="i14" title="2;320;167.5;34.5;34.5;1.5;1.5"/>
          <p:cNvSpPr/>
          <p:nvPr/>
        </p:nvSpPr>
        <p:spPr>
          <a:xfrm>
            <a:off x="3844925" y="19081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i14-1" title="4;320;167.5;16.5;16.5;1.5;1.5"/>
          <p:cNvSpPr/>
          <p:nvPr/>
        </p:nvSpPr>
        <p:spPr>
          <a:xfrm rot="2700000">
            <a:off x="3959225" y="202247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i14-2" title="10;320;142;62.95606;10.45685;0;1.5"/>
          <p:cNvSpPr/>
          <p:nvPr/>
        </p:nvSpPr>
        <p:spPr>
          <a:xfrm>
            <a:off x="3664229" y="1736999"/>
            <a:ext cx="799542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Article Available</a:t>
            </a:r>
          </a:p>
        </p:txBody>
      </p:sp>
      <p:cxnSp>
        <p:nvCxnSpPr>
          <p:cNvPr id="413" name="i15-2" title="8;151.99776387809;167.5;187.25;167.5;1.125;1.5"/>
          <p:cNvCxnSpPr/>
          <p:nvPr/>
        </p:nvCxnSpPr>
        <p:spPr>
          <a:xfrm>
            <a:off x="1930372" y="2127250"/>
            <a:ext cx="44770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i15" title="6;189.875;167.5;4.5;4.5;.75;1.5"/>
          <p:cNvSpPr/>
          <p:nvPr/>
        </p:nvSpPr>
        <p:spPr>
          <a:xfrm rot="5400000">
            <a:off x="2382838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5" name="i16-2" title="8;267.5;167.5;296.286474508438;167.5;1.125;1.5"/>
          <p:cNvCxnSpPr/>
          <p:nvPr/>
        </p:nvCxnSpPr>
        <p:spPr>
          <a:xfrm>
            <a:off x="3397250" y="21272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i16" title="6;298.911474508438;167.5;4.5;4.5;.75;1.5"/>
          <p:cNvSpPr/>
          <p:nvPr/>
        </p:nvSpPr>
        <p:spPr>
          <a:xfrm rot="5400000">
            <a:off x="3767601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i17-2" title="8;337.74816017178;167.5;547.25;167.5;1.125;1.5"/>
          <p:cNvCxnSpPr/>
          <p:nvPr/>
        </p:nvCxnSpPr>
        <p:spPr>
          <a:xfrm>
            <a:off x="4289402" y="2127250"/>
            <a:ext cx="2660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i17" title="6;549.875;167.5;4.5;4.5;.75;1.5"/>
          <p:cNvSpPr/>
          <p:nvPr/>
        </p:nvSpPr>
        <p:spPr>
          <a:xfrm rot="5400000">
            <a:off x="6954838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i17-1" title="10;445.12408008589;161.5;20.6426;10.45685;0;1.5"/>
          <p:cNvSpPr/>
          <p:nvPr/>
        </p:nvSpPr>
        <p:spPr>
          <a:xfrm>
            <a:off x="5521995" y="1984649"/>
            <a:ext cx="26216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420" name="i18-2" title="8;320;185.24816017178;320;185.24816017178;1.125;1.5"/>
          <p:cNvCxnSpPr/>
          <p:nvPr/>
        </p:nvCxnSpPr>
        <p:spPr>
          <a:xfrm>
            <a:off x="4064000" y="235265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i18-3" title="8;320;185.24816017178;320;235;1.125;1.5"/>
          <p:cNvCxnSpPr/>
          <p:nvPr/>
        </p:nvCxnSpPr>
        <p:spPr>
          <a:xfrm>
            <a:off x="4064000" y="2352652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i18-4" title="8;320;235;348.5;235;1.125;1.5"/>
          <p:cNvCxnSpPr/>
          <p:nvPr/>
        </p:nvCxnSpPr>
        <p:spPr>
          <a:xfrm>
            <a:off x="4064000" y="2984500"/>
            <a:ext cx="36195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i18" title="6;351.125;235;4.5;4.5;.75;1.5"/>
          <p:cNvSpPr/>
          <p:nvPr/>
        </p:nvSpPr>
        <p:spPr>
          <a:xfrm rot="5400000">
            <a:off x="4430713" y="2955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i18-1" title="10;336.875;204.12408008589;17.09378;10.45685;0;1.5"/>
          <p:cNvSpPr/>
          <p:nvPr/>
        </p:nvSpPr>
        <p:spPr>
          <a:xfrm>
            <a:off x="4169767" y="2525975"/>
            <a:ext cx="21709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cxnSp>
        <p:nvCxnSpPr>
          <p:cNvPr id="425" name="i19-2" title="8;627.5;167.5;650.75;167.5;1.125;1.5"/>
          <p:cNvCxnSpPr/>
          <p:nvPr/>
        </p:nvCxnSpPr>
        <p:spPr>
          <a:xfrm>
            <a:off x="7969250" y="21272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i19" title="6;653.375;167.5;4.5;4.5;.75;1.5"/>
          <p:cNvSpPr/>
          <p:nvPr/>
        </p:nvSpPr>
        <p:spPr>
          <a:xfrm rot="5400000">
            <a:off x="8269288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i20-2" title="8;731;167.5;752.75;167.5;1.125;1.5"/>
          <p:cNvCxnSpPr/>
          <p:nvPr/>
        </p:nvCxnSpPr>
        <p:spPr>
          <a:xfrm>
            <a:off x="9283700" y="2127250"/>
            <a:ext cx="2762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i20" title="6;755.375;167.5;4.5;4.5;.75;1.5"/>
          <p:cNvSpPr/>
          <p:nvPr/>
        </p:nvSpPr>
        <p:spPr>
          <a:xfrm rot="5400000">
            <a:off x="9564688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9" name="i21-2" title="8;627.5;302.5;752.75;302.5;1.125;1.5"/>
          <p:cNvCxnSpPr/>
          <p:nvPr/>
        </p:nvCxnSpPr>
        <p:spPr>
          <a:xfrm>
            <a:off x="7969250" y="3841750"/>
            <a:ext cx="15906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i21" title="6;755.375;302.5;4.5;4.5;.75;1.5"/>
          <p:cNvSpPr/>
          <p:nvPr/>
        </p:nvSpPr>
        <p:spPr>
          <a:xfrm rot="5400000">
            <a:off x="9564688" y="381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" name="i22-2" title="8;627.5;370;752.75;370;1.125;1.5"/>
          <p:cNvCxnSpPr/>
          <p:nvPr/>
        </p:nvCxnSpPr>
        <p:spPr>
          <a:xfrm>
            <a:off x="7969250" y="4699000"/>
            <a:ext cx="15906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22" title="6;755.375;370;4.5;4.5;.75;1.5"/>
          <p:cNvSpPr/>
          <p:nvPr/>
        </p:nvSpPr>
        <p:spPr>
          <a:xfrm rot="5400000">
            <a:off x="9564688" y="4670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i23-2" title="8;524;370;547.25;370;1.125;1.5"/>
          <p:cNvCxnSpPr/>
          <p:nvPr/>
        </p:nvCxnSpPr>
        <p:spPr>
          <a:xfrm>
            <a:off x="6654800" y="469900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i23" title="6;549.875;370;4.5;4.5;.75;1.5"/>
          <p:cNvSpPr/>
          <p:nvPr/>
        </p:nvSpPr>
        <p:spPr>
          <a:xfrm rot="5400000">
            <a:off x="6954838" y="4670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i24" title="6;755.375;167.5;4.5;4.5;.75;1.5"/>
          <p:cNvSpPr/>
          <p:nvPr/>
        </p:nvSpPr>
        <p:spPr>
          <a:xfrm rot="5400000">
            <a:off x="9564688" y="2098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i25-2" title="8;382.4375;273.249174276479;382.4375;273.249174276479;1.125;1.5"/>
          <p:cNvCxnSpPr/>
          <p:nvPr/>
        </p:nvCxnSpPr>
        <p:spPr>
          <a:xfrm>
            <a:off x="4856956" y="3470265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i25-3" title="8;382.4375;273.249174276479;382.4375;370;1.125;1.5"/>
          <p:cNvCxnSpPr/>
          <p:nvPr/>
        </p:nvCxnSpPr>
        <p:spPr>
          <a:xfrm>
            <a:off x="4856956" y="3470265"/>
            <a:ext cx="0" cy="122873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i25-4" title="8;382.4375;370;443.75;370;1.125;1.5"/>
          <p:cNvCxnSpPr/>
          <p:nvPr/>
        </p:nvCxnSpPr>
        <p:spPr>
          <a:xfrm>
            <a:off x="4856956" y="4699000"/>
            <a:ext cx="778669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i25" title="6;446.375;370;4.5;4.5;.75;1.5"/>
          <p:cNvSpPr/>
          <p:nvPr/>
        </p:nvSpPr>
        <p:spPr>
          <a:xfrm rot="5400000">
            <a:off x="5640388" y="4670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0" name="i26-2" title="8;437.5625;273.249278125148;437.5625;273.249278125148;1.125;1.5"/>
          <p:cNvCxnSpPr/>
          <p:nvPr/>
        </p:nvCxnSpPr>
        <p:spPr>
          <a:xfrm>
            <a:off x="5557044" y="3470266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i26-3" title="8;437.5625;273.249278125148;437.5625;302.5;1.125;1.5"/>
          <p:cNvCxnSpPr/>
          <p:nvPr/>
        </p:nvCxnSpPr>
        <p:spPr>
          <a:xfrm>
            <a:off x="5557044" y="3470266"/>
            <a:ext cx="0" cy="37148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i26-4" title="8;437.5625;302.5;547.25;302.5;1.125;1.5"/>
          <p:cNvCxnSpPr/>
          <p:nvPr/>
        </p:nvCxnSpPr>
        <p:spPr>
          <a:xfrm>
            <a:off x="5557044" y="3841750"/>
            <a:ext cx="139303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i26" title="6;549.875;302.5;4.5;4.5;.75;1.5"/>
          <p:cNvSpPr/>
          <p:nvPr/>
        </p:nvSpPr>
        <p:spPr>
          <a:xfrm rot="5400000">
            <a:off x="6954838" y="38131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i27-2" title="8;466.25;235;590;235;1.125;1.5"/>
          <p:cNvCxnSpPr/>
          <p:nvPr/>
        </p:nvCxnSpPr>
        <p:spPr>
          <a:xfrm>
            <a:off x="5921375" y="2984500"/>
            <a:ext cx="15716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i27-3" title="8;590;235;590;268.75;1.125;1.5"/>
          <p:cNvCxnSpPr/>
          <p:nvPr/>
        </p:nvCxnSpPr>
        <p:spPr>
          <a:xfrm>
            <a:off x="7493000" y="2984500"/>
            <a:ext cx="0" cy="42862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i27" title="6;590;198.625;4.5;4.5;.75;1.5"/>
          <p:cNvSpPr/>
          <p:nvPr/>
        </p:nvSpPr>
        <p:spPr>
          <a:xfrm>
            <a:off x="7464425" y="249396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7" name="i22-1" title="9;494.25;280.3375;881.25;99.25;.75;1.5"/>
          <p:cNvSpPr/>
          <p:nvPr/>
        </p:nvSpPr>
        <p:spPr>
          <a:xfrm>
            <a:off x="681038" y="2930049"/>
            <a:ext cx="11191875" cy="1260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16" name="i22" title="9;45;280.3375;17.25;99.25;.75;1.5"/>
          <p:cNvSpPr/>
          <p:nvPr/>
        </p:nvSpPr>
        <p:spPr>
          <a:xfrm>
            <a:off x="461963" y="2930049"/>
            <a:ext cx="219075" cy="1260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Clerk</a:t>
            </a:r>
          </a:p>
        </p:txBody>
      </p:sp>
      <p:sp>
        <p:nvSpPr>
          <p:cNvPr id="11015" name="i21-1" title="9;494.25;369.4375;881.25;79.25;.75;1.5"/>
          <p:cNvSpPr/>
          <p:nvPr/>
        </p:nvSpPr>
        <p:spPr>
          <a:xfrm>
            <a:off x="681038" y="4188619"/>
            <a:ext cx="11191875" cy="1006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14" name="i21" title="9;45;369.4375;17.25;79.25;.75;1.5"/>
          <p:cNvSpPr/>
          <p:nvPr/>
        </p:nvSpPr>
        <p:spPr>
          <a:xfrm>
            <a:off x="461963" y="4188619"/>
            <a:ext cx="219075" cy="1006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Pizza Chef</a:t>
            </a:r>
          </a:p>
        </p:txBody>
      </p:sp>
      <p:sp>
        <p:nvSpPr>
          <p:cNvPr id="11013" name="i20-1" title="9;494.25;448.75;881.25;79.25;.75;1.5"/>
          <p:cNvSpPr/>
          <p:nvPr/>
        </p:nvSpPr>
        <p:spPr>
          <a:xfrm>
            <a:off x="681038" y="5195888"/>
            <a:ext cx="11191875" cy="1006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12" name="i20" title="9;45;448.75;17.25;79.25;.75;1.5"/>
          <p:cNvSpPr/>
          <p:nvPr/>
        </p:nvSpPr>
        <p:spPr>
          <a:xfrm>
            <a:off x="461963" y="5195888"/>
            <a:ext cx="219075" cy="1006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Delivery Boy</a:t>
            </a:r>
          </a:p>
        </p:txBody>
      </p:sp>
      <p:sp>
        <p:nvSpPr>
          <p:cNvPr id="11011" name="i19-1" title="9;494.25;111.25;881.25;179.25;.75;1.5"/>
          <p:cNvSpPr/>
          <p:nvPr/>
        </p:nvSpPr>
        <p:spPr>
          <a:xfrm>
            <a:off x="681038" y="274638"/>
            <a:ext cx="11191875" cy="2276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10" name="i19" title="9;45;111.25;17.25;179.25;.75;1.5"/>
          <p:cNvSpPr/>
          <p:nvPr/>
        </p:nvSpPr>
        <p:spPr>
          <a:xfrm>
            <a:off x="461963" y="274638"/>
            <a:ext cx="219075" cy="2276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Pizza Customer</a:t>
            </a:r>
          </a:p>
        </p:txBody>
      </p:sp>
      <p:sp>
        <p:nvSpPr>
          <p:cNvPr id="10949" name="i1" title="1;166.5;77.5;73.5;55.5;1.5;1.5"/>
          <p:cNvSpPr/>
          <p:nvPr/>
        </p:nvSpPr>
        <p:spPr>
          <a:xfrm>
            <a:off x="1647825" y="631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Select a Pizza</a:t>
            </a:r>
          </a:p>
        </p:txBody>
      </p:sp>
      <p:sp>
        <p:nvSpPr>
          <p:cNvPr id="10950" name="i2" title="1;270;77.5;73.5;55.5;1.5;1.5"/>
          <p:cNvSpPr/>
          <p:nvPr/>
        </p:nvSpPr>
        <p:spPr>
          <a:xfrm>
            <a:off x="2962275" y="631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Order a Pizza</a:t>
            </a:r>
          </a:p>
        </p:txBody>
      </p:sp>
      <p:sp>
        <p:nvSpPr>
          <p:cNvPr id="10951" name="i3" title="1;540;145;73.5;55.5;1.5;1.5"/>
          <p:cNvSpPr/>
          <p:nvPr/>
        </p:nvSpPr>
        <p:spPr>
          <a:xfrm>
            <a:off x="6391275" y="14890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Ask for the Pizza</a:t>
            </a:r>
          </a:p>
        </p:txBody>
      </p:sp>
      <p:sp>
        <p:nvSpPr>
          <p:cNvPr id="10952" name="i4" title="1;720;77.5;73.5;55.5;1.5;1.5"/>
          <p:cNvSpPr/>
          <p:nvPr/>
        </p:nvSpPr>
        <p:spPr>
          <a:xfrm>
            <a:off x="8677275" y="631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Pay the Pizza</a:t>
            </a:r>
          </a:p>
        </p:txBody>
      </p:sp>
      <p:sp>
        <p:nvSpPr>
          <p:cNvPr id="10953" name="i5" title="1;823.5;77.5;73.5;55.5;1.5;1.5"/>
          <p:cNvSpPr/>
          <p:nvPr/>
        </p:nvSpPr>
        <p:spPr>
          <a:xfrm>
            <a:off x="9991725" y="63182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Eat the Pizza</a:t>
            </a:r>
          </a:p>
        </p:txBody>
      </p:sp>
      <p:sp>
        <p:nvSpPr>
          <p:cNvPr id="10954" name="i6" title="1;360;280;73.5;55.5;1.5;1.5"/>
          <p:cNvSpPr/>
          <p:nvPr/>
        </p:nvSpPr>
        <p:spPr>
          <a:xfrm>
            <a:off x="4105275" y="3203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Call Customer</a:t>
            </a:r>
          </a:p>
        </p:txBody>
      </p:sp>
      <p:sp>
        <p:nvSpPr>
          <p:cNvPr id="10955" name="i7" title="1;270;364.375;73.5;55.5;1.5;1.5"/>
          <p:cNvSpPr/>
          <p:nvPr/>
        </p:nvSpPr>
        <p:spPr>
          <a:xfrm>
            <a:off x="2962275" y="4275138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Bake the Pizza</a:t>
            </a:r>
          </a:p>
        </p:txBody>
      </p:sp>
      <p:sp>
        <p:nvSpPr>
          <p:cNvPr id="10956" name="i8" title="1;450;448.75;73.5;55.5;1.5;1.5"/>
          <p:cNvSpPr/>
          <p:nvPr/>
        </p:nvSpPr>
        <p:spPr>
          <a:xfrm>
            <a:off x="5248275" y="5346700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Deliver the Pizza</a:t>
            </a:r>
          </a:p>
        </p:txBody>
      </p:sp>
      <p:sp>
        <p:nvSpPr>
          <p:cNvPr id="10957" name="i9" title="1;553.5;448.75;73.5;55.5;1.5;1.5"/>
          <p:cNvSpPr/>
          <p:nvPr/>
        </p:nvSpPr>
        <p:spPr>
          <a:xfrm>
            <a:off x="6562725" y="5346700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Receive Payment</a:t>
            </a:r>
          </a:p>
        </p:txBody>
      </p:sp>
      <p:sp>
        <p:nvSpPr>
          <p:cNvPr id="10958" name="i10" title="3;90;77.5;22.5;22.5;1.5;1.5"/>
          <p:cNvSpPr/>
          <p:nvPr/>
        </p:nvSpPr>
        <p:spPr>
          <a:xfrm>
            <a:off x="1000125" y="84137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9" name="i10-1" title="10;90;58;64.99512;10.45685;0;1.5"/>
          <p:cNvSpPr/>
          <p:nvPr/>
        </p:nvSpPr>
        <p:spPr>
          <a:xfrm>
            <a:off x="730281" y="670199"/>
            <a:ext cx="825438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Hungry for Pizza</a:t>
            </a:r>
          </a:p>
        </p:txBody>
      </p:sp>
      <p:sp>
        <p:nvSpPr>
          <p:cNvPr id="10960" name="i11" title="3;630;77.5;23.25;23.25;.75;1.5"/>
          <p:cNvSpPr/>
          <p:nvPr/>
        </p:nvSpPr>
        <p:spPr>
          <a:xfrm>
            <a:off x="7853363" y="83661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1" name="i11-2" title="3;630;77.5;20.25;20.25;.75;1.5"/>
          <p:cNvSpPr/>
          <p:nvPr/>
        </p:nvSpPr>
        <p:spPr>
          <a:xfrm>
            <a:off x="7872413" y="8556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2" name="i11-3" title="10;630;58;61.04449;10.45685;0;1.5"/>
          <p:cNvSpPr/>
          <p:nvPr/>
        </p:nvSpPr>
        <p:spPr>
          <a:xfrm>
            <a:off x="7613367" y="670199"/>
            <a:ext cx="775265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Pizza Received</a:t>
            </a:r>
          </a:p>
        </p:txBody>
      </p:sp>
      <p:sp>
        <p:nvSpPr>
          <p:cNvPr id="10966" name="i11-1" title="10;630;77.5;13.78693;9.09496;0;1.5"/>
          <p:cNvSpPr/>
          <p:nvPr/>
        </p:nvSpPr>
        <p:spPr>
          <a:xfrm>
            <a:off x="7913452" y="92649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5 h 115506"/>
              <a:gd name="connsiteX5" fmla="*/ 18123 w 175094"/>
              <a:gd name="connsiteY5" fmla="*/ 7556 h 115506"/>
              <a:gd name="connsiteX6" fmla="*/ 87547 w 175094"/>
              <a:gd name="connsiteY6" fmla="*/ 53231 h 115506"/>
              <a:gd name="connsiteX7" fmla="*/ 156971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5"/>
                </a:lnTo>
                <a:close/>
                <a:moveTo>
                  <a:pt x="18123" y="7556"/>
                </a:moveTo>
                <a:lnTo>
                  <a:pt x="87547" y="53231"/>
                </a:lnTo>
                <a:lnTo>
                  <a:pt x="156971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7" name="i12" title="3;900;77.5;21.75;21.75;2.25;1.5"/>
          <p:cNvSpPr/>
          <p:nvPr/>
        </p:nvSpPr>
        <p:spPr>
          <a:xfrm>
            <a:off x="11291888" y="84613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8" name="i12-1" title="10;900;97;65.1226;10.45685;0;1.5"/>
          <p:cNvSpPr/>
          <p:nvPr/>
        </p:nvSpPr>
        <p:spPr>
          <a:xfrm>
            <a:off x="11016471" y="1165499"/>
            <a:ext cx="827057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Hunger Satisfied</a:t>
            </a:r>
          </a:p>
        </p:txBody>
      </p:sp>
      <p:sp>
        <p:nvSpPr>
          <p:cNvPr id="10969" name="i13" title="3;450;145;23.25;23.25;.75;1.5"/>
          <p:cNvSpPr/>
          <p:nvPr/>
        </p:nvSpPr>
        <p:spPr>
          <a:xfrm>
            <a:off x="5567363" y="16938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0" name="i13-2" title="3;450;145;20.25;20.25;.75;1.5"/>
          <p:cNvSpPr/>
          <p:nvPr/>
        </p:nvSpPr>
        <p:spPr>
          <a:xfrm>
            <a:off x="5586413" y="17129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1" name="i13-3" title="10;450;125.5;45.54638;10.45685;0;1.5"/>
          <p:cNvSpPr/>
          <p:nvPr/>
        </p:nvSpPr>
        <p:spPr>
          <a:xfrm>
            <a:off x="5425780" y="1527449"/>
            <a:ext cx="578439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60 minutes</a:t>
            </a:r>
          </a:p>
        </p:txBody>
      </p:sp>
      <p:sp>
        <p:nvSpPr>
          <p:cNvPr id="10988" name="i13-1" title="10;450.45;145;15.79039;15.79882;0;1.5"/>
          <p:cNvSpPr/>
          <p:nvPr/>
        </p:nvSpPr>
        <p:spPr>
          <a:xfrm>
            <a:off x="5616531" y="1740749"/>
            <a:ext cx="200538" cy="200645"/>
          </a:xfrm>
          <a:custGeom>
            <a:avLst/>
            <a:gdLst>
              <a:gd name="connsiteX0" fmla="*/ 98112 w 200538"/>
              <a:gd name="connsiteY0" fmla="*/ 182164 h 200645"/>
              <a:gd name="connsiteX1" fmla="*/ 102557 w 200538"/>
              <a:gd name="connsiteY1" fmla="*/ 182164 h 200645"/>
              <a:gd name="connsiteX2" fmla="*/ 102557 w 200538"/>
              <a:gd name="connsiteY2" fmla="*/ 194846 h 200645"/>
              <a:gd name="connsiteX3" fmla="*/ 98112 w 200538"/>
              <a:gd name="connsiteY3" fmla="*/ 194846 h 200645"/>
              <a:gd name="connsiteX4" fmla="*/ 60930 w 200538"/>
              <a:gd name="connsiteY4" fmla="*/ 169494 h 200645"/>
              <a:gd name="connsiteX5" fmla="*/ 61718 w 200538"/>
              <a:gd name="connsiteY5" fmla="*/ 172446 h 200645"/>
              <a:gd name="connsiteX6" fmla="*/ 55002 w 200538"/>
              <a:gd name="connsiteY6" fmla="*/ 183323 h 200645"/>
              <a:gd name="connsiteX7" fmla="*/ 51164 w 200538"/>
              <a:gd name="connsiteY7" fmla="*/ 181080 h 200645"/>
              <a:gd name="connsiteX8" fmla="*/ 57880 w 200538"/>
              <a:gd name="connsiteY8" fmla="*/ 170203 h 200645"/>
              <a:gd name="connsiteX9" fmla="*/ 57882 w 200538"/>
              <a:gd name="connsiteY9" fmla="*/ 170202 h 200645"/>
              <a:gd name="connsiteX10" fmla="*/ 60930 w 200538"/>
              <a:gd name="connsiteY10" fmla="*/ 169494 h 200645"/>
              <a:gd name="connsiteX11" fmla="*/ 140217 w 200538"/>
              <a:gd name="connsiteY11" fmla="*/ 169087 h 200645"/>
              <a:gd name="connsiteX12" fmla="*/ 143186 w 200538"/>
              <a:gd name="connsiteY12" fmla="*/ 169840 h 200645"/>
              <a:gd name="connsiteX13" fmla="*/ 149503 w 200538"/>
              <a:gd name="connsiteY13" fmla="*/ 181080 h 200645"/>
              <a:gd name="connsiteX14" fmla="*/ 145665 w 200538"/>
              <a:gd name="connsiteY14" fmla="*/ 183324 h 200645"/>
              <a:gd name="connsiteX15" fmla="*/ 139348 w 200538"/>
              <a:gd name="connsiteY15" fmla="*/ 172083 h 200645"/>
              <a:gd name="connsiteX16" fmla="*/ 139350 w 200538"/>
              <a:gd name="connsiteY16" fmla="*/ 172085 h 200645"/>
              <a:gd name="connsiteX17" fmla="*/ 140217 w 200538"/>
              <a:gd name="connsiteY17" fmla="*/ 169087 h 200645"/>
              <a:gd name="connsiteX18" fmla="*/ 170227 w 200538"/>
              <a:gd name="connsiteY18" fmla="*/ 143324 h 200645"/>
              <a:gd name="connsiteX19" fmla="*/ 170227 w 200538"/>
              <a:gd name="connsiteY19" fmla="*/ 143324 h 200645"/>
              <a:gd name="connsiteX20" fmla="*/ 170226 w 200538"/>
              <a:gd name="connsiteY20" fmla="*/ 143326 h 200645"/>
              <a:gd name="connsiteX21" fmla="*/ 172471 w 200538"/>
              <a:gd name="connsiteY21" fmla="*/ 139486 h 200645"/>
              <a:gd name="connsiteX22" fmla="*/ 183312 w 200538"/>
              <a:gd name="connsiteY22" fmla="*/ 145678 h 200645"/>
              <a:gd name="connsiteX23" fmla="*/ 181069 w 200538"/>
              <a:gd name="connsiteY23" fmla="*/ 149516 h 200645"/>
              <a:gd name="connsiteX24" fmla="*/ 170227 w 200538"/>
              <a:gd name="connsiteY24" fmla="*/ 143324 h 200645"/>
              <a:gd name="connsiteX25" fmla="*/ 28356 w 200538"/>
              <a:gd name="connsiteY25" fmla="*/ 139117 h 200645"/>
              <a:gd name="connsiteX26" fmla="*/ 30599 w 200538"/>
              <a:gd name="connsiteY26" fmla="*/ 142957 h 200645"/>
              <a:gd name="connsiteX27" fmla="*/ 19598 w 200538"/>
              <a:gd name="connsiteY27" fmla="*/ 149513 h 200645"/>
              <a:gd name="connsiteX28" fmla="*/ 17355 w 200538"/>
              <a:gd name="connsiteY28" fmla="*/ 145675 h 200645"/>
              <a:gd name="connsiteX29" fmla="*/ 28356 w 200538"/>
              <a:gd name="connsiteY29" fmla="*/ 139119 h 200645"/>
              <a:gd name="connsiteX30" fmla="*/ 2220 w 200538"/>
              <a:gd name="connsiteY30" fmla="*/ 100343 h 200645"/>
              <a:gd name="connsiteX31" fmla="*/ 2223 w 200538"/>
              <a:gd name="connsiteY31" fmla="*/ 100343 h 200645"/>
              <a:gd name="connsiteX32" fmla="*/ 2221 w 200538"/>
              <a:gd name="connsiteY32" fmla="*/ 100344 h 200645"/>
              <a:gd name="connsiteX33" fmla="*/ 2220 w 200538"/>
              <a:gd name="connsiteY33" fmla="*/ 100344 h 200645"/>
              <a:gd name="connsiteX34" fmla="*/ 182122 w 200538"/>
              <a:gd name="connsiteY34" fmla="*/ 98123 h 200645"/>
              <a:gd name="connsiteX35" fmla="*/ 194834 w 200538"/>
              <a:gd name="connsiteY35" fmla="*/ 98123 h 200645"/>
              <a:gd name="connsiteX36" fmla="*/ 194834 w 200538"/>
              <a:gd name="connsiteY36" fmla="*/ 102568 h 200645"/>
              <a:gd name="connsiteX37" fmla="*/ 182122 w 200538"/>
              <a:gd name="connsiteY37" fmla="*/ 102568 h 200645"/>
              <a:gd name="connsiteX38" fmla="*/ 182122 w 200538"/>
              <a:gd name="connsiteY38" fmla="*/ 98123 h 200645"/>
              <a:gd name="connsiteX39" fmla="*/ 5834 w 200538"/>
              <a:gd name="connsiteY39" fmla="*/ 98123 h 200645"/>
              <a:gd name="connsiteX40" fmla="*/ 18322 w 200538"/>
              <a:gd name="connsiteY40" fmla="*/ 98123 h 200645"/>
              <a:gd name="connsiteX41" fmla="*/ 18322 w 200538"/>
              <a:gd name="connsiteY41" fmla="*/ 102568 h 200645"/>
              <a:gd name="connsiteX42" fmla="*/ 5834 w 200538"/>
              <a:gd name="connsiteY42" fmla="*/ 102568 h 200645"/>
              <a:gd name="connsiteX43" fmla="*/ 5834 w 200538"/>
              <a:gd name="connsiteY43" fmla="*/ 98123 h 200645"/>
              <a:gd name="connsiteX44" fmla="*/ 99383 w 200538"/>
              <a:gd name="connsiteY44" fmla="*/ 96701 h 200645"/>
              <a:gd name="connsiteX45" fmla="*/ 101099 w 200538"/>
              <a:gd name="connsiteY45" fmla="*/ 99670 h 200645"/>
              <a:gd name="connsiteX46" fmla="*/ 101104 w 200538"/>
              <a:gd name="connsiteY46" fmla="*/ 99671 h 200645"/>
              <a:gd name="connsiteX47" fmla="*/ 99572 w 200538"/>
              <a:gd name="connsiteY47" fmla="*/ 100563 h 200645"/>
              <a:gd name="connsiteX48" fmla="*/ 99383 w 200538"/>
              <a:gd name="connsiteY48" fmla="*/ 100563 h 200645"/>
              <a:gd name="connsiteX49" fmla="*/ 99383 w 200538"/>
              <a:gd name="connsiteY49" fmla="*/ 95825 h 200645"/>
              <a:gd name="connsiteX50" fmla="*/ 99383 w 200538"/>
              <a:gd name="connsiteY50" fmla="*/ 96701 h 200645"/>
              <a:gd name="connsiteX51" fmla="*/ 99062 w 200538"/>
              <a:gd name="connsiteY51" fmla="*/ 96146 h 200645"/>
              <a:gd name="connsiteX52" fmla="*/ 101606 w 200538"/>
              <a:gd name="connsiteY52" fmla="*/ 95435 h 200645"/>
              <a:gd name="connsiteX53" fmla="*/ 106401 w 200538"/>
              <a:gd name="connsiteY53" fmla="*/ 100230 h 200645"/>
              <a:gd name="connsiteX54" fmla="*/ 100845 w 200538"/>
              <a:gd name="connsiteY54" fmla="*/ 105786 h 200645"/>
              <a:gd name="connsiteX55" fmla="*/ 100534 w 200538"/>
              <a:gd name="connsiteY55" fmla="*/ 105786 h 200645"/>
              <a:gd name="connsiteX56" fmla="*/ 94977 w 200538"/>
              <a:gd name="connsiteY56" fmla="*/ 100230 h 200645"/>
              <a:gd name="connsiteX57" fmla="*/ 97435 w 200538"/>
              <a:gd name="connsiteY57" fmla="*/ 97772 h 200645"/>
              <a:gd name="connsiteX58" fmla="*/ 99180 w 200538"/>
              <a:gd name="connsiteY58" fmla="*/ 100791 h 200645"/>
              <a:gd name="connsiteX59" fmla="*/ 99572 w 200538"/>
              <a:gd name="connsiteY59" fmla="*/ 100563 h 200645"/>
              <a:gd name="connsiteX60" fmla="*/ 101606 w 200538"/>
              <a:gd name="connsiteY60" fmla="*/ 100563 h 200645"/>
              <a:gd name="connsiteX61" fmla="*/ 19598 w 200538"/>
              <a:gd name="connsiteY61" fmla="*/ 51178 h 200645"/>
              <a:gd name="connsiteX62" fmla="*/ 30760 w 200538"/>
              <a:gd name="connsiteY62" fmla="*/ 57380 h 200645"/>
              <a:gd name="connsiteX63" fmla="*/ 30760 w 200538"/>
              <a:gd name="connsiteY63" fmla="*/ 57382 h 200645"/>
              <a:gd name="connsiteX64" fmla="*/ 28516 w 200538"/>
              <a:gd name="connsiteY64" fmla="*/ 61218 h 200645"/>
              <a:gd name="connsiteX65" fmla="*/ 17355 w 200538"/>
              <a:gd name="connsiteY65" fmla="*/ 55017 h 200645"/>
              <a:gd name="connsiteX66" fmla="*/ 19598 w 200538"/>
              <a:gd name="connsiteY66" fmla="*/ 51178 h 200645"/>
              <a:gd name="connsiteX67" fmla="*/ 181070 w 200538"/>
              <a:gd name="connsiteY67" fmla="*/ 51177 h 200645"/>
              <a:gd name="connsiteX68" fmla="*/ 183313 w 200538"/>
              <a:gd name="connsiteY68" fmla="*/ 55016 h 200645"/>
              <a:gd name="connsiteX69" fmla="*/ 172312 w 200538"/>
              <a:gd name="connsiteY69" fmla="*/ 61572 h 200645"/>
              <a:gd name="connsiteX70" fmla="*/ 172313 w 200538"/>
              <a:gd name="connsiteY70" fmla="*/ 61574 h 200645"/>
              <a:gd name="connsiteX71" fmla="*/ 170069 w 200538"/>
              <a:gd name="connsiteY71" fmla="*/ 57733 h 200645"/>
              <a:gd name="connsiteX72" fmla="*/ 181070 w 200538"/>
              <a:gd name="connsiteY72" fmla="*/ 51177 h 200645"/>
              <a:gd name="connsiteX73" fmla="*/ 99383 w 200538"/>
              <a:gd name="connsiteY73" fmla="*/ 50637 h 200645"/>
              <a:gd name="connsiteX74" fmla="*/ 101606 w 200538"/>
              <a:gd name="connsiteY74" fmla="*/ 50637 h 200645"/>
              <a:gd name="connsiteX75" fmla="*/ 101606 w 200538"/>
              <a:gd name="connsiteY75" fmla="*/ 95435 h 200645"/>
              <a:gd name="connsiteX76" fmla="*/ 100845 w 200538"/>
              <a:gd name="connsiteY76" fmla="*/ 94674 h 200645"/>
              <a:gd name="connsiteX77" fmla="*/ 100534 w 200538"/>
              <a:gd name="connsiteY77" fmla="*/ 94674 h 200645"/>
              <a:gd name="connsiteX78" fmla="*/ 99383 w 200538"/>
              <a:gd name="connsiteY78" fmla="*/ 95825 h 200645"/>
              <a:gd name="connsiteX79" fmla="*/ 65545 w 200538"/>
              <a:gd name="connsiteY79" fmla="*/ 38150 h 200645"/>
              <a:gd name="connsiteX80" fmla="*/ 68179 w 200538"/>
              <a:gd name="connsiteY80" fmla="*/ 42707 h 200645"/>
              <a:gd name="connsiteX81" fmla="*/ 99062 w 200538"/>
              <a:gd name="connsiteY81" fmla="*/ 96146 h 200645"/>
              <a:gd name="connsiteX82" fmla="*/ 97435 w 200538"/>
              <a:gd name="connsiteY82" fmla="*/ 97772 h 200645"/>
              <a:gd name="connsiteX83" fmla="*/ 96546 w 200538"/>
              <a:gd name="connsiteY83" fmla="*/ 96234 h 200645"/>
              <a:gd name="connsiteX84" fmla="*/ 63626 w 200538"/>
              <a:gd name="connsiteY84" fmla="*/ 39272 h 200645"/>
              <a:gd name="connsiteX85" fmla="*/ 65545 w 200538"/>
              <a:gd name="connsiteY85" fmla="*/ 38150 h 200645"/>
              <a:gd name="connsiteX86" fmla="*/ 143505 w 200538"/>
              <a:gd name="connsiteY86" fmla="*/ 30725 h 200645"/>
              <a:gd name="connsiteX87" fmla="*/ 143506 w 200538"/>
              <a:gd name="connsiteY87" fmla="*/ 30726 h 200645"/>
              <a:gd name="connsiteX88" fmla="*/ 143504 w 200538"/>
              <a:gd name="connsiteY88" fmla="*/ 30726 h 200645"/>
              <a:gd name="connsiteX89" fmla="*/ 52027 w 200538"/>
              <a:gd name="connsiteY89" fmla="*/ 16615 h 200645"/>
              <a:gd name="connsiteX90" fmla="*/ 55004 w 200538"/>
              <a:gd name="connsiteY90" fmla="*/ 17367 h 200645"/>
              <a:gd name="connsiteX91" fmla="*/ 61080 w 200538"/>
              <a:gd name="connsiteY91" fmla="*/ 28128 h 200645"/>
              <a:gd name="connsiteX92" fmla="*/ 61078 w 200538"/>
              <a:gd name="connsiteY92" fmla="*/ 28128 h 200645"/>
              <a:gd name="connsiteX93" fmla="*/ 57242 w 200538"/>
              <a:gd name="connsiteY93" fmla="*/ 30372 h 200645"/>
              <a:gd name="connsiteX94" fmla="*/ 51165 w 200538"/>
              <a:gd name="connsiteY94" fmla="*/ 19610 h 200645"/>
              <a:gd name="connsiteX95" fmla="*/ 52027 w 200538"/>
              <a:gd name="connsiteY95" fmla="*/ 16615 h 200645"/>
              <a:gd name="connsiteX96" fmla="*/ 148604 w 200538"/>
              <a:gd name="connsiteY96" fmla="*/ 16596 h 200645"/>
              <a:gd name="connsiteX97" fmla="*/ 149502 w 200538"/>
              <a:gd name="connsiteY97" fmla="*/ 19609 h 200645"/>
              <a:gd name="connsiteX98" fmla="*/ 143505 w 200538"/>
              <a:gd name="connsiteY98" fmla="*/ 30725 h 200645"/>
              <a:gd name="connsiteX99" fmla="*/ 139666 w 200538"/>
              <a:gd name="connsiteY99" fmla="*/ 28482 h 200645"/>
              <a:gd name="connsiteX100" fmla="*/ 145664 w 200538"/>
              <a:gd name="connsiteY100" fmla="*/ 17366 h 200645"/>
              <a:gd name="connsiteX101" fmla="*/ 148604 w 200538"/>
              <a:gd name="connsiteY101" fmla="*/ 16596 h 200645"/>
              <a:gd name="connsiteX102" fmla="*/ 98112 w 200538"/>
              <a:gd name="connsiteY102" fmla="*/ 5845 h 200645"/>
              <a:gd name="connsiteX103" fmla="*/ 102557 w 200538"/>
              <a:gd name="connsiteY103" fmla="*/ 5845 h 200645"/>
              <a:gd name="connsiteX104" fmla="*/ 102557 w 200538"/>
              <a:gd name="connsiteY104" fmla="*/ 18364 h 200645"/>
              <a:gd name="connsiteX105" fmla="*/ 98112 w 200538"/>
              <a:gd name="connsiteY105" fmla="*/ 18364 h 200645"/>
              <a:gd name="connsiteX106" fmla="*/ 102840 w 200538"/>
              <a:gd name="connsiteY106" fmla="*/ 37 h 200645"/>
              <a:gd name="connsiteX107" fmla="*/ 193403 w 200538"/>
              <a:gd name="connsiteY107" fmla="*/ 62770 h 200645"/>
              <a:gd name="connsiteX108" fmla="*/ 170471 w 200538"/>
              <a:gd name="connsiteY108" fmla="*/ 172126 h 200645"/>
              <a:gd name="connsiteX109" fmla="*/ 119602 w 200538"/>
              <a:gd name="connsiteY109" fmla="*/ 198831 h 200645"/>
              <a:gd name="connsiteX110" fmla="*/ 60862 w 200538"/>
              <a:gd name="connsiteY110" fmla="*/ 192620 h 200645"/>
              <a:gd name="connsiteX111" fmla="*/ 17004 w 200538"/>
              <a:gd name="connsiteY111" fmla="*/ 156280 h 200645"/>
              <a:gd name="connsiteX112" fmla="*/ 0 w 200538"/>
              <a:gd name="connsiteY112" fmla="*/ 100344 h 200645"/>
              <a:gd name="connsiteX113" fmla="*/ 2220 w 200538"/>
              <a:gd name="connsiteY113" fmla="*/ 100344 h 200645"/>
              <a:gd name="connsiteX114" fmla="*/ 2220 w 200538"/>
              <a:gd name="connsiteY114" fmla="*/ 100345 h 200645"/>
              <a:gd name="connsiteX115" fmla="*/ 2221 w 200538"/>
              <a:gd name="connsiteY115" fmla="*/ 100344 h 200645"/>
              <a:gd name="connsiteX116" fmla="*/ 2223 w 200538"/>
              <a:gd name="connsiteY116" fmla="*/ 100344 h 200645"/>
              <a:gd name="connsiteX117" fmla="*/ 3365 w 200538"/>
              <a:gd name="connsiteY117" fmla="*/ 115435 h 200645"/>
              <a:gd name="connsiteX118" fmla="*/ 80472 w 200538"/>
              <a:gd name="connsiteY118" fmla="*/ 196454 h 200645"/>
              <a:gd name="connsiteX119" fmla="*/ 140844 w 200538"/>
              <a:gd name="connsiteY119" fmla="*/ 189753 h 200645"/>
              <a:gd name="connsiteX120" fmla="*/ 184263 w 200538"/>
              <a:gd name="connsiteY120" fmla="*/ 151224 h 200645"/>
              <a:gd name="connsiteX121" fmla="*/ 175990 w 200538"/>
              <a:gd name="connsiteY121" fmla="*/ 37828 h 200645"/>
              <a:gd name="connsiteX122" fmla="*/ 127201 w 200538"/>
              <a:gd name="connsiteY122" fmla="*/ 5947 h 200645"/>
              <a:gd name="connsiteX123" fmla="*/ 66669 w 200538"/>
              <a:gd name="connsiteY123" fmla="*/ 8144 h 200645"/>
              <a:gd name="connsiteX124" fmla="*/ 20246 w 200538"/>
              <a:gd name="connsiteY124" fmla="*/ 43609 h 200645"/>
              <a:gd name="connsiteX125" fmla="*/ 6871 w 200538"/>
              <a:gd name="connsiteY125" fmla="*/ 70591 h 200645"/>
              <a:gd name="connsiteX126" fmla="*/ 2220 w 200538"/>
              <a:gd name="connsiteY126" fmla="*/ 100343 h 200645"/>
              <a:gd name="connsiteX127" fmla="*/ 1 w 200538"/>
              <a:gd name="connsiteY127" fmla="*/ 100343 h 200645"/>
              <a:gd name="connsiteX128" fmla="*/ 9011 w 200538"/>
              <a:gd name="connsiteY128" fmla="*/ 58711 h 200645"/>
              <a:gd name="connsiteX129" fmla="*/ 102840 w 200538"/>
              <a:gd name="connsiteY129" fmla="*/ 37 h 2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00538" h="200645">
                <a:moveTo>
                  <a:pt x="98112" y="182164"/>
                </a:moveTo>
                <a:cubicBezTo>
                  <a:pt x="98112" y="179298"/>
                  <a:pt x="102557" y="179298"/>
                  <a:pt x="102557" y="182164"/>
                </a:cubicBezTo>
                <a:lnTo>
                  <a:pt x="102557" y="194846"/>
                </a:lnTo>
                <a:cubicBezTo>
                  <a:pt x="102557" y="197712"/>
                  <a:pt x="98112" y="197712"/>
                  <a:pt x="98112" y="194846"/>
                </a:cubicBezTo>
                <a:close/>
                <a:moveTo>
                  <a:pt x="60930" y="169494"/>
                </a:moveTo>
                <a:cubicBezTo>
                  <a:pt x="61891" y="170053"/>
                  <a:pt x="62474" y="171222"/>
                  <a:pt x="61718" y="172446"/>
                </a:cubicBezTo>
                <a:cubicBezTo>
                  <a:pt x="59480" y="176072"/>
                  <a:pt x="57241" y="179698"/>
                  <a:pt x="55002" y="183323"/>
                </a:cubicBezTo>
                <a:cubicBezTo>
                  <a:pt x="53499" y="185756"/>
                  <a:pt x="49654" y="183526"/>
                  <a:pt x="51164" y="181080"/>
                </a:cubicBezTo>
                <a:cubicBezTo>
                  <a:pt x="53402" y="177454"/>
                  <a:pt x="55641" y="173828"/>
                  <a:pt x="57880" y="170203"/>
                </a:cubicBezTo>
                <a:lnTo>
                  <a:pt x="57882" y="170202"/>
                </a:lnTo>
                <a:cubicBezTo>
                  <a:pt x="58633" y="168986"/>
                  <a:pt x="59970" y="168935"/>
                  <a:pt x="60930" y="169494"/>
                </a:cubicBezTo>
                <a:close/>
                <a:moveTo>
                  <a:pt x="140217" y="169087"/>
                </a:moveTo>
                <a:cubicBezTo>
                  <a:pt x="141176" y="168527"/>
                  <a:pt x="142486" y="168591"/>
                  <a:pt x="143186" y="169840"/>
                </a:cubicBezTo>
                <a:cubicBezTo>
                  <a:pt x="145292" y="173587"/>
                  <a:pt x="147397" y="177333"/>
                  <a:pt x="149503" y="181080"/>
                </a:cubicBezTo>
                <a:cubicBezTo>
                  <a:pt x="150909" y="183582"/>
                  <a:pt x="147069" y="185822"/>
                  <a:pt x="145665" y="183324"/>
                </a:cubicBezTo>
                <a:cubicBezTo>
                  <a:pt x="143559" y="179577"/>
                  <a:pt x="141454" y="175830"/>
                  <a:pt x="139348" y="172083"/>
                </a:cubicBezTo>
                <a:lnTo>
                  <a:pt x="139350" y="172085"/>
                </a:lnTo>
                <a:cubicBezTo>
                  <a:pt x="138648" y="170834"/>
                  <a:pt x="139257" y="169648"/>
                  <a:pt x="140217" y="169087"/>
                </a:cubicBezTo>
                <a:close/>
                <a:moveTo>
                  <a:pt x="170227" y="143324"/>
                </a:moveTo>
                <a:lnTo>
                  <a:pt x="170227" y="143324"/>
                </a:lnTo>
                <a:lnTo>
                  <a:pt x="170226" y="143326"/>
                </a:lnTo>
                <a:close/>
                <a:moveTo>
                  <a:pt x="172471" y="139486"/>
                </a:moveTo>
                <a:cubicBezTo>
                  <a:pt x="176084" y="141550"/>
                  <a:pt x="179698" y="143614"/>
                  <a:pt x="183312" y="145678"/>
                </a:cubicBezTo>
                <a:cubicBezTo>
                  <a:pt x="185800" y="147099"/>
                  <a:pt x="183561" y="150940"/>
                  <a:pt x="181069" y="149516"/>
                </a:cubicBezTo>
                <a:lnTo>
                  <a:pt x="170227" y="143324"/>
                </a:lnTo>
                <a:close/>
                <a:moveTo>
                  <a:pt x="28356" y="139117"/>
                </a:moveTo>
                <a:cubicBezTo>
                  <a:pt x="30825" y="137646"/>
                  <a:pt x="33059" y="141491"/>
                  <a:pt x="30599" y="142957"/>
                </a:cubicBezTo>
                <a:lnTo>
                  <a:pt x="19598" y="149513"/>
                </a:lnTo>
                <a:cubicBezTo>
                  <a:pt x="17129" y="150984"/>
                  <a:pt x="14895" y="147140"/>
                  <a:pt x="17355" y="145675"/>
                </a:cubicBezTo>
                <a:lnTo>
                  <a:pt x="28356" y="139119"/>
                </a:lnTo>
                <a:close/>
                <a:moveTo>
                  <a:pt x="2220" y="100343"/>
                </a:moveTo>
                <a:lnTo>
                  <a:pt x="2223" y="100343"/>
                </a:lnTo>
                <a:lnTo>
                  <a:pt x="2221" y="100344"/>
                </a:lnTo>
                <a:lnTo>
                  <a:pt x="2220" y="100344"/>
                </a:lnTo>
                <a:close/>
                <a:moveTo>
                  <a:pt x="182122" y="98123"/>
                </a:moveTo>
                <a:lnTo>
                  <a:pt x="194834" y="98123"/>
                </a:lnTo>
                <a:cubicBezTo>
                  <a:pt x="197700" y="98123"/>
                  <a:pt x="197700" y="102568"/>
                  <a:pt x="194834" y="102568"/>
                </a:cubicBezTo>
                <a:lnTo>
                  <a:pt x="182122" y="102568"/>
                </a:lnTo>
                <a:cubicBezTo>
                  <a:pt x="179255" y="102568"/>
                  <a:pt x="179255" y="98123"/>
                  <a:pt x="182122" y="98123"/>
                </a:cubicBezTo>
                <a:close/>
                <a:moveTo>
                  <a:pt x="5834" y="98123"/>
                </a:moveTo>
                <a:lnTo>
                  <a:pt x="18322" y="98123"/>
                </a:lnTo>
                <a:cubicBezTo>
                  <a:pt x="21188" y="98123"/>
                  <a:pt x="21188" y="102568"/>
                  <a:pt x="18322" y="102568"/>
                </a:cubicBezTo>
                <a:lnTo>
                  <a:pt x="5834" y="102568"/>
                </a:lnTo>
                <a:cubicBezTo>
                  <a:pt x="2967" y="102568"/>
                  <a:pt x="2967" y="98123"/>
                  <a:pt x="5834" y="98123"/>
                </a:cubicBezTo>
                <a:close/>
                <a:moveTo>
                  <a:pt x="99383" y="96701"/>
                </a:moveTo>
                <a:lnTo>
                  <a:pt x="101099" y="99670"/>
                </a:lnTo>
                <a:lnTo>
                  <a:pt x="101104" y="99671"/>
                </a:lnTo>
                <a:lnTo>
                  <a:pt x="99572" y="100563"/>
                </a:lnTo>
                <a:lnTo>
                  <a:pt x="99383" y="100563"/>
                </a:lnTo>
                <a:close/>
                <a:moveTo>
                  <a:pt x="99383" y="95825"/>
                </a:moveTo>
                <a:lnTo>
                  <a:pt x="99383" y="96701"/>
                </a:lnTo>
                <a:lnTo>
                  <a:pt x="99062" y="96146"/>
                </a:lnTo>
                <a:close/>
                <a:moveTo>
                  <a:pt x="101606" y="95435"/>
                </a:moveTo>
                <a:lnTo>
                  <a:pt x="106401" y="100230"/>
                </a:lnTo>
                <a:cubicBezTo>
                  <a:pt x="106401" y="103259"/>
                  <a:pt x="103874" y="105786"/>
                  <a:pt x="100845" y="105786"/>
                </a:cubicBezTo>
                <a:lnTo>
                  <a:pt x="100534" y="105786"/>
                </a:lnTo>
                <a:cubicBezTo>
                  <a:pt x="100534" y="105786"/>
                  <a:pt x="97505" y="105786"/>
                  <a:pt x="94977" y="100230"/>
                </a:cubicBezTo>
                <a:lnTo>
                  <a:pt x="97435" y="97772"/>
                </a:lnTo>
                <a:lnTo>
                  <a:pt x="99180" y="100791"/>
                </a:lnTo>
                <a:lnTo>
                  <a:pt x="99572" y="100563"/>
                </a:lnTo>
                <a:lnTo>
                  <a:pt x="101606" y="100563"/>
                </a:lnTo>
                <a:close/>
                <a:moveTo>
                  <a:pt x="19598" y="51178"/>
                </a:moveTo>
                <a:cubicBezTo>
                  <a:pt x="23319" y="53246"/>
                  <a:pt x="27039" y="55313"/>
                  <a:pt x="30760" y="57380"/>
                </a:cubicBezTo>
                <a:lnTo>
                  <a:pt x="30760" y="57382"/>
                </a:lnTo>
                <a:cubicBezTo>
                  <a:pt x="33265" y="58774"/>
                  <a:pt x="31024" y="62610"/>
                  <a:pt x="28516" y="61218"/>
                </a:cubicBezTo>
                <a:cubicBezTo>
                  <a:pt x="24796" y="59151"/>
                  <a:pt x="21075" y="57084"/>
                  <a:pt x="17355" y="55017"/>
                </a:cubicBezTo>
                <a:cubicBezTo>
                  <a:pt x="14849" y="53624"/>
                  <a:pt x="17091" y="49785"/>
                  <a:pt x="19598" y="51178"/>
                </a:cubicBezTo>
                <a:close/>
                <a:moveTo>
                  <a:pt x="181070" y="51177"/>
                </a:moveTo>
                <a:cubicBezTo>
                  <a:pt x="183539" y="49707"/>
                  <a:pt x="185773" y="53550"/>
                  <a:pt x="183313" y="55016"/>
                </a:cubicBezTo>
                <a:cubicBezTo>
                  <a:pt x="179646" y="57201"/>
                  <a:pt x="175979" y="59386"/>
                  <a:pt x="172312" y="61572"/>
                </a:cubicBezTo>
                <a:lnTo>
                  <a:pt x="172313" y="61574"/>
                </a:lnTo>
                <a:cubicBezTo>
                  <a:pt x="169842" y="63045"/>
                  <a:pt x="167611" y="59200"/>
                  <a:pt x="170069" y="57733"/>
                </a:cubicBezTo>
                <a:cubicBezTo>
                  <a:pt x="173736" y="55548"/>
                  <a:pt x="177403" y="53363"/>
                  <a:pt x="181070" y="51177"/>
                </a:cubicBezTo>
                <a:close/>
                <a:moveTo>
                  <a:pt x="99383" y="50637"/>
                </a:moveTo>
                <a:cubicBezTo>
                  <a:pt x="99383" y="49204"/>
                  <a:pt x="101606" y="49204"/>
                  <a:pt x="101606" y="50637"/>
                </a:cubicBezTo>
                <a:lnTo>
                  <a:pt x="101606" y="95435"/>
                </a:lnTo>
                <a:lnTo>
                  <a:pt x="100845" y="94674"/>
                </a:lnTo>
                <a:lnTo>
                  <a:pt x="100534" y="94674"/>
                </a:lnTo>
                <a:lnTo>
                  <a:pt x="99383" y="95825"/>
                </a:lnTo>
                <a:close/>
                <a:moveTo>
                  <a:pt x="65545" y="38150"/>
                </a:moveTo>
                <a:cubicBezTo>
                  <a:pt x="66423" y="39669"/>
                  <a:pt x="67301" y="41188"/>
                  <a:pt x="68179" y="42707"/>
                </a:cubicBezTo>
                <a:lnTo>
                  <a:pt x="99062" y="96146"/>
                </a:lnTo>
                <a:lnTo>
                  <a:pt x="97435" y="97772"/>
                </a:lnTo>
                <a:lnTo>
                  <a:pt x="96546" y="96234"/>
                </a:lnTo>
                <a:cubicBezTo>
                  <a:pt x="85573" y="77247"/>
                  <a:pt x="74600" y="58259"/>
                  <a:pt x="63626" y="39272"/>
                </a:cubicBezTo>
                <a:cubicBezTo>
                  <a:pt x="62907" y="38029"/>
                  <a:pt x="64828" y="36910"/>
                  <a:pt x="65545" y="38150"/>
                </a:cubicBezTo>
                <a:close/>
                <a:moveTo>
                  <a:pt x="143505" y="30725"/>
                </a:moveTo>
                <a:lnTo>
                  <a:pt x="143506" y="30726"/>
                </a:lnTo>
                <a:lnTo>
                  <a:pt x="143504" y="30726"/>
                </a:lnTo>
                <a:close/>
                <a:moveTo>
                  <a:pt x="52027" y="16615"/>
                </a:moveTo>
                <a:cubicBezTo>
                  <a:pt x="52987" y="16055"/>
                  <a:pt x="54299" y="16119"/>
                  <a:pt x="55004" y="17367"/>
                </a:cubicBezTo>
                <a:cubicBezTo>
                  <a:pt x="57029" y="20954"/>
                  <a:pt x="59055" y="24541"/>
                  <a:pt x="61080" y="28128"/>
                </a:cubicBezTo>
                <a:lnTo>
                  <a:pt x="61078" y="28128"/>
                </a:lnTo>
                <a:cubicBezTo>
                  <a:pt x="62487" y="30627"/>
                  <a:pt x="58647" y="32867"/>
                  <a:pt x="57242" y="30372"/>
                </a:cubicBezTo>
                <a:cubicBezTo>
                  <a:pt x="55217" y="26785"/>
                  <a:pt x="53191" y="23198"/>
                  <a:pt x="51165" y="19610"/>
                </a:cubicBezTo>
                <a:cubicBezTo>
                  <a:pt x="50459" y="18360"/>
                  <a:pt x="51067" y="17176"/>
                  <a:pt x="52027" y="16615"/>
                </a:cubicBezTo>
                <a:close/>
                <a:moveTo>
                  <a:pt x="148604" y="16596"/>
                </a:moveTo>
                <a:cubicBezTo>
                  <a:pt x="149563" y="17157"/>
                  <a:pt x="150183" y="18348"/>
                  <a:pt x="149502" y="19609"/>
                </a:cubicBezTo>
                <a:lnTo>
                  <a:pt x="143505" y="30725"/>
                </a:lnTo>
                <a:lnTo>
                  <a:pt x="139666" y="28482"/>
                </a:lnTo>
                <a:cubicBezTo>
                  <a:pt x="141665" y="24777"/>
                  <a:pt x="143664" y="21072"/>
                  <a:pt x="145664" y="17366"/>
                </a:cubicBezTo>
                <a:cubicBezTo>
                  <a:pt x="146345" y="16104"/>
                  <a:pt x="147645" y="16035"/>
                  <a:pt x="148604" y="16596"/>
                </a:cubicBezTo>
                <a:close/>
                <a:moveTo>
                  <a:pt x="98112" y="5845"/>
                </a:moveTo>
                <a:cubicBezTo>
                  <a:pt x="98112" y="2978"/>
                  <a:pt x="102557" y="2978"/>
                  <a:pt x="102557" y="5845"/>
                </a:cubicBezTo>
                <a:lnTo>
                  <a:pt x="102557" y="18364"/>
                </a:lnTo>
                <a:cubicBezTo>
                  <a:pt x="102557" y="21230"/>
                  <a:pt x="98112" y="21230"/>
                  <a:pt x="98112" y="18364"/>
                </a:cubicBezTo>
                <a:close/>
                <a:moveTo>
                  <a:pt x="102840" y="37"/>
                </a:moveTo>
                <a:cubicBezTo>
                  <a:pt x="142401" y="1135"/>
                  <a:pt x="178619" y="25942"/>
                  <a:pt x="193403" y="62770"/>
                </a:cubicBezTo>
                <a:cubicBezTo>
                  <a:pt x="208373" y="100050"/>
                  <a:pt x="199349" y="144077"/>
                  <a:pt x="170471" y="172126"/>
                </a:cubicBezTo>
                <a:cubicBezTo>
                  <a:pt x="156527" y="185671"/>
                  <a:pt x="138740" y="195194"/>
                  <a:pt x="119602" y="198831"/>
                </a:cubicBezTo>
                <a:cubicBezTo>
                  <a:pt x="99924" y="202572"/>
                  <a:pt x="79297" y="200541"/>
                  <a:pt x="60862" y="192620"/>
                </a:cubicBezTo>
                <a:cubicBezTo>
                  <a:pt x="43154" y="185012"/>
                  <a:pt x="27730" y="172315"/>
                  <a:pt x="17004" y="156280"/>
                </a:cubicBezTo>
                <a:cubicBezTo>
                  <a:pt x="5938" y="139738"/>
                  <a:pt x="61" y="120239"/>
                  <a:pt x="0" y="100344"/>
                </a:cubicBezTo>
                <a:lnTo>
                  <a:pt x="2220" y="100344"/>
                </a:lnTo>
                <a:lnTo>
                  <a:pt x="2220" y="100345"/>
                </a:lnTo>
                <a:lnTo>
                  <a:pt x="2221" y="100344"/>
                </a:lnTo>
                <a:lnTo>
                  <a:pt x="2223" y="100344"/>
                </a:lnTo>
                <a:cubicBezTo>
                  <a:pt x="2238" y="105389"/>
                  <a:pt x="2575" y="110448"/>
                  <a:pt x="3365" y="115435"/>
                </a:cubicBezTo>
                <a:cubicBezTo>
                  <a:pt x="9690" y="155342"/>
                  <a:pt x="40724" y="188395"/>
                  <a:pt x="80472" y="196454"/>
                </a:cubicBezTo>
                <a:cubicBezTo>
                  <a:pt x="100642" y="200544"/>
                  <a:pt x="122093" y="198347"/>
                  <a:pt x="140844" y="189753"/>
                </a:cubicBezTo>
                <a:cubicBezTo>
                  <a:pt x="158733" y="181555"/>
                  <a:pt x="174087" y="168106"/>
                  <a:pt x="184263" y="151224"/>
                </a:cubicBezTo>
                <a:cubicBezTo>
                  <a:pt x="205510" y="115975"/>
                  <a:pt x="202445" y="69559"/>
                  <a:pt x="175990" y="37828"/>
                </a:cubicBezTo>
                <a:cubicBezTo>
                  <a:pt x="163336" y="22647"/>
                  <a:pt x="146272" y="11291"/>
                  <a:pt x="127201" y="5947"/>
                </a:cubicBezTo>
                <a:cubicBezTo>
                  <a:pt x="107414" y="403"/>
                  <a:pt x="85991" y="1051"/>
                  <a:pt x="66669" y="8144"/>
                </a:cubicBezTo>
                <a:cubicBezTo>
                  <a:pt x="48098" y="14960"/>
                  <a:pt x="31643" y="27408"/>
                  <a:pt x="20246" y="43609"/>
                </a:cubicBezTo>
                <a:cubicBezTo>
                  <a:pt x="14399" y="51921"/>
                  <a:pt x="9908" y="61025"/>
                  <a:pt x="6871" y="70591"/>
                </a:cubicBezTo>
                <a:lnTo>
                  <a:pt x="2220" y="100343"/>
                </a:lnTo>
                <a:lnTo>
                  <a:pt x="1" y="100343"/>
                </a:lnTo>
                <a:cubicBezTo>
                  <a:pt x="45" y="86017"/>
                  <a:pt x="3035" y="71749"/>
                  <a:pt x="9011" y="58711"/>
                </a:cubicBezTo>
                <a:cubicBezTo>
                  <a:pt x="25573" y="22565"/>
                  <a:pt x="63004" y="-1070"/>
                  <a:pt x="102840" y="37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9" name="i14" title="3;90;280;22.5;22.5;1.5;1.5"/>
          <p:cNvSpPr/>
          <p:nvPr/>
        </p:nvSpPr>
        <p:spPr>
          <a:xfrm>
            <a:off x="1000125" y="341312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0" name="i14-2" title="10;90;299.5;62.06401;10.45685;0;1.5"/>
          <p:cNvSpPr/>
          <p:nvPr/>
        </p:nvSpPr>
        <p:spPr>
          <a:xfrm>
            <a:off x="748893" y="3737249"/>
            <a:ext cx="78821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Order Received</a:t>
            </a:r>
          </a:p>
        </p:txBody>
      </p:sp>
      <p:sp>
        <p:nvSpPr>
          <p:cNvPr id="10994" name="i14-1" title="10;90;280;13.78693;9.09496;0;1.5"/>
          <p:cNvSpPr/>
          <p:nvPr/>
        </p:nvSpPr>
        <p:spPr>
          <a:xfrm>
            <a:off x="1055452" y="349824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2 w 175094"/>
              <a:gd name="connsiteY5" fmla="*/ 7556 h 115506"/>
              <a:gd name="connsiteX6" fmla="*/ 87547 w 175094"/>
              <a:gd name="connsiteY6" fmla="*/ 53230 h 115506"/>
              <a:gd name="connsiteX7" fmla="*/ 156972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2" y="7556"/>
                </a:moveTo>
                <a:lnTo>
                  <a:pt x="87547" y="53230"/>
                </a:lnTo>
                <a:lnTo>
                  <a:pt x="156972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5" name="i15" title="3;270;280;23.25;23.25;.75;1.5"/>
          <p:cNvSpPr/>
          <p:nvPr/>
        </p:nvSpPr>
        <p:spPr>
          <a:xfrm>
            <a:off x="3281363" y="3408363"/>
            <a:ext cx="295275" cy="295275"/>
          </a:xfrm>
          <a:prstGeom prst="ellipse">
            <a:avLst/>
          </a:prstGeom>
          <a:solidFill>
            <a:srgbClr val="323232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6" name="i15-2" title="3;270;280;20.25;20.25;.75;1.5"/>
          <p:cNvSpPr/>
          <p:nvPr/>
        </p:nvSpPr>
        <p:spPr>
          <a:xfrm>
            <a:off x="3300413" y="342741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7" name="i15-3" title="10;270;260.5;72.00433;10.45685;0;1.5"/>
          <p:cNvSpPr/>
          <p:nvPr/>
        </p:nvSpPr>
        <p:spPr>
          <a:xfrm>
            <a:off x="2971772" y="3241949"/>
            <a:ext cx="914455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Where is my Pizza</a:t>
            </a:r>
          </a:p>
        </p:txBody>
      </p:sp>
      <p:sp>
        <p:nvSpPr>
          <p:cNvPr id="11001" name="i15-1" title="10;270;280;13.78693;9.09496;0;1.5"/>
          <p:cNvSpPr/>
          <p:nvPr/>
        </p:nvSpPr>
        <p:spPr>
          <a:xfrm>
            <a:off x="3341452" y="3498246"/>
            <a:ext cx="175094" cy="115506"/>
          </a:xfrm>
          <a:custGeom>
            <a:avLst/>
            <a:gdLst>
              <a:gd name="connsiteX0" fmla="*/ 7556 w 175094"/>
              <a:gd name="connsiteY0" fmla="*/ 9650 h 115506"/>
              <a:gd name="connsiteX1" fmla="*/ 7556 w 175094"/>
              <a:gd name="connsiteY1" fmla="*/ 107950 h 115506"/>
              <a:gd name="connsiteX2" fmla="*/ 167538 w 175094"/>
              <a:gd name="connsiteY2" fmla="*/ 107950 h 115506"/>
              <a:gd name="connsiteX3" fmla="*/ 167538 w 175094"/>
              <a:gd name="connsiteY3" fmla="*/ 9650 h 115506"/>
              <a:gd name="connsiteX4" fmla="*/ 87547 w 175094"/>
              <a:gd name="connsiteY4" fmla="*/ 62276 h 115506"/>
              <a:gd name="connsiteX5" fmla="*/ 18122 w 175094"/>
              <a:gd name="connsiteY5" fmla="*/ 7556 h 115506"/>
              <a:gd name="connsiteX6" fmla="*/ 87547 w 175094"/>
              <a:gd name="connsiteY6" fmla="*/ 53230 h 115506"/>
              <a:gd name="connsiteX7" fmla="*/ 156972 w 175094"/>
              <a:gd name="connsiteY7" fmla="*/ 7556 h 115506"/>
              <a:gd name="connsiteX8" fmla="*/ 0 w 175094"/>
              <a:gd name="connsiteY8" fmla="*/ 0 h 115506"/>
              <a:gd name="connsiteX9" fmla="*/ 175094 w 175094"/>
              <a:gd name="connsiteY9" fmla="*/ 0 h 115506"/>
              <a:gd name="connsiteX10" fmla="*/ 175094 w 175094"/>
              <a:gd name="connsiteY10" fmla="*/ 115506 h 115506"/>
              <a:gd name="connsiteX11" fmla="*/ 0 w 175094"/>
              <a:gd name="connsiteY11" fmla="*/ 115506 h 1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5094" h="115506">
                <a:moveTo>
                  <a:pt x="7556" y="9650"/>
                </a:moveTo>
                <a:lnTo>
                  <a:pt x="7556" y="107950"/>
                </a:lnTo>
                <a:lnTo>
                  <a:pt x="167538" y="107950"/>
                </a:lnTo>
                <a:lnTo>
                  <a:pt x="167538" y="9650"/>
                </a:lnTo>
                <a:lnTo>
                  <a:pt x="87547" y="62276"/>
                </a:lnTo>
                <a:close/>
                <a:moveTo>
                  <a:pt x="18122" y="7556"/>
                </a:moveTo>
                <a:lnTo>
                  <a:pt x="87547" y="53230"/>
                </a:lnTo>
                <a:lnTo>
                  <a:pt x="156972" y="7556"/>
                </a:lnTo>
                <a:close/>
                <a:moveTo>
                  <a:pt x="0" y="0"/>
                </a:moveTo>
                <a:lnTo>
                  <a:pt x="175094" y="0"/>
                </a:lnTo>
                <a:lnTo>
                  <a:pt x="175094" y="115506"/>
                </a:lnTo>
                <a:lnTo>
                  <a:pt x="0" y="115506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2" name="i16" title="3;630;448.75;21.75;21.75;2.25;1.5"/>
          <p:cNvSpPr/>
          <p:nvPr/>
        </p:nvSpPr>
        <p:spPr>
          <a:xfrm>
            <a:off x="7862888" y="5561013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3" name="i16-1" title="3;630;448.75;12;12;1.5;1.5"/>
          <p:cNvSpPr/>
          <p:nvPr/>
        </p:nvSpPr>
        <p:spPr>
          <a:xfrm>
            <a:off x="7924800" y="5622925"/>
            <a:ext cx="1524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4" name="i17" title="2;360;77.5;34.5;34.5;1.5;1.5"/>
          <p:cNvSpPr/>
          <p:nvPr/>
        </p:nvSpPr>
        <p:spPr>
          <a:xfrm>
            <a:off x="4352925" y="76517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5" name="i17-1" title="3;360;77.5;20.25;20.25;.75;1.5"/>
          <p:cNvSpPr/>
          <p:nvPr/>
        </p:nvSpPr>
        <p:spPr>
          <a:xfrm>
            <a:off x="4443413" y="855663"/>
            <a:ext cx="257175" cy="257175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6" name="i17-2" title="3;360;77.5;18;18;.75;1.5"/>
          <p:cNvSpPr/>
          <p:nvPr/>
        </p:nvSpPr>
        <p:spPr>
          <a:xfrm>
            <a:off x="4457700" y="869950"/>
            <a:ext cx="228600" cy="228600"/>
          </a:xfrm>
          <a:prstGeom prst="ellipse">
            <a:avLst/>
          </a:prstGeom>
          <a:solidFill>
            <a:srgbClr val="323232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7" name="i17-3" title="5;360;76.9;12;12;1.5;1.5"/>
          <p:cNvSpPr/>
          <p:nvPr/>
        </p:nvSpPr>
        <p:spPr>
          <a:xfrm>
            <a:off x="4495800" y="900430"/>
            <a:ext cx="152400" cy="152400"/>
          </a:xfrm>
          <a:prstGeom prst="pentagon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8" name="i18" title="2;180;280;34.5;34.5;1.5;1.5"/>
          <p:cNvSpPr/>
          <p:nvPr/>
        </p:nvSpPr>
        <p:spPr>
          <a:xfrm>
            <a:off x="2066925" y="333692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9" name="i18-1" title="4;180;280;16.5;16.5;1.5;1.5"/>
          <p:cNvSpPr/>
          <p:nvPr/>
        </p:nvSpPr>
        <p:spPr>
          <a:xfrm>
            <a:off x="2181225" y="345122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18" name="i23-2" title="8;101.996541877502;77.5;123.75;77.5;1.125;1.5"/>
          <p:cNvCxnSpPr/>
          <p:nvPr/>
        </p:nvCxnSpPr>
        <p:spPr>
          <a:xfrm>
            <a:off x="1295356" y="984250"/>
            <a:ext cx="276269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9" name="i23" title="6;126.375;77.5;4.5;4.5;.75;1.5"/>
          <p:cNvSpPr/>
          <p:nvPr/>
        </p:nvSpPr>
        <p:spPr>
          <a:xfrm rot="5400000">
            <a:off x="157638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0" name="i24-2" title="8;204;77.5;227.25;77.5;1.125;1.5"/>
          <p:cNvCxnSpPr/>
          <p:nvPr/>
        </p:nvCxnSpPr>
        <p:spPr>
          <a:xfrm>
            <a:off x="2590800" y="9842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1" name="i24" title="6;229.875;77.5;4.5;4.5;.75;1.5"/>
          <p:cNvSpPr/>
          <p:nvPr/>
        </p:nvSpPr>
        <p:spPr>
          <a:xfrm rot="5400000">
            <a:off x="289083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2" name="i25-2" title="8;307.5;77.5;336.286474508438;77.5;1.125;1.5"/>
          <p:cNvCxnSpPr/>
          <p:nvPr/>
        </p:nvCxnSpPr>
        <p:spPr>
          <a:xfrm>
            <a:off x="3905250" y="984250"/>
            <a:ext cx="365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3" name="i25" title="6;338.911474508438;77.5;4.5;4.5;.75;1.5"/>
          <p:cNvSpPr/>
          <p:nvPr/>
        </p:nvSpPr>
        <p:spPr>
          <a:xfrm rot="5400000">
            <a:off x="4275601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4" name="i26-2" title="8;377.74816017178;77.5;612.75;77.5;1.125;1.5"/>
          <p:cNvCxnSpPr/>
          <p:nvPr/>
        </p:nvCxnSpPr>
        <p:spPr>
          <a:xfrm>
            <a:off x="4797402" y="984250"/>
            <a:ext cx="298452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5" name="i26" title="6;615.375;77.5;4.5;4.5;.75;1.5"/>
          <p:cNvSpPr/>
          <p:nvPr/>
        </p:nvSpPr>
        <p:spPr>
          <a:xfrm rot="5400000">
            <a:off x="778668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6" name="i27-2" title="8;641.999498364643;77.5;677.25;77.5;1.125;1.5"/>
          <p:cNvCxnSpPr/>
          <p:nvPr/>
        </p:nvCxnSpPr>
        <p:spPr>
          <a:xfrm>
            <a:off x="8153394" y="984250"/>
            <a:ext cx="447681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7" name="i27" title="6;679.875;77.5;4.5;4.5;.75;1.5"/>
          <p:cNvSpPr/>
          <p:nvPr/>
        </p:nvSpPr>
        <p:spPr>
          <a:xfrm rot="5400000">
            <a:off x="860583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8" name="i28-2" title="8;757.5;77.5;780.75;77.5;1.125;1.5"/>
          <p:cNvCxnSpPr/>
          <p:nvPr/>
        </p:nvCxnSpPr>
        <p:spPr>
          <a:xfrm>
            <a:off x="9620250" y="984250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9" name="i28" title="6;783.375;77.5;4.5;4.5;.75;1.5"/>
          <p:cNvSpPr/>
          <p:nvPr/>
        </p:nvSpPr>
        <p:spPr>
          <a:xfrm rot="5400000">
            <a:off x="992028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30" name="i29-2" title="8;861;77.5;882.75;77.5;1.125;1.5"/>
          <p:cNvCxnSpPr/>
          <p:nvPr/>
        </p:nvCxnSpPr>
        <p:spPr>
          <a:xfrm>
            <a:off x="10934700" y="984250"/>
            <a:ext cx="2762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1" name="i29" title="6;885.375;77.5;4.5;4.5;.75;1.5"/>
          <p:cNvSpPr/>
          <p:nvPr/>
        </p:nvSpPr>
        <p:spPr>
          <a:xfrm rot="5400000">
            <a:off x="11215688" y="95567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32" name="i30-2" title="8;360;95.2481601717798;360;95.2481601717798;1.125;1.5"/>
          <p:cNvCxnSpPr/>
          <p:nvPr/>
        </p:nvCxnSpPr>
        <p:spPr>
          <a:xfrm>
            <a:off x="4572000" y="120965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3" name="i30-3" title="8;360;95.2481601717798;360;145;1.125;1.5"/>
          <p:cNvCxnSpPr/>
          <p:nvPr/>
        </p:nvCxnSpPr>
        <p:spPr>
          <a:xfrm>
            <a:off x="4572000" y="1209652"/>
            <a:ext cx="0" cy="631848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4" name="i30-4" title="8;360;145;432.75;145;1.125;1.5"/>
          <p:cNvCxnSpPr/>
          <p:nvPr/>
        </p:nvCxnSpPr>
        <p:spPr>
          <a:xfrm>
            <a:off x="4572000" y="1841500"/>
            <a:ext cx="9239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5" name="i30" title="6;435.375;145;4.5;4.5;.75;1.5"/>
          <p:cNvSpPr/>
          <p:nvPr/>
        </p:nvSpPr>
        <p:spPr>
          <a:xfrm rot="5400000">
            <a:off x="5500688" y="1812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36" name="i31-2" title="8;461.999298043832;145;497.25;145;1.125;1.5"/>
          <p:cNvCxnSpPr/>
          <p:nvPr/>
        </p:nvCxnSpPr>
        <p:spPr>
          <a:xfrm>
            <a:off x="5867391" y="1841500"/>
            <a:ext cx="447684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7" name="i31" title="6;499.875;145;4.5;4.5;.75;1.5"/>
          <p:cNvSpPr/>
          <p:nvPr/>
        </p:nvSpPr>
        <p:spPr>
          <a:xfrm rot="5400000">
            <a:off x="6319838" y="18129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38" name="i32-2" title="8;101.996541877502;280;156.286474508438;280;1.125;1.5"/>
          <p:cNvCxnSpPr/>
          <p:nvPr/>
        </p:nvCxnSpPr>
        <p:spPr>
          <a:xfrm>
            <a:off x="1295356" y="3556000"/>
            <a:ext cx="689482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9" name="i32" title="6;158.911474508438;280;4.5;4.5;.75;1.5"/>
          <p:cNvSpPr/>
          <p:nvPr/>
        </p:nvSpPr>
        <p:spPr>
          <a:xfrm rot="5400000">
            <a:off x="1989601" y="3527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0" name="i33-2" title="8;197.74816017178;280;252.75;280;1.125;1.5"/>
          <p:cNvCxnSpPr/>
          <p:nvPr/>
        </p:nvCxnSpPr>
        <p:spPr>
          <a:xfrm>
            <a:off x="2511402" y="3556000"/>
            <a:ext cx="69852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1" name="i33" title="6;255.375;280;4.5;4.5;.75;1.5"/>
          <p:cNvSpPr/>
          <p:nvPr/>
        </p:nvSpPr>
        <p:spPr>
          <a:xfrm rot="5400000">
            <a:off x="3214688" y="3527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2" name="i34-2" title="8;281.998831366147;280;317.25;280;1.125;1.5"/>
          <p:cNvCxnSpPr/>
          <p:nvPr/>
        </p:nvCxnSpPr>
        <p:spPr>
          <a:xfrm>
            <a:off x="3581385" y="3556000"/>
            <a:ext cx="44769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3" name="i34" title="6;319.875;280;4.5;4.5;.75;1.5"/>
          <p:cNvSpPr/>
          <p:nvPr/>
        </p:nvSpPr>
        <p:spPr>
          <a:xfrm rot="5400000">
            <a:off x="4033838" y="3527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4" name="i35-2" title="8;180;297.74816017178;180;297.74816017178;1.125;1.5"/>
          <p:cNvCxnSpPr/>
          <p:nvPr/>
        </p:nvCxnSpPr>
        <p:spPr>
          <a:xfrm>
            <a:off x="2286000" y="378140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5" name="i35-3" title="8;180;297.74816017178;180;364.375;1.125;1.5"/>
          <p:cNvCxnSpPr/>
          <p:nvPr/>
        </p:nvCxnSpPr>
        <p:spPr>
          <a:xfrm>
            <a:off x="2286000" y="3781402"/>
            <a:ext cx="0" cy="846161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6" name="i35-4" title="8;180;364.375;227.25;364.375;1.125;1.5"/>
          <p:cNvCxnSpPr/>
          <p:nvPr/>
        </p:nvCxnSpPr>
        <p:spPr>
          <a:xfrm>
            <a:off x="2286000" y="4627563"/>
            <a:ext cx="6000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7" name="i35" title="6;229.875;364.375;4.5;4.5;.75;1.5"/>
          <p:cNvSpPr/>
          <p:nvPr/>
        </p:nvSpPr>
        <p:spPr>
          <a:xfrm rot="5400000">
            <a:off x="2890838" y="459898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8" name="i36-2" title="8;307.5;364.375;357.375;364.375;1.125;1.5"/>
          <p:cNvCxnSpPr/>
          <p:nvPr/>
        </p:nvCxnSpPr>
        <p:spPr>
          <a:xfrm>
            <a:off x="3905250" y="4627563"/>
            <a:ext cx="63341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9" name="i36-3" title="8;357.375;364.375;357.375;448.75;1.125;1.5"/>
          <p:cNvCxnSpPr/>
          <p:nvPr/>
        </p:nvCxnSpPr>
        <p:spPr>
          <a:xfrm>
            <a:off x="4538663" y="4627563"/>
            <a:ext cx="0" cy="1071562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0" name="i36-4" title="8;357.375;448.75;407.25;448.75;1.125;1.5"/>
          <p:cNvCxnSpPr/>
          <p:nvPr/>
        </p:nvCxnSpPr>
        <p:spPr>
          <a:xfrm>
            <a:off x="4538663" y="5699125"/>
            <a:ext cx="633412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1" name="i36" title="6;409.875;448.75;4.5;4.5;.75;1.5"/>
          <p:cNvSpPr/>
          <p:nvPr/>
        </p:nvSpPr>
        <p:spPr>
          <a:xfrm rot="5400000">
            <a:off x="5176838" y="567055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52" name="i37-2" title="8;487.5;448.75;510.75;448.75;1.125;1.5"/>
          <p:cNvCxnSpPr/>
          <p:nvPr/>
        </p:nvCxnSpPr>
        <p:spPr>
          <a:xfrm>
            <a:off x="6191250" y="5699125"/>
            <a:ext cx="2952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3" name="i37" title="6;513.375;448.75;4.5;4.5;.75;1.5"/>
          <p:cNvSpPr/>
          <p:nvPr/>
        </p:nvSpPr>
        <p:spPr>
          <a:xfrm rot="5400000">
            <a:off x="6491288" y="567055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54" name="i38-2" title="8;591;448.75;612.75;448.75;1.125;1.5"/>
          <p:cNvCxnSpPr/>
          <p:nvPr/>
        </p:nvCxnSpPr>
        <p:spPr>
          <a:xfrm>
            <a:off x="7505700" y="5699125"/>
            <a:ext cx="2762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5" name="i38" title="6;615.375;448.75;4.5;4.5;.75;1.5"/>
          <p:cNvSpPr/>
          <p:nvPr/>
        </p:nvSpPr>
        <p:spPr>
          <a:xfrm rot="5400000">
            <a:off x="7786688" y="567055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56" name="i39-2" title="8;397.5;280;429.375;280;1.125;1.5"/>
          <p:cNvCxnSpPr/>
          <p:nvPr/>
        </p:nvCxnSpPr>
        <p:spPr>
          <a:xfrm>
            <a:off x="5048250" y="3556000"/>
            <a:ext cx="40481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7" name="i39-3" title="8;429.375;280;429.375;318.8125;1.125;1.5"/>
          <p:cNvCxnSpPr/>
          <p:nvPr/>
        </p:nvCxnSpPr>
        <p:spPr>
          <a:xfrm>
            <a:off x="5453063" y="3556000"/>
            <a:ext cx="0" cy="492919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8" name="i39-4" title="8;429.375;318.8125;270;318.8125;1.125;1.5"/>
          <p:cNvCxnSpPr/>
          <p:nvPr/>
        </p:nvCxnSpPr>
        <p:spPr>
          <a:xfrm flipH="1">
            <a:off x="3429000" y="4048919"/>
            <a:ext cx="202406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9" name="i39-5" title="8;270;318.8125;270;297.25;1.125;1.5"/>
          <p:cNvCxnSpPr/>
          <p:nvPr/>
        </p:nvCxnSpPr>
        <p:spPr>
          <a:xfrm flipV="1">
            <a:off x="3429000" y="3775075"/>
            <a:ext cx="0" cy="27384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" name="i39" title="6;270;294.625;4.5;4.5;.75;1.5"/>
          <p:cNvSpPr/>
          <p:nvPr/>
        </p:nvSpPr>
        <p:spPr>
          <a:xfrm>
            <a:off x="3400425" y="3713163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1" name="i40-2" title="8;270;106;270;106;1.125;1.5"/>
          <p:cNvCxnSpPr/>
          <p:nvPr/>
        </p:nvCxnSpPr>
        <p:spPr>
          <a:xfrm>
            <a:off x="3429000" y="134620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2" name="i40-3" title="8;270;106;270;184.375;1.125;1.5"/>
          <p:cNvCxnSpPr/>
          <p:nvPr/>
        </p:nvCxnSpPr>
        <p:spPr>
          <a:xfrm>
            <a:off x="3429000" y="1346200"/>
            <a:ext cx="0" cy="995363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3" name="i40-4" title="8;270;184.375;90;184.375;1.125;1.5"/>
          <p:cNvCxnSpPr/>
          <p:nvPr/>
        </p:nvCxnSpPr>
        <p:spPr>
          <a:xfrm flipH="1">
            <a:off x="1143000" y="2341563"/>
            <a:ext cx="228600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4" name="i40-5" title="8;90;184.375;90;262.75;1.125;1.5"/>
          <p:cNvCxnSpPr/>
          <p:nvPr/>
        </p:nvCxnSpPr>
        <p:spPr>
          <a:xfrm>
            <a:off x="1143000" y="2341563"/>
            <a:ext cx="0" cy="995362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5" name="i40" title="3;270;105.25;5.25;5.25;.75;1.5"/>
          <p:cNvSpPr/>
          <p:nvPr/>
        </p:nvSpPr>
        <p:spPr>
          <a:xfrm>
            <a:off x="3395663" y="1303338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6" name="i40-1" title="6;90;265.375;4.5;4.5;.75;1.5"/>
          <p:cNvSpPr/>
          <p:nvPr/>
        </p:nvSpPr>
        <p:spPr>
          <a:xfrm rot="10800000">
            <a:off x="1114425" y="3341688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7" name="i41-2" title="8;525;173.5;525;173.5;1.125;1.5"/>
          <p:cNvCxnSpPr/>
          <p:nvPr/>
        </p:nvCxnSpPr>
        <p:spPr>
          <a:xfrm>
            <a:off x="6667500" y="22034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8" name="i41-3" title="8;525;173.5;525;218.125;1.125;1.5"/>
          <p:cNvCxnSpPr/>
          <p:nvPr/>
        </p:nvCxnSpPr>
        <p:spPr>
          <a:xfrm>
            <a:off x="6667500" y="2203450"/>
            <a:ext cx="0" cy="566738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9" name="i41-4" title="8;525;218.125;270;218.125;1.125;1.5"/>
          <p:cNvCxnSpPr/>
          <p:nvPr/>
        </p:nvCxnSpPr>
        <p:spPr>
          <a:xfrm flipH="1">
            <a:off x="3429000" y="2770188"/>
            <a:ext cx="323850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0" name="i41-5" title="8;270;218.125;270;262.75;1.125;1.5"/>
          <p:cNvCxnSpPr/>
          <p:nvPr/>
        </p:nvCxnSpPr>
        <p:spPr>
          <a:xfrm>
            <a:off x="3429000" y="2770188"/>
            <a:ext cx="0" cy="566737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1" name="i41" title="3;525;172.75;5.25;5.25;.75;1.5"/>
          <p:cNvSpPr/>
          <p:nvPr/>
        </p:nvSpPr>
        <p:spPr>
          <a:xfrm>
            <a:off x="6634163" y="2160588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2" name="i41-1" title="6;270;265.375;4.5;4.5;.75;1.5"/>
          <p:cNvSpPr/>
          <p:nvPr/>
        </p:nvSpPr>
        <p:spPr>
          <a:xfrm rot="10800000">
            <a:off x="3400425" y="3341688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73" name="i42-2" title="8;450;420.25;450;420.25;1.125;1.5"/>
          <p:cNvCxnSpPr/>
          <p:nvPr/>
        </p:nvCxnSpPr>
        <p:spPr>
          <a:xfrm>
            <a:off x="5715000" y="5337175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4" name="i42-3" title="8;450;420.25;450;257.5;1.125;1.5"/>
          <p:cNvCxnSpPr/>
          <p:nvPr/>
        </p:nvCxnSpPr>
        <p:spPr>
          <a:xfrm flipV="1">
            <a:off x="5715000" y="3270250"/>
            <a:ext cx="0" cy="2066925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5" name="i42-4" title="8;450;257.5;630;257.5;1.125;1.5"/>
          <p:cNvCxnSpPr/>
          <p:nvPr/>
        </p:nvCxnSpPr>
        <p:spPr>
          <a:xfrm>
            <a:off x="5715000" y="3270250"/>
            <a:ext cx="228600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6" name="i42-5" title="8;630;257.5;630;94.75;1.125;1.5"/>
          <p:cNvCxnSpPr/>
          <p:nvPr/>
        </p:nvCxnSpPr>
        <p:spPr>
          <a:xfrm flipV="1">
            <a:off x="8001000" y="1203325"/>
            <a:ext cx="0" cy="2066925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7" name="i42" title="3;450;421;5.25;5.25;.75;1.5"/>
          <p:cNvSpPr/>
          <p:nvPr/>
        </p:nvSpPr>
        <p:spPr>
          <a:xfrm>
            <a:off x="5681663" y="5313363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8" name="i42-1" title="6;630;92.125;4.5;4.5;.75;1.5"/>
          <p:cNvSpPr/>
          <p:nvPr/>
        </p:nvSpPr>
        <p:spPr>
          <a:xfrm>
            <a:off x="7972425" y="1141413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79" name="i43-2" title="8;568.5;420.25;568.5;420.25;1.125;1.5"/>
          <p:cNvCxnSpPr/>
          <p:nvPr/>
        </p:nvCxnSpPr>
        <p:spPr>
          <a:xfrm>
            <a:off x="7219950" y="5337175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0" name="i43-3" title="8;568.5;420.25;568.5;265.75;1.125;1.5"/>
          <p:cNvCxnSpPr/>
          <p:nvPr/>
        </p:nvCxnSpPr>
        <p:spPr>
          <a:xfrm flipV="1">
            <a:off x="7219950" y="3375025"/>
            <a:ext cx="0" cy="196215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1" name="i43-4" title="8;568.5;265.75;735;265.75;1.125;1.5"/>
          <p:cNvCxnSpPr/>
          <p:nvPr/>
        </p:nvCxnSpPr>
        <p:spPr>
          <a:xfrm>
            <a:off x="7219950" y="3375025"/>
            <a:ext cx="211455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2" name="i43-5" title="8;735;265.75;735;111.25;1.125;1.5"/>
          <p:cNvCxnSpPr/>
          <p:nvPr/>
        </p:nvCxnSpPr>
        <p:spPr>
          <a:xfrm flipV="1">
            <a:off x="9334500" y="1412875"/>
            <a:ext cx="0" cy="196215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3" name="i43" title="3;568.5;421;5.25;5.25;.75;1.5"/>
          <p:cNvSpPr/>
          <p:nvPr/>
        </p:nvSpPr>
        <p:spPr>
          <a:xfrm>
            <a:off x="7186613" y="5313363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4" name="i43-1" title="6;735;108.625;4.5;4.5;.75;1.5"/>
          <p:cNvSpPr/>
          <p:nvPr/>
        </p:nvSpPr>
        <p:spPr>
          <a:xfrm>
            <a:off x="9305925" y="1350963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5" name="i44-2" title="8;705;106;705;106;1.125;1.5"/>
          <p:cNvCxnSpPr/>
          <p:nvPr/>
        </p:nvCxnSpPr>
        <p:spPr>
          <a:xfrm>
            <a:off x="8953500" y="134620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6" name="i44-3" title="8;705;106;705;337.75;1.125;1.5"/>
          <p:cNvCxnSpPr/>
          <p:nvPr/>
        </p:nvCxnSpPr>
        <p:spPr>
          <a:xfrm>
            <a:off x="8953500" y="1346200"/>
            <a:ext cx="0" cy="2943225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7" name="i44-4" title="8;705;337.75;538.5;337.75;1.125;1.5"/>
          <p:cNvCxnSpPr/>
          <p:nvPr/>
        </p:nvCxnSpPr>
        <p:spPr>
          <a:xfrm flipH="1">
            <a:off x="6838950" y="4289425"/>
            <a:ext cx="211455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8" name="i44-5" title="8;538.5;337.75;538.5;415;1.125;1.5"/>
          <p:cNvCxnSpPr/>
          <p:nvPr/>
        </p:nvCxnSpPr>
        <p:spPr>
          <a:xfrm>
            <a:off x="6838950" y="4289425"/>
            <a:ext cx="0" cy="981075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9" name="i44" title="3;705;105.25;5.25;5.25;.75;1.5"/>
          <p:cNvSpPr/>
          <p:nvPr/>
        </p:nvSpPr>
        <p:spPr>
          <a:xfrm>
            <a:off x="8920163" y="1303338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0" name="i44-1" title="6;538.5;417.625;4.5;4.5;.75;1.5"/>
          <p:cNvSpPr/>
          <p:nvPr/>
        </p:nvSpPr>
        <p:spPr>
          <a:xfrm rot="10800000">
            <a:off x="6810375" y="5275263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91" name="i45-2" title="8;360;251.5;360;251.5;1.125;1.5"/>
          <p:cNvCxnSpPr/>
          <p:nvPr/>
        </p:nvCxnSpPr>
        <p:spPr>
          <a:xfrm>
            <a:off x="4572000" y="31940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2" name="i45-3" title="8;360;251.5;360;196.9375;1.125;1.5"/>
          <p:cNvCxnSpPr/>
          <p:nvPr/>
        </p:nvCxnSpPr>
        <p:spPr>
          <a:xfrm flipV="1">
            <a:off x="4572000" y="2501106"/>
            <a:ext cx="0" cy="692944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3" name="i45-4" title="8;360;196.9375;555;196.9375;1.125;1.5"/>
          <p:cNvCxnSpPr/>
          <p:nvPr/>
        </p:nvCxnSpPr>
        <p:spPr>
          <a:xfrm>
            <a:off x="4572000" y="2501106"/>
            <a:ext cx="2476500" cy="0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4" name="i45-5" title="8;555;196.9375;555;178.75;1.125;1.5"/>
          <p:cNvCxnSpPr/>
          <p:nvPr/>
        </p:nvCxnSpPr>
        <p:spPr>
          <a:xfrm flipV="1">
            <a:off x="7048500" y="2270125"/>
            <a:ext cx="0" cy="230981"/>
          </a:xfrm>
          <a:prstGeom prst="line">
            <a:avLst/>
          </a:prstGeom>
          <a:ln w="14288" cmpd="sng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5" name="i45" title="3;360;252.25;5.25;5.25;.75;1.5"/>
          <p:cNvSpPr/>
          <p:nvPr/>
        </p:nvSpPr>
        <p:spPr>
          <a:xfrm>
            <a:off x="4538663" y="3170238"/>
            <a:ext cx="66675" cy="666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6" name="i45-1" title="6;555;176.125;4.5;4.5;.75;1.5"/>
          <p:cNvSpPr/>
          <p:nvPr/>
        </p:nvSpPr>
        <p:spPr>
          <a:xfrm>
            <a:off x="7019925" y="2208213"/>
            <a:ext cx="57150" cy="57150"/>
          </a:xfrm>
          <a:prstGeom prst="triangle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480;125;30;30;2;2"/>
          <p:cNvSpPr/>
          <p:nvPr/>
        </p:nvSpPr>
        <p:spPr>
          <a:xfrm>
            <a:off x="5905500" y="1397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9;480;99;60.98583;13.94252;0;2"/>
          <p:cNvSpPr/>
          <p:nvPr/>
        </p:nvSpPr>
        <p:spPr>
          <a:xfrm>
            <a:off x="5708740" y="1168765"/>
            <a:ext cx="77452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Start Event</a:t>
            </a:r>
          </a:p>
        </p:txBody>
      </p:sp>
      <p:sp>
        <p:nvSpPr>
          <p:cNvPr id="4" name="i2" title="3;480;245;31;31;1;2"/>
          <p:cNvSpPr/>
          <p:nvPr/>
        </p:nvSpPr>
        <p:spPr>
          <a:xfrm>
            <a:off x="5899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2-1" title="3;480;245;27;27;1;2"/>
          <p:cNvSpPr/>
          <p:nvPr/>
        </p:nvSpPr>
        <p:spPr>
          <a:xfrm>
            <a:off x="5924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-2" title="9;480;219;91.50291;13.94252;0;2"/>
          <p:cNvSpPr/>
          <p:nvPr/>
        </p:nvSpPr>
        <p:spPr>
          <a:xfrm>
            <a:off x="5514956" y="2692765"/>
            <a:ext cx="116208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Interrupting Event</a:t>
            </a:r>
          </a:p>
        </p:txBody>
      </p:sp>
      <p:sp>
        <p:nvSpPr>
          <p:cNvPr id="7" name="i3" title="3;480;365;31;31;1;2"/>
          <p:cNvSpPr/>
          <p:nvPr/>
        </p:nvSpPr>
        <p:spPr>
          <a:xfrm>
            <a:off x="5899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3-1" title="3;480;365;27;27;1;2"/>
          <p:cNvSpPr/>
          <p:nvPr/>
        </p:nvSpPr>
        <p:spPr>
          <a:xfrm>
            <a:off x="5924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-2" title="9;480;339;113.8051;13.94252;0;2"/>
          <p:cNvSpPr/>
          <p:nvPr/>
        </p:nvSpPr>
        <p:spPr>
          <a:xfrm>
            <a:off x="5373337" y="4216765"/>
            <a:ext cx="144532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Non-interrupting Event</a:t>
            </a:r>
          </a:p>
        </p:txBody>
      </p:sp>
      <p:sp>
        <p:nvSpPr>
          <p:cNvPr id="10" name="i4" title="3;480;485;29;29;3;2"/>
          <p:cNvSpPr/>
          <p:nvPr/>
        </p:nvSpPr>
        <p:spPr>
          <a:xfrm>
            <a:off x="5911850" y="5975350"/>
            <a:ext cx="368300" cy="368300"/>
          </a:xfrm>
          <a:prstGeom prst="ellipse">
            <a:avLst/>
          </a:prstGeom>
          <a:solidFill>
            <a:srgbClr val="CA6553"/>
          </a:solidFill>
          <a:ln w="381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4-1" title="9;480;459;57.38331;13.94252;0;2"/>
          <p:cNvSpPr/>
          <p:nvPr/>
        </p:nvSpPr>
        <p:spPr>
          <a:xfrm>
            <a:off x="5731616" y="5740765"/>
            <a:ext cx="72876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End Event</a:t>
            </a:r>
          </a:p>
        </p:txBody>
      </p:sp>
    </p:spTree>
    <p:extLst>
      <p:ext uri="{BB962C8B-B14F-4D97-AF65-F5344CB8AC3E}">
        <p14:creationId xmlns:p14="http://schemas.microsoft.com/office/powerpoint/2010/main" val="17990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i23-1" title="9;501.75;469;881.25;99.25;.75;1.5"/>
          <p:cNvSpPr/>
          <p:nvPr/>
        </p:nvSpPr>
        <p:spPr>
          <a:xfrm>
            <a:off x="776288" y="5326063"/>
            <a:ext cx="11191875" cy="1260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09" name="i23" title="9;52.5;469;17.25;99.25;.75;1.5"/>
          <p:cNvSpPr/>
          <p:nvPr/>
        </p:nvSpPr>
        <p:spPr>
          <a:xfrm>
            <a:off x="557213" y="5326063"/>
            <a:ext cx="219075" cy="1260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Puchase Order</a:t>
            </a:r>
          </a:p>
        </p:txBody>
      </p:sp>
      <p:sp>
        <p:nvSpPr>
          <p:cNvPr id="6608" name="i22-1" title="9;501.75;369.775;881.25;99.25;.75;1.5"/>
          <p:cNvSpPr/>
          <p:nvPr/>
        </p:nvSpPr>
        <p:spPr>
          <a:xfrm>
            <a:off x="776288" y="4065905"/>
            <a:ext cx="11191875" cy="1260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07" name="i22" title="9;52.5;369.775;17.25;99.25;.75;1.5"/>
          <p:cNvSpPr/>
          <p:nvPr/>
        </p:nvSpPr>
        <p:spPr>
          <a:xfrm>
            <a:off x="557213" y="4065905"/>
            <a:ext cx="219075" cy="1260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Negotiation</a:t>
            </a:r>
          </a:p>
        </p:txBody>
      </p:sp>
      <p:sp>
        <p:nvSpPr>
          <p:cNvPr id="6606" name="i21-1" title="9;501.75;270.55;881.25;99.24992;.75;1.5"/>
          <p:cNvSpPr/>
          <p:nvPr/>
        </p:nvSpPr>
        <p:spPr>
          <a:xfrm>
            <a:off x="776288" y="2805748"/>
            <a:ext cx="11191875" cy="1260474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05" name="i21" title="9;52.5;270.55;17.25;99.24992;.75;1.5"/>
          <p:cNvSpPr/>
          <p:nvPr/>
        </p:nvSpPr>
        <p:spPr>
          <a:xfrm>
            <a:off x="557213" y="2805748"/>
            <a:ext cx="219075" cy="126047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Evaluation</a:t>
            </a:r>
          </a:p>
        </p:txBody>
      </p:sp>
      <p:sp>
        <p:nvSpPr>
          <p:cNvPr id="6604" name="i20-1" title="9;501.75;171.325;881.25;99.25;.75;1.5"/>
          <p:cNvSpPr/>
          <p:nvPr/>
        </p:nvSpPr>
        <p:spPr>
          <a:xfrm>
            <a:off x="776288" y="1545590"/>
            <a:ext cx="11191875" cy="1260475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03" name="i20" title="9;52.5;171.325;17.25;99.25;.75;1.5"/>
          <p:cNvSpPr/>
          <p:nvPr/>
        </p:nvSpPr>
        <p:spPr>
          <a:xfrm>
            <a:off x="557213" y="1545590"/>
            <a:ext cx="219075" cy="1260475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Bidding</a:t>
            </a:r>
          </a:p>
        </p:txBody>
      </p:sp>
      <p:sp>
        <p:nvSpPr>
          <p:cNvPr id="6602" name="i19-1" title="9;501.75;72.1;881.25;99.24992;.75;1.5"/>
          <p:cNvSpPr/>
          <p:nvPr/>
        </p:nvSpPr>
        <p:spPr>
          <a:xfrm>
            <a:off x="776288" y="285433"/>
            <a:ext cx="11191875" cy="1260474"/>
          </a:xfrm>
          <a:prstGeom prst="roundRect">
            <a:avLst>
              <a:gd name="adj" fmla="val 0"/>
            </a:avLst>
          </a:prstGeom>
          <a:solidFill>
            <a:srgbClr val="969696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endParaRPr lang="en-US" sz="9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01" name="i19" title="9;52.5;72.1;17.25;99.24992;.75;1.5"/>
          <p:cNvSpPr/>
          <p:nvPr/>
        </p:nvSpPr>
        <p:spPr>
          <a:xfrm>
            <a:off x="557213" y="285433"/>
            <a:ext cx="219075" cy="126047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9525">
            <a:solidFill>
              <a:srgbClr val="9696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63500" tIns="0" rIns="63500" bIns="0" rtlCol="0" anchor="ctr"/>
          <a:lstStyle/>
          <a:p>
            <a:pPr algn="ctr"/>
            <a:r>
              <a:rPr lang="en-US" sz="900" b="1">
                <a:solidFill>
                  <a:srgbClr val="FFFFFF"/>
                </a:solidFill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6575" name="i1" title="1;210;74;73.5;55.5;1.5;1.5"/>
          <p:cNvSpPr/>
          <p:nvPr/>
        </p:nvSpPr>
        <p:spPr>
          <a:xfrm>
            <a:off x="2200275" y="5873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Procurement Needs</a:t>
            </a:r>
          </a:p>
        </p:txBody>
      </p:sp>
      <p:sp>
        <p:nvSpPr>
          <p:cNvPr id="6576" name="i2" title="1;420;74;73.5;55.5;1.5;1.5"/>
          <p:cNvSpPr/>
          <p:nvPr/>
        </p:nvSpPr>
        <p:spPr>
          <a:xfrm>
            <a:off x="4867275" y="5873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Send Request</a:t>
            </a:r>
          </a:p>
        </p:txBody>
      </p:sp>
      <p:sp>
        <p:nvSpPr>
          <p:cNvPr id="6577" name="i3" title="1;840;74;73.5;55.5;1.5;1.5"/>
          <p:cNvSpPr/>
          <p:nvPr/>
        </p:nvSpPr>
        <p:spPr>
          <a:xfrm>
            <a:off x="10201275" y="5873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Provide Criterias</a:t>
            </a:r>
          </a:p>
        </p:txBody>
      </p:sp>
      <p:sp>
        <p:nvSpPr>
          <p:cNvPr id="6578" name="i4" title="1;210;173;73.5;55.5;1.5;1.5"/>
          <p:cNvSpPr/>
          <p:nvPr/>
        </p:nvSpPr>
        <p:spPr>
          <a:xfrm>
            <a:off x="2200275" y="18446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Approve Request for Bidding</a:t>
            </a:r>
          </a:p>
        </p:txBody>
      </p:sp>
      <p:sp>
        <p:nvSpPr>
          <p:cNvPr id="6579" name="i5" title="1;630;173;73.5;55.5;1.5;1.5"/>
          <p:cNvSpPr/>
          <p:nvPr/>
        </p:nvSpPr>
        <p:spPr>
          <a:xfrm>
            <a:off x="7534275" y="18446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Add Vendor To Database</a:t>
            </a:r>
          </a:p>
        </p:txBody>
      </p:sp>
      <p:sp>
        <p:nvSpPr>
          <p:cNvPr id="6580" name="i6" title="1;525;207.65;73.5;55.5;1.5;1.5"/>
          <p:cNvSpPr/>
          <p:nvPr/>
        </p:nvSpPr>
        <p:spPr>
          <a:xfrm>
            <a:off x="6200775" y="2284730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RFP</a:t>
            </a:r>
          </a:p>
        </p:txBody>
      </p:sp>
      <p:sp>
        <p:nvSpPr>
          <p:cNvPr id="6581" name="i7" title="1;315;207.65;73.5;55.5;1.5;1.5"/>
          <p:cNvSpPr/>
          <p:nvPr/>
        </p:nvSpPr>
        <p:spPr>
          <a:xfrm>
            <a:off x="3533775" y="2284730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Quotation Received</a:t>
            </a:r>
          </a:p>
        </p:txBody>
      </p:sp>
      <p:sp>
        <p:nvSpPr>
          <p:cNvPr id="6582" name="i8" title="1;210;272;73.5;55.5;1.5;1.5"/>
          <p:cNvSpPr/>
          <p:nvPr/>
        </p:nvSpPr>
        <p:spPr>
          <a:xfrm>
            <a:off x="2200275" y="31019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Evaluation</a:t>
            </a:r>
          </a:p>
        </p:txBody>
      </p:sp>
      <p:sp>
        <p:nvSpPr>
          <p:cNvPr id="6583" name="i9" title="1;420;272;73.5;55.5;1.5;1.5"/>
          <p:cNvSpPr/>
          <p:nvPr/>
        </p:nvSpPr>
        <p:spPr>
          <a:xfrm>
            <a:off x="4867275" y="31019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Technical</a:t>
            </a:r>
          </a:p>
        </p:txBody>
      </p:sp>
      <p:sp>
        <p:nvSpPr>
          <p:cNvPr id="6584" name="i10" title="1;630;272;73.5;55.5;1.5;1.5"/>
          <p:cNvSpPr/>
          <p:nvPr/>
        </p:nvSpPr>
        <p:spPr>
          <a:xfrm>
            <a:off x="7534275" y="31019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Financial</a:t>
            </a:r>
          </a:p>
        </p:txBody>
      </p:sp>
      <p:sp>
        <p:nvSpPr>
          <p:cNvPr id="6585" name="i11" title="1;210;371;73.5;55.5;1.5;1.5"/>
          <p:cNvSpPr/>
          <p:nvPr/>
        </p:nvSpPr>
        <p:spPr>
          <a:xfrm>
            <a:off x="2200275" y="43592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Negotiations</a:t>
            </a:r>
          </a:p>
        </p:txBody>
      </p:sp>
      <p:sp>
        <p:nvSpPr>
          <p:cNvPr id="6586" name="i12" title="1;630;371;73.5;55.5;1.5;1.5"/>
          <p:cNvSpPr/>
          <p:nvPr/>
        </p:nvSpPr>
        <p:spPr>
          <a:xfrm>
            <a:off x="7534275" y="43592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Issue Contract</a:t>
            </a:r>
          </a:p>
        </p:txBody>
      </p:sp>
      <p:sp>
        <p:nvSpPr>
          <p:cNvPr id="6587" name="i13" title="1;840;371;73.5;55.5;1.5;1.5"/>
          <p:cNvSpPr/>
          <p:nvPr/>
        </p:nvSpPr>
        <p:spPr>
          <a:xfrm>
            <a:off x="10201275" y="43592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Sign Agreement</a:t>
            </a:r>
          </a:p>
        </p:txBody>
      </p:sp>
      <p:sp>
        <p:nvSpPr>
          <p:cNvPr id="6588" name="i14" title="1;210;470;73.5;55.5;1.5;1.5"/>
          <p:cNvSpPr/>
          <p:nvPr/>
        </p:nvSpPr>
        <p:spPr>
          <a:xfrm>
            <a:off x="2200275" y="5616575"/>
            <a:ext cx="933450" cy="70485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tIns="0" rIns="38100" bIns="0" rtlCol="0" anchor="ctr"/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Release Purchase Order</a:t>
            </a:r>
          </a:p>
        </p:txBody>
      </p:sp>
      <p:sp>
        <p:nvSpPr>
          <p:cNvPr id="6589" name="i15" title="2;630;74;34.5;34.5;1.5;1.5"/>
          <p:cNvSpPr/>
          <p:nvPr/>
        </p:nvSpPr>
        <p:spPr>
          <a:xfrm>
            <a:off x="7781925" y="72072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0" name="i15-1" title="4;630;74;16.5;16.5;1.5;1.5"/>
          <p:cNvSpPr/>
          <p:nvPr/>
        </p:nvSpPr>
        <p:spPr>
          <a:xfrm rot="2700000">
            <a:off x="7896225" y="83502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1" name="i15-2" title="10;630;48.5;72.3867;10.45685;0;1.5"/>
          <p:cNvSpPr/>
          <p:nvPr/>
        </p:nvSpPr>
        <p:spPr>
          <a:xfrm>
            <a:off x="7541344" y="549549"/>
            <a:ext cx="91931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Budget Approved?</a:t>
            </a:r>
          </a:p>
        </p:txBody>
      </p:sp>
      <p:sp>
        <p:nvSpPr>
          <p:cNvPr id="6592" name="i16" title="2;420;173;34.5;34.5;1.5;1.5"/>
          <p:cNvSpPr/>
          <p:nvPr/>
        </p:nvSpPr>
        <p:spPr>
          <a:xfrm>
            <a:off x="5114925" y="197802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3" name="i16-1" title="4;420;173;16.5;16.5;1.5;1.5"/>
          <p:cNvSpPr/>
          <p:nvPr/>
        </p:nvSpPr>
        <p:spPr>
          <a:xfrm rot="2700000">
            <a:off x="5229225" y="209232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4" name="i16-2" title="10;420;147.5;76.33748;10.45685;0;1.5"/>
          <p:cNvSpPr/>
          <p:nvPr/>
        </p:nvSpPr>
        <p:spPr>
          <a:xfrm>
            <a:off x="4849257" y="1806849"/>
            <a:ext cx="969486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Vendor Shortlisted?</a:t>
            </a:r>
          </a:p>
        </p:txBody>
      </p:sp>
      <p:sp>
        <p:nvSpPr>
          <p:cNvPr id="6595" name="i17" title="2;840;272;34.5;34.5;1.5;1.5"/>
          <p:cNvSpPr/>
          <p:nvPr/>
        </p:nvSpPr>
        <p:spPr>
          <a:xfrm>
            <a:off x="10448925" y="323532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6" name="i17-1" title="4;840;272;16.5;16.5;1.5;1.5"/>
          <p:cNvSpPr/>
          <p:nvPr/>
        </p:nvSpPr>
        <p:spPr>
          <a:xfrm rot="2700000">
            <a:off x="10563225" y="334962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7" name="i17-2" title="10;840;246.5;70.22024;10.45685;0;1.5"/>
          <p:cNvSpPr/>
          <p:nvPr/>
        </p:nvSpPr>
        <p:spPr>
          <a:xfrm>
            <a:off x="10222101" y="3064149"/>
            <a:ext cx="891797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Qualified Vendor?</a:t>
            </a:r>
          </a:p>
        </p:txBody>
      </p:sp>
      <p:sp>
        <p:nvSpPr>
          <p:cNvPr id="6598" name="i18" title="2;420;371;34.5;34.5;1.5;1.5"/>
          <p:cNvSpPr/>
          <p:nvPr/>
        </p:nvSpPr>
        <p:spPr>
          <a:xfrm>
            <a:off x="5114925" y="4492625"/>
            <a:ext cx="438150" cy="438150"/>
          </a:xfrm>
          <a:prstGeom prst="diamond">
            <a:avLst/>
          </a:prstGeom>
          <a:solidFill>
            <a:srgbClr val="323232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9" name="i18-1" title="4;420;371;16.5;16.5;1.5;1.5"/>
          <p:cNvSpPr/>
          <p:nvPr/>
        </p:nvSpPr>
        <p:spPr>
          <a:xfrm rot="2700000">
            <a:off x="5229225" y="4606925"/>
            <a:ext cx="209550" cy="20955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0" name="i18-2" title="10;420;345.5;85.13087;10.45685;0;1.5"/>
          <p:cNvSpPr/>
          <p:nvPr/>
        </p:nvSpPr>
        <p:spPr>
          <a:xfrm>
            <a:off x="4793419" y="4321449"/>
            <a:ext cx="1081162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Negotiation Finalized?</a:t>
            </a:r>
          </a:p>
        </p:txBody>
      </p:sp>
      <p:sp>
        <p:nvSpPr>
          <p:cNvPr id="6611" name="i24" title="3;105;74;22.5;22.5;1.5;1.5"/>
          <p:cNvSpPr/>
          <p:nvPr/>
        </p:nvSpPr>
        <p:spPr>
          <a:xfrm>
            <a:off x="1190625" y="796925"/>
            <a:ext cx="285750" cy="285750"/>
          </a:xfrm>
          <a:prstGeom prst="ellipse">
            <a:avLst/>
          </a:prstGeom>
          <a:solidFill>
            <a:srgbClr val="73A25D"/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2" name="i24-1" title="10;105;54.5;23.59866;10.45685;0;1.5"/>
          <p:cNvSpPr/>
          <p:nvPr/>
        </p:nvSpPr>
        <p:spPr>
          <a:xfrm>
            <a:off x="1183648" y="625749"/>
            <a:ext cx="29970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6613" name="i25" title="3;315;470;21.75;21.75;2.25;1.5"/>
          <p:cNvSpPr/>
          <p:nvPr/>
        </p:nvSpPr>
        <p:spPr>
          <a:xfrm>
            <a:off x="3862388" y="5830888"/>
            <a:ext cx="276225" cy="276225"/>
          </a:xfrm>
          <a:prstGeom prst="ellipse">
            <a:avLst/>
          </a:prstGeom>
          <a:solidFill>
            <a:srgbClr val="CA6553"/>
          </a:solidFill>
          <a:ln w="285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4" name="i25-1" title="10;315;450.5;21.17189;10.45685;0;1.5"/>
          <p:cNvSpPr/>
          <p:nvPr/>
        </p:nvSpPr>
        <p:spPr>
          <a:xfrm>
            <a:off x="3866058" y="5654949"/>
            <a:ext cx="268883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End</a:t>
            </a:r>
          </a:p>
        </p:txBody>
      </p:sp>
      <p:cxnSp>
        <p:nvCxnSpPr>
          <p:cNvPr id="6615" name="i26-2" title="8;116.997028966413;74;167.25;74;1.125;1.5"/>
          <p:cNvCxnSpPr/>
          <p:nvPr/>
        </p:nvCxnSpPr>
        <p:spPr>
          <a:xfrm>
            <a:off x="1485862" y="939800"/>
            <a:ext cx="63821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6" name="i26" title="6;169.875;74;4.5;4.5;.75;1.5"/>
          <p:cNvSpPr/>
          <p:nvPr/>
        </p:nvSpPr>
        <p:spPr>
          <a:xfrm rot="5400000">
            <a:off x="2128838" y="9112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7" name="i27-2" title="8;247.5;74;377.25;74;1.125;1.5"/>
          <p:cNvCxnSpPr/>
          <p:nvPr/>
        </p:nvCxnSpPr>
        <p:spPr>
          <a:xfrm>
            <a:off x="3143250" y="939800"/>
            <a:ext cx="16478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8" name="i27" title="6;379.875;74;4.5;4.5;.75;1.5"/>
          <p:cNvSpPr/>
          <p:nvPr/>
        </p:nvSpPr>
        <p:spPr>
          <a:xfrm rot="5400000">
            <a:off x="4795838" y="9112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9" name="i28-2" title="8;457.5;74;606.286474508438;74;1.125;1.5"/>
          <p:cNvCxnSpPr/>
          <p:nvPr/>
        </p:nvCxnSpPr>
        <p:spPr>
          <a:xfrm>
            <a:off x="5810250" y="939800"/>
            <a:ext cx="1889589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0" name="i28" title="6;608.911474508438;74;4.5;4.5;.75;1.5"/>
          <p:cNvSpPr/>
          <p:nvPr/>
        </p:nvSpPr>
        <p:spPr>
          <a:xfrm rot="5400000">
            <a:off x="7704601" y="9112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21" name="i29-2" title="8;647.74816017178;74;797.25;74;1.125;1.5"/>
          <p:cNvCxnSpPr/>
          <p:nvPr/>
        </p:nvCxnSpPr>
        <p:spPr>
          <a:xfrm>
            <a:off x="8226402" y="939800"/>
            <a:ext cx="1898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2" name="i29" title="6;799.875;74;4.5;4.5;.75;1.5"/>
          <p:cNvSpPr/>
          <p:nvPr/>
        </p:nvSpPr>
        <p:spPr>
          <a:xfrm rot="5400000">
            <a:off x="10129838" y="9112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23" name="i30-2" title="8;840;102.5;840;102.5;1.125;1.5"/>
          <p:cNvCxnSpPr/>
          <p:nvPr/>
        </p:nvCxnSpPr>
        <p:spPr>
          <a:xfrm>
            <a:off x="10668000" y="13017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4" name="i30-3" title="8;840;102.5;840;126.3875;1.125;1.5"/>
          <p:cNvCxnSpPr/>
          <p:nvPr/>
        </p:nvCxnSpPr>
        <p:spPr>
          <a:xfrm>
            <a:off x="10668000" y="1301750"/>
            <a:ext cx="0" cy="303371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5" name="i30-4" title="8;840;126.3875;210;126.3875;1.125;1.5"/>
          <p:cNvCxnSpPr/>
          <p:nvPr/>
        </p:nvCxnSpPr>
        <p:spPr>
          <a:xfrm flipH="1">
            <a:off x="2667000" y="1605121"/>
            <a:ext cx="80010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6" name="i30-5" title="8;210;126.3875;210;139.25;1.125;1.5"/>
          <p:cNvCxnSpPr/>
          <p:nvPr/>
        </p:nvCxnSpPr>
        <p:spPr>
          <a:xfrm>
            <a:off x="2667000" y="1605121"/>
            <a:ext cx="0" cy="16335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7" name="i30" title="6;210;141.875;4.5;4.5;.75;1.5"/>
          <p:cNvSpPr/>
          <p:nvPr/>
        </p:nvSpPr>
        <p:spPr>
          <a:xfrm rot="10800000">
            <a:off x="2638425" y="177323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28" name="i31-2" title="8;247.5;173;396.286474508438;173;1.125;1.5"/>
          <p:cNvCxnSpPr/>
          <p:nvPr/>
        </p:nvCxnSpPr>
        <p:spPr>
          <a:xfrm>
            <a:off x="3143250" y="2197100"/>
            <a:ext cx="1889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9" name="i31" title="6;398.911474508438;173;4.5;4.5;.75;1.5"/>
          <p:cNvSpPr/>
          <p:nvPr/>
        </p:nvSpPr>
        <p:spPr>
          <a:xfrm rot="5400000">
            <a:off x="5037601" y="21685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0" name="i32-2" title="8;437.74816017178;173;587.25;173;1.125;1.5"/>
          <p:cNvCxnSpPr/>
          <p:nvPr/>
        </p:nvCxnSpPr>
        <p:spPr>
          <a:xfrm>
            <a:off x="5559402" y="2197100"/>
            <a:ext cx="1898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1" name="i32" title="6;589.875;173;4.5;4.5;.75;1.5"/>
          <p:cNvSpPr/>
          <p:nvPr/>
        </p:nvSpPr>
        <p:spPr>
          <a:xfrm rot="5400000">
            <a:off x="7462838" y="21685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2" name="i32-1" title="10;515.12408008589;167;20.6426;10.45685;0;1.5"/>
          <p:cNvSpPr/>
          <p:nvPr/>
        </p:nvSpPr>
        <p:spPr>
          <a:xfrm>
            <a:off x="6410995" y="2054499"/>
            <a:ext cx="26216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6633" name="i33-2" title="8;277.5;207.65;210;207.65;1.125;1.5"/>
          <p:cNvCxnSpPr/>
          <p:nvPr/>
        </p:nvCxnSpPr>
        <p:spPr>
          <a:xfrm flipH="1">
            <a:off x="2667000" y="2637155"/>
            <a:ext cx="85725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4" name="i33-3" title="8;210;207.65;210;238.25;1.125;1.5"/>
          <p:cNvCxnSpPr/>
          <p:nvPr/>
        </p:nvCxnSpPr>
        <p:spPr>
          <a:xfrm>
            <a:off x="2667000" y="2637155"/>
            <a:ext cx="0" cy="38862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5" name="i33" title="6;210;240.875;4.5;4.5;.75;1.5"/>
          <p:cNvSpPr/>
          <p:nvPr/>
        </p:nvSpPr>
        <p:spPr>
          <a:xfrm rot="10800000">
            <a:off x="2638425" y="303053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6" name="i34-2" title="8;247.5;272;377.25;272;1.125;1.5"/>
          <p:cNvCxnSpPr/>
          <p:nvPr/>
        </p:nvCxnSpPr>
        <p:spPr>
          <a:xfrm>
            <a:off x="3143250" y="3454400"/>
            <a:ext cx="16478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7" name="i34" title="6;379.875;272;4.5;4.5;.75;1.5"/>
          <p:cNvSpPr/>
          <p:nvPr/>
        </p:nvSpPr>
        <p:spPr>
          <a:xfrm rot="5400000">
            <a:off x="4795838" y="34258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8" name="i35-2" title="8;457.5;272;587.25;272;1.125;1.5"/>
          <p:cNvCxnSpPr/>
          <p:nvPr/>
        </p:nvCxnSpPr>
        <p:spPr>
          <a:xfrm>
            <a:off x="5810250" y="3454400"/>
            <a:ext cx="16478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9" name="i35" title="6;589.875;272;4.5;4.5;.75;1.5"/>
          <p:cNvSpPr/>
          <p:nvPr/>
        </p:nvSpPr>
        <p:spPr>
          <a:xfrm rot="5400000">
            <a:off x="7462838" y="34258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40" name="i36-2" title="8;667.5;272;816.286474508438;272;1.125;1.5"/>
          <p:cNvCxnSpPr/>
          <p:nvPr/>
        </p:nvCxnSpPr>
        <p:spPr>
          <a:xfrm>
            <a:off x="8477250" y="3454400"/>
            <a:ext cx="1889589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1" name="i36" title="6;818.911474508438;272;4.5;4.5;.75;1.5"/>
          <p:cNvSpPr/>
          <p:nvPr/>
        </p:nvSpPr>
        <p:spPr>
          <a:xfrm rot="5400000">
            <a:off x="10371601" y="34258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42" name="i37-2" title="8;247.5;371;396.286474508438;371;1.125;1.5"/>
          <p:cNvCxnSpPr/>
          <p:nvPr/>
        </p:nvCxnSpPr>
        <p:spPr>
          <a:xfrm>
            <a:off x="3143250" y="4711700"/>
            <a:ext cx="1889588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3" name="i37" title="6;398.911474508438;371;4.5;4.5;.75;1.5"/>
          <p:cNvSpPr/>
          <p:nvPr/>
        </p:nvSpPr>
        <p:spPr>
          <a:xfrm rot="5400000">
            <a:off x="5037601" y="46831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44" name="i38-2" title="8;437.74816017178;371;587.25;371;1.125;1.5"/>
          <p:cNvCxnSpPr/>
          <p:nvPr/>
        </p:nvCxnSpPr>
        <p:spPr>
          <a:xfrm>
            <a:off x="5559402" y="4711700"/>
            <a:ext cx="1898673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5" name="i38" title="6;589.875;371;4.5;4.5;.75;1.5"/>
          <p:cNvSpPr/>
          <p:nvPr/>
        </p:nvSpPr>
        <p:spPr>
          <a:xfrm rot="5400000">
            <a:off x="7462838" y="46831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6" name="i38-1" title="10;515.12408008589;365;20.6426;10.45685;0;1.5"/>
          <p:cNvSpPr/>
          <p:nvPr/>
        </p:nvSpPr>
        <p:spPr>
          <a:xfrm>
            <a:off x="6410995" y="4569099"/>
            <a:ext cx="26216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6647" name="i39-2" title="8;667.5;371;797.25;371;1.125;1.5"/>
          <p:cNvCxnSpPr/>
          <p:nvPr/>
        </p:nvCxnSpPr>
        <p:spPr>
          <a:xfrm>
            <a:off x="8477250" y="4711700"/>
            <a:ext cx="16478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8" name="i39" title="6;799.875;371;4.5;4.5;.75;1.5"/>
          <p:cNvSpPr/>
          <p:nvPr/>
        </p:nvSpPr>
        <p:spPr>
          <a:xfrm rot="5400000">
            <a:off x="10129838" y="46831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49" name="i40-2" title="8;840;399.5;840;399.5;1.125;1.5"/>
          <p:cNvCxnSpPr/>
          <p:nvPr/>
        </p:nvCxnSpPr>
        <p:spPr>
          <a:xfrm>
            <a:off x="10668000" y="50736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0" name="i40-3" title="8;840;399.5;840;423.3875;1.125;1.5"/>
          <p:cNvCxnSpPr/>
          <p:nvPr/>
        </p:nvCxnSpPr>
        <p:spPr>
          <a:xfrm>
            <a:off x="10668000" y="5073650"/>
            <a:ext cx="0" cy="303371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1" name="i40-4" title="8;840;423.3875;210;423.3875;1.125;1.5"/>
          <p:cNvCxnSpPr/>
          <p:nvPr/>
        </p:nvCxnSpPr>
        <p:spPr>
          <a:xfrm flipH="1">
            <a:off x="2667000" y="5377021"/>
            <a:ext cx="80010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2" name="i40-5" title="8;210;423.3875;210;436.25;1.125;1.5"/>
          <p:cNvCxnSpPr/>
          <p:nvPr/>
        </p:nvCxnSpPr>
        <p:spPr>
          <a:xfrm>
            <a:off x="2667000" y="5377021"/>
            <a:ext cx="0" cy="16335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3" name="i40" title="6;210;438.875;4.5;4.5;.75;1.5"/>
          <p:cNvSpPr/>
          <p:nvPr/>
        </p:nvSpPr>
        <p:spPr>
          <a:xfrm rot="10800000">
            <a:off x="2638425" y="554513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54" name="i41-2" title="8;247.5;470;297.75;470;1.125;1.5"/>
          <p:cNvCxnSpPr/>
          <p:nvPr/>
        </p:nvCxnSpPr>
        <p:spPr>
          <a:xfrm>
            <a:off x="3143250" y="5969000"/>
            <a:ext cx="6381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5" name="i41" title="6;300.375;470;4.5;4.5;.75;1.5"/>
          <p:cNvSpPr/>
          <p:nvPr/>
        </p:nvSpPr>
        <p:spPr>
          <a:xfrm rot="5400000">
            <a:off x="3786188" y="59404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56" name="i42-2" title="8;840;289.74816017178;840;289.74816017178;1.125;1.5"/>
          <p:cNvCxnSpPr/>
          <p:nvPr/>
        </p:nvCxnSpPr>
        <p:spPr>
          <a:xfrm>
            <a:off x="10668000" y="367980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7" name="i42-3" title="8;840;289.74816017178;840;320.624356060123;1.125;1.5"/>
          <p:cNvCxnSpPr/>
          <p:nvPr/>
        </p:nvCxnSpPr>
        <p:spPr>
          <a:xfrm>
            <a:off x="10668000" y="3679802"/>
            <a:ext cx="0" cy="392127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8" name="i42-4" title="8;840;320.624356060123;210;320.624356060123;1.125;1.5"/>
          <p:cNvCxnSpPr/>
          <p:nvPr/>
        </p:nvCxnSpPr>
        <p:spPr>
          <a:xfrm flipH="1">
            <a:off x="2667000" y="4071929"/>
            <a:ext cx="80010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9" name="i42-5" title="8;210;320.624356060123;210;337.25;1.125;1.5"/>
          <p:cNvCxnSpPr/>
          <p:nvPr/>
        </p:nvCxnSpPr>
        <p:spPr>
          <a:xfrm>
            <a:off x="2667000" y="4071929"/>
            <a:ext cx="0" cy="211146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0" name="i42" title="6;210;339.875;4.5;4.5;.75;1.5"/>
          <p:cNvSpPr/>
          <p:nvPr/>
        </p:nvSpPr>
        <p:spPr>
          <a:xfrm rot="10800000">
            <a:off x="2638425" y="4287838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1" name="i42-1" title="10;525;310.12408008589;20.6426;10.45685;0;1.5"/>
          <p:cNvSpPr/>
          <p:nvPr/>
        </p:nvSpPr>
        <p:spPr>
          <a:xfrm>
            <a:off x="6536419" y="3872175"/>
            <a:ext cx="26216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cxnSp>
        <p:nvCxnSpPr>
          <p:cNvPr id="6662" name="i43-2" title="8;420;353.25183982822;420;353.25183982822;1.125;1.5"/>
          <p:cNvCxnSpPr/>
          <p:nvPr/>
        </p:nvCxnSpPr>
        <p:spPr>
          <a:xfrm>
            <a:off x="5334000" y="4486298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3" name="i43-3" title="8;420;353.25183982822;420;324.813695888343;1.125;1.5"/>
          <p:cNvCxnSpPr/>
          <p:nvPr/>
        </p:nvCxnSpPr>
        <p:spPr>
          <a:xfrm flipV="1">
            <a:off x="5334000" y="4125134"/>
            <a:ext cx="0" cy="36116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4" name="i43-4" title="8;420;324.813695888343;885.899201766141;324.813695888343;1.125;1.5"/>
          <p:cNvCxnSpPr/>
          <p:nvPr/>
        </p:nvCxnSpPr>
        <p:spPr>
          <a:xfrm>
            <a:off x="5334000" y="4125134"/>
            <a:ext cx="591692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5" name="i43-5" title="8;885.899201766141;324.813695888343;885.899201766141;272;1.125;1.5"/>
          <p:cNvCxnSpPr/>
          <p:nvPr/>
        </p:nvCxnSpPr>
        <p:spPr>
          <a:xfrm flipV="1">
            <a:off x="11250920" y="3454400"/>
            <a:ext cx="0" cy="670734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6" name="i43-6" title="8;885.899201766141;272;863.713525491562;272;1.125;1.5"/>
          <p:cNvCxnSpPr/>
          <p:nvPr/>
        </p:nvCxnSpPr>
        <p:spPr>
          <a:xfrm flipH="1">
            <a:off x="10969161" y="3454400"/>
            <a:ext cx="281759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7" name="i43" title="6;861.088525491562;272;4.5;4.5;.75;1.5"/>
          <p:cNvSpPr/>
          <p:nvPr/>
        </p:nvSpPr>
        <p:spPr>
          <a:xfrm rot="16200000">
            <a:off x="10907249" y="3425825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8" name="i43-1" title="10;647.87408008589;312.62591991411;17.09378;10.45685;0;1.5"/>
          <p:cNvSpPr/>
          <p:nvPr/>
        </p:nvSpPr>
        <p:spPr>
          <a:xfrm>
            <a:off x="8130414" y="4174203"/>
            <a:ext cx="21709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cxnSp>
        <p:nvCxnSpPr>
          <p:cNvPr id="6669" name="i44-2" title="8;487.5;207.65;357.75;207.65;1.125;1.5"/>
          <p:cNvCxnSpPr/>
          <p:nvPr/>
        </p:nvCxnSpPr>
        <p:spPr>
          <a:xfrm flipH="1">
            <a:off x="4543425" y="2637155"/>
            <a:ext cx="164782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0" name="i44" title="6;355.125;207.65;4.5;4.5;.75;1.5"/>
          <p:cNvSpPr/>
          <p:nvPr/>
        </p:nvSpPr>
        <p:spPr>
          <a:xfrm rot="16200000">
            <a:off x="4481513" y="260858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71" name="i45-2" title="8;420;190.74816017178;420;190.74816017178;1.125;1.5"/>
          <p:cNvCxnSpPr/>
          <p:nvPr/>
        </p:nvCxnSpPr>
        <p:spPr>
          <a:xfrm>
            <a:off x="5334000" y="2422502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2" name="i45-3" title="8;420;190.74816017178;420;196.25;1.125;1.5"/>
          <p:cNvCxnSpPr/>
          <p:nvPr/>
        </p:nvCxnSpPr>
        <p:spPr>
          <a:xfrm>
            <a:off x="5334000" y="2422502"/>
            <a:ext cx="0" cy="69873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3" name="i45-4" title="8;420;196.25;482.25;196.25;1.125;1.5"/>
          <p:cNvCxnSpPr/>
          <p:nvPr/>
        </p:nvCxnSpPr>
        <p:spPr>
          <a:xfrm>
            <a:off x="5334000" y="2492375"/>
            <a:ext cx="7905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4" name="i45" title="6;484.875;196.25;4.5;4.5;.75;1.5"/>
          <p:cNvSpPr/>
          <p:nvPr/>
        </p:nvSpPr>
        <p:spPr>
          <a:xfrm rot="5400000">
            <a:off x="6129338" y="246380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5" name="i45-1" title="10;453.75;187.49908008589;17.09378;10.45685;0;1.5"/>
          <p:cNvSpPr/>
          <p:nvPr/>
        </p:nvSpPr>
        <p:spPr>
          <a:xfrm>
            <a:off x="5654079" y="2314837"/>
            <a:ext cx="21709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cxnSp>
        <p:nvCxnSpPr>
          <p:cNvPr id="6676" name="i46-2" title="8;630;201.5;630;201.5;1.125;1.5"/>
          <p:cNvCxnSpPr/>
          <p:nvPr/>
        </p:nvCxnSpPr>
        <p:spPr>
          <a:xfrm>
            <a:off x="8001000" y="2559050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7" name="i46-3" title="8;630;201.5;630;207.65;1.125;1.5"/>
          <p:cNvCxnSpPr/>
          <p:nvPr/>
        </p:nvCxnSpPr>
        <p:spPr>
          <a:xfrm>
            <a:off x="8001000" y="2559050"/>
            <a:ext cx="0" cy="78105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8" name="i46-4" title="8;630;207.65;567.75;207.65;1.125;1.5"/>
          <p:cNvCxnSpPr/>
          <p:nvPr/>
        </p:nvCxnSpPr>
        <p:spPr>
          <a:xfrm flipH="1">
            <a:off x="7210425" y="2637155"/>
            <a:ext cx="790575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9" name="i46" title="6;565.125;207.65;4.5;4.5;.75;1.5"/>
          <p:cNvSpPr/>
          <p:nvPr/>
        </p:nvSpPr>
        <p:spPr>
          <a:xfrm rot="16200000">
            <a:off x="7148513" y="2608580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80" name="i47-2" title="8;840;254.25183982822;840;254.25183982822;1.125;1.5"/>
          <p:cNvCxnSpPr/>
          <p:nvPr/>
        </p:nvCxnSpPr>
        <p:spPr>
          <a:xfrm>
            <a:off x="10668000" y="3228998"/>
            <a:ext cx="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1" name="i47-3" title="8;840;254.25183982822;840;138.789937976459;1.125;1.5"/>
          <p:cNvCxnSpPr/>
          <p:nvPr/>
        </p:nvCxnSpPr>
        <p:spPr>
          <a:xfrm flipV="1">
            <a:off x="10668000" y="1762632"/>
            <a:ext cx="0" cy="1466366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2" name="i47-4" title="8;840;138.789937976459;420;138.789937976459;1.125;1.5"/>
          <p:cNvCxnSpPr/>
          <p:nvPr/>
        </p:nvCxnSpPr>
        <p:spPr>
          <a:xfrm flipH="1">
            <a:off x="5334000" y="1762632"/>
            <a:ext cx="5334000" cy="0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3" name="i47-5" title="8;420;138.789937976459;420;149.286474508438;1.125;1.5"/>
          <p:cNvCxnSpPr/>
          <p:nvPr/>
        </p:nvCxnSpPr>
        <p:spPr>
          <a:xfrm>
            <a:off x="5334000" y="1762632"/>
            <a:ext cx="0" cy="133306"/>
          </a:xfrm>
          <a:prstGeom prst="line">
            <a:avLst/>
          </a:prstGeom>
          <a:ln w="14288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4" name="i47" title="6;420;151.911474508438;4.5;4.5;.75;1.5"/>
          <p:cNvSpPr/>
          <p:nvPr/>
        </p:nvSpPr>
        <p:spPr>
          <a:xfrm rot="10800000">
            <a:off x="5305425" y="1900701"/>
            <a:ext cx="57150" cy="5715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5" name="i47-1" title="10;630;198.75183982822;17.09378;10.45685;0;1.5"/>
          <p:cNvSpPr/>
          <p:nvPr/>
        </p:nvSpPr>
        <p:spPr>
          <a:xfrm>
            <a:off x="10450908" y="2594603"/>
            <a:ext cx="217091" cy="13280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8100" tIns="0" rIns="38100" bIns="0" rtlCol="0" anchor="ctr">
            <a:spAutoFit/>
          </a:bodyPr>
          <a:lstStyle/>
          <a:p>
            <a:pPr algn="ctr"/>
            <a:r>
              <a:rPr lang="en-US" sz="780" dirty="0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44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2;320;125;46;46;2;2"/>
          <p:cNvSpPr/>
          <p:nvPr/>
        </p:nvSpPr>
        <p:spPr>
          <a:xfrm>
            <a:off x="3771900" y="1295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9;320;91;97.62008;13.94252;0;2"/>
          <p:cNvSpPr/>
          <p:nvPr/>
        </p:nvSpPr>
        <p:spPr>
          <a:xfrm>
            <a:off x="3444112" y="1067165"/>
            <a:ext cx="123977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Exclusive Gateway</a:t>
            </a:r>
          </a:p>
        </p:txBody>
      </p:sp>
      <p:sp>
        <p:nvSpPr>
          <p:cNvPr id="4" name="i2" title="2;320;245;46;46;2;2"/>
          <p:cNvSpPr/>
          <p:nvPr/>
        </p:nvSpPr>
        <p:spPr>
          <a:xfrm>
            <a:off x="3771900" y="2819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2-1" title="3;320;245;27;27;1;2"/>
          <p:cNvSpPr/>
          <p:nvPr/>
        </p:nvSpPr>
        <p:spPr>
          <a:xfrm>
            <a:off x="3892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-2" title="9;320;211;94.05173;13.94252;0;2"/>
          <p:cNvSpPr/>
          <p:nvPr/>
        </p:nvSpPr>
        <p:spPr>
          <a:xfrm>
            <a:off x="3466771" y="2591165"/>
            <a:ext cx="11944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Inclusive Gateway</a:t>
            </a:r>
          </a:p>
        </p:txBody>
      </p:sp>
      <p:sp>
        <p:nvSpPr>
          <p:cNvPr id="7" name="i3" title="2;320;365;46;46;2;2"/>
          <p:cNvSpPr/>
          <p:nvPr/>
        </p:nvSpPr>
        <p:spPr>
          <a:xfrm>
            <a:off x="3771900" y="4343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3-1" title="4;320;365;22;22;2;2"/>
          <p:cNvSpPr/>
          <p:nvPr/>
        </p:nvSpPr>
        <p:spPr>
          <a:xfrm>
            <a:off x="3924300" y="4495800"/>
            <a:ext cx="279400" cy="2794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-2" title="9;320;331;87.93457;13.94252;0;2"/>
          <p:cNvSpPr/>
          <p:nvPr/>
        </p:nvSpPr>
        <p:spPr>
          <a:xfrm>
            <a:off x="3505615" y="4115165"/>
            <a:ext cx="111676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Parallel Gateway</a:t>
            </a:r>
          </a:p>
        </p:txBody>
      </p:sp>
      <p:sp>
        <p:nvSpPr>
          <p:cNvPr id="10" name="i4" title="2;320;485;46;46;2;2"/>
          <p:cNvSpPr/>
          <p:nvPr/>
        </p:nvSpPr>
        <p:spPr>
          <a:xfrm>
            <a:off x="3771900" y="5867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4-1" title="4;320;485;22;22;2;2"/>
          <p:cNvSpPr/>
          <p:nvPr/>
        </p:nvSpPr>
        <p:spPr>
          <a:xfrm rot="2700000">
            <a:off x="3924300" y="6019800"/>
            <a:ext cx="279400" cy="2794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4-2" title="9;320;451;133.5586;13.94252;0;2"/>
          <p:cNvSpPr/>
          <p:nvPr/>
        </p:nvSpPr>
        <p:spPr>
          <a:xfrm>
            <a:off x="3215903" y="5639165"/>
            <a:ext cx="1696194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Exclusive Marker Gateway</a:t>
            </a:r>
          </a:p>
        </p:txBody>
      </p:sp>
      <p:sp>
        <p:nvSpPr>
          <p:cNvPr id="13" name="i5" title="2;480;125;46;46;2;2"/>
          <p:cNvSpPr/>
          <p:nvPr/>
        </p:nvSpPr>
        <p:spPr>
          <a:xfrm>
            <a:off x="5803900" y="1295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5-1" title="3;480;125;27;27;1;2"/>
          <p:cNvSpPr/>
          <p:nvPr/>
        </p:nvSpPr>
        <p:spPr>
          <a:xfrm>
            <a:off x="5924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5-2" title="3;480;125;24;24;1;2"/>
          <p:cNvSpPr/>
          <p:nvPr/>
        </p:nvSpPr>
        <p:spPr>
          <a:xfrm>
            <a:off x="5943600" y="1435100"/>
            <a:ext cx="304800" cy="3048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5-3" title="5;480;124.2;16;16;2;2"/>
          <p:cNvSpPr/>
          <p:nvPr/>
        </p:nvSpPr>
        <p:spPr>
          <a:xfrm>
            <a:off x="5994400" y="1475740"/>
            <a:ext cx="203200" cy="203200"/>
          </a:xfrm>
          <a:prstGeom prst="pentagon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5-4" title="9;480;91;112.7856;13.94252;0;2"/>
          <p:cNvSpPr/>
          <p:nvPr/>
        </p:nvSpPr>
        <p:spPr>
          <a:xfrm>
            <a:off x="5379811" y="1067165"/>
            <a:ext cx="143237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Event Based Gateway</a:t>
            </a:r>
          </a:p>
        </p:txBody>
      </p:sp>
      <p:sp>
        <p:nvSpPr>
          <p:cNvPr id="18" name="i6" title="2;480;245;46;46;2;2"/>
          <p:cNvSpPr/>
          <p:nvPr/>
        </p:nvSpPr>
        <p:spPr>
          <a:xfrm>
            <a:off x="5803900" y="2819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6-1" title="3;480;245;27;27;1;2"/>
          <p:cNvSpPr/>
          <p:nvPr/>
        </p:nvSpPr>
        <p:spPr>
          <a:xfrm>
            <a:off x="5924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6-2" title="4;480;245;18;18;2;2"/>
          <p:cNvSpPr/>
          <p:nvPr/>
        </p:nvSpPr>
        <p:spPr>
          <a:xfrm>
            <a:off x="5981700" y="2997200"/>
            <a:ext cx="228600" cy="2286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6-3" title="9;480;211;106.0313;13.94252;0;2"/>
          <p:cNvSpPr/>
          <p:nvPr/>
        </p:nvSpPr>
        <p:spPr>
          <a:xfrm>
            <a:off x="5422701" y="2591165"/>
            <a:ext cx="134659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Parallel Event Based</a:t>
            </a:r>
          </a:p>
        </p:txBody>
      </p:sp>
      <p:sp>
        <p:nvSpPr>
          <p:cNvPr id="22" name="i7" title="2;480;365;46;46;2;2"/>
          <p:cNvSpPr/>
          <p:nvPr/>
        </p:nvSpPr>
        <p:spPr>
          <a:xfrm>
            <a:off x="5803900" y="4343400"/>
            <a:ext cx="584200" cy="584200"/>
          </a:xfrm>
          <a:prstGeom prst="diamond">
            <a:avLst/>
          </a:prstGeom>
          <a:solidFill>
            <a:srgbClr val="32323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7-1" title="4;480;365;22;22;2;2"/>
          <p:cNvSpPr/>
          <p:nvPr/>
        </p:nvSpPr>
        <p:spPr>
          <a:xfrm rot="2700000">
            <a:off x="5956300" y="4495800"/>
            <a:ext cx="279400" cy="2794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7-2" title="4;480;365;22;22;2;2"/>
          <p:cNvSpPr/>
          <p:nvPr/>
        </p:nvSpPr>
        <p:spPr>
          <a:xfrm>
            <a:off x="5956300" y="4495800"/>
            <a:ext cx="279400" cy="279400"/>
          </a:xfrm>
          <a:prstGeom prst="plus">
            <a:avLst>
              <a:gd name="adj" fmla="val 45000"/>
            </a:avLst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7-3" title="9;480;331;94.56149;13.94252;0;2"/>
          <p:cNvSpPr/>
          <p:nvPr/>
        </p:nvSpPr>
        <p:spPr>
          <a:xfrm>
            <a:off x="5495534" y="4115165"/>
            <a:ext cx="1200931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Complex Gateway</a:t>
            </a:r>
          </a:p>
        </p:txBody>
      </p:sp>
    </p:spTree>
    <p:extLst>
      <p:ext uri="{BB962C8B-B14F-4D97-AF65-F5344CB8AC3E}">
        <p14:creationId xmlns:p14="http://schemas.microsoft.com/office/powerpoint/2010/main" val="11578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1;320;125;98;74;2;2"/>
          <p:cNvSpPr/>
          <p:nvPr/>
        </p:nvSpPr>
        <p:spPr>
          <a:xfrm>
            <a:off x="3441700" y="1117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User Task</a:t>
            </a:r>
          </a:p>
        </p:txBody>
      </p:sp>
      <p:sp>
        <p:nvSpPr>
          <p:cNvPr id="23" name="i1-1" title="9;280;96.5;11.57496;12.5;0;3"/>
          <p:cNvSpPr/>
          <p:nvPr/>
        </p:nvSpPr>
        <p:spPr>
          <a:xfrm>
            <a:off x="3482499" y="1146174"/>
            <a:ext cx="147002" cy="158750"/>
          </a:xfrm>
          <a:custGeom>
            <a:avLst/>
            <a:gdLst>
              <a:gd name="connsiteX0" fmla="*/ 38908 w 147002"/>
              <a:gd name="connsiteY0" fmla="*/ 78086 h 158750"/>
              <a:gd name="connsiteX1" fmla="*/ 8890 w 147002"/>
              <a:gd name="connsiteY1" fmla="*/ 102128 h 158750"/>
              <a:gd name="connsiteX2" fmla="*/ 8890 w 147002"/>
              <a:gd name="connsiteY2" fmla="*/ 149859 h 158750"/>
              <a:gd name="connsiteX3" fmla="*/ 29972 w 147002"/>
              <a:gd name="connsiteY3" fmla="*/ 149859 h 158750"/>
              <a:gd name="connsiteX4" fmla="*/ 29972 w 147002"/>
              <a:gd name="connsiteY4" fmla="*/ 116204 h 158750"/>
              <a:gd name="connsiteX5" fmla="*/ 38862 w 147002"/>
              <a:gd name="connsiteY5" fmla="*/ 116204 h 158750"/>
              <a:gd name="connsiteX6" fmla="*/ 38862 w 147002"/>
              <a:gd name="connsiteY6" fmla="*/ 149859 h 158750"/>
              <a:gd name="connsiteX7" fmla="*/ 107950 w 147002"/>
              <a:gd name="connsiteY7" fmla="*/ 149859 h 158750"/>
              <a:gd name="connsiteX8" fmla="*/ 107950 w 147002"/>
              <a:gd name="connsiteY8" fmla="*/ 116204 h 158750"/>
              <a:gd name="connsiteX9" fmla="*/ 116840 w 147002"/>
              <a:gd name="connsiteY9" fmla="*/ 116204 h 158750"/>
              <a:gd name="connsiteX10" fmla="*/ 116840 w 147002"/>
              <a:gd name="connsiteY10" fmla="*/ 149859 h 158750"/>
              <a:gd name="connsiteX11" fmla="*/ 138112 w 147002"/>
              <a:gd name="connsiteY11" fmla="*/ 149859 h 158750"/>
              <a:gd name="connsiteX12" fmla="*/ 138112 w 147002"/>
              <a:gd name="connsiteY12" fmla="*/ 102128 h 158750"/>
              <a:gd name="connsiteX13" fmla="*/ 108162 w 147002"/>
              <a:gd name="connsiteY13" fmla="*/ 78115 h 158750"/>
              <a:gd name="connsiteX14" fmla="*/ 108183 w 147002"/>
              <a:gd name="connsiteY14" fmla="*/ 78259 h 158750"/>
              <a:gd name="connsiteX15" fmla="*/ 108422 w 147002"/>
              <a:gd name="connsiteY15" fmla="*/ 86074 h 158750"/>
              <a:gd name="connsiteX16" fmla="*/ 105124 w 147002"/>
              <a:gd name="connsiteY16" fmla="*/ 93947 h 158750"/>
              <a:gd name="connsiteX17" fmla="*/ 73533 w 147002"/>
              <a:gd name="connsiteY17" fmla="*/ 105307 h 158750"/>
              <a:gd name="connsiteX18" fmla="*/ 41942 w 147002"/>
              <a:gd name="connsiteY18" fmla="*/ 93947 h 158750"/>
              <a:gd name="connsiteX19" fmla="*/ 38644 w 147002"/>
              <a:gd name="connsiteY19" fmla="*/ 86074 h 158750"/>
              <a:gd name="connsiteX20" fmla="*/ 38883 w 147002"/>
              <a:gd name="connsiteY20" fmla="*/ 78259 h 158750"/>
              <a:gd name="connsiteX21" fmla="*/ 38908 w 147002"/>
              <a:gd name="connsiteY21" fmla="*/ 78086 h 158750"/>
              <a:gd name="connsiteX22" fmla="*/ 58129 w 147002"/>
              <a:gd name="connsiteY22" fmla="*/ 20993 h 158750"/>
              <a:gd name="connsiteX23" fmla="*/ 49132 w 147002"/>
              <a:gd name="connsiteY23" fmla="*/ 22199 h 158750"/>
              <a:gd name="connsiteX24" fmla="*/ 47660 w 147002"/>
              <a:gd name="connsiteY24" fmla="*/ 22724 h 158750"/>
              <a:gd name="connsiteX25" fmla="*/ 43726 w 147002"/>
              <a:gd name="connsiteY25" fmla="*/ 37036 h 158750"/>
              <a:gd name="connsiteX26" fmla="*/ 47096 w 147002"/>
              <a:gd name="connsiteY26" fmla="*/ 51355 h 158750"/>
              <a:gd name="connsiteX27" fmla="*/ 54549 w 147002"/>
              <a:gd name="connsiteY27" fmla="*/ 61868 h 158750"/>
              <a:gd name="connsiteX28" fmla="*/ 56220 w 147002"/>
              <a:gd name="connsiteY28" fmla="*/ 63441 h 158750"/>
              <a:gd name="connsiteX29" fmla="*/ 55586 w 147002"/>
              <a:gd name="connsiteY29" fmla="*/ 72038 h 158750"/>
              <a:gd name="connsiteX30" fmla="*/ 48673 w 147002"/>
              <a:gd name="connsiteY30" fmla="*/ 74283 h 158750"/>
              <a:gd name="connsiteX31" fmla="*/ 47694 w 147002"/>
              <a:gd name="connsiteY31" fmla="*/ 79437 h 158750"/>
              <a:gd name="connsiteX32" fmla="*/ 47485 w 147002"/>
              <a:gd name="connsiteY32" fmla="*/ 85143 h 158750"/>
              <a:gd name="connsiteX33" fmla="*/ 48228 w 147002"/>
              <a:gd name="connsiteY33" fmla="*/ 87662 h 158750"/>
              <a:gd name="connsiteX34" fmla="*/ 73533 w 147002"/>
              <a:gd name="connsiteY34" fmla="*/ 96418 h 158750"/>
              <a:gd name="connsiteX35" fmla="*/ 98838 w 147002"/>
              <a:gd name="connsiteY35" fmla="*/ 87662 h 158750"/>
              <a:gd name="connsiteX36" fmla="*/ 99581 w 147002"/>
              <a:gd name="connsiteY36" fmla="*/ 85143 h 158750"/>
              <a:gd name="connsiteX37" fmla="*/ 99371 w 147002"/>
              <a:gd name="connsiteY37" fmla="*/ 79437 h 158750"/>
              <a:gd name="connsiteX38" fmla="*/ 98398 w 147002"/>
              <a:gd name="connsiteY38" fmla="*/ 74307 h 158750"/>
              <a:gd name="connsiteX39" fmla="*/ 91416 w 147002"/>
              <a:gd name="connsiteY39" fmla="*/ 72038 h 158750"/>
              <a:gd name="connsiteX40" fmla="*/ 90352 w 147002"/>
              <a:gd name="connsiteY40" fmla="*/ 64015 h 158750"/>
              <a:gd name="connsiteX41" fmla="*/ 103276 w 147002"/>
              <a:gd name="connsiteY41" fmla="*/ 37037 h 158750"/>
              <a:gd name="connsiteX42" fmla="*/ 100654 w 147002"/>
              <a:gd name="connsiteY42" fmla="*/ 25200 h 158750"/>
              <a:gd name="connsiteX43" fmla="*/ 98636 w 147002"/>
              <a:gd name="connsiteY43" fmla="*/ 26527 h 158750"/>
              <a:gd name="connsiteX44" fmla="*/ 88874 w 147002"/>
              <a:gd name="connsiteY44" fmla="*/ 28760 h 158750"/>
              <a:gd name="connsiteX45" fmla="*/ 88872 w 147002"/>
              <a:gd name="connsiteY45" fmla="*/ 28760 h 158750"/>
              <a:gd name="connsiteX46" fmla="*/ 88870 w 147002"/>
              <a:gd name="connsiteY46" fmla="*/ 28760 h 158750"/>
              <a:gd name="connsiteX47" fmla="*/ 77582 w 147002"/>
              <a:gd name="connsiteY47" fmla="*/ 25216 h 158750"/>
              <a:gd name="connsiteX48" fmla="*/ 61571 w 147002"/>
              <a:gd name="connsiteY48" fmla="*/ 21105 h 158750"/>
              <a:gd name="connsiteX49" fmla="*/ 58129 w 147002"/>
              <a:gd name="connsiteY49" fmla="*/ 20993 h 158750"/>
              <a:gd name="connsiteX50" fmla="*/ 73501 w 147002"/>
              <a:gd name="connsiteY50" fmla="*/ 0 h 158750"/>
              <a:gd name="connsiteX51" fmla="*/ 112166 w 147002"/>
              <a:gd name="connsiteY51" fmla="*/ 37022 h 158750"/>
              <a:gd name="connsiteX52" fmla="*/ 112166 w 147002"/>
              <a:gd name="connsiteY52" fmla="*/ 37028 h 158750"/>
              <a:gd name="connsiteX53" fmla="*/ 112166 w 147002"/>
              <a:gd name="connsiteY53" fmla="*/ 37033 h 158750"/>
              <a:gd name="connsiteX54" fmla="*/ 101905 w 147002"/>
              <a:gd name="connsiteY54" fmla="*/ 66098 h 158750"/>
              <a:gd name="connsiteX55" fmla="*/ 146479 w 147002"/>
              <a:gd name="connsiteY55" fmla="*/ 98873 h 158750"/>
              <a:gd name="connsiteX56" fmla="*/ 147002 w 147002"/>
              <a:gd name="connsiteY56" fmla="*/ 99854 h 158750"/>
              <a:gd name="connsiteX57" fmla="*/ 147002 w 147002"/>
              <a:gd name="connsiteY57" fmla="*/ 158750 h 158750"/>
              <a:gd name="connsiteX58" fmla="*/ 0 w 147002"/>
              <a:gd name="connsiteY58" fmla="*/ 158750 h 158750"/>
              <a:gd name="connsiteX59" fmla="*/ 0 w 147002"/>
              <a:gd name="connsiteY59" fmla="*/ 99854 h 158750"/>
              <a:gd name="connsiteX60" fmla="*/ 523 w 147002"/>
              <a:gd name="connsiteY60" fmla="*/ 98873 h 158750"/>
              <a:gd name="connsiteX61" fmla="*/ 45810 w 147002"/>
              <a:gd name="connsiteY61" fmla="*/ 65846 h 158750"/>
              <a:gd name="connsiteX62" fmla="*/ 38971 w 147002"/>
              <a:gd name="connsiteY62" fmla="*/ 54963 h 158750"/>
              <a:gd name="connsiteX63" fmla="*/ 34836 w 147002"/>
              <a:gd name="connsiteY63" fmla="*/ 37033 h 158750"/>
              <a:gd name="connsiteX64" fmla="*/ 34836 w 147002"/>
              <a:gd name="connsiteY64" fmla="*/ 37028 h 158750"/>
              <a:gd name="connsiteX65" fmla="*/ 34836 w 147002"/>
              <a:gd name="connsiteY65" fmla="*/ 37022 h 158750"/>
              <a:gd name="connsiteX66" fmla="*/ 73501 w 147002"/>
              <a:gd name="connsiteY66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47002" h="158750">
                <a:moveTo>
                  <a:pt x="38908" y="78086"/>
                </a:moveTo>
                <a:cubicBezTo>
                  <a:pt x="26903" y="83341"/>
                  <a:pt x="15292" y="90872"/>
                  <a:pt x="8890" y="102128"/>
                </a:cubicBezTo>
                <a:lnTo>
                  <a:pt x="8890" y="149859"/>
                </a:lnTo>
                <a:lnTo>
                  <a:pt x="29972" y="149859"/>
                </a:lnTo>
                <a:lnTo>
                  <a:pt x="29972" y="116204"/>
                </a:lnTo>
                <a:lnTo>
                  <a:pt x="38862" y="116204"/>
                </a:lnTo>
                <a:lnTo>
                  <a:pt x="38862" y="149859"/>
                </a:lnTo>
                <a:lnTo>
                  <a:pt x="107950" y="149859"/>
                </a:lnTo>
                <a:lnTo>
                  <a:pt x="107950" y="116204"/>
                </a:lnTo>
                <a:lnTo>
                  <a:pt x="116840" y="116204"/>
                </a:lnTo>
                <a:lnTo>
                  <a:pt x="116840" y="149859"/>
                </a:lnTo>
                <a:lnTo>
                  <a:pt x="138112" y="149859"/>
                </a:lnTo>
                <a:lnTo>
                  <a:pt x="138112" y="102128"/>
                </a:lnTo>
                <a:cubicBezTo>
                  <a:pt x="131723" y="90894"/>
                  <a:pt x="120142" y="83369"/>
                  <a:pt x="108162" y="78115"/>
                </a:cubicBezTo>
                <a:cubicBezTo>
                  <a:pt x="108169" y="78164"/>
                  <a:pt x="108176" y="78211"/>
                  <a:pt x="108183" y="78259"/>
                </a:cubicBezTo>
                <a:cubicBezTo>
                  <a:pt x="108511" y="80718"/>
                  <a:pt x="108704" y="83395"/>
                  <a:pt x="108422" y="86074"/>
                </a:cubicBezTo>
                <a:cubicBezTo>
                  <a:pt x="108139" y="88754"/>
                  <a:pt x="107432" y="91638"/>
                  <a:pt x="105124" y="93947"/>
                </a:cubicBezTo>
                <a:cubicBezTo>
                  <a:pt x="97244" y="101827"/>
                  <a:pt x="85318" y="105307"/>
                  <a:pt x="73533" y="105307"/>
                </a:cubicBezTo>
                <a:cubicBezTo>
                  <a:pt x="61747" y="105307"/>
                  <a:pt x="49822" y="101827"/>
                  <a:pt x="41942" y="93947"/>
                </a:cubicBezTo>
                <a:cubicBezTo>
                  <a:pt x="41942" y="93947"/>
                  <a:pt x="39633" y="91638"/>
                  <a:pt x="38644" y="86074"/>
                </a:cubicBezTo>
                <a:cubicBezTo>
                  <a:pt x="38361" y="83395"/>
                  <a:pt x="38554" y="80718"/>
                  <a:pt x="38883" y="78259"/>
                </a:cubicBezTo>
                <a:cubicBezTo>
                  <a:pt x="38891" y="78201"/>
                  <a:pt x="38900" y="78144"/>
                  <a:pt x="38908" y="78086"/>
                </a:cubicBezTo>
                <a:close/>
                <a:moveTo>
                  <a:pt x="58129" y="20993"/>
                </a:moveTo>
                <a:cubicBezTo>
                  <a:pt x="53619" y="20982"/>
                  <a:pt x="51025" y="21576"/>
                  <a:pt x="49132" y="22199"/>
                </a:cubicBezTo>
                <a:cubicBezTo>
                  <a:pt x="48593" y="22376"/>
                  <a:pt x="48114" y="22555"/>
                  <a:pt x="47660" y="22724"/>
                </a:cubicBezTo>
                <a:cubicBezTo>
                  <a:pt x="45121" y="26976"/>
                  <a:pt x="43739" y="31900"/>
                  <a:pt x="43726" y="37036"/>
                </a:cubicBezTo>
                <a:cubicBezTo>
                  <a:pt x="43728" y="41320"/>
                  <a:pt x="45016" y="46672"/>
                  <a:pt x="47096" y="51355"/>
                </a:cubicBezTo>
                <a:cubicBezTo>
                  <a:pt x="49176" y="56039"/>
                  <a:pt x="52121" y="60047"/>
                  <a:pt x="54549" y="61868"/>
                </a:cubicBezTo>
                <a:cubicBezTo>
                  <a:pt x="55177" y="62340"/>
                  <a:pt x="55704" y="62779"/>
                  <a:pt x="56220" y="63441"/>
                </a:cubicBezTo>
                <a:cubicBezTo>
                  <a:pt x="56009" y="66307"/>
                  <a:pt x="55797" y="69172"/>
                  <a:pt x="55586" y="72038"/>
                </a:cubicBezTo>
                <a:cubicBezTo>
                  <a:pt x="53343" y="72719"/>
                  <a:pt x="51026" y="73465"/>
                  <a:pt x="48673" y="74283"/>
                </a:cubicBezTo>
                <a:cubicBezTo>
                  <a:pt x="48340" y="75670"/>
                  <a:pt x="47954" y="77497"/>
                  <a:pt x="47694" y="79437"/>
                </a:cubicBezTo>
                <a:cubicBezTo>
                  <a:pt x="47424" y="81460"/>
                  <a:pt x="47318" y="83564"/>
                  <a:pt x="47485" y="85143"/>
                </a:cubicBezTo>
                <a:cubicBezTo>
                  <a:pt x="47651" y="86723"/>
                  <a:pt x="48142" y="87576"/>
                  <a:pt x="48228" y="87662"/>
                </a:cubicBezTo>
                <a:cubicBezTo>
                  <a:pt x="53758" y="93192"/>
                  <a:pt x="63575" y="96418"/>
                  <a:pt x="73533" y="96418"/>
                </a:cubicBezTo>
                <a:cubicBezTo>
                  <a:pt x="83490" y="96418"/>
                  <a:pt x="93308" y="93192"/>
                  <a:pt x="98838" y="87662"/>
                </a:cubicBezTo>
                <a:cubicBezTo>
                  <a:pt x="98838" y="87662"/>
                  <a:pt x="98924" y="87576"/>
                  <a:pt x="99581" y="85143"/>
                </a:cubicBezTo>
                <a:cubicBezTo>
                  <a:pt x="99747" y="83564"/>
                  <a:pt x="99641" y="81460"/>
                  <a:pt x="99371" y="79437"/>
                </a:cubicBezTo>
                <a:cubicBezTo>
                  <a:pt x="99113" y="77507"/>
                  <a:pt x="98730" y="75692"/>
                  <a:pt x="98398" y="74307"/>
                </a:cubicBezTo>
                <a:cubicBezTo>
                  <a:pt x="96022" y="73480"/>
                  <a:pt x="93681" y="72725"/>
                  <a:pt x="91416" y="72038"/>
                </a:cubicBezTo>
                <a:lnTo>
                  <a:pt x="90352" y="64015"/>
                </a:lnTo>
                <a:cubicBezTo>
                  <a:pt x="101233" y="57214"/>
                  <a:pt x="103273" y="48904"/>
                  <a:pt x="103276" y="37037"/>
                </a:cubicBezTo>
                <a:cubicBezTo>
                  <a:pt x="103266" y="32870"/>
                  <a:pt x="102354" y="28843"/>
                  <a:pt x="100654" y="25200"/>
                </a:cubicBezTo>
                <a:cubicBezTo>
                  <a:pt x="100011" y="25635"/>
                  <a:pt x="99384" y="26090"/>
                  <a:pt x="98636" y="26527"/>
                </a:cubicBezTo>
                <a:cubicBezTo>
                  <a:pt x="96792" y="27607"/>
                  <a:pt x="94221" y="28560"/>
                  <a:pt x="88874" y="28760"/>
                </a:cubicBezTo>
                <a:lnTo>
                  <a:pt x="88872" y="28760"/>
                </a:lnTo>
                <a:lnTo>
                  <a:pt x="88870" y="28760"/>
                </a:lnTo>
                <a:cubicBezTo>
                  <a:pt x="82008" y="28560"/>
                  <a:pt x="80178" y="26929"/>
                  <a:pt x="77582" y="25216"/>
                </a:cubicBezTo>
                <a:cubicBezTo>
                  <a:pt x="74985" y="23503"/>
                  <a:pt x="71608" y="21696"/>
                  <a:pt x="61571" y="21105"/>
                </a:cubicBezTo>
                <a:cubicBezTo>
                  <a:pt x="60312" y="21030"/>
                  <a:pt x="59169" y="20996"/>
                  <a:pt x="58129" y="20993"/>
                </a:cubicBezTo>
                <a:close/>
                <a:moveTo>
                  <a:pt x="73501" y="0"/>
                </a:moveTo>
                <a:cubicBezTo>
                  <a:pt x="96015" y="0"/>
                  <a:pt x="112122" y="17308"/>
                  <a:pt x="112166" y="37022"/>
                </a:cubicBezTo>
                <a:lnTo>
                  <a:pt x="112166" y="37028"/>
                </a:lnTo>
                <a:lnTo>
                  <a:pt x="112166" y="37033"/>
                </a:lnTo>
                <a:cubicBezTo>
                  <a:pt x="112164" y="47644"/>
                  <a:pt x="109827" y="58042"/>
                  <a:pt x="101905" y="66098"/>
                </a:cubicBezTo>
                <a:cubicBezTo>
                  <a:pt x="118133" y="71727"/>
                  <a:pt x="136915" y="80941"/>
                  <a:pt x="146479" y="98873"/>
                </a:cubicBezTo>
                <a:lnTo>
                  <a:pt x="147002" y="99854"/>
                </a:lnTo>
                <a:lnTo>
                  <a:pt x="147002" y="158750"/>
                </a:lnTo>
                <a:lnTo>
                  <a:pt x="0" y="158750"/>
                </a:lnTo>
                <a:lnTo>
                  <a:pt x="0" y="99854"/>
                </a:lnTo>
                <a:lnTo>
                  <a:pt x="523" y="98873"/>
                </a:lnTo>
                <a:cubicBezTo>
                  <a:pt x="10226" y="80679"/>
                  <a:pt x="29424" y="71453"/>
                  <a:pt x="45810" y="65846"/>
                </a:cubicBezTo>
                <a:cubicBezTo>
                  <a:pt x="43053" y="62828"/>
                  <a:pt x="40791" y="59061"/>
                  <a:pt x="38971" y="54963"/>
                </a:cubicBezTo>
                <a:cubicBezTo>
                  <a:pt x="36450" y="49288"/>
                  <a:pt x="34837" y="42995"/>
                  <a:pt x="34836" y="37033"/>
                </a:cubicBezTo>
                <a:lnTo>
                  <a:pt x="34836" y="37028"/>
                </a:lnTo>
                <a:lnTo>
                  <a:pt x="34836" y="37022"/>
                </a:lnTo>
                <a:cubicBezTo>
                  <a:pt x="34880" y="17308"/>
                  <a:pt x="50987" y="0"/>
                  <a:pt x="73501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" title="1;320;245;98;74;2;2"/>
          <p:cNvSpPr/>
          <p:nvPr/>
        </p:nvSpPr>
        <p:spPr>
          <a:xfrm>
            <a:off x="3441700" y="2641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Manual Task</a:t>
            </a:r>
          </a:p>
        </p:txBody>
      </p:sp>
      <p:sp>
        <p:nvSpPr>
          <p:cNvPr id="27" name="i2-1" title="9;280;216.5;13.11079;10.0248;0;2.5"/>
          <p:cNvSpPr/>
          <p:nvPr/>
        </p:nvSpPr>
        <p:spPr>
          <a:xfrm>
            <a:off x="3472916" y="2685865"/>
            <a:ext cx="166507" cy="127315"/>
          </a:xfrm>
          <a:custGeom>
            <a:avLst/>
            <a:gdLst>
              <a:gd name="connsiteX0" fmla="*/ 74782 w 166507"/>
              <a:gd name="connsiteY0" fmla="*/ 7411 h 127315"/>
              <a:gd name="connsiteX1" fmla="*/ 74522 w 166507"/>
              <a:gd name="connsiteY1" fmla="*/ 7423 h 127315"/>
              <a:gd name="connsiteX2" fmla="*/ 72329 w 166507"/>
              <a:gd name="connsiteY2" fmla="*/ 8302 h 127315"/>
              <a:gd name="connsiteX3" fmla="*/ 20629 w 166507"/>
              <a:gd name="connsiteY3" fmla="*/ 43663 h 127315"/>
              <a:gd name="connsiteX4" fmla="*/ 9462 w 166507"/>
              <a:gd name="connsiteY4" fmla="*/ 59883 h 127315"/>
              <a:gd name="connsiteX5" fmla="*/ 7436 w 166507"/>
              <a:gd name="connsiteY5" fmla="*/ 83844 h 127315"/>
              <a:gd name="connsiteX6" fmla="*/ 7436 w 166507"/>
              <a:gd name="connsiteY6" fmla="*/ 83848 h 127315"/>
              <a:gd name="connsiteX7" fmla="*/ 8950 w 166507"/>
              <a:gd name="connsiteY7" fmla="*/ 99703 h 127315"/>
              <a:gd name="connsiteX8" fmla="*/ 8951 w 166507"/>
              <a:gd name="connsiteY8" fmla="*/ 99706 h 127315"/>
              <a:gd name="connsiteX9" fmla="*/ 8951 w 166507"/>
              <a:gd name="connsiteY9" fmla="*/ 99710 h 127315"/>
              <a:gd name="connsiteX10" fmla="*/ 18692 w 166507"/>
              <a:gd name="connsiteY10" fmla="*/ 115436 h 127315"/>
              <a:gd name="connsiteX11" fmla="*/ 37001 w 166507"/>
              <a:gd name="connsiteY11" fmla="*/ 119804 h 127315"/>
              <a:gd name="connsiteX12" fmla="*/ 37003 w 166507"/>
              <a:gd name="connsiteY12" fmla="*/ 119804 h 127315"/>
              <a:gd name="connsiteX13" fmla="*/ 37004 w 166507"/>
              <a:gd name="connsiteY13" fmla="*/ 119804 h 127315"/>
              <a:gd name="connsiteX14" fmla="*/ 129768 w 166507"/>
              <a:gd name="connsiteY14" fmla="*/ 119804 h 127315"/>
              <a:gd name="connsiteX15" fmla="*/ 132728 w 166507"/>
              <a:gd name="connsiteY15" fmla="*/ 118592 h 127315"/>
              <a:gd name="connsiteX16" fmla="*/ 134005 w 166507"/>
              <a:gd name="connsiteY16" fmla="*/ 113735 h 127315"/>
              <a:gd name="connsiteX17" fmla="*/ 134005 w 166507"/>
              <a:gd name="connsiteY17" fmla="*/ 113734 h 127315"/>
              <a:gd name="connsiteX18" fmla="*/ 134005 w 166507"/>
              <a:gd name="connsiteY18" fmla="*/ 113733 h 127315"/>
              <a:gd name="connsiteX19" fmla="*/ 132721 w 166507"/>
              <a:gd name="connsiteY19" fmla="*/ 108478 h 127315"/>
              <a:gd name="connsiteX20" fmla="*/ 129762 w 166507"/>
              <a:gd name="connsiteY20" fmla="*/ 107104 h 127315"/>
              <a:gd name="connsiteX21" fmla="*/ 129760 w 166507"/>
              <a:gd name="connsiteY21" fmla="*/ 107104 h 127315"/>
              <a:gd name="connsiteX22" fmla="*/ 86442 w 166507"/>
              <a:gd name="connsiteY22" fmla="*/ 107104 h 127315"/>
              <a:gd name="connsiteX23" fmla="*/ 86432 w 166507"/>
              <a:gd name="connsiteY23" fmla="*/ 107104 h 127315"/>
              <a:gd name="connsiteX24" fmla="*/ 86422 w 166507"/>
              <a:gd name="connsiteY24" fmla="*/ 99696 h 127315"/>
              <a:gd name="connsiteX25" fmla="*/ 86432 w 166507"/>
              <a:gd name="connsiteY25" fmla="*/ 99696 h 127315"/>
              <a:gd name="connsiteX26" fmla="*/ 143748 w 166507"/>
              <a:gd name="connsiteY26" fmla="*/ 99696 h 127315"/>
              <a:gd name="connsiteX27" fmla="*/ 147339 w 166507"/>
              <a:gd name="connsiteY27" fmla="*/ 98681 h 127315"/>
              <a:gd name="connsiteX28" fmla="*/ 148973 w 166507"/>
              <a:gd name="connsiteY28" fmla="*/ 95085 h 127315"/>
              <a:gd name="connsiteX29" fmla="*/ 148973 w 166507"/>
              <a:gd name="connsiteY29" fmla="*/ 95083 h 127315"/>
              <a:gd name="connsiteX30" fmla="*/ 148973 w 166507"/>
              <a:gd name="connsiteY30" fmla="*/ 95082 h 127315"/>
              <a:gd name="connsiteX31" fmla="*/ 148054 w 166507"/>
              <a:gd name="connsiteY31" fmla="*/ 87911 h 127315"/>
              <a:gd name="connsiteX32" fmla="*/ 143722 w 166507"/>
              <a:gd name="connsiteY32" fmla="*/ 85414 h 127315"/>
              <a:gd name="connsiteX33" fmla="*/ 86431 w 166507"/>
              <a:gd name="connsiteY33" fmla="*/ 85408 h 127315"/>
              <a:gd name="connsiteX34" fmla="*/ 86429 w 166507"/>
              <a:gd name="connsiteY34" fmla="*/ 85408 h 127315"/>
              <a:gd name="connsiteX35" fmla="*/ 86431 w 166507"/>
              <a:gd name="connsiteY35" fmla="*/ 78000 h 127315"/>
              <a:gd name="connsiteX36" fmla="*/ 86434 w 166507"/>
              <a:gd name="connsiteY36" fmla="*/ 78000 h 127315"/>
              <a:gd name="connsiteX37" fmla="*/ 143656 w 166507"/>
              <a:gd name="connsiteY37" fmla="*/ 78000 h 127315"/>
              <a:gd name="connsiteX38" fmla="*/ 143781 w 166507"/>
              <a:gd name="connsiteY38" fmla="*/ 78005 h 127315"/>
              <a:gd name="connsiteX39" fmla="*/ 153715 w 166507"/>
              <a:gd name="connsiteY39" fmla="*/ 78000 h 127315"/>
              <a:gd name="connsiteX40" fmla="*/ 157894 w 166507"/>
              <a:gd name="connsiteY40" fmla="*/ 76635 h 127315"/>
              <a:gd name="connsiteX41" fmla="*/ 159098 w 166507"/>
              <a:gd name="connsiteY41" fmla="*/ 71497 h 127315"/>
              <a:gd name="connsiteX42" fmla="*/ 157496 w 166507"/>
              <a:gd name="connsiteY42" fmla="*/ 65573 h 127315"/>
              <a:gd name="connsiteX43" fmla="*/ 153757 w 166507"/>
              <a:gd name="connsiteY43" fmla="*/ 63713 h 127315"/>
              <a:gd name="connsiteX44" fmla="*/ 137738 w 166507"/>
              <a:gd name="connsiteY44" fmla="*/ 63713 h 127315"/>
              <a:gd name="connsiteX45" fmla="*/ 137733 w 166507"/>
              <a:gd name="connsiteY45" fmla="*/ 63713 h 127315"/>
              <a:gd name="connsiteX46" fmla="*/ 86431 w 166507"/>
              <a:gd name="connsiteY46" fmla="*/ 63713 h 127315"/>
              <a:gd name="connsiteX47" fmla="*/ 86431 w 166507"/>
              <a:gd name="connsiteY47" fmla="*/ 56304 h 127315"/>
              <a:gd name="connsiteX48" fmla="*/ 137723 w 166507"/>
              <a:gd name="connsiteY48" fmla="*/ 56304 h 127315"/>
              <a:gd name="connsiteX49" fmla="*/ 141690 w 166507"/>
              <a:gd name="connsiteY49" fmla="*/ 54866 h 127315"/>
              <a:gd name="connsiteX50" fmla="*/ 143071 w 166507"/>
              <a:gd name="connsiteY50" fmla="*/ 49772 h 127315"/>
              <a:gd name="connsiteX51" fmla="*/ 141417 w 166507"/>
              <a:gd name="connsiteY51" fmla="*/ 43882 h 127315"/>
              <a:gd name="connsiteX52" fmla="*/ 137661 w 166507"/>
              <a:gd name="connsiteY52" fmla="*/ 42017 h 127315"/>
              <a:gd name="connsiteX53" fmla="*/ 137658 w 166507"/>
              <a:gd name="connsiteY53" fmla="*/ 42017 h 127315"/>
              <a:gd name="connsiteX54" fmla="*/ 137654 w 166507"/>
              <a:gd name="connsiteY54" fmla="*/ 42017 h 127315"/>
              <a:gd name="connsiteX55" fmla="*/ 66036 w 166507"/>
              <a:gd name="connsiteY55" fmla="*/ 42114 h 127315"/>
              <a:gd name="connsiteX56" fmla="*/ 64121 w 166507"/>
              <a:gd name="connsiteY56" fmla="*/ 42071 h 127315"/>
              <a:gd name="connsiteX57" fmla="*/ 63458 w 166507"/>
              <a:gd name="connsiteY57" fmla="*/ 42038 h 127315"/>
              <a:gd name="connsiteX58" fmla="*/ 62580 w 166507"/>
              <a:gd name="connsiteY58" fmla="*/ 41917 h 127315"/>
              <a:gd name="connsiteX59" fmla="*/ 59554 w 166507"/>
              <a:gd name="connsiteY59" fmla="*/ 39269 h 127315"/>
              <a:gd name="connsiteX60" fmla="*/ 60112 w 166507"/>
              <a:gd name="connsiteY60" fmla="*/ 34826 h 127315"/>
              <a:gd name="connsiteX61" fmla="*/ 68404 w 166507"/>
              <a:gd name="connsiteY61" fmla="*/ 26312 h 127315"/>
              <a:gd name="connsiteX62" fmla="*/ 76217 w 166507"/>
              <a:gd name="connsiteY62" fmla="*/ 18184 h 127315"/>
              <a:gd name="connsiteX63" fmla="*/ 76220 w 166507"/>
              <a:gd name="connsiteY63" fmla="*/ 18179 h 127315"/>
              <a:gd name="connsiteX64" fmla="*/ 76224 w 166507"/>
              <a:gd name="connsiteY64" fmla="*/ 18174 h 127315"/>
              <a:gd name="connsiteX65" fmla="*/ 77137 w 166507"/>
              <a:gd name="connsiteY65" fmla="*/ 9179 h 127315"/>
              <a:gd name="connsiteX66" fmla="*/ 77135 w 166507"/>
              <a:gd name="connsiteY66" fmla="*/ 9177 h 127315"/>
              <a:gd name="connsiteX67" fmla="*/ 77133 w 166507"/>
              <a:gd name="connsiteY67" fmla="*/ 9174 h 127315"/>
              <a:gd name="connsiteX68" fmla="*/ 75009 w 166507"/>
              <a:gd name="connsiteY68" fmla="*/ 7427 h 127315"/>
              <a:gd name="connsiteX69" fmla="*/ 74782 w 166507"/>
              <a:gd name="connsiteY69" fmla="*/ 7411 h 127315"/>
              <a:gd name="connsiteX70" fmla="*/ 74725 w 166507"/>
              <a:gd name="connsiteY70" fmla="*/ 0 h 127315"/>
              <a:gd name="connsiteX71" fmla="*/ 74953 w 166507"/>
              <a:gd name="connsiteY71" fmla="*/ 2 h 127315"/>
              <a:gd name="connsiteX72" fmla="*/ 76013 w 166507"/>
              <a:gd name="connsiteY72" fmla="*/ 87 h 127315"/>
              <a:gd name="connsiteX73" fmla="*/ 83332 w 166507"/>
              <a:gd name="connsiteY73" fmla="*/ 5115 h 127315"/>
              <a:gd name="connsiteX74" fmla="*/ 82077 w 166507"/>
              <a:gd name="connsiteY74" fmla="*/ 22716 h 127315"/>
              <a:gd name="connsiteX75" fmla="*/ 73629 w 166507"/>
              <a:gd name="connsiteY75" fmla="*/ 31565 h 127315"/>
              <a:gd name="connsiteX76" fmla="*/ 70468 w 166507"/>
              <a:gd name="connsiteY76" fmla="*/ 34736 h 127315"/>
              <a:gd name="connsiteX77" fmla="*/ 137662 w 166507"/>
              <a:gd name="connsiteY77" fmla="*/ 34608 h 127315"/>
              <a:gd name="connsiteX78" fmla="*/ 147354 w 166507"/>
              <a:gd name="connsiteY78" fmla="*/ 39451 h 127315"/>
              <a:gd name="connsiteX79" fmla="*/ 150480 w 166507"/>
              <a:gd name="connsiteY79" fmla="*/ 49730 h 127315"/>
              <a:gd name="connsiteX80" fmla="*/ 150480 w 166507"/>
              <a:gd name="connsiteY80" fmla="*/ 49736 h 127315"/>
              <a:gd name="connsiteX81" fmla="*/ 150480 w 166507"/>
              <a:gd name="connsiteY81" fmla="*/ 49742 h 127315"/>
              <a:gd name="connsiteX82" fmla="*/ 149342 w 166507"/>
              <a:gd name="connsiteY82" fmla="*/ 56304 h 127315"/>
              <a:gd name="connsiteX83" fmla="*/ 153764 w 166507"/>
              <a:gd name="connsiteY83" fmla="*/ 56304 h 127315"/>
              <a:gd name="connsiteX84" fmla="*/ 153766 w 166507"/>
              <a:gd name="connsiteY84" fmla="*/ 56304 h 127315"/>
              <a:gd name="connsiteX85" fmla="*/ 153767 w 166507"/>
              <a:gd name="connsiteY85" fmla="*/ 56304 h 127315"/>
              <a:gd name="connsiteX86" fmla="*/ 163457 w 166507"/>
              <a:gd name="connsiteY86" fmla="*/ 61174 h 127315"/>
              <a:gd name="connsiteX87" fmla="*/ 166507 w 166507"/>
              <a:gd name="connsiteY87" fmla="*/ 71520 h 127315"/>
              <a:gd name="connsiteX88" fmla="*/ 163622 w 166507"/>
              <a:gd name="connsiteY88" fmla="*/ 81333 h 127315"/>
              <a:gd name="connsiteX89" fmla="*/ 155077 w 166507"/>
              <a:gd name="connsiteY89" fmla="*/ 85345 h 127315"/>
              <a:gd name="connsiteX90" fmla="*/ 156232 w 166507"/>
              <a:gd name="connsiteY90" fmla="*/ 96563 h 127315"/>
              <a:gd name="connsiteX91" fmla="*/ 156232 w 166507"/>
              <a:gd name="connsiteY91" fmla="*/ 96564 h 127315"/>
              <a:gd name="connsiteX92" fmla="*/ 152337 w 166507"/>
              <a:gd name="connsiteY92" fmla="*/ 104150 h 127315"/>
              <a:gd name="connsiteX93" fmla="*/ 143748 w 166507"/>
              <a:gd name="connsiteY93" fmla="*/ 107104 h 127315"/>
              <a:gd name="connsiteX94" fmla="*/ 140322 w 166507"/>
              <a:gd name="connsiteY94" fmla="*/ 107104 h 127315"/>
              <a:gd name="connsiteX95" fmla="*/ 141413 w 166507"/>
              <a:gd name="connsiteY95" fmla="*/ 113826 h 127315"/>
              <a:gd name="connsiteX96" fmla="*/ 138510 w 166507"/>
              <a:gd name="connsiteY96" fmla="*/ 123225 h 127315"/>
              <a:gd name="connsiteX97" fmla="*/ 129817 w 166507"/>
              <a:gd name="connsiteY97" fmla="*/ 127213 h 127315"/>
              <a:gd name="connsiteX98" fmla="*/ 129814 w 166507"/>
              <a:gd name="connsiteY98" fmla="*/ 127213 h 127315"/>
              <a:gd name="connsiteX99" fmla="*/ 129812 w 166507"/>
              <a:gd name="connsiteY99" fmla="*/ 127213 h 127315"/>
              <a:gd name="connsiteX100" fmla="*/ 36977 w 166507"/>
              <a:gd name="connsiteY100" fmla="*/ 127213 h 127315"/>
              <a:gd name="connsiteX101" fmla="*/ 14585 w 166507"/>
              <a:gd name="connsiteY101" fmla="*/ 121602 h 127315"/>
              <a:gd name="connsiteX102" fmla="*/ 1755 w 166507"/>
              <a:gd name="connsiteY102" fmla="*/ 101463 h 127315"/>
              <a:gd name="connsiteX103" fmla="*/ 1754 w 166507"/>
              <a:gd name="connsiteY103" fmla="*/ 101461 h 127315"/>
              <a:gd name="connsiteX104" fmla="*/ 28 w 166507"/>
              <a:gd name="connsiteY104" fmla="*/ 83877 h 127315"/>
              <a:gd name="connsiteX105" fmla="*/ 28 w 166507"/>
              <a:gd name="connsiteY105" fmla="*/ 83875 h 127315"/>
              <a:gd name="connsiteX106" fmla="*/ 28 w 166507"/>
              <a:gd name="connsiteY106" fmla="*/ 83873 h 127315"/>
              <a:gd name="connsiteX107" fmla="*/ 2396 w 166507"/>
              <a:gd name="connsiteY107" fmla="*/ 57660 h 127315"/>
              <a:gd name="connsiteX108" fmla="*/ 2396 w 166507"/>
              <a:gd name="connsiteY108" fmla="*/ 57658 h 127315"/>
              <a:gd name="connsiteX109" fmla="*/ 2397 w 166507"/>
              <a:gd name="connsiteY109" fmla="*/ 57657 h 127315"/>
              <a:gd name="connsiteX110" fmla="*/ 16437 w 166507"/>
              <a:gd name="connsiteY110" fmla="*/ 37555 h 127315"/>
              <a:gd name="connsiteX111" fmla="*/ 68309 w 166507"/>
              <a:gd name="connsiteY111" fmla="*/ 2080 h 127315"/>
              <a:gd name="connsiteX112" fmla="*/ 68312 w 166507"/>
              <a:gd name="connsiteY112" fmla="*/ 2078 h 127315"/>
              <a:gd name="connsiteX113" fmla="*/ 68315 w 166507"/>
              <a:gd name="connsiteY113" fmla="*/ 2076 h 127315"/>
              <a:gd name="connsiteX114" fmla="*/ 74725 w 166507"/>
              <a:gd name="connsiteY114" fmla="*/ 0 h 1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66507" h="127315">
                <a:moveTo>
                  <a:pt x="74782" y="7411"/>
                </a:moveTo>
                <a:cubicBezTo>
                  <a:pt x="74701" y="7410"/>
                  <a:pt x="74614" y="7414"/>
                  <a:pt x="74522" y="7423"/>
                </a:cubicBezTo>
                <a:cubicBezTo>
                  <a:pt x="73969" y="7477"/>
                  <a:pt x="73226" y="7723"/>
                  <a:pt x="72329" y="8302"/>
                </a:cubicBezTo>
                <a:lnTo>
                  <a:pt x="20629" y="43663"/>
                </a:lnTo>
                <a:cubicBezTo>
                  <a:pt x="15387" y="47262"/>
                  <a:pt x="11726" y="52707"/>
                  <a:pt x="9462" y="59883"/>
                </a:cubicBezTo>
                <a:cubicBezTo>
                  <a:pt x="7253" y="66906"/>
                  <a:pt x="7409" y="75740"/>
                  <a:pt x="7436" y="83844"/>
                </a:cubicBezTo>
                <a:lnTo>
                  <a:pt x="7436" y="83848"/>
                </a:lnTo>
                <a:cubicBezTo>
                  <a:pt x="7462" y="89754"/>
                  <a:pt x="7588" y="94148"/>
                  <a:pt x="8950" y="99703"/>
                </a:cubicBezTo>
                <a:cubicBezTo>
                  <a:pt x="8950" y="99704"/>
                  <a:pt x="8951" y="99705"/>
                  <a:pt x="8951" y="99706"/>
                </a:cubicBezTo>
                <a:lnTo>
                  <a:pt x="8951" y="99710"/>
                </a:lnTo>
                <a:cubicBezTo>
                  <a:pt x="10902" y="107724"/>
                  <a:pt x="14189" y="112436"/>
                  <a:pt x="18692" y="115436"/>
                </a:cubicBezTo>
                <a:cubicBezTo>
                  <a:pt x="23195" y="118436"/>
                  <a:pt x="29270" y="119781"/>
                  <a:pt x="37001" y="119804"/>
                </a:cubicBezTo>
                <a:lnTo>
                  <a:pt x="37003" y="119804"/>
                </a:lnTo>
                <a:lnTo>
                  <a:pt x="37004" y="119804"/>
                </a:lnTo>
                <a:lnTo>
                  <a:pt x="129768" y="119804"/>
                </a:lnTo>
                <a:cubicBezTo>
                  <a:pt x="131416" y="119794"/>
                  <a:pt x="132082" y="119398"/>
                  <a:pt x="132728" y="118592"/>
                </a:cubicBezTo>
                <a:cubicBezTo>
                  <a:pt x="133375" y="117786"/>
                  <a:pt x="133974" y="116213"/>
                  <a:pt x="134005" y="113735"/>
                </a:cubicBezTo>
                <a:lnTo>
                  <a:pt x="134005" y="113734"/>
                </a:lnTo>
                <a:lnTo>
                  <a:pt x="134005" y="113733"/>
                </a:lnTo>
                <a:cubicBezTo>
                  <a:pt x="134037" y="111191"/>
                  <a:pt x="133431" y="109427"/>
                  <a:pt x="132721" y="108478"/>
                </a:cubicBezTo>
                <a:cubicBezTo>
                  <a:pt x="132010" y="107528"/>
                  <a:pt x="131318" y="107115"/>
                  <a:pt x="129762" y="107104"/>
                </a:cubicBezTo>
                <a:lnTo>
                  <a:pt x="129760" y="107104"/>
                </a:lnTo>
                <a:lnTo>
                  <a:pt x="86442" y="107104"/>
                </a:lnTo>
                <a:lnTo>
                  <a:pt x="86432" y="107104"/>
                </a:lnTo>
                <a:cubicBezTo>
                  <a:pt x="86429" y="104635"/>
                  <a:pt x="86425" y="102165"/>
                  <a:pt x="86422" y="99696"/>
                </a:cubicBezTo>
                <a:lnTo>
                  <a:pt x="86432" y="99696"/>
                </a:lnTo>
                <a:lnTo>
                  <a:pt x="143748" y="99696"/>
                </a:lnTo>
                <a:cubicBezTo>
                  <a:pt x="143748" y="99696"/>
                  <a:pt x="145822" y="99696"/>
                  <a:pt x="147339" y="98681"/>
                </a:cubicBezTo>
                <a:cubicBezTo>
                  <a:pt x="147977" y="98098"/>
                  <a:pt x="148577" y="97030"/>
                  <a:pt x="148973" y="95085"/>
                </a:cubicBezTo>
                <a:lnTo>
                  <a:pt x="148973" y="95083"/>
                </a:lnTo>
                <a:lnTo>
                  <a:pt x="148973" y="95082"/>
                </a:lnTo>
                <a:cubicBezTo>
                  <a:pt x="149570" y="92156"/>
                  <a:pt x="149066" y="89564"/>
                  <a:pt x="148054" y="87911"/>
                </a:cubicBezTo>
                <a:cubicBezTo>
                  <a:pt x="147057" y="86282"/>
                  <a:pt x="145807" y="85443"/>
                  <a:pt x="143722" y="85414"/>
                </a:cubicBezTo>
                <a:lnTo>
                  <a:pt x="86431" y="85408"/>
                </a:lnTo>
                <a:lnTo>
                  <a:pt x="86429" y="85408"/>
                </a:lnTo>
                <a:cubicBezTo>
                  <a:pt x="86430" y="82939"/>
                  <a:pt x="86430" y="80469"/>
                  <a:pt x="86431" y="78000"/>
                </a:cubicBezTo>
                <a:lnTo>
                  <a:pt x="86434" y="78000"/>
                </a:lnTo>
                <a:lnTo>
                  <a:pt x="143656" y="78000"/>
                </a:lnTo>
                <a:cubicBezTo>
                  <a:pt x="143698" y="78000"/>
                  <a:pt x="143739" y="78004"/>
                  <a:pt x="143781" y="78005"/>
                </a:cubicBezTo>
                <a:lnTo>
                  <a:pt x="153715" y="78000"/>
                </a:lnTo>
                <a:cubicBezTo>
                  <a:pt x="156344" y="77982"/>
                  <a:pt x="157256" y="77413"/>
                  <a:pt x="157894" y="76635"/>
                </a:cubicBezTo>
                <a:cubicBezTo>
                  <a:pt x="158532" y="75857"/>
                  <a:pt x="159089" y="74230"/>
                  <a:pt x="159098" y="71497"/>
                </a:cubicBezTo>
                <a:cubicBezTo>
                  <a:pt x="159106" y="68941"/>
                  <a:pt x="158427" y="66835"/>
                  <a:pt x="157496" y="65573"/>
                </a:cubicBezTo>
                <a:cubicBezTo>
                  <a:pt x="156565" y="64312"/>
                  <a:pt x="155589" y="63716"/>
                  <a:pt x="153757" y="63713"/>
                </a:cubicBezTo>
                <a:lnTo>
                  <a:pt x="137738" y="63713"/>
                </a:lnTo>
                <a:lnTo>
                  <a:pt x="137733" y="63713"/>
                </a:lnTo>
                <a:lnTo>
                  <a:pt x="86431" y="63713"/>
                </a:lnTo>
                <a:lnTo>
                  <a:pt x="86431" y="56304"/>
                </a:lnTo>
                <a:lnTo>
                  <a:pt x="137723" y="56304"/>
                </a:lnTo>
                <a:cubicBezTo>
                  <a:pt x="139907" y="56297"/>
                  <a:pt x="140928" y="55746"/>
                  <a:pt x="141690" y="54866"/>
                </a:cubicBezTo>
                <a:cubicBezTo>
                  <a:pt x="142451" y="53987"/>
                  <a:pt x="143078" y="52390"/>
                  <a:pt x="143071" y="49772"/>
                </a:cubicBezTo>
                <a:cubicBezTo>
                  <a:pt x="143054" y="47249"/>
                  <a:pt x="142362" y="45148"/>
                  <a:pt x="141417" y="43882"/>
                </a:cubicBezTo>
                <a:cubicBezTo>
                  <a:pt x="140472" y="42616"/>
                  <a:pt x="139483" y="42017"/>
                  <a:pt x="137661" y="42017"/>
                </a:cubicBezTo>
                <a:lnTo>
                  <a:pt x="137658" y="42017"/>
                </a:lnTo>
                <a:lnTo>
                  <a:pt x="137654" y="42017"/>
                </a:lnTo>
                <a:lnTo>
                  <a:pt x="66036" y="42114"/>
                </a:lnTo>
                <a:cubicBezTo>
                  <a:pt x="65252" y="42103"/>
                  <a:pt x="64617" y="42089"/>
                  <a:pt x="64121" y="42071"/>
                </a:cubicBezTo>
                <a:cubicBezTo>
                  <a:pt x="63873" y="42062"/>
                  <a:pt x="63662" y="42053"/>
                  <a:pt x="63458" y="42038"/>
                </a:cubicBezTo>
                <a:cubicBezTo>
                  <a:pt x="63254" y="42025"/>
                  <a:pt x="63218" y="42068"/>
                  <a:pt x="62580" y="41917"/>
                </a:cubicBezTo>
                <a:cubicBezTo>
                  <a:pt x="60450" y="41410"/>
                  <a:pt x="59972" y="40257"/>
                  <a:pt x="59554" y="39269"/>
                </a:cubicBezTo>
                <a:cubicBezTo>
                  <a:pt x="59136" y="38281"/>
                  <a:pt x="58571" y="36702"/>
                  <a:pt x="60112" y="34826"/>
                </a:cubicBezTo>
                <a:cubicBezTo>
                  <a:pt x="61723" y="32863"/>
                  <a:pt x="64979" y="29719"/>
                  <a:pt x="68404" y="26312"/>
                </a:cubicBezTo>
                <a:cubicBezTo>
                  <a:pt x="71829" y="22906"/>
                  <a:pt x="75418" y="19218"/>
                  <a:pt x="76217" y="18184"/>
                </a:cubicBezTo>
                <a:cubicBezTo>
                  <a:pt x="76218" y="18182"/>
                  <a:pt x="76219" y="18181"/>
                  <a:pt x="76220" y="18179"/>
                </a:cubicBezTo>
                <a:cubicBezTo>
                  <a:pt x="76221" y="18177"/>
                  <a:pt x="76223" y="18176"/>
                  <a:pt x="76224" y="18174"/>
                </a:cubicBezTo>
                <a:cubicBezTo>
                  <a:pt x="78420" y="15350"/>
                  <a:pt x="78480" y="11225"/>
                  <a:pt x="77137" y="9179"/>
                </a:cubicBezTo>
                <a:lnTo>
                  <a:pt x="77135" y="9177"/>
                </a:lnTo>
                <a:cubicBezTo>
                  <a:pt x="77134" y="9176"/>
                  <a:pt x="77134" y="9175"/>
                  <a:pt x="77133" y="9174"/>
                </a:cubicBezTo>
                <a:cubicBezTo>
                  <a:pt x="76172" y="7704"/>
                  <a:pt x="75571" y="7504"/>
                  <a:pt x="75009" y="7427"/>
                </a:cubicBezTo>
                <a:cubicBezTo>
                  <a:pt x="74939" y="7418"/>
                  <a:pt x="74863" y="7412"/>
                  <a:pt x="74782" y="7411"/>
                </a:cubicBezTo>
                <a:close/>
                <a:moveTo>
                  <a:pt x="74725" y="0"/>
                </a:moveTo>
                <a:cubicBezTo>
                  <a:pt x="74801" y="0"/>
                  <a:pt x="74877" y="1"/>
                  <a:pt x="74953" y="2"/>
                </a:cubicBezTo>
                <a:cubicBezTo>
                  <a:pt x="75303" y="10"/>
                  <a:pt x="75657" y="38"/>
                  <a:pt x="76013" y="87"/>
                </a:cubicBezTo>
                <a:cubicBezTo>
                  <a:pt x="78865" y="476"/>
                  <a:pt x="81521" y="2348"/>
                  <a:pt x="83332" y="5115"/>
                </a:cubicBezTo>
                <a:cubicBezTo>
                  <a:pt x="86767" y="10349"/>
                  <a:pt x="86158" y="17464"/>
                  <a:pt x="82077" y="22716"/>
                </a:cubicBezTo>
                <a:cubicBezTo>
                  <a:pt x="80371" y="24924"/>
                  <a:pt x="77067" y="28146"/>
                  <a:pt x="73629" y="31565"/>
                </a:cubicBezTo>
                <a:cubicBezTo>
                  <a:pt x="72519" y="32669"/>
                  <a:pt x="71508" y="33689"/>
                  <a:pt x="70468" y="34736"/>
                </a:cubicBezTo>
                <a:cubicBezTo>
                  <a:pt x="90434" y="34837"/>
                  <a:pt x="113911" y="34514"/>
                  <a:pt x="137662" y="34608"/>
                </a:cubicBezTo>
                <a:cubicBezTo>
                  <a:pt x="141660" y="34608"/>
                  <a:pt x="145208" y="36575"/>
                  <a:pt x="147354" y="39451"/>
                </a:cubicBezTo>
                <a:cubicBezTo>
                  <a:pt x="149501" y="42326"/>
                  <a:pt x="150456" y="45944"/>
                  <a:pt x="150480" y="49730"/>
                </a:cubicBezTo>
                <a:lnTo>
                  <a:pt x="150480" y="49736"/>
                </a:lnTo>
                <a:lnTo>
                  <a:pt x="150480" y="49742"/>
                </a:lnTo>
                <a:cubicBezTo>
                  <a:pt x="150488" y="52089"/>
                  <a:pt x="150138" y="54320"/>
                  <a:pt x="149342" y="56304"/>
                </a:cubicBezTo>
                <a:cubicBezTo>
                  <a:pt x="150996" y="56305"/>
                  <a:pt x="152308" y="56303"/>
                  <a:pt x="153764" y="56304"/>
                </a:cubicBezTo>
                <a:lnTo>
                  <a:pt x="153766" y="56304"/>
                </a:lnTo>
                <a:lnTo>
                  <a:pt x="153767" y="56304"/>
                </a:lnTo>
                <a:cubicBezTo>
                  <a:pt x="157767" y="56310"/>
                  <a:pt x="161321" y="58280"/>
                  <a:pt x="163457" y="61174"/>
                </a:cubicBezTo>
                <a:cubicBezTo>
                  <a:pt x="165593" y="64068"/>
                  <a:pt x="166519" y="67707"/>
                  <a:pt x="166507" y="71520"/>
                </a:cubicBezTo>
                <a:cubicBezTo>
                  <a:pt x="166495" y="75173"/>
                  <a:pt x="165847" y="78621"/>
                  <a:pt x="163622" y="81333"/>
                </a:cubicBezTo>
                <a:cubicBezTo>
                  <a:pt x="161642" y="83747"/>
                  <a:pt x="158564" y="85063"/>
                  <a:pt x="155077" y="85345"/>
                </a:cubicBezTo>
                <a:cubicBezTo>
                  <a:pt x="156662" y="88646"/>
                  <a:pt x="157045" y="92579"/>
                  <a:pt x="156232" y="96563"/>
                </a:cubicBezTo>
                <a:lnTo>
                  <a:pt x="156232" y="96564"/>
                </a:lnTo>
                <a:cubicBezTo>
                  <a:pt x="155650" y="99427"/>
                  <a:pt x="154529" y="102147"/>
                  <a:pt x="152337" y="104150"/>
                </a:cubicBezTo>
                <a:cubicBezTo>
                  <a:pt x="150144" y="106154"/>
                  <a:pt x="147085" y="107104"/>
                  <a:pt x="143748" y="107104"/>
                </a:cubicBezTo>
                <a:lnTo>
                  <a:pt x="140322" y="107104"/>
                </a:lnTo>
                <a:cubicBezTo>
                  <a:pt x="141104" y="109139"/>
                  <a:pt x="141444" y="111416"/>
                  <a:pt x="141413" y="113826"/>
                </a:cubicBezTo>
                <a:cubicBezTo>
                  <a:pt x="141369" y="117419"/>
                  <a:pt x="140539" y="120693"/>
                  <a:pt x="138510" y="123225"/>
                </a:cubicBezTo>
                <a:cubicBezTo>
                  <a:pt x="136480" y="125757"/>
                  <a:pt x="133226" y="127190"/>
                  <a:pt x="129817" y="127213"/>
                </a:cubicBezTo>
                <a:lnTo>
                  <a:pt x="129814" y="127213"/>
                </a:lnTo>
                <a:lnTo>
                  <a:pt x="129812" y="127213"/>
                </a:lnTo>
                <a:cubicBezTo>
                  <a:pt x="98862" y="127370"/>
                  <a:pt x="67910" y="127329"/>
                  <a:pt x="36977" y="127213"/>
                </a:cubicBezTo>
                <a:cubicBezTo>
                  <a:pt x="28408" y="127186"/>
                  <a:pt x="20772" y="125723"/>
                  <a:pt x="14585" y="121602"/>
                </a:cubicBezTo>
                <a:cubicBezTo>
                  <a:pt x="8398" y="117480"/>
                  <a:pt x="4017" y="110756"/>
                  <a:pt x="1755" y="101463"/>
                </a:cubicBezTo>
                <a:cubicBezTo>
                  <a:pt x="1755" y="101463"/>
                  <a:pt x="1754" y="101462"/>
                  <a:pt x="1754" y="101461"/>
                </a:cubicBezTo>
                <a:cubicBezTo>
                  <a:pt x="198" y="95112"/>
                  <a:pt x="55" y="89877"/>
                  <a:pt x="28" y="83877"/>
                </a:cubicBezTo>
                <a:lnTo>
                  <a:pt x="28" y="83875"/>
                </a:lnTo>
                <a:lnTo>
                  <a:pt x="28" y="83873"/>
                </a:lnTo>
                <a:cubicBezTo>
                  <a:pt x="1" y="75906"/>
                  <a:pt x="-351" y="66393"/>
                  <a:pt x="2396" y="57660"/>
                </a:cubicBezTo>
                <a:lnTo>
                  <a:pt x="2396" y="57658"/>
                </a:lnTo>
                <a:lnTo>
                  <a:pt x="2397" y="57657"/>
                </a:lnTo>
                <a:cubicBezTo>
                  <a:pt x="5035" y="49293"/>
                  <a:pt x="9624" y="42233"/>
                  <a:pt x="16437" y="37555"/>
                </a:cubicBezTo>
                <a:cubicBezTo>
                  <a:pt x="23979" y="32379"/>
                  <a:pt x="58287" y="8569"/>
                  <a:pt x="68309" y="2080"/>
                </a:cubicBezTo>
                <a:lnTo>
                  <a:pt x="68312" y="2078"/>
                </a:lnTo>
                <a:lnTo>
                  <a:pt x="68315" y="2076"/>
                </a:lnTo>
                <a:cubicBezTo>
                  <a:pt x="70179" y="874"/>
                  <a:pt x="72365" y="1"/>
                  <a:pt x="74725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" title="1;320;365;98;74;2;2"/>
          <p:cNvSpPr/>
          <p:nvPr/>
        </p:nvSpPr>
        <p:spPr>
          <a:xfrm>
            <a:off x="3441700" y="4165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Business Rule Task</a:t>
            </a:r>
          </a:p>
        </p:txBody>
      </p:sp>
      <p:sp>
        <p:nvSpPr>
          <p:cNvPr id="34" name="i3-1" title="9;280;336.5;10.95858;8.226614;0;2"/>
          <p:cNvSpPr/>
          <p:nvPr/>
        </p:nvSpPr>
        <p:spPr>
          <a:xfrm>
            <a:off x="3486413" y="4221311"/>
            <a:ext cx="139174" cy="104478"/>
          </a:xfrm>
          <a:custGeom>
            <a:avLst/>
            <a:gdLst>
              <a:gd name="connsiteX0" fmla="*/ 38684 w 139174"/>
              <a:gd name="connsiteY0" fmla="*/ 70479 h 104478"/>
              <a:gd name="connsiteX1" fmla="*/ 38684 w 139174"/>
              <a:gd name="connsiteY1" fmla="*/ 98552 h 104478"/>
              <a:gd name="connsiteX2" fmla="*/ 133247 w 139174"/>
              <a:gd name="connsiteY2" fmla="*/ 98552 h 104478"/>
              <a:gd name="connsiteX3" fmla="*/ 133247 w 139174"/>
              <a:gd name="connsiteY3" fmla="*/ 70479 h 104478"/>
              <a:gd name="connsiteX4" fmla="*/ 5927 w 139174"/>
              <a:gd name="connsiteY4" fmla="*/ 70479 h 104478"/>
              <a:gd name="connsiteX5" fmla="*/ 5927 w 139174"/>
              <a:gd name="connsiteY5" fmla="*/ 98552 h 104478"/>
              <a:gd name="connsiteX6" fmla="*/ 32757 w 139174"/>
              <a:gd name="connsiteY6" fmla="*/ 98552 h 104478"/>
              <a:gd name="connsiteX7" fmla="*/ 32757 w 139174"/>
              <a:gd name="connsiteY7" fmla="*/ 70479 h 104478"/>
              <a:gd name="connsiteX8" fmla="*/ 38684 w 139174"/>
              <a:gd name="connsiteY8" fmla="*/ 35390 h 104478"/>
              <a:gd name="connsiteX9" fmla="*/ 38684 w 139174"/>
              <a:gd name="connsiteY9" fmla="*/ 64553 h 104478"/>
              <a:gd name="connsiteX10" fmla="*/ 133247 w 139174"/>
              <a:gd name="connsiteY10" fmla="*/ 64553 h 104478"/>
              <a:gd name="connsiteX11" fmla="*/ 133247 w 139174"/>
              <a:gd name="connsiteY11" fmla="*/ 35390 h 104478"/>
              <a:gd name="connsiteX12" fmla="*/ 5927 w 139174"/>
              <a:gd name="connsiteY12" fmla="*/ 35390 h 104478"/>
              <a:gd name="connsiteX13" fmla="*/ 5927 w 139174"/>
              <a:gd name="connsiteY13" fmla="*/ 64553 h 104478"/>
              <a:gd name="connsiteX14" fmla="*/ 32757 w 139174"/>
              <a:gd name="connsiteY14" fmla="*/ 64553 h 104478"/>
              <a:gd name="connsiteX15" fmla="*/ 32757 w 139174"/>
              <a:gd name="connsiteY15" fmla="*/ 35390 h 104478"/>
              <a:gd name="connsiteX16" fmla="*/ 0 w 139174"/>
              <a:gd name="connsiteY16" fmla="*/ 0 h 104478"/>
              <a:gd name="connsiteX17" fmla="*/ 139174 w 139174"/>
              <a:gd name="connsiteY17" fmla="*/ 0 h 104478"/>
              <a:gd name="connsiteX18" fmla="*/ 139174 w 139174"/>
              <a:gd name="connsiteY18" fmla="*/ 104478 h 104478"/>
              <a:gd name="connsiteX19" fmla="*/ 0 w 139174"/>
              <a:gd name="connsiteY19" fmla="*/ 104478 h 10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174" h="104478">
                <a:moveTo>
                  <a:pt x="38684" y="70479"/>
                </a:moveTo>
                <a:lnTo>
                  <a:pt x="38684" y="98552"/>
                </a:lnTo>
                <a:lnTo>
                  <a:pt x="133247" y="98552"/>
                </a:lnTo>
                <a:lnTo>
                  <a:pt x="133247" y="70479"/>
                </a:lnTo>
                <a:close/>
                <a:moveTo>
                  <a:pt x="5927" y="70479"/>
                </a:moveTo>
                <a:lnTo>
                  <a:pt x="5927" y="98552"/>
                </a:lnTo>
                <a:lnTo>
                  <a:pt x="32757" y="98552"/>
                </a:lnTo>
                <a:lnTo>
                  <a:pt x="32757" y="70479"/>
                </a:lnTo>
                <a:close/>
                <a:moveTo>
                  <a:pt x="38684" y="35390"/>
                </a:moveTo>
                <a:lnTo>
                  <a:pt x="38684" y="64553"/>
                </a:lnTo>
                <a:lnTo>
                  <a:pt x="133247" y="64553"/>
                </a:lnTo>
                <a:lnTo>
                  <a:pt x="133247" y="35390"/>
                </a:lnTo>
                <a:close/>
                <a:moveTo>
                  <a:pt x="5927" y="35390"/>
                </a:moveTo>
                <a:lnTo>
                  <a:pt x="5927" y="64553"/>
                </a:lnTo>
                <a:lnTo>
                  <a:pt x="32757" y="64553"/>
                </a:lnTo>
                <a:lnTo>
                  <a:pt x="32757" y="35390"/>
                </a:lnTo>
                <a:close/>
                <a:moveTo>
                  <a:pt x="0" y="0"/>
                </a:moveTo>
                <a:lnTo>
                  <a:pt x="139174" y="0"/>
                </a:lnTo>
                <a:lnTo>
                  <a:pt x="139174" y="104478"/>
                </a:lnTo>
                <a:lnTo>
                  <a:pt x="0" y="104478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4" title="1;320;485;98;74;2;2"/>
          <p:cNvSpPr/>
          <p:nvPr/>
        </p:nvSpPr>
        <p:spPr>
          <a:xfrm>
            <a:off x="3441700" y="5689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Script Task</a:t>
            </a:r>
          </a:p>
        </p:txBody>
      </p:sp>
      <p:sp>
        <p:nvSpPr>
          <p:cNvPr id="42" name="i4-1" title="9;280;456.5;11.00709;10.36661;0;2.5"/>
          <p:cNvSpPr/>
          <p:nvPr/>
        </p:nvSpPr>
        <p:spPr>
          <a:xfrm>
            <a:off x="3486104" y="5731721"/>
            <a:ext cx="139790" cy="131656"/>
          </a:xfrm>
          <a:custGeom>
            <a:avLst/>
            <a:gdLst>
              <a:gd name="connsiteX0" fmla="*/ 58582 w 139790"/>
              <a:gd name="connsiteY0" fmla="*/ 100003 h 131656"/>
              <a:gd name="connsiteX1" fmla="*/ 107052 w 139790"/>
              <a:gd name="connsiteY1" fmla="*/ 100003 h 131656"/>
              <a:gd name="connsiteX2" fmla="*/ 107052 w 139790"/>
              <a:gd name="connsiteY2" fmla="*/ 104545 h 131656"/>
              <a:gd name="connsiteX3" fmla="*/ 58582 w 139790"/>
              <a:gd name="connsiteY3" fmla="*/ 104545 h 131656"/>
              <a:gd name="connsiteX4" fmla="*/ 51893 w 139790"/>
              <a:gd name="connsiteY4" fmla="*/ 75537 h 131656"/>
              <a:gd name="connsiteX5" fmla="*/ 98670 w 139790"/>
              <a:gd name="connsiteY5" fmla="*/ 75537 h 131656"/>
              <a:gd name="connsiteX6" fmla="*/ 98670 w 139790"/>
              <a:gd name="connsiteY6" fmla="*/ 80079 h 131656"/>
              <a:gd name="connsiteX7" fmla="*/ 51893 w 139790"/>
              <a:gd name="connsiteY7" fmla="*/ 80079 h 131656"/>
              <a:gd name="connsiteX8" fmla="*/ 30008 w 139790"/>
              <a:gd name="connsiteY8" fmla="*/ 51072 h 131656"/>
              <a:gd name="connsiteX9" fmla="*/ 78308 w 139790"/>
              <a:gd name="connsiteY9" fmla="*/ 51072 h 131656"/>
              <a:gd name="connsiteX10" fmla="*/ 78308 w 139790"/>
              <a:gd name="connsiteY10" fmla="*/ 55614 h 131656"/>
              <a:gd name="connsiteX11" fmla="*/ 30008 w 139790"/>
              <a:gd name="connsiteY11" fmla="*/ 55614 h 131656"/>
              <a:gd name="connsiteX12" fmla="*/ 31743 w 139790"/>
              <a:gd name="connsiteY12" fmla="*/ 26605 h 131656"/>
              <a:gd name="connsiteX13" fmla="*/ 78458 w 139790"/>
              <a:gd name="connsiteY13" fmla="*/ 26605 h 131656"/>
              <a:gd name="connsiteX14" fmla="*/ 78458 w 139790"/>
              <a:gd name="connsiteY14" fmla="*/ 31148 h 131656"/>
              <a:gd name="connsiteX15" fmla="*/ 31743 w 139790"/>
              <a:gd name="connsiteY15" fmla="*/ 31148 h 131656"/>
              <a:gd name="connsiteX16" fmla="*/ 45726 w 139790"/>
              <a:gd name="connsiteY16" fmla="*/ 9833 h 131656"/>
              <a:gd name="connsiteX17" fmla="*/ 22820 w 139790"/>
              <a:gd name="connsiteY17" fmla="*/ 27685 h 131656"/>
              <a:gd name="connsiteX18" fmla="*/ 16764 w 139790"/>
              <a:gd name="connsiteY18" fmla="*/ 40965 h 131656"/>
              <a:gd name="connsiteX19" fmla="*/ 31475 w 139790"/>
              <a:gd name="connsiteY19" fmla="*/ 64674 h 131656"/>
              <a:gd name="connsiteX20" fmla="*/ 50612 w 139790"/>
              <a:gd name="connsiteY20" fmla="*/ 93659 h 131656"/>
              <a:gd name="connsiteX21" fmla="*/ 44409 w 139790"/>
              <a:gd name="connsiteY21" fmla="*/ 112220 h 131656"/>
              <a:gd name="connsiteX22" fmla="*/ 34425 w 139790"/>
              <a:gd name="connsiteY22" fmla="*/ 121823 h 131656"/>
              <a:gd name="connsiteX23" fmla="*/ 94337 w 139790"/>
              <a:gd name="connsiteY23" fmla="*/ 121823 h 131656"/>
              <a:gd name="connsiteX24" fmla="*/ 114211 w 139790"/>
              <a:gd name="connsiteY24" fmla="*/ 106110 h 131656"/>
              <a:gd name="connsiteX25" fmla="*/ 118340 w 139790"/>
              <a:gd name="connsiteY25" fmla="*/ 94686 h 131656"/>
              <a:gd name="connsiteX26" fmla="*/ 101947 w 139790"/>
              <a:gd name="connsiteY26" fmla="*/ 71544 h 131656"/>
              <a:gd name="connsiteX27" fmla="*/ 84439 w 139790"/>
              <a:gd name="connsiteY27" fmla="*/ 40846 h 131656"/>
              <a:gd name="connsiteX28" fmla="*/ 92858 w 139790"/>
              <a:gd name="connsiteY28" fmla="*/ 21289 h 131656"/>
              <a:gd name="connsiteX29" fmla="*/ 105484 w 139790"/>
              <a:gd name="connsiteY29" fmla="*/ 9833 h 131656"/>
              <a:gd name="connsiteX30" fmla="*/ 42991 w 139790"/>
              <a:gd name="connsiteY30" fmla="*/ 0 h 131656"/>
              <a:gd name="connsiteX31" fmla="*/ 139790 w 139790"/>
              <a:gd name="connsiteY31" fmla="*/ 0 h 131656"/>
              <a:gd name="connsiteX32" fmla="*/ 124355 w 139790"/>
              <a:gd name="connsiteY32" fmla="*/ 9147 h 131656"/>
              <a:gd name="connsiteX33" fmla="*/ 100328 w 139790"/>
              <a:gd name="connsiteY33" fmla="*/ 27684 h 131656"/>
              <a:gd name="connsiteX34" fmla="*/ 94272 w 139790"/>
              <a:gd name="connsiteY34" fmla="*/ 40965 h 131656"/>
              <a:gd name="connsiteX35" fmla="*/ 108983 w 139790"/>
              <a:gd name="connsiteY35" fmla="*/ 64674 h 131656"/>
              <a:gd name="connsiteX36" fmla="*/ 128121 w 139790"/>
              <a:gd name="connsiteY36" fmla="*/ 93659 h 131656"/>
              <a:gd name="connsiteX37" fmla="*/ 121917 w 139790"/>
              <a:gd name="connsiteY37" fmla="*/ 112220 h 131656"/>
              <a:gd name="connsiteX38" fmla="*/ 98183 w 139790"/>
              <a:gd name="connsiteY38" fmla="*/ 130987 h 131656"/>
              <a:gd name="connsiteX39" fmla="*/ 98182 w 139790"/>
              <a:gd name="connsiteY39" fmla="*/ 130988 h 131656"/>
              <a:gd name="connsiteX40" fmla="*/ 97034 w 139790"/>
              <a:gd name="connsiteY40" fmla="*/ 131656 h 131656"/>
              <a:gd name="connsiteX41" fmla="*/ 0 w 139790"/>
              <a:gd name="connsiteY41" fmla="*/ 131656 h 131656"/>
              <a:gd name="connsiteX42" fmla="*/ 15722 w 139790"/>
              <a:gd name="connsiteY42" fmla="*/ 122492 h 131656"/>
              <a:gd name="connsiteX43" fmla="*/ 36703 w 139790"/>
              <a:gd name="connsiteY43" fmla="*/ 106110 h 131656"/>
              <a:gd name="connsiteX44" fmla="*/ 40832 w 139790"/>
              <a:gd name="connsiteY44" fmla="*/ 94686 h 131656"/>
              <a:gd name="connsiteX45" fmla="*/ 24438 w 139790"/>
              <a:gd name="connsiteY45" fmla="*/ 71544 h 131656"/>
              <a:gd name="connsiteX46" fmla="*/ 6931 w 139790"/>
              <a:gd name="connsiteY46" fmla="*/ 40846 h 131656"/>
              <a:gd name="connsiteX47" fmla="*/ 15349 w 139790"/>
              <a:gd name="connsiteY47" fmla="*/ 21289 h 131656"/>
              <a:gd name="connsiteX48" fmla="*/ 41831 w 139790"/>
              <a:gd name="connsiteY48" fmla="*/ 689 h 131656"/>
              <a:gd name="connsiteX49" fmla="*/ 42117 w 139790"/>
              <a:gd name="connsiteY49" fmla="*/ 519 h 13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790" h="131656">
                <a:moveTo>
                  <a:pt x="58582" y="100003"/>
                </a:moveTo>
                <a:lnTo>
                  <a:pt x="107052" y="100003"/>
                </a:lnTo>
                <a:lnTo>
                  <a:pt x="107052" y="104545"/>
                </a:lnTo>
                <a:lnTo>
                  <a:pt x="58582" y="104545"/>
                </a:lnTo>
                <a:close/>
                <a:moveTo>
                  <a:pt x="51893" y="75537"/>
                </a:moveTo>
                <a:lnTo>
                  <a:pt x="98670" y="75537"/>
                </a:lnTo>
                <a:lnTo>
                  <a:pt x="98670" y="80079"/>
                </a:lnTo>
                <a:lnTo>
                  <a:pt x="51893" y="80079"/>
                </a:lnTo>
                <a:close/>
                <a:moveTo>
                  <a:pt x="30008" y="51072"/>
                </a:moveTo>
                <a:lnTo>
                  <a:pt x="78308" y="51072"/>
                </a:lnTo>
                <a:lnTo>
                  <a:pt x="78308" y="55614"/>
                </a:lnTo>
                <a:lnTo>
                  <a:pt x="30008" y="55614"/>
                </a:lnTo>
                <a:close/>
                <a:moveTo>
                  <a:pt x="31743" y="26605"/>
                </a:moveTo>
                <a:lnTo>
                  <a:pt x="78458" y="26605"/>
                </a:lnTo>
                <a:lnTo>
                  <a:pt x="78458" y="31148"/>
                </a:lnTo>
                <a:lnTo>
                  <a:pt x="31743" y="31148"/>
                </a:lnTo>
                <a:close/>
                <a:moveTo>
                  <a:pt x="45726" y="9833"/>
                </a:moveTo>
                <a:cubicBezTo>
                  <a:pt x="34596" y="16535"/>
                  <a:pt x="27225" y="22538"/>
                  <a:pt x="22820" y="27685"/>
                </a:cubicBezTo>
                <a:cubicBezTo>
                  <a:pt x="18253" y="33019"/>
                  <a:pt x="16810" y="37209"/>
                  <a:pt x="16764" y="40965"/>
                </a:cubicBezTo>
                <a:cubicBezTo>
                  <a:pt x="16674" y="48405"/>
                  <a:pt x="23300" y="56302"/>
                  <a:pt x="31475" y="64674"/>
                </a:cubicBezTo>
                <a:cubicBezTo>
                  <a:pt x="39643" y="73040"/>
                  <a:pt x="49360" y="81731"/>
                  <a:pt x="50612" y="93659"/>
                </a:cubicBezTo>
                <a:cubicBezTo>
                  <a:pt x="51245" y="99679"/>
                  <a:pt x="49268" y="106091"/>
                  <a:pt x="44409" y="112220"/>
                </a:cubicBezTo>
                <a:cubicBezTo>
                  <a:pt x="41883" y="115405"/>
                  <a:pt x="38581" y="118581"/>
                  <a:pt x="34425" y="121823"/>
                </a:cubicBezTo>
                <a:lnTo>
                  <a:pt x="94337" y="121823"/>
                </a:lnTo>
                <a:cubicBezTo>
                  <a:pt x="104320" y="115888"/>
                  <a:pt x="110676" y="110568"/>
                  <a:pt x="114211" y="106110"/>
                </a:cubicBezTo>
                <a:cubicBezTo>
                  <a:pt x="117896" y="101462"/>
                  <a:pt x="118695" y="98067"/>
                  <a:pt x="118340" y="94686"/>
                </a:cubicBezTo>
                <a:cubicBezTo>
                  <a:pt x="117644" y="88055"/>
                  <a:pt x="110243" y="80041"/>
                  <a:pt x="101947" y="71544"/>
                </a:cubicBezTo>
                <a:cubicBezTo>
                  <a:pt x="93644" y="63041"/>
                  <a:pt x="84285" y="53533"/>
                  <a:pt x="84439" y="40846"/>
                </a:cubicBezTo>
                <a:cubicBezTo>
                  <a:pt x="84516" y="34471"/>
                  <a:pt x="87235" y="27857"/>
                  <a:pt x="92858" y="21289"/>
                </a:cubicBezTo>
                <a:cubicBezTo>
                  <a:pt x="96060" y="17548"/>
                  <a:pt x="100221" y="13758"/>
                  <a:pt x="105484" y="9833"/>
                </a:cubicBezTo>
                <a:close/>
                <a:moveTo>
                  <a:pt x="42991" y="0"/>
                </a:moveTo>
                <a:lnTo>
                  <a:pt x="139790" y="0"/>
                </a:lnTo>
                <a:lnTo>
                  <a:pt x="124355" y="9147"/>
                </a:lnTo>
                <a:cubicBezTo>
                  <a:pt x="112572" y="16129"/>
                  <a:pt x="104886" y="22359"/>
                  <a:pt x="100328" y="27684"/>
                </a:cubicBezTo>
                <a:cubicBezTo>
                  <a:pt x="95761" y="33018"/>
                  <a:pt x="94318" y="37209"/>
                  <a:pt x="94272" y="40965"/>
                </a:cubicBezTo>
                <a:cubicBezTo>
                  <a:pt x="94182" y="48405"/>
                  <a:pt x="100808" y="56302"/>
                  <a:pt x="108983" y="64674"/>
                </a:cubicBezTo>
                <a:cubicBezTo>
                  <a:pt x="117151" y="73040"/>
                  <a:pt x="126867" y="81731"/>
                  <a:pt x="128121" y="93659"/>
                </a:cubicBezTo>
                <a:cubicBezTo>
                  <a:pt x="128753" y="99679"/>
                  <a:pt x="126776" y="106091"/>
                  <a:pt x="121917" y="112220"/>
                </a:cubicBezTo>
                <a:cubicBezTo>
                  <a:pt x="117072" y="118331"/>
                  <a:pt x="109469" y="124409"/>
                  <a:pt x="98183" y="130987"/>
                </a:cubicBezTo>
                <a:lnTo>
                  <a:pt x="98182" y="130988"/>
                </a:lnTo>
                <a:lnTo>
                  <a:pt x="97034" y="131656"/>
                </a:lnTo>
                <a:lnTo>
                  <a:pt x="0" y="131656"/>
                </a:lnTo>
                <a:lnTo>
                  <a:pt x="15722" y="122492"/>
                </a:lnTo>
                <a:cubicBezTo>
                  <a:pt x="26372" y="116284"/>
                  <a:pt x="33033" y="110740"/>
                  <a:pt x="36703" y="106110"/>
                </a:cubicBezTo>
                <a:cubicBezTo>
                  <a:pt x="40388" y="101462"/>
                  <a:pt x="41187" y="98067"/>
                  <a:pt x="40832" y="94686"/>
                </a:cubicBezTo>
                <a:cubicBezTo>
                  <a:pt x="40136" y="88055"/>
                  <a:pt x="32735" y="80041"/>
                  <a:pt x="24438" y="71544"/>
                </a:cubicBezTo>
                <a:cubicBezTo>
                  <a:pt x="16135" y="63041"/>
                  <a:pt x="6777" y="53533"/>
                  <a:pt x="6931" y="40846"/>
                </a:cubicBezTo>
                <a:cubicBezTo>
                  <a:pt x="7008" y="34471"/>
                  <a:pt x="9727" y="27857"/>
                  <a:pt x="15349" y="21289"/>
                </a:cubicBezTo>
                <a:cubicBezTo>
                  <a:pt x="20965" y="14730"/>
                  <a:pt x="29471" y="8013"/>
                  <a:pt x="41831" y="689"/>
                </a:cubicBezTo>
                <a:lnTo>
                  <a:pt x="42117" y="51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5" title="1;480;125;98;74;2;2"/>
          <p:cNvSpPr/>
          <p:nvPr/>
        </p:nvSpPr>
        <p:spPr>
          <a:xfrm>
            <a:off x="5473700" y="1117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Service Task</a:t>
            </a:r>
          </a:p>
        </p:txBody>
      </p:sp>
      <p:sp>
        <p:nvSpPr>
          <p:cNvPr id="49" name="i5-1" title="9;440;96.5;11.8211;11.82638;0;3"/>
          <p:cNvSpPr/>
          <p:nvPr/>
        </p:nvSpPr>
        <p:spPr>
          <a:xfrm>
            <a:off x="5512936" y="1150437"/>
            <a:ext cx="150128" cy="150195"/>
          </a:xfrm>
          <a:custGeom>
            <a:avLst/>
            <a:gdLst>
              <a:gd name="connsiteX0" fmla="*/ 87796 w 150128"/>
              <a:gd name="connsiteY0" fmla="*/ 76054 h 150195"/>
              <a:gd name="connsiteX1" fmla="*/ 76666 w 150128"/>
              <a:gd name="connsiteY1" fmla="*/ 87185 h 150195"/>
              <a:gd name="connsiteX2" fmla="*/ 87796 w 150128"/>
              <a:gd name="connsiteY2" fmla="*/ 98315 h 150195"/>
              <a:gd name="connsiteX3" fmla="*/ 98926 w 150128"/>
              <a:gd name="connsiteY3" fmla="*/ 87185 h 150195"/>
              <a:gd name="connsiteX4" fmla="*/ 87796 w 150128"/>
              <a:gd name="connsiteY4" fmla="*/ 76054 h 150195"/>
              <a:gd name="connsiteX5" fmla="*/ 87796 w 150128"/>
              <a:gd name="connsiteY5" fmla="*/ 67164 h 150195"/>
              <a:gd name="connsiteX6" fmla="*/ 107816 w 150128"/>
              <a:gd name="connsiteY6" fmla="*/ 87185 h 150195"/>
              <a:gd name="connsiteX7" fmla="*/ 87796 w 150128"/>
              <a:gd name="connsiteY7" fmla="*/ 107205 h 150195"/>
              <a:gd name="connsiteX8" fmla="*/ 67776 w 150128"/>
              <a:gd name="connsiteY8" fmla="*/ 87185 h 150195"/>
              <a:gd name="connsiteX9" fmla="*/ 87796 w 150128"/>
              <a:gd name="connsiteY9" fmla="*/ 67164 h 150195"/>
              <a:gd name="connsiteX10" fmla="*/ 83076 w 150128"/>
              <a:gd name="connsiteY10" fmla="*/ 34501 h 150195"/>
              <a:gd name="connsiteX11" fmla="*/ 83108 w 150128"/>
              <a:gd name="connsiteY11" fmla="*/ 46793 h 150195"/>
              <a:gd name="connsiteX12" fmla="*/ 79557 w 150128"/>
              <a:gd name="connsiteY12" fmla="*/ 47530 h 150195"/>
              <a:gd name="connsiteX13" fmla="*/ 64891 w 150128"/>
              <a:gd name="connsiteY13" fmla="*/ 53666 h 150195"/>
              <a:gd name="connsiteX14" fmla="*/ 61877 w 150128"/>
              <a:gd name="connsiteY14" fmla="*/ 55677 h 150195"/>
              <a:gd name="connsiteX15" fmla="*/ 53021 w 150128"/>
              <a:gd name="connsiteY15" fmla="*/ 46927 h 150195"/>
              <a:gd name="connsiteX16" fmla="*/ 46659 w 150128"/>
              <a:gd name="connsiteY16" fmla="*/ 53326 h 150195"/>
              <a:gd name="connsiteX17" fmla="*/ 55499 w 150128"/>
              <a:gd name="connsiteY17" fmla="*/ 62059 h 150195"/>
              <a:gd name="connsiteX18" fmla="*/ 53494 w 150128"/>
              <a:gd name="connsiteY18" fmla="*/ 65104 h 150195"/>
              <a:gd name="connsiteX19" fmla="*/ 47494 w 150128"/>
              <a:gd name="connsiteY19" fmla="*/ 79746 h 150195"/>
              <a:gd name="connsiteX20" fmla="*/ 46788 w 150128"/>
              <a:gd name="connsiteY20" fmla="*/ 83323 h 150195"/>
              <a:gd name="connsiteX21" fmla="*/ 34206 w 150128"/>
              <a:gd name="connsiteY21" fmla="*/ 83347 h 150195"/>
              <a:gd name="connsiteX22" fmla="*/ 34206 w 150128"/>
              <a:gd name="connsiteY22" fmla="*/ 92320 h 150195"/>
              <a:gd name="connsiteX23" fmla="*/ 46851 w 150128"/>
              <a:gd name="connsiteY23" fmla="*/ 92275 h 150195"/>
              <a:gd name="connsiteX24" fmla="*/ 47594 w 150128"/>
              <a:gd name="connsiteY24" fmla="*/ 95822 h 150195"/>
              <a:gd name="connsiteX25" fmla="*/ 53746 w 150128"/>
              <a:gd name="connsiteY25" fmla="*/ 110363 h 150195"/>
              <a:gd name="connsiteX26" fmla="*/ 55821 w 150128"/>
              <a:gd name="connsiteY26" fmla="*/ 113411 h 150195"/>
              <a:gd name="connsiteX27" fmla="*/ 46723 w 150128"/>
              <a:gd name="connsiteY27" fmla="*/ 122474 h 150195"/>
              <a:gd name="connsiteX28" fmla="*/ 53153 w 150128"/>
              <a:gd name="connsiteY28" fmla="*/ 128793 h 150195"/>
              <a:gd name="connsiteX29" fmla="*/ 62238 w 150128"/>
              <a:gd name="connsiteY29" fmla="*/ 119750 h 150195"/>
              <a:gd name="connsiteX30" fmla="*/ 65255 w 150128"/>
              <a:gd name="connsiteY30" fmla="*/ 121727 h 150195"/>
              <a:gd name="connsiteX31" fmla="*/ 79980 w 150128"/>
              <a:gd name="connsiteY31" fmla="*/ 127705 h 150195"/>
              <a:gd name="connsiteX32" fmla="*/ 83571 w 150128"/>
              <a:gd name="connsiteY32" fmla="*/ 128406 h 150195"/>
              <a:gd name="connsiteX33" fmla="*/ 83577 w 150128"/>
              <a:gd name="connsiteY33" fmla="*/ 141290 h 150195"/>
              <a:gd name="connsiteX34" fmla="*/ 92640 w 150128"/>
              <a:gd name="connsiteY34" fmla="*/ 141294 h 150195"/>
              <a:gd name="connsiteX35" fmla="*/ 92640 w 150128"/>
              <a:gd name="connsiteY35" fmla="*/ 128312 h 150195"/>
              <a:gd name="connsiteX36" fmla="*/ 96215 w 150128"/>
              <a:gd name="connsiteY36" fmla="*/ 127599 h 150195"/>
              <a:gd name="connsiteX37" fmla="*/ 110861 w 150128"/>
              <a:gd name="connsiteY37" fmla="*/ 121476 h 150195"/>
              <a:gd name="connsiteX38" fmla="*/ 113869 w 150128"/>
              <a:gd name="connsiteY38" fmla="*/ 119477 h 150195"/>
              <a:gd name="connsiteX39" fmla="*/ 122920 w 150128"/>
              <a:gd name="connsiteY39" fmla="*/ 128401 h 150195"/>
              <a:gd name="connsiteX40" fmla="*/ 129281 w 150128"/>
              <a:gd name="connsiteY40" fmla="*/ 122015 h 150195"/>
              <a:gd name="connsiteX41" fmla="*/ 120231 w 150128"/>
              <a:gd name="connsiteY41" fmla="*/ 113097 h 150195"/>
              <a:gd name="connsiteX42" fmla="*/ 122238 w 150128"/>
              <a:gd name="connsiteY42" fmla="*/ 110048 h 150195"/>
              <a:gd name="connsiteX43" fmla="*/ 128245 w 150128"/>
              <a:gd name="connsiteY43" fmla="*/ 95393 h 150195"/>
              <a:gd name="connsiteX44" fmla="*/ 128951 w 150128"/>
              <a:gd name="connsiteY44" fmla="*/ 91835 h 150195"/>
              <a:gd name="connsiteX45" fmla="*/ 141237 w 150128"/>
              <a:gd name="connsiteY45" fmla="*/ 91759 h 150195"/>
              <a:gd name="connsiteX46" fmla="*/ 141237 w 150128"/>
              <a:gd name="connsiteY46" fmla="*/ 82795 h 150195"/>
              <a:gd name="connsiteX47" fmla="*/ 128882 w 150128"/>
              <a:gd name="connsiteY47" fmla="*/ 82870 h 150195"/>
              <a:gd name="connsiteX48" fmla="*/ 128138 w 150128"/>
              <a:gd name="connsiteY48" fmla="*/ 79312 h 150195"/>
              <a:gd name="connsiteX49" fmla="*/ 121988 w 150128"/>
              <a:gd name="connsiteY49" fmla="*/ 64761 h 150195"/>
              <a:gd name="connsiteX50" fmla="*/ 119931 w 150128"/>
              <a:gd name="connsiteY50" fmla="*/ 61724 h 150195"/>
              <a:gd name="connsiteX51" fmla="*/ 128480 w 150128"/>
              <a:gd name="connsiteY51" fmla="*/ 53154 h 150195"/>
              <a:gd name="connsiteX52" fmla="*/ 122051 w 150128"/>
              <a:gd name="connsiteY52" fmla="*/ 46822 h 150195"/>
              <a:gd name="connsiteX53" fmla="*/ 113515 w 150128"/>
              <a:gd name="connsiteY53" fmla="*/ 55387 h 150195"/>
              <a:gd name="connsiteX54" fmla="*/ 110489 w 150128"/>
              <a:gd name="connsiteY54" fmla="*/ 53415 h 150195"/>
              <a:gd name="connsiteX55" fmla="*/ 95755 w 150128"/>
              <a:gd name="connsiteY55" fmla="*/ 47437 h 150195"/>
              <a:gd name="connsiteX56" fmla="*/ 92145 w 150128"/>
              <a:gd name="connsiteY56" fmla="*/ 46729 h 150195"/>
              <a:gd name="connsiteX57" fmla="*/ 92215 w 150128"/>
              <a:gd name="connsiteY57" fmla="*/ 34501 h 150195"/>
              <a:gd name="connsiteX58" fmla="*/ 74163 w 150128"/>
              <a:gd name="connsiteY58" fmla="*/ 25611 h 150195"/>
              <a:gd name="connsiteX59" fmla="*/ 101157 w 150128"/>
              <a:gd name="connsiteY59" fmla="*/ 25611 h 150195"/>
              <a:gd name="connsiteX60" fmla="*/ 101076 w 150128"/>
              <a:gd name="connsiteY60" fmla="*/ 39575 h 150195"/>
              <a:gd name="connsiteX61" fmla="*/ 112211 w 150128"/>
              <a:gd name="connsiteY61" fmla="*/ 44101 h 150195"/>
              <a:gd name="connsiteX62" fmla="*/ 121993 w 150128"/>
              <a:gd name="connsiteY62" fmla="*/ 34286 h 150195"/>
              <a:gd name="connsiteX63" fmla="*/ 141092 w 150128"/>
              <a:gd name="connsiteY63" fmla="*/ 53099 h 150195"/>
              <a:gd name="connsiteX64" fmla="*/ 131297 w 150128"/>
              <a:gd name="connsiteY64" fmla="*/ 62918 h 150195"/>
              <a:gd name="connsiteX65" fmla="*/ 135952 w 150128"/>
              <a:gd name="connsiteY65" fmla="*/ 73937 h 150195"/>
              <a:gd name="connsiteX66" fmla="*/ 150128 w 150128"/>
              <a:gd name="connsiteY66" fmla="*/ 73850 h 150195"/>
              <a:gd name="connsiteX67" fmla="*/ 150128 w 150128"/>
              <a:gd name="connsiteY67" fmla="*/ 100595 h 150195"/>
              <a:gd name="connsiteX68" fmla="*/ 136109 w 150128"/>
              <a:gd name="connsiteY68" fmla="*/ 100681 h 150195"/>
              <a:gd name="connsiteX69" fmla="*/ 131563 w 150128"/>
              <a:gd name="connsiteY69" fmla="*/ 111781 h 150195"/>
              <a:gd name="connsiteX70" fmla="*/ 141889 w 150128"/>
              <a:gd name="connsiteY70" fmla="*/ 121957 h 150195"/>
              <a:gd name="connsiteX71" fmla="*/ 122978 w 150128"/>
              <a:gd name="connsiteY71" fmla="*/ 140941 h 150195"/>
              <a:gd name="connsiteX72" fmla="*/ 112674 w 150128"/>
              <a:gd name="connsiteY72" fmla="*/ 130781 h 150195"/>
              <a:gd name="connsiteX73" fmla="*/ 101531 w 150128"/>
              <a:gd name="connsiteY73" fmla="*/ 135443 h 150195"/>
              <a:gd name="connsiteX74" fmla="*/ 101531 w 150128"/>
              <a:gd name="connsiteY74" fmla="*/ 150184 h 150195"/>
              <a:gd name="connsiteX75" fmla="*/ 74692 w 150128"/>
              <a:gd name="connsiteY75" fmla="*/ 150146 h 150195"/>
              <a:gd name="connsiteX76" fmla="*/ 74685 w 150128"/>
              <a:gd name="connsiteY76" fmla="*/ 135577 h 150195"/>
              <a:gd name="connsiteX77" fmla="*/ 63505 w 150128"/>
              <a:gd name="connsiteY77" fmla="*/ 131033 h 150195"/>
              <a:gd name="connsiteX78" fmla="*/ 53192 w 150128"/>
              <a:gd name="connsiteY78" fmla="*/ 141297 h 150195"/>
              <a:gd name="connsiteX79" fmla="*/ 34083 w 150128"/>
              <a:gd name="connsiteY79" fmla="*/ 122517 h 150195"/>
              <a:gd name="connsiteX80" fmla="*/ 44433 w 150128"/>
              <a:gd name="connsiteY80" fmla="*/ 112207 h 150195"/>
              <a:gd name="connsiteX81" fmla="*/ 39782 w 150128"/>
              <a:gd name="connsiteY81" fmla="*/ 101191 h 150195"/>
              <a:gd name="connsiteX82" fmla="*/ 25316 w 150128"/>
              <a:gd name="connsiteY82" fmla="*/ 101243 h 150195"/>
              <a:gd name="connsiteX83" fmla="*/ 25316 w 150128"/>
              <a:gd name="connsiteY83" fmla="*/ 74472 h 150195"/>
              <a:gd name="connsiteX84" fmla="*/ 39632 w 150128"/>
              <a:gd name="connsiteY84" fmla="*/ 74447 h 150195"/>
              <a:gd name="connsiteX85" fmla="*/ 44173 w 150128"/>
              <a:gd name="connsiteY85" fmla="*/ 63367 h 150195"/>
              <a:gd name="connsiteX86" fmla="*/ 34067 w 150128"/>
              <a:gd name="connsiteY86" fmla="*/ 53383 h 150195"/>
              <a:gd name="connsiteX87" fmla="*/ 52965 w 150128"/>
              <a:gd name="connsiteY87" fmla="*/ 34375 h 150195"/>
              <a:gd name="connsiteX88" fmla="*/ 63072 w 150128"/>
              <a:gd name="connsiteY88" fmla="*/ 44360 h 150195"/>
              <a:gd name="connsiteX89" fmla="*/ 74199 w 150128"/>
              <a:gd name="connsiteY89" fmla="*/ 39707 h 150195"/>
              <a:gd name="connsiteX90" fmla="*/ 48870 w 150128"/>
              <a:gd name="connsiteY90" fmla="*/ 0 h 150195"/>
              <a:gd name="connsiteX91" fmla="*/ 75841 w 150128"/>
              <a:gd name="connsiteY91" fmla="*/ 0 h 150195"/>
              <a:gd name="connsiteX92" fmla="*/ 75760 w 150128"/>
              <a:gd name="connsiteY92" fmla="*/ 13965 h 150195"/>
              <a:gd name="connsiteX93" fmla="*/ 90811 w 150128"/>
              <a:gd name="connsiteY93" fmla="*/ 21118 h 150195"/>
              <a:gd name="connsiteX94" fmla="*/ 70439 w 150128"/>
              <a:gd name="connsiteY94" fmla="*/ 21118 h 150195"/>
              <a:gd name="connsiteX95" fmla="*/ 66829 w 150128"/>
              <a:gd name="connsiteY95" fmla="*/ 21118 h 150195"/>
              <a:gd name="connsiteX96" fmla="*/ 66899 w 150128"/>
              <a:gd name="connsiteY96" fmla="*/ 8890 h 150195"/>
              <a:gd name="connsiteX97" fmla="*/ 57760 w 150128"/>
              <a:gd name="connsiteY97" fmla="*/ 8890 h 150195"/>
              <a:gd name="connsiteX98" fmla="*/ 57791 w 150128"/>
              <a:gd name="connsiteY98" fmla="*/ 21182 h 150195"/>
              <a:gd name="connsiteX99" fmla="*/ 54241 w 150128"/>
              <a:gd name="connsiteY99" fmla="*/ 21919 h 150195"/>
              <a:gd name="connsiteX100" fmla="*/ 39575 w 150128"/>
              <a:gd name="connsiteY100" fmla="*/ 28055 h 150195"/>
              <a:gd name="connsiteX101" fmla="*/ 36561 w 150128"/>
              <a:gd name="connsiteY101" fmla="*/ 30067 h 150195"/>
              <a:gd name="connsiteX102" fmla="*/ 27705 w 150128"/>
              <a:gd name="connsiteY102" fmla="*/ 21317 h 150195"/>
              <a:gd name="connsiteX103" fmla="*/ 21343 w 150128"/>
              <a:gd name="connsiteY103" fmla="*/ 27716 h 150195"/>
              <a:gd name="connsiteX104" fmla="*/ 30183 w 150128"/>
              <a:gd name="connsiteY104" fmla="*/ 36449 h 150195"/>
              <a:gd name="connsiteX105" fmla="*/ 28178 w 150128"/>
              <a:gd name="connsiteY105" fmla="*/ 39493 h 150195"/>
              <a:gd name="connsiteX106" fmla="*/ 22178 w 150128"/>
              <a:gd name="connsiteY106" fmla="*/ 54136 h 150195"/>
              <a:gd name="connsiteX107" fmla="*/ 21472 w 150128"/>
              <a:gd name="connsiteY107" fmla="*/ 57713 h 150195"/>
              <a:gd name="connsiteX108" fmla="*/ 8890 w 150128"/>
              <a:gd name="connsiteY108" fmla="*/ 57736 h 150195"/>
              <a:gd name="connsiteX109" fmla="*/ 8890 w 150128"/>
              <a:gd name="connsiteY109" fmla="*/ 66710 h 150195"/>
              <a:gd name="connsiteX110" fmla="*/ 21535 w 150128"/>
              <a:gd name="connsiteY110" fmla="*/ 66665 h 150195"/>
              <a:gd name="connsiteX111" fmla="*/ 21535 w 150128"/>
              <a:gd name="connsiteY111" fmla="*/ 89756 h 150195"/>
              <a:gd name="connsiteX112" fmla="*/ 14466 w 150128"/>
              <a:gd name="connsiteY112" fmla="*/ 75580 h 150195"/>
              <a:gd name="connsiteX113" fmla="*/ 0 w 150128"/>
              <a:gd name="connsiteY113" fmla="*/ 75632 h 150195"/>
              <a:gd name="connsiteX114" fmla="*/ 0 w 150128"/>
              <a:gd name="connsiteY114" fmla="*/ 48862 h 150195"/>
              <a:gd name="connsiteX115" fmla="*/ 14316 w 150128"/>
              <a:gd name="connsiteY115" fmla="*/ 48836 h 150195"/>
              <a:gd name="connsiteX116" fmla="*/ 18857 w 150128"/>
              <a:gd name="connsiteY116" fmla="*/ 37756 h 150195"/>
              <a:gd name="connsiteX117" fmla="*/ 8751 w 150128"/>
              <a:gd name="connsiteY117" fmla="*/ 27773 h 150195"/>
              <a:gd name="connsiteX118" fmla="*/ 27649 w 150128"/>
              <a:gd name="connsiteY118" fmla="*/ 8765 h 150195"/>
              <a:gd name="connsiteX119" fmla="*/ 37756 w 150128"/>
              <a:gd name="connsiteY119" fmla="*/ 18750 h 150195"/>
              <a:gd name="connsiteX120" fmla="*/ 48883 w 150128"/>
              <a:gd name="connsiteY120" fmla="*/ 14096 h 150195"/>
              <a:gd name="connsiteX121" fmla="*/ 48870 w 150128"/>
              <a:gd name="connsiteY121" fmla="*/ 0 h 15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50128" h="150195">
                <a:moveTo>
                  <a:pt x="87796" y="76054"/>
                </a:moveTo>
                <a:cubicBezTo>
                  <a:pt x="87796" y="76054"/>
                  <a:pt x="81596" y="76054"/>
                  <a:pt x="76666" y="87185"/>
                </a:cubicBezTo>
                <a:cubicBezTo>
                  <a:pt x="76666" y="87185"/>
                  <a:pt x="76666" y="93384"/>
                  <a:pt x="87796" y="98315"/>
                </a:cubicBezTo>
                <a:cubicBezTo>
                  <a:pt x="87796" y="98315"/>
                  <a:pt x="93995" y="98315"/>
                  <a:pt x="98926" y="87185"/>
                </a:cubicBezTo>
                <a:cubicBezTo>
                  <a:pt x="98926" y="80985"/>
                  <a:pt x="93995" y="76054"/>
                  <a:pt x="87796" y="76054"/>
                </a:cubicBezTo>
                <a:close/>
                <a:moveTo>
                  <a:pt x="87796" y="67164"/>
                </a:moveTo>
                <a:cubicBezTo>
                  <a:pt x="87796" y="67164"/>
                  <a:pt x="98800" y="67164"/>
                  <a:pt x="107816" y="87185"/>
                </a:cubicBezTo>
                <a:cubicBezTo>
                  <a:pt x="107816" y="87185"/>
                  <a:pt x="107816" y="98189"/>
                  <a:pt x="87796" y="107205"/>
                </a:cubicBezTo>
                <a:cubicBezTo>
                  <a:pt x="87796" y="107205"/>
                  <a:pt x="76791" y="107205"/>
                  <a:pt x="67776" y="87185"/>
                </a:cubicBezTo>
                <a:cubicBezTo>
                  <a:pt x="67776" y="76181"/>
                  <a:pt x="76791" y="67164"/>
                  <a:pt x="87796" y="67164"/>
                </a:cubicBezTo>
                <a:close/>
                <a:moveTo>
                  <a:pt x="83076" y="34501"/>
                </a:moveTo>
                <a:lnTo>
                  <a:pt x="83108" y="46793"/>
                </a:lnTo>
                <a:lnTo>
                  <a:pt x="79557" y="47530"/>
                </a:lnTo>
                <a:cubicBezTo>
                  <a:pt x="74395" y="48644"/>
                  <a:pt x="69502" y="50647"/>
                  <a:pt x="64891" y="53666"/>
                </a:cubicBezTo>
                <a:lnTo>
                  <a:pt x="61877" y="55677"/>
                </a:lnTo>
                <a:lnTo>
                  <a:pt x="53021" y="46927"/>
                </a:lnTo>
                <a:lnTo>
                  <a:pt x="46659" y="53326"/>
                </a:lnTo>
                <a:lnTo>
                  <a:pt x="55499" y="62059"/>
                </a:lnTo>
                <a:lnTo>
                  <a:pt x="53494" y="65104"/>
                </a:lnTo>
                <a:cubicBezTo>
                  <a:pt x="50564" y="69554"/>
                  <a:pt x="48524" y="74528"/>
                  <a:pt x="47494" y="79746"/>
                </a:cubicBezTo>
                <a:lnTo>
                  <a:pt x="46788" y="83323"/>
                </a:lnTo>
                <a:lnTo>
                  <a:pt x="34206" y="83347"/>
                </a:lnTo>
                <a:lnTo>
                  <a:pt x="34206" y="92320"/>
                </a:lnTo>
                <a:lnTo>
                  <a:pt x="46851" y="92275"/>
                </a:lnTo>
                <a:lnTo>
                  <a:pt x="47594" y="95822"/>
                </a:lnTo>
                <a:cubicBezTo>
                  <a:pt x="48726" y="100887"/>
                  <a:pt x="50724" y="105817"/>
                  <a:pt x="53746" y="110363"/>
                </a:cubicBezTo>
                <a:lnTo>
                  <a:pt x="55821" y="113411"/>
                </a:lnTo>
                <a:lnTo>
                  <a:pt x="46723" y="122474"/>
                </a:lnTo>
                <a:lnTo>
                  <a:pt x="53153" y="128793"/>
                </a:lnTo>
                <a:lnTo>
                  <a:pt x="62238" y="119750"/>
                </a:lnTo>
                <a:lnTo>
                  <a:pt x="65255" y="121727"/>
                </a:lnTo>
                <a:cubicBezTo>
                  <a:pt x="69716" y="124652"/>
                  <a:pt x="74731" y="126680"/>
                  <a:pt x="79980" y="127705"/>
                </a:cubicBezTo>
                <a:lnTo>
                  <a:pt x="83571" y="128406"/>
                </a:lnTo>
                <a:lnTo>
                  <a:pt x="83577" y="141290"/>
                </a:lnTo>
                <a:cubicBezTo>
                  <a:pt x="87531" y="141296"/>
                  <a:pt x="90197" y="141300"/>
                  <a:pt x="92640" y="141294"/>
                </a:cubicBezTo>
                <a:lnTo>
                  <a:pt x="92640" y="128312"/>
                </a:lnTo>
                <a:lnTo>
                  <a:pt x="96215" y="127599"/>
                </a:lnTo>
                <a:cubicBezTo>
                  <a:pt x="101257" y="126571"/>
                  <a:pt x="106254" y="124486"/>
                  <a:pt x="110861" y="121476"/>
                </a:cubicBezTo>
                <a:lnTo>
                  <a:pt x="113869" y="119477"/>
                </a:lnTo>
                <a:lnTo>
                  <a:pt x="122920" y="128401"/>
                </a:lnTo>
                <a:lnTo>
                  <a:pt x="129281" y="122015"/>
                </a:lnTo>
                <a:lnTo>
                  <a:pt x="120231" y="113097"/>
                </a:lnTo>
                <a:lnTo>
                  <a:pt x="122238" y="110048"/>
                </a:lnTo>
                <a:cubicBezTo>
                  <a:pt x="125174" y="105590"/>
                  <a:pt x="127209" y="100616"/>
                  <a:pt x="128245" y="95393"/>
                </a:cubicBezTo>
                <a:lnTo>
                  <a:pt x="128951" y="91835"/>
                </a:lnTo>
                <a:lnTo>
                  <a:pt x="141237" y="91759"/>
                </a:lnTo>
                <a:lnTo>
                  <a:pt x="141237" y="82795"/>
                </a:lnTo>
                <a:lnTo>
                  <a:pt x="128882" y="82870"/>
                </a:lnTo>
                <a:lnTo>
                  <a:pt x="128138" y="79312"/>
                </a:lnTo>
                <a:cubicBezTo>
                  <a:pt x="127008" y="74241"/>
                  <a:pt x="125006" y="69316"/>
                  <a:pt x="121988" y="64761"/>
                </a:cubicBezTo>
                <a:lnTo>
                  <a:pt x="119931" y="61724"/>
                </a:lnTo>
                <a:lnTo>
                  <a:pt x="128480" y="53154"/>
                </a:lnTo>
                <a:lnTo>
                  <a:pt x="122051" y="46822"/>
                </a:lnTo>
                <a:lnTo>
                  <a:pt x="113515" y="55387"/>
                </a:lnTo>
                <a:lnTo>
                  <a:pt x="110489" y="53415"/>
                </a:lnTo>
                <a:cubicBezTo>
                  <a:pt x="106021" y="50503"/>
                  <a:pt x="100997" y="48466"/>
                  <a:pt x="95755" y="47437"/>
                </a:cubicBezTo>
                <a:lnTo>
                  <a:pt x="92145" y="46729"/>
                </a:lnTo>
                <a:lnTo>
                  <a:pt x="92215" y="34501"/>
                </a:lnTo>
                <a:close/>
                <a:moveTo>
                  <a:pt x="74163" y="25611"/>
                </a:moveTo>
                <a:lnTo>
                  <a:pt x="101157" y="25611"/>
                </a:lnTo>
                <a:lnTo>
                  <a:pt x="101076" y="39575"/>
                </a:lnTo>
                <a:cubicBezTo>
                  <a:pt x="104954" y="40636"/>
                  <a:pt x="108694" y="42156"/>
                  <a:pt x="112211" y="44101"/>
                </a:cubicBezTo>
                <a:lnTo>
                  <a:pt x="121993" y="34286"/>
                </a:lnTo>
                <a:lnTo>
                  <a:pt x="141092" y="53099"/>
                </a:lnTo>
                <a:lnTo>
                  <a:pt x="131297" y="62918"/>
                </a:lnTo>
                <a:cubicBezTo>
                  <a:pt x="133257" y="66363"/>
                  <a:pt x="134813" y="69963"/>
                  <a:pt x="135952" y="73937"/>
                </a:cubicBezTo>
                <a:lnTo>
                  <a:pt x="150128" y="73850"/>
                </a:lnTo>
                <a:lnTo>
                  <a:pt x="150128" y="100595"/>
                </a:lnTo>
                <a:lnTo>
                  <a:pt x="136109" y="100681"/>
                </a:lnTo>
                <a:cubicBezTo>
                  <a:pt x="135044" y="104548"/>
                  <a:pt x="133520" y="108273"/>
                  <a:pt x="131563" y="111781"/>
                </a:cubicBezTo>
                <a:lnTo>
                  <a:pt x="141889" y="121957"/>
                </a:lnTo>
                <a:lnTo>
                  <a:pt x="122978" y="140941"/>
                </a:lnTo>
                <a:lnTo>
                  <a:pt x="112674" y="130781"/>
                </a:lnTo>
                <a:cubicBezTo>
                  <a:pt x="109215" y="132718"/>
                  <a:pt x="105542" y="134312"/>
                  <a:pt x="101531" y="135443"/>
                </a:cubicBezTo>
                <a:lnTo>
                  <a:pt x="101531" y="150184"/>
                </a:lnTo>
                <a:cubicBezTo>
                  <a:pt x="93674" y="150185"/>
                  <a:pt x="83886" y="150226"/>
                  <a:pt x="74692" y="150146"/>
                </a:cubicBezTo>
                <a:lnTo>
                  <a:pt x="74685" y="135577"/>
                </a:lnTo>
                <a:cubicBezTo>
                  <a:pt x="70792" y="134517"/>
                  <a:pt x="67037" y="132994"/>
                  <a:pt x="63505" y="131033"/>
                </a:cubicBezTo>
                <a:lnTo>
                  <a:pt x="53192" y="141297"/>
                </a:lnTo>
                <a:lnTo>
                  <a:pt x="34083" y="122517"/>
                </a:lnTo>
                <a:lnTo>
                  <a:pt x="44433" y="112207"/>
                </a:lnTo>
                <a:cubicBezTo>
                  <a:pt x="42499" y="108785"/>
                  <a:pt x="40920" y="105160"/>
                  <a:pt x="39782" y="101191"/>
                </a:cubicBezTo>
                <a:lnTo>
                  <a:pt x="25316" y="101243"/>
                </a:lnTo>
                <a:lnTo>
                  <a:pt x="25316" y="74472"/>
                </a:lnTo>
                <a:lnTo>
                  <a:pt x="39632" y="74447"/>
                </a:lnTo>
                <a:cubicBezTo>
                  <a:pt x="40696" y="70584"/>
                  <a:pt x="42220" y="66866"/>
                  <a:pt x="44173" y="63367"/>
                </a:cubicBezTo>
                <a:lnTo>
                  <a:pt x="34067" y="53383"/>
                </a:lnTo>
                <a:lnTo>
                  <a:pt x="52965" y="34375"/>
                </a:lnTo>
                <a:lnTo>
                  <a:pt x="63072" y="44360"/>
                </a:lnTo>
                <a:cubicBezTo>
                  <a:pt x="66530" y="42422"/>
                  <a:pt x="70192" y="40840"/>
                  <a:pt x="74199" y="39707"/>
                </a:cubicBezTo>
                <a:close/>
                <a:moveTo>
                  <a:pt x="48870" y="0"/>
                </a:moveTo>
                <a:cubicBezTo>
                  <a:pt x="58078" y="1"/>
                  <a:pt x="65884" y="0"/>
                  <a:pt x="75841" y="0"/>
                </a:cubicBezTo>
                <a:lnTo>
                  <a:pt x="75760" y="13965"/>
                </a:lnTo>
                <a:cubicBezTo>
                  <a:pt x="79239" y="14938"/>
                  <a:pt x="88561" y="18433"/>
                  <a:pt x="90811" y="21118"/>
                </a:cubicBezTo>
                <a:lnTo>
                  <a:pt x="70439" y="21118"/>
                </a:lnTo>
                <a:lnTo>
                  <a:pt x="66829" y="21118"/>
                </a:lnTo>
                <a:lnTo>
                  <a:pt x="66899" y="8890"/>
                </a:lnTo>
                <a:lnTo>
                  <a:pt x="57760" y="8890"/>
                </a:lnTo>
                <a:lnTo>
                  <a:pt x="57791" y="21182"/>
                </a:lnTo>
                <a:lnTo>
                  <a:pt x="54241" y="21919"/>
                </a:lnTo>
                <a:cubicBezTo>
                  <a:pt x="49218" y="22980"/>
                  <a:pt x="44180" y="25017"/>
                  <a:pt x="39575" y="28055"/>
                </a:cubicBezTo>
                <a:lnTo>
                  <a:pt x="36561" y="30067"/>
                </a:lnTo>
                <a:lnTo>
                  <a:pt x="27705" y="21317"/>
                </a:lnTo>
                <a:lnTo>
                  <a:pt x="21343" y="27716"/>
                </a:lnTo>
                <a:lnTo>
                  <a:pt x="30183" y="36449"/>
                </a:lnTo>
                <a:lnTo>
                  <a:pt x="28178" y="39493"/>
                </a:lnTo>
                <a:cubicBezTo>
                  <a:pt x="25248" y="43944"/>
                  <a:pt x="23208" y="48918"/>
                  <a:pt x="22178" y="54136"/>
                </a:cubicBezTo>
                <a:lnTo>
                  <a:pt x="21472" y="57713"/>
                </a:lnTo>
                <a:lnTo>
                  <a:pt x="8890" y="57736"/>
                </a:lnTo>
                <a:lnTo>
                  <a:pt x="8890" y="66710"/>
                </a:lnTo>
                <a:lnTo>
                  <a:pt x="21535" y="66665"/>
                </a:lnTo>
                <a:lnTo>
                  <a:pt x="21535" y="89756"/>
                </a:lnTo>
                <a:cubicBezTo>
                  <a:pt x="18668" y="85540"/>
                  <a:pt x="15789" y="80825"/>
                  <a:pt x="14466" y="75580"/>
                </a:cubicBezTo>
                <a:lnTo>
                  <a:pt x="0" y="75632"/>
                </a:lnTo>
                <a:lnTo>
                  <a:pt x="0" y="48862"/>
                </a:lnTo>
                <a:lnTo>
                  <a:pt x="14316" y="48836"/>
                </a:lnTo>
                <a:cubicBezTo>
                  <a:pt x="15380" y="44974"/>
                  <a:pt x="16905" y="41255"/>
                  <a:pt x="18857" y="37756"/>
                </a:cubicBezTo>
                <a:lnTo>
                  <a:pt x="8751" y="27773"/>
                </a:lnTo>
                <a:lnTo>
                  <a:pt x="27649" y="8765"/>
                </a:lnTo>
                <a:lnTo>
                  <a:pt x="37756" y="18750"/>
                </a:lnTo>
                <a:cubicBezTo>
                  <a:pt x="41214" y="16812"/>
                  <a:pt x="44876" y="15230"/>
                  <a:pt x="48883" y="14096"/>
                </a:cubicBezTo>
                <a:cubicBezTo>
                  <a:pt x="48871" y="9398"/>
                  <a:pt x="48864" y="4699"/>
                  <a:pt x="48870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6" title="1;480;245;98;74;2;2"/>
          <p:cNvSpPr/>
          <p:nvPr/>
        </p:nvSpPr>
        <p:spPr>
          <a:xfrm>
            <a:off x="5473700" y="2641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Send Task</a:t>
            </a:r>
          </a:p>
        </p:txBody>
      </p:sp>
      <p:sp>
        <p:nvSpPr>
          <p:cNvPr id="53" name="i6-1" title="9;440;216.5;10.70661;7.093386;0;2"/>
          <p:cNvSpPr/>
          <p:nvPr/>
        </p:nvSpPr>
        <p:spPr>
          <a:xfrm>
            <a:off x="5520013" y="2704506"/>
            <a:ext cx="135974" cy="90086"/>
          </a:xfrm>
          <a:custGeom>
            <a:avLst/>
            <a:gdLst>
              <a:gd name="connsiteX0" fmla="*/ 169 w 135974"/>
              <a:gd name="connsiteY0" fmla="*/ 14224 h 90086"/>
              <a:gd name="connsiteX1" fmla="*/ 67903 w 135974"/>
              <a:gd name="connsiteY1" fmla="*/ 52155 h 90086"/>
              <a:gd name="connsiteX2" fmla="*/ 135974 w 135974"/>
              <a:gd name="connsiteY2" fmla="*/ 14224 h 90086"/>
              <a:gd name="connsiteX3" fmla="*/ 135974 w 135974"/>
              <a:gd name="connsiteY3" fmla="*/ 90086 h 90086"/>
              <a:gd name="connsiteX4" fmla="*/ 169 w 135974"/>
              <a:gd name="connsiteY4" fmla="*/ 90086 h 90086"/>
              <a:gd name="connsiteX5" fmla="*/ 0 w 135974"/>
              <a:gd name="connsiteY5" fmla="*/ 0 h 90086"/>
              <a:gd name="connsiteX6" fmla="*/ 135805 w 135974"/>
              <a:gd name="connsiteY6" fmla="*/ 0 h 90086"/>
              <a:gd name="connsiteX7" fmla="*/ 67903 w 135974"/>
              <a:gd name="connsiteY7" fmla="*/ 38439 h 9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74" h="90086">
                <a:moveTo>
                  <a:pt x="169" y="14224"/>
                </a:moveTo>
                <a:lnTo>
                  <a:pt x="67903" y="52155"/>
                </a:lnTo>
                <a:lnTo>
                  <a:pt x="135974" y="14224"/>
                </a:lnTo>
                <a:lnTo>
                  <a:pt x="135974" y="90086"/>
                </a:lnTo>
                <a:lnTo>
                  <a:pt x="169" y="90086"/>
                </a:lnTo>
                <a:close/>
                <a:moveTo>
                  <a:pt x="0" y="0"/>
                </a:moveTo>
                <a:lnTo>
                  <a:pt x="135805" y="0"/>
                </a:lnTo>
                <a:lnTo>
                  <a:pt x="67903" y="38439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7" title="1;480;365;98;74;2;2"/>
          <p:cNvSpPr/>
          <p:nvPr/>
        </p:nvSpPr>
        <p:spPr>
          <a:xfrm>
            <a:off x="5473700" y="4165600"/>
            <a:ext cx="1244600" cy="939800"/>
          </a:xfrm>
          <a:prstGeom prst="roundRect">
            <a:avLst>
              <a:gd name="adj" fmla="val 5658"/>
            </a:avLst>
          </a:prstGeom>
          <a:solidFill>
            <a:srgbClr val="323232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0" rIns="50800" bIns="0" rtlCol="0" anchor="ctr"/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Receive Task</a:t>
            </a:r>
          </a:p>
        </p:txBody>
      </p:sp>
      <p:sp>
        <p:nvSpPr>
          <p:cNvPr id="58" name="i7-1" title="9;440;336.5;10.81339;7.133386;0;2"/>
          <p:cNvSpPr/>
          <p:nvPr/>
        </p:nvSpPr>
        <p:spPr>
          <a:xfrm>
            <a:off x="5519334" y="4228252"/>
            <a:ext cx="137330" cy="90594"/>
          </a:xfrm>
          <a:custGeom>
            <a:avLst/>
            <a:gdLst>
              <a:gd name="connsiteX0" fmla="*/ 5927 w 137330"/>
              <a:gd name="connsiteY0" fmla="*/ 7569 h 90594"/>
              <a:gd name="connsiteX1" fmla="*/ 5927 w 137330"/>
              <a:gd name="connsiteY1" fmla="*/ 84667 h 90594"/>
              <a:gd name="connsiteX2" fmla="*/ 131403 w 137330"/>
              <a:gd name="connsiteY2" fmla="*/ 84667 h 90594"/>
              <a:gd name="connsiteX3" fmla="*/ 131403 w 137330"/>
              <a:gd name="connsiteY3" fmla="*/ 7569 h 90594"/>
              <a:gd name="connsiteX4" fmla="*/ 68665 w 137330"/>
              <a:gd name="connsiteY4" fmla="*/ 48844 h 90594"/>
              <a:gd name="connsiteX5" fmla="*/ 14214 w 137330"/>
              <a:gd name="connsiteY5" fmla="*/ 5927 h 90594"/>
              <a:gd name="connsiteX6" fmla="*/ 68665 w 137330"/>
              <a:gd name="connsiteY6" fmla="*/ 41750 h 90594"/>
              <a:gd name="connsiteX7" fmla="*/ 123116 w 137330"/>
              <a:gd name="connsiteY7" fmla="*/ 5927 h 90594"/>
              <a:gd name="connsiteX8" fmla="*/ 0 w 137330"/>
              <a:gd name="connsiteY8" fmla="*/ 0 h 90594"/>
              <a:gd name="connsiteX9" fmla="*/ 137330 w 137330"/>
              <a:gd name="connsiteY9" fmla="*/ 0 h 90594"/>
              <a:gd name="connsiteX10" fmla="*/ 137330 w 137330"/>
              <a:gd name="connsiteY10" fmla="*/ 90594 h 90594"/>
              <a:gd name="connsiteX11" fmla="*/ 0 w 137330"/>
              <a:gd name="connsiteY11" fmla="*/ 90594 h 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330" h="90594">
                <a:moveTo>
                  <a:pt x="5927" y="7569"/>
                </a:moveTo>
                <a:lnTo>
                  <a:pt x="5927" y="84667"/>
                </a:lnTo>
                <a:lnTo>
                  <a:pt x="131403" y="84667"/>
                </a:lnTo>
                <a:lnTo>
                  <a:pt x="131403" y="7569"/>
                </a:lnTo>
                <a:lnTo>
                  <a:pt x="68665" y="48844"/>
                </a:lnTo>
                <a:close/>
                <a:moveTo>
                  <a:pt x="14214" y="5927"/>
                </a:moveTo>
                <a:lnTo>
                  <a:pt x="68665" y="41750"/>
                </a:lnTo>
                <a:lnTo>
                  <a:pt x="123116" y="5927"/>
                </a:lnTo>
                <a:close/>
                <a:moveTo>
                  <a:pt x="0" y="0"/>
                </a:moveTo>
                <a:lnTo>
                  <a:pt x="137330" y="0"/>
                </a:lnTo>
                <a:lnTo>
                  <a:pt x="137330" y="90594"/>
                </a:lnTo>
                <a:lnTo>
                  <a:pt x="0" y="90594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8" title="3;504.5;161;31;31;1;2"/>
          <p:cNvSpPr/>
          <p:nvPr/>
        </p:nvSpPr>
        <p:spPr>
          <a:xfrm>
            <a:off x="6210300" y="18478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8-2" title="3;504.5;161;27;27;1;2"/>
          <p:cNvSpPr/>
          <p:nvPr/>
        </p:nvSpPr>
        <p:spPr>
          <a:xfrm>
            <a:off x="6235700" y="18732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8-1" title="9;504.5;161;18.38268;12.12661;0;2"/>
          <p:cNvSpPr/>
          <p:nvPr/>
        </p:nvSpPr>
        <p:spPr>
          <a:xfrm>
            <a:off x="6290419" y="1967695"/>
            <a:ext cx="233460" cy="154008"/>
          </a:xfrm>
          <a:custGeom>
            <a:avLst/>
            <a:gdLst>
              <a:gd name="connsiteX0" fmla="*/ 10075 w 233460"/>
              <a:gd name="connsiteY0" fmla="*/ 12867 h 154008"/>
              <a:gd name="connsiteX1" fmla="*/ 10075 w 233460"/>
              <a:gd name="connsiteY1" fmla="*/ 143933 h 154008"/>
              <a:gd name="connsiteX2" fmla="*/ 223385 w 233460"/>
              <a:gd name="connsiteY2" fmla="*/ 143933 h 154008"/>
              <a:gd name="connsiteX3" fmla="*/ 223385 w 233460"/>
              <a:gd name="connsiteY3" fmla="*/ 12867 h 154008"/>
              <a:gd name="connsiteX4" fmla="*/ 116730 w 233460"/>
              <a:gd name="connsiteY4" fmla="*/ 83034 h 154008"/>
              <a:gd name="connsiteX5" fmla="*/ 24164 w 233460"/>
              <a:gd name="connsiteY5" fmla="*/ 10075 h 154008"/>
              <a:gd name="connsiteX6" fmla="*/ 116730 w 233460"/>
              <a:gd name="connsiteY6" fmla="*/ 70974 h 154008"/>
              <a:gd name="connsiteX7" fmla="*/ 209296 w 233460"/>
              <a:gd name="connsiteY7" fmla="*/ 10075 h 154008"/>
              <a:gd name="connsiteX8" fmla="*/ 0 w 233460"/>
              <a:gd name="connsiteY8" fmla="*/ 0 h 154008"/>
              <a:gd name="connsiteX9" fmla="*/ 233460 w 233460"/>
              <a:gd name="connsiteY9" fmla="*/ 0 h 154008"/>
              <a:gd name="connsiteX10" fmla="*/ 233460 w 233460"/>
              <a:gd name="connsiteY10" fmla="*/ 154008 h 154008"/>
              <a:gd name="connsiteX11" fmla="*/ 0 w 233460"/>
              <a:gd name="connsiteY11" fmla="*/ 154008 h 1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460" h="154008">
                <a:moveTo>
                  <a:pt x="10075" y="12867"/>
                </a:moveTo>
                <a:lnTo>
                  <a:pt x="10075" y="143933"/>
                </a:lnTo>
                <a:lnTo>
                  <a:pt x="223385" y="143933"/>
                </a:lnTo>
                <a:lnTo>
                  <a:pt x="223385" y="12867"/>
                </a:lnTo>
                <a:lnTo>
                  <a:pt x="116730" y="83034"/>
                </a:lnTo>
                <a:close/>
                <a:moveTo>
                  <a:pt x="24164" y="10075"/>
                </a:moveTo>
                <a:lnTo>
                  <a:pt x="116730" y="70974"/>
                </a:lnTo>
                <a:lnTo>
                  <a:pt x="209296" y="10075"/>
                </a:lnTo>
                <a:close/>
                <a:moveTo>
                  <a:pt x="0" y="0"/>
                </a:moveTo>
                <a:lnTo>
                  <a:pt x="233460" y="0"/>
                </a:lnTo>
                <a:lnTo>
                  <a:pt x="233460" y="154008"/>
                </a:lnTo>
                <a:lnTo>
                  <a:pt x="0" y="154008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160;125;30;30;2;2"/>
          <p:cNvSpPr/>
          <p:nvPr/>
        </p:nvSpPr>
        <p:spPr>
          <a:xfrm>
            <a:off x="1841500" y="1397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9;160;99;60.98583;13.94252;0;2"/>
          <p:cNvSpPr/>
          <p:nvPr/>
        </p:nvSpPr>
        <p:spPr>
          <a:xfrm>
            <a:off x="1644740" y="1168765"/>
            <a:ext cx="77452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Start Event</a:t>
            </a:r>
          </a:p>
        </p:txBody>
      </p:sp>
      <p:sp>
        <p:nvSpPr>
          <p:cNvPr id="4" name="i2" title="3;160;245;30;30;2;2"/>
          <p:cNvSpPr/>
          <p:nvPr/>
        </p:nvSpPr>
        <p:spPr>
          <a:xfrm>
            <a:off x="1841500" y="2921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2-2" title="9;160;219;81.05276;13.94252;0;2"/>
          <p:cNvSpPr/>
          <p:nvPr/>
        </p:nvSpPr>
        <p:spPr>
          <a:xfrm>
            <a:off x="1517315" y="2692765"/>
            <a:ext cx="102937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26" name="i2-1" title="9;160;245;18.38268;12.12661;0;2"/>
          <p:cNvSpPr/>
          <p:nvPr/>
        </p:nvSpPr>
        <p:spPr>
          <a:xfrm>
            <a:off x="1915269" y="3034495"/>
            <a:ext cx="233460" cy="154008"/>
          </a:xfrm>
          <a:custGeom>
            <a:avLst/>
            <a:gdLst>
              <a:gd name="connsiteX0" fmla="*/ 10075 w 233460"/>
              <a:gd name="connsiteY0" fmla="*/ 12867 h 154008"/>
              <a:gd name="connsiteX1" fmla="*/ 10075 w 233460"/>
              <a:gd name="connsiteY1" fmla="*/ 143933 h 154008"/>
              <a:gd name="connsiteX2" fmla="*/ 223385 w 233460"/>
              <a:gd name="connsiteY2" fmla="*/ 143933 h 154008"/>
              <a:gd name="connsiteX3" fmla="*/ 223385 w 233460"/>
              <a:gd name="connsiteY3" fmla="*/ 12867 h 154008"/>
              <a:gd name="connsiteX4" fmla="*/ 116730 w 233460"/>
              <a:gd name="connsiteY4" fmla="*/ 83034 h 154008"/>
              <a:gd name="connsiteX5" fmla="*/ 24164 w 233460"/>
              <a:gd name="connsiteY5" fmla="*/ 10075 h 154008"/>
              <a:gd name="connsiteX6" fmla="*/ 116730 w 233460"/>
              <a:gd name="connsiteY6" fmla="*/ 70974 h 154008"/>
              <a:gd name="connsiteX7" fmla="*/ 209296 w 233460"/>
              <a:gd name="connsiteY7" fmla="*/ 10075 h 154008"/>
              <a:gd name="connsiteX8" fmla="*/ 0 w 233460"/>
              <a:gd name="connsiteY8" fmla="*/ 0 h 154008"/>
              <a:gd name="connsiteX9" fmla="*/ 233460 w 233460"/>
              <a:gd name="connsiteY9" fmla="*/ 0 h 154008"/>
              <a:gd name="connsiteX10" fmla="*/ 233460 w 233460"/>
              <a:gd name="connsiteY10" fmla="*/ 154008 h 154008"/>
              <a:gd name="connsiteX11" fmla="*/ 0 w 233460"/>
              <a:gd name="connsiteY11" fmla="*/ 154008 h 1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460" h="154008">
                <a:moveTo>
                  <a:pt x="10075" y="12867"/>
                </a:moveTo>
                <a:lnTo>
                  <a:pt x="10075" y="143933"/>
                </a:lnTo>
                <a:lnTo>
                  <a:pt x="223385" y="143933"/>
                </a:lnTo>
                <a:lnTo>
                  <a:pt x="223385" y="12867"/>
                </a:lnTo>
                <a:lnTo>
                  <a:pt x="116730" y="83034"/>
                </a:lnTo>
                <a:close/>
                <a:moveTo>
                  <a:pt x="24164" y="10075"/>
                </a:moveTo>
                <a:lnTo>
                  <a:pt x="116730" y="70974"/>
                </a:lnTo>
                <a:lnTo>
                  <a:pt x="209296" y="10075"/>
                </a:lnTo>
                <a:close/>
                <a:moveTo>
                  <a:pt x="0" y="0"/>
                </a:moveTo>
                <a:lnTo>
                  <a:pt x="233460" y="0"/>
                </a:lnTo>
                <a:lnTo>
                  <a:pt x="233460" y="154008"/>
                </a:lnTo>
                <a:lnTo>
                  <a:pt x="0" y="154008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3" title="3;160;365;30;30;2;2"/>
          <p:cNvSpPr/>
          <p:nvPr/>
        </p:nvSpPr>
        <p:spPr>
          <a:xfrm>
            <a:off x="1841500" y="4445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3-2" title="9;160;339;65.74638;13.94252;0;2"/>
          <p:cNvSpPr/>
          <p:nvPr/>
        </p:nvSpPr>
        <p:spPr>
          <a:xfrm>
            <a:off x="1614510" y="4216765"/>
            <a:ext cx="83497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Timer Event</a:t>
            </a:r>
          </a:p>
        </p:txBody>
      </p:sp>
      <p:sp>
        <p:nvSpPr>
          <p:cNvPr id="45" name="i3-1" title="9;160.6;365;21.05386;21.06504;0;2"/>
          <p:cNvSpPr/>
          <p:nvPr/>
        </p:nvSpPr>
        <p:spPr>
          <a:xfrm>
            <a:off x="1900708" y="4501165"/>
            <a:ext cx="267384" cy="267526"/>
          </a:xfrm>
          <a:custGeom>
            <a:avLst/>
            <a:gdLst>
              <a:gd name="connsiteX0" fmla="*/ 133779 w 267384"/>
              <a:gd name="connsiteY0" fmla="*/ 240018 h 267526"/>
              <a:gd name="connsiteX1" fmla="*/ 136742 w 267384"/>
              <a:gd name="connsiteY1" fmla="*/ 242886 h 267526"/>
              <a:gd name="connsiteX2" fmla="*/ 136742 w 267384"/>
              <a:gd name="connsiteY2" fmla="*/ 259794 h 267526"/>
              <a:gd name="connsiteX3" fmla="*/ 130816 w 267384"/>
              <a:gd name="connsiteY3" fmla="*/ 259794 h 267526"/>
              <a:gd name="connsiteX4" fmla="*/ 130816 w 267384"/>
              <a:gd name="connsiteY4" fmla="*/ 242886 h 267526"/>
              <a:gd name="connsiteX5" fmla="*/ 133779 w 267384"/>
              <a:gd name="connsiteY5" fmla="*/ 240018 h 267526"/>
              <a:gd name="connsiteX6" fmla="*/ 81240 w 267384"/>
              <a:gd name="connsiteY6" fmla="*/ 225991 h 267526"/>
              <a:gd name="connsiteX7" fmla="*/ 82291 w 267384"/>
              <a:gd name="connsiteY7" fmla="*/ 229928 h 267526"/>
              <a:gd name="connsiteX8" fmla="*/ 73336 w 267384"/>
              <a:gd name="connsiteY8" fmla="*/ 244430 h 267526"/>
              <a:gd name="connsiteX9" fmla="*/ 68219 w 267384"/>
              <a:gd name="connsiteY9" fmla="*/ 241439 h 267526"/>
              <a:gd name="connsiteX10" fmla="*/ 77173 w 267384"/>
              <a:gd name="connsiteY10" fmla="*/ 226937 h 267526"/>
              <a:gd name="connsiteX11" fmla="*/ 77176 w 267384"/>
              <a:gd name="connsiteY11" fmla="*/ 226935 h 267526"/>
              <a:gd name="connsiteX12" fmla="*/ 81240 w 267384"/>
              <a:gd name="connsiteY12" fmla="*/ 225991 h 267526"/>
              <a:gd name="connsiteX13" fmla="*/ 186955 w 267384"/>
              <a:gd name="connsiteY13" fmla="*/ 225449 h 267526"/>
              <a:gd name="connsiteX14" fmla="*/ 190915 w 267384"/>
              <a:gd name="connsiteY14" fmla="*/ 226452 h 267526"/>
              <a:gd name="connsiteX15" fmla="*/ 199337 w 267384"/>
              <a:gd name="connsiteY15" fmla="*/ 241440 h 267526"/>
              <a:gd name="connsiteX16" fmla="*/ 194220 w 267384"/>
              <a:gd name="connsiteY16" fmla="*/ 244431 h 267526"/>
              <a:gd name="connsiteX17" fmla="*/ 185797 w 267384"/>
              <a:gd name="connsiteY17" fmla="*/ 229444 h 267526"/>
              <a:gd name="connsiteX18" fmla="*/ 185800 w 267384"/>
              <a:gd name="connsiteY18" fmla="*/ 229446 h 267526"/>
              <a:gd name="connsiteX19" fmla="*/ 186955 w 267384"/>
              <a:gd name="connsiteY19" fmla="*/ 225449 h 267526"/>
              <a:gd name="connsiteX20" fmla="*/ 229961 w 267384"/>
              <a:gd name="connsiteY20" fmla="*/ 185980 h 267526"/>
              <a:gd name="connsiteX21" fmla="*/ 244416 w 267384"/>
              <a:gd name="connsiteY21" fmla="*/ 194236 h 267526"/>
              <a:gd name="connsiteX22" fmla="*/ 241425 w 267384"/>
              <a:gd name="connsiteY22" fmla="*/ 199354 h 267526"/>
              <a:gd name="connsiteX23" fmla="*/ 226970 w 267384"/>
              <a:gd name="connsiteY23" fmla="*/ 191098 h 267526"/>
              <a:gd name="connsiteX24" fmla="*/ 226968 w 267384"/>
              <a:gd name="connsiteY24" fmla="*/ 191101 h 267526"/>
              <a:gd name="connsiteX25" fmla="*/ 229961 w 267384"/>
              <a:gd name="connsiteY25" fmla="*/ 185980 h 267526"/>
              <a:gd name="connsiteX26" fmla="*/ 37808 w 267384"/>
              <a:gd name="connsiteY26" fmla="*/ 185489 h 267526"/>
              <a:gd name="connsiteX27" fmla="*/ 40799 w 267384"/>
              <a:gd name="connsiteY27" fmla="*/ 190609 h 267526"/>
              <a:gd name="connsiteX28" fmla="*/ 26131 w 267384"/>
              <a:gd name="connsiteY28" fmla="*/ 199350 h 267526"/>
              <a:gd name="connsiteX29" fmla="*/ 23139 w 267384"/>
              <a:gd name="connsiteY29" fmla="*/ 194232 h 267526"/>
              <a:gd name="connsiteX30" fmla="*/ 37808 w 267384"/>
              <a:gd name="connsiteY30" fmla="*/ 185491 h 267526"/>
              <a:gd name="connsiteX31" fmla="*/ 2960 w 267384"/>
              <a:gd name="connsiteY31" fmla="*/ 133790 h 267526"/>
              <a:gd name="connsiteX32" fmla="*/ 2964 w 267384"/>
              <a:gd name="connsiteY32" fmla="*/ 133790 h 267526"/>
              <a:gd name="connsiteX33" fmla="*/ 2963 w 267384"/>
              <a:gd name="connsiteY33" fmla="*/ 133791 h 267526"/>
              <a:gd name="connsiteX34" fmla="*/ 2960 w 267384"/>
              <a:gd name="connsiteY34" fmla="*/ 133791 h 267526"/>
              <a:gd name="connsiteX35" fmla="*/ 242830 w 267384"/>
              <a:gd name="connsiteY35" fmla="*/ 130830 h 267526"/>
              <a:gd name="connsiteX36" fmla="*/ 259779 w 267384"/>
              <a:gd name="connsiteY36" fmla="*/ 130830 h 267526"/>
              <a:gd name="connsiteX37" fmla="*/ 259779 w 267384"/>
              <a:gd name="connsiteY37" fmla="*/ 136756 h 267526"/>
              <a:gd name="connsiteX38" fmla="*/ 242830 w 267384"/>
              <a:gd name="connsiteY38" fmla="*/ 136756 h 267526"/>
              <a:gd name="connsiteX39" fmla="*/ 242830 w 267384"/>
              <a:gd name="connsiteY39" fmla="*/ 130830 h 267526"/>
              <a:gd name="connsiteX40" fmla="*/ 7778 w 267384"/>
              <a:gd name="connsiteY40" fmla="*/ 130830 h 267526"/>
              <a:gd name="connsiteX41" fmla="*/ 24429 w 267384"/>
              <a:gd name="connsiteY41" fmla="*/ 130830 h 267526"/>
              <a:gd name="connsiteX42" fmla="*/ 24429 w 267384"/>
              <a:gd name="connsiteY42" fmla="*/ 136756 h 267526"/>
              <a:gd name="connsiteX43" fmla="*/ 7778 w 267384"/>
              <a:gd name="connsiteY43" fmla="*/ 136756 h 267526"/>
              <a:gd name="connsiteX44" fmla="*/ 7778 w 267384"/>
              <a:gd name="connsiteY44" fmla="*/ 130830 h 267526"/>
              <a:gd name="connsiteX45" fmla="*/ 132511 w 267384"/>
              <a:gd name="connsiteY45" fmla="*/ 128935 h 267526"/>
              <a:gd name="connsiteX46" fmla="*/ 134798 w 267384"/>
              <a:gd name="connsiteY46" fmla="*/ 132892 h 267526"/>
              <a:gd name="connsiteX47" fmla="*/ 134806 w 267384"/>
              <a:gd name="connsiteY47" fmla="*/ 132894 h 267526"/>
              <a:gd name="connsiteX48" fmla="*/ 132761 w 267384"/>
              <a:gd name="connsiteY48" fmla="*/ 134084 h 267526"/>
              <a:gd name="connsiteX49" fmla="*/ 132511 w 267384"/>
              <a:gd name="connsiteY49" fmla="*/ 134084 h 267526"/>
              <a:gd name="connsiteX50" fmla="*/ 132511 w 267384"/>
              <a:gd name="connsiteY50" fmla="*/ 127764 h 267526"/>
              <a:gd name="connsiteX51" fmla="*/ 132511 w 267384"/>
              <a:gd name="connsiteY51" fmla="*/ 128935 h 267526"/>
              <a:gd name="connsiteX52" fmla="*/ 132082 w 267384"/>
              <a:gd name="connsiteY52" fmla="*/ 128193 h 267526"/>
              <a:gd name="connsiteX53" fmla="*/ 135474 w 267384"/>
              <a:gd name="connsiteY53" fmla="*/ 127244 h 267526"/>
              <a:gd name="connsiteX54" fmla="*/ 141869 w 267384"/>
              <a:gd name="connsiteY54" fmla="*/ 133638 h 267526"/>
              <a:gd name="connsiteX55" fmla="*/ 134460 w 267384"/>
              <a:gd name="connsiteY55" fmla="*/ 141047 h 267526"/>
              <a:gd name="connsiteX56" fmla="*/ 134045 w 267384"/>
              <a:gd name="connsiteY56" fmla="*/ 141047 h 267526"/>
              <a:gd name="connsiteX57" fmla="*/ 126637 w 267384"/>
              <a:gd name="connsiteY57" fmla="*/ 133638 h 267526"/>
              <a:gd name="connsiteX58" fmla="*/ 129913 w 267384"/>
              <a:gd name="connsiteY58" fmla="*/ 130362 h 267526"/>
              <a:gd name="connsiteX59" fmla="*/ 132240 w 267384"/>
              <a:gd name="connsiteY59" fmla="*/ 134387 h 267526"/>
              <a:gd name="connsiteX60" fmla="*/ 132761 w 267384"/>
              <a:gd name="connsiteY60" fmla="*/ 134084 h 267526"/>
              <a:gd name="connsiteX61" fmla="*/ 135474 w 267384"/>
              <a:gd name="connsiteY61" fmla="*/ 134084 h 267526"/>
              <a:gd name="connsiteX62" fmla="*/ 26131 w 267384"/>
              <a:gd name="connsiteY62" fmla="*/ 68237 h 267526"/>
              <a:gd name="connsiteX63" fmla="*/ 41013 w 267384"/>
              <a:gd name="connsiteY63" fmla="*/ 76506 h 267526"/>
              <a:gd name="connsiteX64" fmla="*/ 41013 w 267384"/>
              <a:gd name="connsiteY64" fmla="*/ 76509 h 267526"/>
              <a:gd name="connsiteX65" fmla="*/ 38022 w 267384"/>
              <a:gd name="connsiteY65" fmla="*/ 81624 h 267526"/>
              <a:gd name="connsiteX66" fmla="*/ 23140 w 267384"/>
              <a:gd name="connsiteY66" fmla="*/ 73355 h 267526"/>
              <a:gd name="connsiteX67" fmla="*/ 26131 w 267384"/>
              <a:gd name="connsiteY67" fmla="*/ 68237 h 267526"/>
              <a:gd name="connsiteX68" fmla="*/ 241427 w 267384"/>
              <a:gd name="connsiteY68" fmla="*/ 68236 h 267526"/>
              <a:gd name="connsiteX69" fmla="*/ 244418 w 267384"/>
              <a:gd name="connsiteY69" fmla="*/ 73354 h 267526"/>
              <a:gd name="connsiteX70" fmla="*/ 229749 w 267384"/>
              <a:gd name="connsiteY70" fmla="*/ 82095 h 267526"/>
              <a:gd name="connsiteX71" fmla="*/ 229751 w 267384"/>
              <a:gd name="connsiteY71" fmla="*/ 82098 h 267526"/>
              <a:gd name="connsiteX72" fmla="*/ 226758 w 267384"/>
              <a:gd name="connsiteY72" fmla="*/ 76977 h 267526"/>
              <a:gd name="connsiteX73" fmla="*/ 241427 w 267384"/>
              <a:gd name="connsiteY73" fmla="*/ 68236 h 267526"/>
              <a:gd name="connsiteX74" fmla="*/ 132511 w 267384"/>
              <a:gd name="connsiteY74" fmla="*/ 67515 h 267526"/>
              <a:gd name="connsiteX75" fmla="*/ 135474 w 267384"/>
              <a:gd name="connsiteY75" fmla="*/ 67515 h 267526"/>
              <a:gd name="connsiteX76" fmla="*/ 135474 w 267384"/>
              <a:gd name="connsiteY76" fmla="*/ 127244 h 267526"/>
              <a:gd name="connsiteX77" fmla="*/ 134460 w 267384"/>
              <a:gd name="connsiteY77" fmla="*/ 126230 h 267526"/>
              <a:gd name="connsiteX78" fmla="*/ 134045 w 267384"/>
              <a:gd name="connsiteY78" fmla="*/ 126230 h 267526"/>
              <a:gd name="connsiteX79" fmla="*/ 132511 w 267384"/>
              <a:gd name="connsiteY79" fmla="*/ 127764 h 267526"/>
              <a:gd name="connsiteX80" fmla="*/ 87393 w 267384"/>
              <a:gd name="connsiteY80" fmla="*/ 50866 h 267526"/>
              <a:gd name="connsiteX81" fmla="*/ 90905 w 267384"/>
              <a:gd name="connsiteY81" fmla="*/ 56942 h 267526"/>
              <a:gd name="connsiteX82" fmla="*/ 132082 w 267384"/>
              <a:gd name="connsiteY82" fmla="*/ 128193 h 267526"/>
              <a:gd name="connsiteX83" fmla="*/ 129913 w 267384"/>
              <a:gd name="connsiteY83" fmla="*/ 130362 h 267526"/>
              <a:gd name="connsiteX84" fmla="*/ 128728 w 267384"/>
              <a:gd name="connsiteY84" fmla="*/ 128311 h 267526"/>
              <a:gd name="connsiteX85" fmla="*/ 84835 w 267384"/>
              <a:gd name="connsiteY85" fmla="*/ 52361 h 267526"/>
              <a:gd name="connsiteX86" fmla="*/ 87393 w 267384"/>
              <a:gd name="connsiteY86" fmla="*/ 50866 h 267526"/>
              <a:gd name="connsiteX87" fmla="*/ 69369 w 267384"/>
              <a:gd name="connsiteY87" fmla="*/ 22152 h 267526"/>
              <a:gd name="connsiteX88" fmla="*/ 73338 w 267384"/>
              <a:gd name="connsiteY88" fmla="*/ 23155 h 267526"/>
              <a:gd name="connsiteX89" fmla="*/ 81441 w 267384"/>
              <a:gd name="connsiteY89" fmla="*/ 37504 h 267526"/>
              <a:gd name="connsiteX90" fmla="*/ 81437 w 267384"/>
              <a:gd name="connsiteY90" fmla="*/ 37504 h 267526"/>
              <a:gd name="connsiteX91" fmla="*/ 76323 w 267384"/>
              <a:gd name="connsiteY91" fmla="*/ 40495 h 267526"/>
              <a:gd name="connsiteX92" fmla="*/ 68220 w 267384"/>
              <a:gd name="connsiteY92" fmla="*/ 26146 h 267526"/>
              <a:gd name="connsiteX93" fmla="*/ 69369 w 267384"/>
              <a:gd name="connsiteY93" fmla="*/ 22152 h 267526"/>
              <a:gd name="connsiteX94" fmla="*/ 198139 w 267384"/>
              <a:gd name="connsiteY94" fmla="*/ 22127 h 267526"/>
              <a:gd name="connsiteX95" fmla="*/ 199336 w 267384"/>
              <a:gd name="connsiteY95" fmla="*/ 26145 h 267526"/>
              <a:gd name="connsiteX96" fmla="*/ 191339 w 267384"/>
              <a:gd name="connsiteY96" fmla="*/ 40967 h 267526"/>
              <a:gd name="connsiteX97" fmla="*/ 191342 w 267384"/>
              <a:gd name="connsiteY97" fmla="*/ 40967 h 267526"/>
              <a:gd name="connsiteX98" fmla="*/ 186221 w 267384"/>
              <a:gd name="connsiteY98" fmla="*/ 37976 h 267526"/>
              <a:gd name="connsiteX99" fmla="*/ 194218 w 267384"/>
              <a:gd name="connsiteY99" fmla="*/ 23154 h 267526"/>
              <a:gd name="connsiteX100" fmla="*/ 198139 w 267384"/>
              <a:gd name="connsiteY100" fmla="*/ 22127 h 267526"/>
              <a:gd name="connsiteX101" fmla="*/ 133779 w 267384"/>
              <a:gd name="connsiteY101" fmla="*/ 4926 h 267526"/>
              <a:gd name="connsiteX102" fmla="*/ 136742 w 267384"/>
              <a:gd name="connsiteY102" fmla="*/ 7793 h 267526"/>
              <a:gd name="connsiteX103" fmla="*/ 136742 w 267384"/>
              <a:gd name="connsiteY103" fmla="*/ 24484 h 267526"/>
              <a:gd name="connsiteX104" fmla="*/ 130816 w 267384"/>
              <a:gd name="connsiteY104" fmla="*/ 24484 h 267526"/>
              <a:gd name="connsiteX105" fmla="*/ 130816 w 267384"/>
              <a:gd name="connsiteY105" fmla="*/ 7793 h 267526"/>
              <a:gd name="connsiteX106" fmla="*/ 133779 w 267384"/>
              <a:gd name="connsiteY106" fmla="*/ 4926 h 267526"/>
              <a:gd name="connsiteX107" fmla="*/ 137120 w 267384"/>
              <a:gd name="connsiteY107" fmla="*/ 49 h 267526"/>
              <a:gd name="connsiteX108" fmla="*/ 257870 w 267384"/>
              <a:gd name="connsiteY108" fmla="*/ 83692 h 267526"/>
              <a:gd name="connsiteX109" fmla="*/ 227295 w 267384"/>
              <a:gd name="connsiteY109" fmla="*/ 229500 h 267526"/>
              <a:gd name="connsiteX110" fmla="*/ 159470 w 267384"/>
              <a:gd name="connsiteY110" fmla="*/ 265108 h 267526"/>
              <a:gd name="connsiteX111" fmla="*/ 81149 w 267384"/>
              <a:gd name="connsiteY111" fmla="*/ 256827 h 267526"/>
              <a:gd name="connsiteX112" fmla="*/ 22672 w 267384"/>
              <a:gd name="connsiteY112" fmla="*/ 208373 h 267526"/>
              <a:gd name="connsiteX113" fmla="*/ 0 w 267384"/>
              <a:gd name="connsiteY113" fmla="*/ 133791 h 267526"/>
              <a:gd name="connsiteX114" fmla="*/ 2960 w 267384"/>
              <a:gd name="connsiteY114" fmla="*/ 133791 h 267526"/>
              <a:gd name="connsiteX115" fmla="*/ 2960 w 267384"/>
              <a:gd name="connsiteY115" fmla="*/ 133793 h 267526"/>
              <a:gd name="connsiteX116" fmla="*/ 2963 w 267384"/>
              <a:gd name="connsiteY116" fmla="*/ 133791 h 267526"/>
              <a:gd name="connsiteX117" fmla="*/ 2963 w 267384"/>
              <a:gd name="connsiteY117" fmla="*/ 133791 h 267526"/>
              <a:gd name="connsiteX118" fmla="*/ 4486 w 267384"/>
              <a:gd name="connsiteY118" fmla="*/ 153912 h 267526"/>
              <a:gd name="connsiteX119" fmla="*/ 107296 w 267384"/>
              <a:gd name="connsiteY119" fmla="*/ 261938 h 267526"/>
              <a:gd name="connsiteX120" fmla="*/ 187792 w 267384"/>
              <a:gd name="connsiteY120" fmla="*/ 253004 h 267526"/>
              <a:gd name="connsiteX121" fmla="*/ 245684 w 267384"/>
              <a:gd name="connsiteY121" fmla="*/ 201631 h 267526"/>
              <a:gd name="connsiteX122" fmla="*/ 234653 w 267384"/>
              <a:gd name="connsiteY122" fmla="*/ 50436 h 267526"/>
              <a:gd name="connsiteX123" fmla="*/ 169602 w 267384"/>
              <a:gd name="connsiteY123" fmla="*/ 7929 h 267526"/>
              <a:gd name="connsiteX124" fmla="*/ 88893 w 267384"/>
              <a:gd name="connsiteY124" fmla="*/ 10857 h 267526"/>
              <a:gd name="connsiteX125" fmla="*/ 26995 w 267384"/>
              <a:gd name="connsiteY125" fmla="*/ 58145 h 267526"/>
              <a:gd name="connsiteX126" fmla="*/ 9162 w 267384"/>
              <a:gd name="connsiteY126" fmla="*/ 94120 h 267526"/>
              <a:gd name="connsiteX127" fmla="*/ 2960 w 267384"/>
              <a:gd name="connsiteY127" fmla="*/ 133790 h 267526"/>
              <a:gd name="connsiteX128" fmla="*/ 1 w 267384"/>
              <a:gd name="connsiteY128" fmla="*/ 133790 h 267526"/>
              <a:gd name="connsiteX129" fmla="*/ 12014 w 267384"/>
              <a:gd name="connsiteY129" fmla="*/ 78281 h 267526"/>
              <a:gd name="connsiteX130" fmla="*/ 137120 w 267384"/>
              <a:gd name="connsiteY130" fmla="*/ 49 h 26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67384" h="267526">
                <a:moveTo>
                  <a:pt x="133779" y="240018"/>
                </a:moveTo>
                <a:cubicBezTo>
                  <a:pt x="135261" y="240018"/>
                  <a:pt x="136742" y="240974"/>
                  <a:pt x="136742" y="242886"/>
                </a:cubicBezTo>
                <a:lnTo>
                  <a:pt x="136742" y="259794"/>
                </a:lnTo>
                <a:cubicBezTo>
                  <a:pt x="136742" y="263616"/>
                  <a:pt x="130816" y="263616"/>
                  <a:pt x="130816" y="259794"/>
                </a:cubicBezTo>
                <a:lnTo>
                  <a:pt x="130816" y="242886"/>
                </a:lnTo>
                <a:cubicBezTo>
                  <a:pt x="130816" y="240974"/>
                  <a:pt x="132298" y="240018"/>
                  <a:pt x="133779" y="240018"/>
                </a:cubicBezTo>
                <a:close/>
                <a:moveTo>
                  <a:pt x="81240" y="225991"/>
                </a:moveTo>
                <a:cubicBezTo>
                  <a:pt x="82520" y="226737"/>
                  <a:pt x="83298" y="228295"/>
                  <a:pt x="82291" y="229928"/>
                </a:cubicBezTo>
                <a:cubicBezTo>
                  <a:pt x="79306" y="234762"/>
                  <a:pt x="76321" y="239597"/>
                  <a:pt x="73336" y="244430"/>
                </a:cubicBezTo>
                <a:cubicBezTo>
                  <a:pt x="71333" y="247675"/>
                  <a:pt x="66205" y="244701"/>
                  <a:pt x="68219" y="241439"/>
                </a:cubicBezTo>
                <a:cubicBezTo>
                  <a:pt x="71203" y="236605"/>
                  <a:pt x="74189" y="231770"/>
                  <a:pt x="77173" y="226937"/>
                </a:cubicBezTo>
                <a:lnTo>
                  <a:pt x="77176" y="226935"/>
                </a:lnTo>
                <a:cubicBezTo>
                  <a:pt x="78177" y="225314"/>
                  <a:pt x="79960" y="225246"/>
                  <a:pt x="81240" y="225991"/>
                </a:cubicBezTo>
                <a:close/>
                <a:moveTo>
                  <a:pt x="186955" y="225449"/>
                </a:moveTo>
                <a:cubicBezTo>
                  <a:pt x="188235" y="224702"/>
                  <a:pt x="189982" y="224787"/>
                  <a:pt x="190915" y="226452"/>
                </a:cubicBezTo>
                <a:cubicBezTo>
                  <a:pt x="193722" y="231449"/>
                  <a:pt x="196530" y="236444"/>
                  <a:pt x="199337" y="241440"/>
                </a:cubicBezTo>
                <a:cubicBezTo>
                  <a:pt x="201212" y="244775"/>
                  <a:pt x="196092" y="247762"/>
                  <a:pt x="194220" y="244431"/>
                </a:cubicBezTo>
                <a:cubicBezTo>
                  <a:pt x="191412" y="239435"/>
                  <a:pt x="188605" y="234440"/>
                  <a:pt x="185797" y="229444"/>
                </a:cubicBezTo>
                <a:lnTo>
                  <a:pt x="185800" y="229446"/>
                </a:lnTo>
                <a:cubicBezTo>
                  <a:pt x="184864" y="227778"/>
                  <a:pt x="185676" y="226197"/>
                  <a:pt x="186955" y="225449"/>
                </a:cubicBezTo>
                <a:close/>
                <a:moveTo>
                  <a:pt x="229961" y="185980"/>
                </a:moveTo>
                <a:cubicBezTo>
                  <a:pt x="234779" y="188733"/>
                  <a:pt x="239598" y="191484"/>
                  <a:pt x="244416" y="194236"/>
                </a:cubicBezTo>
                <a:cubicBezTo>
                  <a:pt x="247734" y="196131"/>
                  <a:pt x="244749" y="201252"/>
                  <a:pt x="241425" y="199354"/>
                </a:cubicBezTo>
                <a:cubicBezTo>
                  <a:pt x="236607" y="196602"/>
                  <a:pt x="231788" y="193851"/>
                  <a:pt x="226970" y="191098"/>
                </a:cubicBezTo>
                <a:lnTo>
                  <a:pt x="226968" y="191101"/>
                </a:lnTo>
                <a:cubicBezTo>
                  <a:pt x="223649" y="189205"/>
                  <a:pt x="226636" y="184084"/>
                  <a:pt x="229961" y="185980"/>
                </a:cubicBezTo>
                <a:close/>
                <a:moveTo>
                  <a:pt x="37808" y="185489"/>
                </a:moveTo>
                <a:cubicBezTo>
                  <a:pt x="41099" y="183527"/>
                  <a:pt x="44078" y="188654"/>
                  <a:pt x="40799" y="190609"/>
                </a:cubicBezTo>
                <a:lnTo>
                  <a:pt x="26131" y="199350"/>
                </a:lnTo>
                <a:cubicBezTo>
                  <a:pt x="22840" y="201311"/>
                  <a:pt x="19860" y="196186"/>
                  <a:pt x="23139" y="194232"/>
                </a:cubicBezTo>
                <a:lnTo>
                  <a:pt x="37808" y="185491"/>
                </a:lnTo>
                <a:close/>
                <a:moveTo>
                  <a:pt x="2960" y="133790"/>
                </a:moveTo>
                <a:lnTo>
                  <a:pt x="2964" y="133790"/>
                </a:lnTo>
                <a:lnTo>
                  <a:pt x="2963" y="133791"/>
                </a:lnTo>
                <a:lnTo>
                  <a:pt x="2960" y="133791"/>
                </a:lnTo>
                <a:close/>
                <a:moveTo>
                  <a:pt x="242830" y="130830"/>
                </a:moveTo>
                <a:lnTo>
                  <a:pt x="259779" y="130830"/>
                </a:lnTo>
                <a:cubicBezTo>
                  <a:pt x="263600" y="130830"/>
                  <a:pt x="263600" y="136756"/>
                  <a:pt x="259779" y="136756"/>
                </a:cubicBezTo>
                <a:lnTo>
                  <a:pt x="242830" y="136756"/>
                </a:lnTo>
                <a:cubicBezTo>
                  <a:pt x="239007" y="136756"/>
                  <a:pt x="239007" y="130830"/>
                  <a:pt x="242830" y="130830"/>
                </a:cubicBezTo>
                <a:close/>
                <a:moveTo>
                  <a:pt x="7778" y="130830"/>
                </a:moveTo>
                <a:lnTo>
                  <a:pt x="24429" y="130830"/>
                </a:lnTo>
                <a:cubicBezTo>
                  <a:pt x="28250" y="130830"/>
                  <a:pt x="28250" y="136756"/>
                  <a:pt x="24429" y="136756"/>
                </a:cubicBezTo>
                <a:lnTo>
                  <a:pt x="7778" y="136756"/>
                </a:lnTo>
                <a:cubicBezTo>
                  <a:pt x="3956" y="136756"/>
                  <a:pt x="3956" y="130830"/>
                  <a:pt x="7778" y="130830"/>
                </a:cubicBezTo>
                <a:close/>
                <a:moveTo>
                  <a:pt x="132511" y="128935"/>
                </a:moveTo>
                <a:lnTo>
                  <a:pt x="134798" y="132892"/>
                </a:lnTo>
                <a:lnTo>
                  <a:pt x="134806" y="132894"/>
                </a:lnTo>
                <a:lnTo>
                  <a:pt x="132761" y="134084"/>
                </a:lnTo>
                <a:lnTo>
                  <a:pt x="132511" y="134084"/>
                </a:lnTo>
                <a:close/>
                <a:moveTo>
                  <a:pt x="132511" y="127764"/>
                </a:moveTo>
                <a:lnTo>
                  <a:pt x="132511" y="128935"/>
                </a:lnTo>
                <a:lnTo>
                  <a:pt x="132082" y="128193"/>
                </a:lnTo>
                <a:close/>
                <a:moveTo>
                  <a:pt x="135474" y="127244"/>
                </a:moveTo>
                <a:lnTo>
                  <a:pt x="141869" y="133638"/>
                </a:lnTo>
                <a:cubicBezTo>
                  <a:pt x="141869" y="137677"/>
                  <a:pt x="138499" y="141047"/>
                  <a:pt x="134460" y="141047"/>
                </a:cubicBezTo>
                <a:lnTo>
                  <a:pt x="134045" y="141047"/>
                </a:lnTo>
                <a:cubicBezTo>
                  <a:pt x="134045" y="141047"/>
                  <a:pt x="130007" y="141047"/>
                  <a:pt x="126637" y="133638"/>
                </a:cubicBezTo>
                <a:lnTo>
                  <a:pt x="129913" y="130362"/>
                </a:lnTo>
                <a:lnTo>
                  <a:pt x="132240" y="134387"/>
                </a:lnTo>
                <a:lnTo>
                  <a:pt x="132761" y="134084"/>
                </a:lnTo>
                <a:lnTo>
                  <a:pt x="135474" y="134084"/>
                </a:lnTo>
                <a:close/>
                <a:moveTo>
                  <a:pt x="26131" y="68237"/>
                </a:moveTo>
                <a:cubicBezTo>
                  <a:pt x="31092" y="70994"/>
                  <a:pt x="36052" y="73750"/>
                  <a:pt x="41013" y="76506"/>
                </a:cubicBezTo>
                <a:lnTo>
                  <a:pt x="41013" y="76509"/>
                </a:lnTo>
                <a:cubicBezTo>
                  <a:pt x="44353" y="78364"/>
                  <a:pt x="41365" y="83479"/>
                  <a:pt x="38022" y="81624"/>
                </a:cubicBezTo>
                <a:cubicBezTo>
                  <a:pt x="33061" y="78867"/>
                  <a:pt x="28100" y="76111"/>
                  <a:pt x="23140" y="73355"/>
                </a:cubicBezTo>
                <a:cubicBezTo>
                  <a:pt x="19799" y="71499"/>
                  <a:pt x="22787" y="66379"/>
                  <a:pt x="26131" y="68237"/>
                </a:cubicBezTo>
                <a:close/>
                <a:moveTo>
                  <a:pt x="241427" y="68236"/>
                </a:moveTo>
                <a:cubicBezTo>
                  <a:pt x="244718" y="66275"/>
                  <a:pt x="247697" y="71399"/>
                  <a:pt x="244418" y="73354"/>
                </a:cubicBezTo>
                <a:cubicBezTo>
                  <a:pt x="239528" y="76267"/>
                  <a:pt x="234639" y="79181"/>
                  <a:pt x="229749" y="82095"/>
                </a:cubicBezTo>
                <a:lnTo>
                  <a:pt x="229751" y="82098"/>
                </a:lnTo>
                <a:cubicBezTo>
                  <a:pt x="226456" y="84060"/>
                  <a:pt x="223481" y="78933"/>
                  <a:pt x="226758" y="76977"/>
                </a:cubicBezTo>
                <a:cubicBezTo>
                  <a:pt x="231648" y="74064"/>
                  <a:pt x="236537" y="71150"/>
                  <a:pt x="241427" y="68236"/>
                </a:cubicBezTo>
                <a:close/>
                <a:moveTo>
                  <a:pt x="132511" y="67515"/>
                </a:moveTo>
                <a:cubicBezTo>
                  <a:pt x="132511" y="65604"/>
                  <a:pt x="135474" y="65604"/>
                  <a:pt x="135474" y="67515"/>
                </a:cubicBezTo>
                <a:lnTo>
                  <a:pt x="135474" y="127244"/>
                </a:lnTo>
                <a:lnTo>
                  <a:pt x="134460" y="126230"/>
                </a:lnTo>
                <a:lnTo>
                  <a:pt x="134045" y="126230"/>
                </a:lnTo>
                <a:lnTo>
                  <a:pt x="132511" y="127764"/>
                </a:lnTo>
                <a:close/>
                <a:moveTo>
                  <a:pt x="87393" y="50866"/>
                </a:moveTo>
                <a:cubicBezTo>
                  <a:pt x="88564" y="52892"/>
                  <a:pt x="89734" y="54917"/>
                  <a:pt x="90905" y="56942"/>
                </a:cubicBezTo>
                <a:lnTo>
                  <a:pt x="132082" y="128193"/>
                </a:lnTo>
                <a:lnTo>
                  <a:pt x="129913" y="130362"/>
                </a:lnTo>
                <a:lnTo>
                  <a:pt x="128728" y="128311"/>
                </a:lnTo>
                <a:cubicBezTo>
                  <a:pt x="114097" y="102995"/>
                  <a:pt x="99466" y="77678"/>
                  <a:pt x="84835" y="52361"/>
                </a:cubicBezTo>
                <a:cubicBezTo>
                  <a:pt x="83876" y="50704"/>
                  <a:pt x="86438" y="49212"/>
                  <a:pt x="87393" y="50866"/>
                </a:cubicBezTo>
                <a:close/>
                <a:moveTo>
                  <a:pt x="69369" y="22152"/>
                </a:moveTo>
                <a:cubicBezTo>
                  <a:pt x="70649" y="21405"/>
                  <a:pt x="72398" y="21491"/>
                  <a:pt x="73338" y="23155"/>
                </a:cubicBezTo>
                <a:cubicBezTo>
                  <a:pt x="76039" y="27938"/>
                  <a:pt x="78740" y="32720"/>
                  <a:pt x="81441" y="37504"/>
                </a:cubicBezTo>
                <a:lnTo>
                  <a:pt x="81437" y="37504"/>
                </a:lnTo>
                <a:cubicBezTo>
                  <a:pt x="83316" y="40836"/>
                  <a:pt x="78196" y="43822"/>
                  <a:pt x="76323" y="40495"/>
                </a:cubicBezTo>
                <a:cubicBezTo>
                  <a:pt x="73622" y="35712"/>
                  <a:pt x="70921" y="30929"/>
                  <a:pt x="68220" y="26146"/>
                </a:cubicBezTo>
                <a:cubicBezTo>
                  <a:pt x="67279" y="24479"/>
                  <a:pt x="68089" y="22900"/>
                  <a:pt x="69369" y="22152"/>
                </a:cubicBezTo>
                <a:close/>
                <a:moveTo>
                  <a:pt x="198139" y="22127"/>
                </a:moveTo>
                <a:cubicBezTo>
                  <a:pt x="199418" y="22875"/>
                  <a:pt x="200244" y="24464"/>
                  <a:pt x="199336" y="26145"/>
                </a:cubicBezTo>
                <a:cubicBezTo>
                  <a:pt x="196670" y="31086"/>
                  <a:pt x="194004" y="36026"/>
                  <a:pt x="191339" y="40967"/>
                </a:cubicBezTo>
                <a:lnTo>
                  <a:pt x="191342" y="40967"/>
                </a:lnTo>
                <a:cubicBezTo>
                  <a:pt x="189528" y="44331"/>
                  <a:pt x="184413" y="41339"/>
                  <a:pt x="186221" y="37976"/>
                </a:cubicBezTo>
                <a:cubicBezTo>
                  <a:pt x="188887" y="33035"/>
                  <a:pt x="191553" y="28095"/>
                  <a:pt x="194218" y="23154"/>
                </a:cubicBezTo>
                <a:cubicBezTo>
                  <a:pt x="195126" y="21472"/>
                  <a:pt x="196859" y="21379"/>
                  <a:pt x="198139" y="22127"/>
                </a:cubicBezTo>
                <a:close/>
                <a:moveTo>
                  <a:pt x="133779" y="4926"/>
                </a:moveTo>
                <a:cubicBezTo>
                  <a:pt x="135261" y="4926"/>
                  <a:pt x="136742" y="5882"/>
                  <a:pt x="136742" y="7793"/>
                </a:cubicBezTo>
                <a:lnTo>
                  <a:pt x="136742" y="24484"/>
                </a:lnTo>
                <a:cubicBezTo>
                  <a:pt x="136742" y="28306"/>
                  <a:pt x="130816" y="28306"/>
                  <a:pt x="130816" y="24484"/>
                </a:cubicBezTo>
                <a:lnTo>
                  <a:pt x="130816" y="7793"/>
                </a:lnTo>
                <a:cubicBezTo>
                  <a:pt x="130816" y="5882"/>
                  <a:pt x="132298" y="4926"/>
                  <a:pt x="133779" y="4926"/>
                </a:cubicBezTo>
                <a:close/>
                <a:moveTo>
                  <a:pt x="137120" y="49"/>
                </a:moveTo>
                <a:cubicBezTo>
                  <a:pt x="189868" y="1513"/>
                  <a:pt x="238158" y="34589"/>
                  <a:pt x="257870" y="83692"/>
                </a:cubicBezTo>
                <a:cubicBezTo>
                  <a:pt x="277830" y="133399"/>
                  <a:pt x="265798" y="192102"/>
                  <a:pt x="227295" y="229500"/>
                </a:cubicBezTo>
                <a:cubicBezTo>
                  <a:pt x="208702" y="247561"/>
                  <a:pt x="184987" y="260258"/>
                  <a:pt x="159470" y="265108"/>
                </a:cubicBezTo>
                <a:cubicBezTo>
                  <a:pt x="133231" y="270095"/>
                  <a:pt x="105729" y="267388"/>
                  <a:pt x="81149" y="256827"/>
                </a:cubicBezTo>
                <a:cubicBezTo>
                  <a:pt x="57538" y="246682"/>
                  <a:pt x="36973" y="229753"/>
                  <a:pt x="22672" y="208373"/>
                </a:cubicBezTo>
                <a:cubicBezTo>
                  <a:pt x="7918" y="186316"/>
                  <a:pt x="82" y="160317"/>
                  <a:pt x="0" y="133791"/>
                </a:cubicBezTo>
                <a:lnTo>
                  <a:pt x="2960" y="133791"/>
                </a:lnTo>
                <a:lnTo>
                  <a:pt x="2960" y="133793"/>
                </a:lnTo>
                <a:lnTo>
                  <a:pt x="2963" y="133791"/>
                </a:lnTo>
                <a:lnTo>
                  <a:pt x="2963" y="133791"/>
                </a:lnTo>
                <a:cubicBezTo>
                  <a:pt x="2984" y="140518"/>
                  <a:pt x="3434" y="147263"/>
                  <a:pt x="4486" y="153912"/>
                </a:cubicBezTo>
                <a:cubicBezTo>
                  <a:pt x="12920" y="207122"/>
                  <a:pt x="54299" y="251193"/>
                  <a:pt x="107296" y="261938"/>
                </a:cubicBezTo>
                <a:cubicBezTo>
                  <a:pt x="134189" y="267391"/>
                  <a:pt x="162790" y="264461"/>
                  <a:pt x="187792" y="253004"/>
                </a:cubicBezTo>
                <a:cubicBezTo>
                  <a:pt x="211644" y="242072"/>
                  <a:pt x="232116" y="224141"/>
                  <a:pt x="245684" y="201631"/>
                </a:cubicBezTo>
                <a:cubicBezTo>
                  <a:pt x="274013" y="154633"/>
                  <a:pt x="269927" y="92745"/>
                  <a:pt x="234653" y="50436"/>
                </a:cubicBezTo>
                <a:cubicBezTo>
                  <a:pt x="217781" y="30196"/>
                  <a:pt x="195029" y="15054"/>
                  <a:pt x="169602" y="7929"/>
                </a:cubicBezTo>
                <a:cubicBezTo>
                  <a:pt x="143219" y="536"/>
                  <a:pt x="114655" y="1401"/>
                  <a:pt x="88893" y="10857"/>
                </a:cubicBezTo>
                <a:cubicBezTo>
                  <a:pt x="64131" y="19946"/>
                  <a:pt x="42191" y="36544"/>
                  <a:pt x="26995" y="58145"/>
                </a:cubicBezTo>
                <a:cubicBezTo>
                  <a:pt x="19199" y="69227"/>
                  <a:pt x="13211" y="81366"/>
                  <a:pt x="9162" y="94120"/>
                </a:cubicBezTo>
                <a:lnTo>
                  <a:pt x="2960" y="133790"/>
                </a:lnTo>
                <a:lnTo>
                  <a:pt x="1" y="133790"/>
                </a:lnTo>
                <a:cubicBezTo>
                  <a:pt x="60" y="114689"/>
                  <a:pt x="4046" y="95664"/>
                  <a:pt x="12014" y="78281"/>
                </a:cubicBezTo>
                <a:cubicBezTo>
                  <a:pt x="34097" y="30086"/>
                  <a:pt x="84006" y="-1427"/>
                  <a:pt x="137120" y="4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4" title="3;160;485;30;30;2;2"/>
          <p:cNvSpPr/>
          <p:nvPr/>
        </p:nvSpPr>
        <p:spPr>
          <a:xfrm>
            <a:off x="1841500" y="5969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4-2" title="9;160;459;67.93362;13.94252;0;2"/>
          <p:cNvSpPr/>
          <p:nvPr/>
        </p:nvSpPr>
        <p:spPr>
          <a:xfrm>
            <a:off x="1600621" y="5740765"/>
            <a:ext cx="8627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Signal Event</a:t>
            </a:r>
          </a:p>
        </p:txBody>
      </p:sp>
      <p:sp>
        <p:nvSpPr>
          <p:cNvPr id="30" name="i4-1" title="6;160;484.2;14;14;2;2"/>
          <p:cNvSpPr/>
          <p:nvPr/>
        </p:nvSpPr>
        <p:spPr>
          <a:xfrm>
            <a:off x="1943100" y="6060440"/>
            <a:ext cx="177800" cy="177800"/>
          </a:xfrm>
          <a:prstGeom prst="triangl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5" title="3;320;125;30;30;2;2"/>
          <p:cNvSpPr/>
          <p:nvPr/>
        </p:nvSpPr>
        <p:spPr>
          <a:xfrm>
            <a:off x="3873500" y="1397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5-2" title="9;320;99;74.29835;13.94252;0;2"/>
          <p:cNvSpPr/>
          <p:nvPr/>
        </p:nvSpPr>
        <p:spPr>
          <a:xfrm>
            <a:off x="3592205" y="1168765"/>
            <a:ext cx="94358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33" name="i5-1" title="5;320;124.4;18;18;2;2"/>
          <p:cNvSpPr/>
          <p:nvPr/>
        </p:nvSpPr>
        <p:spPr>
          <a:xfrm>
            <a:off x="3949700" y="1465580"/>
            <a:ext cx="228600" cy="228600"/>
          </a:xfrm>
          <a:prstGeom prst="pentagon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6" title="3;320;245;30;30;2;2"/>
          <p:cNvSpPr/>
          <p:nvPr/>
        </p:nvSpPr>
        <p:spPr>
          <a:xfrm>
            <a:off x="3873500" y="2921000"/>
            <a:ext cx="381000" cy="381000"/>
          </a:xfrm>
          <a:prstGeom prst="ellipse">
            <a:avLst/>
          </a:prstGeom>
          <a:solidFill>
            <a:srgbClr val="73A25D"/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6-2" title="9;320;219;82.32716;13.94252;0;2"/>
          <p:cNvSpPr/>
          <p:nvPr/>
        </p:nvSpPr>
        <p:spPr>
          <a:xfrm>
            <a:off x="3541222" y="2692765"/>
            <a:ext cx="104555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Parallel</a:t>
            </a:r>
          </a:p>
        </p:txBody>
      </p:sp>
      <p:sp>
        <p:nvSpPr>
          <p:cNvPr id="36" name="i6-1" title="4;320;245;19;19;1;2"/>
          <p:cNvSpPr/>
          <p:nvPr/>
        </p:nvSpPr>
        <p:spPr>
          <a:xfrm>
            <a:off x="3943350" y="2990850"/>
            <a:ext cx="241300" cy="241300"/>
          </a:xfrm>
          <a:prstGeom prst="plus">
            <a:avLst>
              <a:gd name="adj" fmla="val 45000"/>
            </a:avLst>
          </a:prstGeom>
          <a:solidFill>
            <a:srgbClr val="FFFFFF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160;125;31;31;1;2"/>
          <p:cNvSpPr/>
          <p:nvPr/>
        </p:nvSpPr>
        <p:spPr>
          <a:xfrm>
            <a:off x="1835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3;160;125;27;27;1;2"/>
          <p:cNvSpPr/>
          <p:nvPr/>
        </p:nvSpPr>
        <p:spPr>
          <a:xfrm>
            <a:off x="1860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1-2" title="9;160;99;91.50291;13.94252;0;2"/>
          <p:cNvSpPr/>
          <p:nvPr/>
        </p:nvSpPr>
        <p:spPr>
          <a:xfrm>
            <a:off x="1450956" y="1168765"/>
            <a:ext cx="116208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Interrupting Event</a:t>
            </a:r>
          </a:p>
        </p:txBody>
      </p:sp>
      <p:sp>
        <p:nvSpPr>
          <p:cNvPr id="5" name="i2" title="3;160;245;31;31;1;2"/>
          <p:cNvSpPr/>
          <p:nvPr/>
        </p:nvSpPr>
        <p:spPr>
          <a:xfrm>
            <a:off x="1835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-2" title="3;160;245;27;27;1;2"/>
          <p:cNvSpPr/>
          <p:nvPr/>
        </p:nvSpPr>
        <p:spPr>
          <a:xfrm>
            <a:off x="1860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2-3" title="9;160;219;81.05276;13.94252;0;2"/>
          <p:cNvSpPr/>
          <p:nvPr/>
        </p:nvSpPr>
        <p:spPr>
          <a:xfrm>
            <a:off x="1517315" y="2692765"/>
            <a:ext cx="102937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62" name="i2-1" title="9;160;245;18.38268;12.12661;0;2"/>
          <p:cNvSpPr/>
          <p:nvPr/>
        </p:nvSpPr>
        <p:spPr>
          <a:xfrm>
            <a:off x="1915269" y="3034495"/>
            <a:ext cx="233460" cy="154008"/>
          </a:xfrm>
          <a:custGeom>
            <a:avLst/>
            <a:gdLst>
              <a:gd name="connsiteX0" fmla="*/ 10075 w 233460"/>
              <a:gd name="connsiteY0" fmla="*/ 12867 h 154008"/>
              <a:gd name="connsiteX1" fmla="*/ 10075 w 233460"/>
              <a:gd name="connsiteY1" fmla="*/ 143933 h 154008"/>
              <a:gd name="connsiteX2" fmla="*/ 223385 w 233460"/>
              <a:gd name="connsiteY2" fmla="*/ 143933 h 154008"/>
              <a:gd name="connsiteX3" fmla="*/ 223385 w 233460"/>
              <a:gd name="connsiteY3" fmla="*/ 12867 h 154008"/>
              <a:gd name="connsiteX4" fmla="*/ 116730 w 233460"/>
              <a:gd name="connsiteY4" fmla="*/ 83034 h 154008"/>
              <a:gd name="connsiteX5" fmla="*/ 24164 w 233460"/>
              <a:gd name="connsiteY5" fmla="*/ 10075 h 154008"/>
              <a:gd name="connsiteX6" fmla="*/ 116730 w 233460"/>
              <a:gd name="connsiteY6" fmla="*/ 70974 h 154008"/>
              <a:gd name="connsiteX7" fmla="*/ 209296 w 233460"/>
              <a:gd name="connsiteY7" fmla="*/ 10075 h 154008"/>
              <a:gd name="connsiteX8" fmla="*/ 0 w 233460"/>
              <a:gd name="connsiteY8" fmla="*/ 0 h 154008"/>
              <a:gd name="connsiteX9" fmla="*/ 233460 w 233460"/>
              <a:gd name="connsiteY9" fmla="*/ 0 h 154008"/>
              <a:gd name="connsiteX10" fmla="*/ 233460 w 233460"/>
              <a:gd name="connsiteY10" fmla="*/ 154008 h 154008"/>
              <a:gd name="connsiteX11" fmla="*/ 0 w 233460"/>
              <a:gd name="connsiteY11" fmla="*/ 154008 h 1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460" h="154008">
                <a:moveTo>
                  <a:pt x="10075" y="12867"/>
                </a:moveTo>
                <a:lnTo>
                  <a:pt x="10075" y="143933"/>
                </a:lnTo>
                <a:lnTo>
                  <a:pt x="223385" y="143933"/>
                </a:lnTo>
                <a:lnTo>
                  <a:pt x="223385" y="12867"/>
                </a:lnTo>
                <a:lnTo>
                  <a:pt x="116730" y="83034"/>
                </a:lnTo>
                <a:close/>
                <a:moveTo>
                  <a:pt x="24164" y="10075"/>
                </a:moveTo>
                <a:lnTo>
                  <a:pt x="116730" y="70974"/>
                </a:lnTo>
                <a:lnTo>
                  <a:pt x="209296" y="10075"/>
                </a:lnTo>
                <a:close/>
                <a:moveTo>
                  <a:pt x="0" y="0"/>
                </a:moveTo>
                <a:lnTo>
                  <a:pt x="233460" y="0"/>
                </a:lnTo>
                <a:lnTo>
                  <a:pt x="233460" y="154008"/>
                </a:lnTo>
                <a:lnTo>
                  <a:pt x="0" y="154008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3" title="3;160;365;31;31;1;2"/>
          <p:cNvSpPr/>
          <p:nvPr/>
        </p:nvSpPr>
        <p:spPr>
          <a:xfrm>
            <a:off x="1835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3-2" title="3;160;365;27;27;1;2"/>
          <p:cNvSpPr/>
          <p:nvPr/>
        </p:nvSpPr>
        <p:spPr>
          <a:xfrm>
            <a:off x="1860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3-3" title="9;160;339;65.74638;13.94252;0;2"/>
          <p:cNvSpPr/>
          <p:nvPr/>
        </p:nvSpPr>
        <p:spPr>
          <a:xfrm>
            <a:off x="1614510" y="4216765"/>
            <a:ext cx="83497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Timer Event</a:t>
            </a:r>
          </a:p>
        </p:txBody>
      </p:sp>
      <p:sp>
        <p:nvSpPr>
          <p:cNvPr id="82" name="i3-1" title="9;160.6;365;21.05386;21.06504;0;2"/>
          <p:cNvSpPr/>
          <p:nvPr/>
        </p:nvSpPr>
        <p:spPr>
          <a:xfrm>
            <a:off x="1900708" y="4501165"/>
            <a:ext cx="267384" cy="267526"/>
          </a:xfrm>
          <a:custGeom>
            <a:avLst/>
            <a:gdLst>
              <a:gd name="connsiteX0" fmla="*/ 133779 w 267384"/>
              <a:gd name="connsiteY0" fmla="*/ 240018 h 267526"/>
              <a:gd name="connsiteX1" fmla="*/ 136742 w 267384"/>
              <a:gd name="connsiteY1" fmla="*/ 242886 h 267526"/>
              <a:gd name="connsiteX2" fmla="*/ 136742 w 267384"/>
              <a:gd name="connsiteY2" fmla="*/ 259794 h 267526"/>
              <a:gd name="connsiteX3" fmla="*/ 130816 w 267384"/>
              <a:gd name="connsiteY3" fmla="*/ 259794 h 267526"/>
              <a:gd name="connsiteX4" fmla="*/ 130816 w 267384"/>
              <a:gd name="connsiteY4" fmla="*/ 242886 h 267526"/>
              <a:gd name="connsiteX5" fmla="*/ 133779 w 267384"/>
              <a:gd name="connsiteY5" fmla="*/ 240018 h 267526"/>
              <a:gd name="connsiteX6" fmla="*/ 81240 w 267384"/>
              <a:gd name="connsiteY6" fmla="*/ 225991 h 267526"/>
              <a:gd name="connsiteX7" fmla="*/ 82291 w 267384"/>
              <a:gd name="connsiteY7" fmla="*/ 229928 h 267526"/>
              <a:gd name="connsiteX8" fmla="*/ 73336 w 267384"/>
              <a:gd name="connsiteY8" fmla="*/ 244430 h 267526"/>
              <a:gd name="connsiteX9" fmla="*/ 68219 w 267384"/>
              <a:gd name="connsiteY9" fmla="*/ 241439 h 267526"/>
              <a:gd name="connsiteX10" fmla="*/ 77173 w 267384"/>
              <a:gd name="connsiteY10" fmla="*/ 226937 h 267526"/>
              <a:gd name="connsiteX11" fmla="*/ 77176 w 267384"/>
              <a:gd name="connsiteY11" fmla="*/ 226935 h 267526"/>
              <a:gd name="connsiteX12" fmla="*/ 81240 w 267384"/>
              <a:gd name="connsiteY12" fmla="*/ 225991 h 267526"/>
              <a:gd name="connsiteX13" fmla="*/ 186955 w 267384"/>
              <a:gd name="connsiteY13" fmla="*/ 225449 h 267526"/>
              <a:gd name="connsiteX14" fmla="*/ 190915 w 267384"/>
              <a:gd name="connsiteY14" fmla="*/ 226452 h 267526"/>
              <a:gd name="connsiteX15" fmla="*/ 199337 w 267384"/>
              <a:gd name="connsiteY15" fmla="*/ 241440 h 267526"/>
              <a:gd name="connsiteX16" fmla="*/ 194220 w 267384"/>
              <a:gd name="connsiteY16" fmla="*/ 244431 h 267526"/>
              <a:gd name="connsiteX17" fmla="*/ 185797 w 267384"/>
              <a:gd name="connsiteY17" fmla="*/ 229444 h 267526"/>
              <a:gd name="connsiteX18" fmla="*/ 185800 w 267384"/>
              <a:gd name="connsiteY18" fmla="*/ 229446 h 267526"/>
              <a:gd name="connsiteX19" fmla="*/ 186955 w 267384"/>
              <a:gd name="connsiteY19" fmla="*/ 225449 h 267526"/>
              <a:gd name="connsiteX20" fmla="*/ 229961 w 267384"/>
              <a:gd name="connsiteY20" fmla="*/ 185980 h 267526"/>
              <a:gd name="connsiteX21" fmla="*/ 244416 w 267384"/>
              <a:gd name="connsiteY21" fmla="*/ 194236 h 267526"/>
              <a:gd name="connsiteX22" fmla="*/ 241425 w 267384"/>
              <a:gd name="connsiteY22" fmla="*/ 199354 h 267526"/>
              <a:gd name="connsiteX23" fmla="*/ 226970 w 267384"/>
              <a:gd name="connsiteY23" fmla="*/ 191098 h 267526"/>
              <a:gd name="connsiteX24" fmla="*/ 226968 w 267384"/>
              <a:gd name="connsiteY24" fmla="*/ 191101 h 267526"/>
              <a:gd name="connsiteX25" fmla="*/ 229961 w 267384"/>
              <a:gd name="connsiteY25" fmla="*/ 185980 h 267526"/>
              <a:gd name="connsiteX26" fmla="*/ 37808 w 267384"/>
              <a:gd name="connsiteY26" fmla="*/ 185489 h 267526"/>
              <a:gd name="connsiteX27" fmla="*/ 40799 w 267384"/>
              <a:gd name="connsiteY27" fmla="*/ 190609 h 267526"/>
              <a:gd name="connsiteX28" fmla="*/ 26131 w 267384"/>
              <a:gd name="connsiteY28" fmla="*/ 199350 h 267526"/>
              <a:gd name="connsiteX29" fmla="*/ 23139 w 267384"/>
              <a:gd name="connsiteY29" fmla="*/ 194232 h 267526"/>
              <a:gd name="connsiteX30" fmla="*/ 37808 w 267384"/>
              <a:gd name="connsiteY30" fmla="*/ 185491 h 267526"/>
              <a:gd name="connsiteX31" fmla="*/ 2960 w 267384"/>
              <a:gd name="connsiteY31" fmla="*/ 133790 h 267526"/>
              <a:gd name="connsiteX32" fmla="*/ 2964 w 267384"/>
              <a:gd name="connsiteY32" fmla="*/ 133790 h 267526"/>
              <a:gd name="connsiteX33" fmla="*/ 2963 w 267384"/>
              <a:gd name="connsiteY33" fmla="*/ 133791 h 267526"/>
              <a:gd name="connsiteX34" fmla="*/ 2960 w 267384"/>
              <a:gd name="connsiteY34" fmla="*/ 133791 h 267526"/>
              <a:gd name="connsiteX35" fmla="*/ 242830 w 267384"/>
              <a:gd name="connsiteY35" fmla="*/ 130830 h 267526"/>
              <a:gd name="connsiteX36" fmla="*/ 259779 w 267384"/>
              <a:gd name="connsiteY36" fmla="*/ 130830 h 267526"/>
              <a:gd name="connsiteX37" fmla="*/ 259779 w 267384"/>
              <a:gd name="connsiteY37" fmla="*/ 136756 h 267526"/>
              <a:gd name="connsiteX38" fmla="*/ 242830 w 267384"/>
              <a:gd name="connsiteY38" fmla="*/ 136756 h 267526"/>
              <a:gd name="connsiteX39" fmla="*/ 242830 w 267384"/>
              <a:gd name="connsiteY39" fmla="*/ 130830 h 267526"/>
              <a:gd name="connsiteX40" fmla="*/ 7778 w 267384"/>
              <a:gd name="connsiteY40" fmla="*/ 130830 h 267526"/>
              <a:gd name="connsiteX41" fmla="*/ 24429 w 267384"/>
              <a:gd name="connsiteY41" fmla="*/ 130830 h 267526"/>
              <a:gd name="connsiteX42" fmla="*/ 24429 w 267384"/>
              <a:gd name="connsiteY42" fmla="*/ 136756 h 267526"/>
              <a:gd name="connsiteX43" fmla="*/ 7778 w 267384"/>
              <a:gd name="connsiteY43" fmla="*/ 136756 h 267526"/>
              <a:gd name="connsiteX44" fmla="*/ 7778 w 267384"/>
              <a:gd name="connsiteY44" fmla="*/ 130830 h 267526"/>
              <a:gd name="connsiteX45" fmla="*/ 132511 w 267384"/>
              <a:gd name="connsiteY45" fmla="*/ 128935 h 267526"/>
              <a:gd name="connsiteX46" fmla="*/ 134798 w 267384"/>
              <a:gd name="connsiteY46" fmla="*/ 132892 h 267526"/>
              <a:gd name="connsiteX47" fmla="*/ 134806 w 267384"/>
              <a:gd name="connsiteY47" fmla="*/ 132894 h 267526"/>
              <a:gd name="connsiteX48" fmla="*/ 132761 w 267384"/>
              <a:gd name="connsiteY48" fmla="*/ 134084 h 267526"/>
              <a:gd name="connsiteX49" fmla="*/ 132511 w 267384"/>
              <a:gd name="connsiteY49" fmla="*/ 134084 h 267526"/>
              <a:gd name="connsiteX50" fmla="*/ 132511 w 267384"/>
              <a:gd name="connsiteY50" fmla="*/ 127764 h 267526"/>
              <a:gd name="connsiteX51" fmla="*/ 132511 w 267384"/>
              <a:gd name="connsiteY51" fmla="*/ 128935 h 267526"/>
              <a:gd name="connsiteX52" fmla="*/ 132082 w 267384"/>
              <a:gd name="connsiteY52" fmla="*/ 128193 h 267526"/>
              <a:gd name="connsiteX53" fmla="*/ 135474 w 267384"/>
              <a:gd name="connsiteY53" fmla="*/ 127244 h 267526"/>
              <a:gd name="connsiteX54" fmla="*/ 141869 w 267384"/>
              <a:gd name="connsiteY54" fmla="*/ 133638 h 267526"/>
              <a:gd name="connsiteX55" fmla="*/ 134460 w 267384"/>
              <a:gd name="connsiteY55" fmla="*/ 141047 h 267526"/>
              <a:gd name="connsiteX56" fmla="*/ 134045 w 267384"/>
              <a:gd name="connsiteY56" fmla="*/ 141047 h 267526"/>
              <a:gd name="connsiteX57" fmla="*/ 126637 w 267384"/>
              <a:gd name="connsiteY57" fmla="*/ 133638 h 267526"/>
              <a:gd name="connsiteX58" fmla="*/ 129913 w 267384"/>
              <a:gd name="connsiteY58" fmla="*/ 130362 h 267526"/>
              <a:gd name="connsiteX59" fmla="*/ 132240 w 267384"/>
              <a:gd name="connsiteY59" fmla="*/ 134387 h 267526"/>
              <a:gd name="connsiteX60" fmla="*/ 132761 w 267384"/>
              <a:gd name="connsiteY60" fmla="*/ 134084 h 267526"/>
              <a:gd name="connsiteX61" fmla="*/ 135474 w 267384"/>
              <a:gd name="connsiteY61" fmla="*/ 134084 h 267526"/>
              <a:gd name="connsiteX62" fmla="*/ 26131 w 267384"/>
              <a:gd name="connsiteY62" fmla="*/ 68237 h 267526"/>
              <a:gd name="connsiteX63" fmla="*/ 41013 w 267384"/>
              <a:gd name="connsiteY63" fmla="*/ 76506 h 267526"/>
              <a:gd name="connsiteX64" fmla="*/ 41013 w 267384"/>
              <a:gd name="connsiteY64" fmla="*/ 76509 h 267526"/>
              <a:gd name="connsiteX65" fmla="*/ 38022 w 267384"/>
              <a:gd name="connsiteY65" fmla="*/ 81624 h 267526"/>
              <a:gd name="connsiteX66" fmla="*/ 23140 w 267384"/>
              <a:gd name="connsiteY66" fmla="*/ 73355 h 267526"/>
              <a:gd name="connsiteX67" fmla="*/ 26131 w 267384"/>
              <a:gd name="connsiteY67" fmla="*/ 68237 h 267526"/>
              <a:gd name="connsiteX68" fmla="*/ 241427 w 267384"/>
              <a:gd name="connsiteY68" fmla="*/ 68236 h 267526"/>
              <a:gd name="connsiteX69" fmla="*/ 244418 w 267384"/>
              <a:gd name="connsiteY69" fmla="*/ 73354 h 267526"/>
              <a:gd name="connsiteX70" fmla="*/ 229749 w 267384"/>
              <a:gd name="connsiteY70" fmla="*/ 82095 h 267526"/>
              <a:gd name="connsiteX71" fmla="*/ 229751 w 267384"/>
              <a:gd name="connsiteY71" fmla="*/ 82098 h 267526"/>
              <a:gd name="connsiteX72" fmla="*/ 226758 w 267384"/>
              <a:gd name="connsiteY72" fmla="*/ 76977 h 267526"/>
              <a:gd name="connsiteX73" fmla="*/ 241427 w 267384"/>
              <a:gd name="connsiteY73" fmla="*/ 68236 h 267526"/>
              <a:gd name="connsiteX74" fmla="*/ 132511 w 267384"/>
              <a:gd name="connsiteY74" fmla="*/ 67515 h 267526"/>
              <a:gd name="connsiteX75" fmla="*/ 135474 w 267384"/>
              <a:gd name="connsiteY75" fmla="*/ 67515 h 267526"/>
              <a:gd name="connsiteX76" fmla="*/ 135474 w 267384"/>
              <a:gd name="connsiteY76" fmla="*/ 127244 h 267526"/>
              <a:gd name="connsiteX77" fmla="*/ 134460 w 267384"/>
              <a:gd name="connsiteY77" fmla="*/ 126230 h 267526"/>
              <a:gd name="connsiteX78" fmla="*/ 134045 w 267384"/>
              <a:gd name="connsiteY78" fmla="*/ 126230 h 267526"/>
              <a:gd name="connsiteX79" fmla="*/ 132511 w 267384"/>
              <a:gd name="connsiteY79" fmla="*/ 127764 h 267526"/>
              <a:gd name="connsiteX80" fmla="*/ 87393 w 267384"/>
              <a:gd name="connsiteY80" fmla="*/ 50866 h 267526"/>
              <a:gd name="connsiteX81" fmla="*/ 90905 w 267384"/>
              <a:gd name="connsiteY81" fmla="*/ 56942 h 267526"/>
              <a:gd name="connsiteX82" fmla="*/ 132082 w 267384"/>
              <a:gd name="connsiteY82" fmla="*/ 128193 h 267526"/>
              <a:gd name="connsiteX83" fmla="*/ 129913 w 267384"/>
              <a:gd name="connsiteY83" fmla="*/ 130362 h 267526"/>
              <a:gd name="connsiteX84" fmla="*/ 128728 w 267384"/>
              <a:gd name="connsiteY84" fmla="*/ 128311 h 267526"/>
              <a:gd name="connsiteX85" fmla="*/ 84835 w 267384"/>
              <a:gd name="connsiteY85" fmla="*/ 52361 h 267526"/>
              <a:gd name="connsiteX86" fmla="*/ 87393 w 267384"/>
              <a:gd name="connsiteY86" fmla="*/ 50866 h 267526"/>
              <a:gd name="connsiteX87" fmla="*/ 69369 w 267384"/>
              <a:gd name="connsiteY87" fmla="*/ 22152 h 267526"/>
              <a:gd name="connsiteX88" fmla="*/ 73338 w 267384"/>
              <a:gd name="connsiteY88" fmla="*/ 23155 h 267526"/>
              <a:gd name="connsiteX89" fmla="*/ 81441 w 267384"/>
              <a:gd name="connsiteY89" fmla="*/ 37504 h 267526"/>
              <a:gd name="connsiteX90" fmla="*/ 81437 w 267384"/>
              <a:gd name="connsiteY90" fmla="*/ 37504 h 267526"/>
              <a:gd name="connsiteX91" fmla="*/ 76323 w 267384"/>
              <a:gd name="connsiteY91" fmla="*/ 40495 h 267526"/>
              <a:gd name="connsiteX92" fmla="*/ 68220 w 267384"/>
              <a:gd name="connsiteY92" fmla="*/ 26146 h 267526"/>
              <a:gd name="connsiteX93" fmla="*/ 69369 w 267384"/>
              <a:gd name="connsiteY93" fmla="*/ 22152 h 267526"/>
              <a:gd name="connsiteX94" fmla="*/ 198139 w 267384"/>
              <a:gd name="connsiteY94" fmla="*/ 22127 h 267526"/>
              <a:gd name="connsiteX95" fmla="*/ 199336 w 267384"/>
              <a:gd name="connsiteY95" fmla="*/ 26145 h 267526"/>
              <a:gd name="connsiteX96" fmla="*/ 191339 w 267384"/>
              <a:gd name="connsiteY96" fmla="*/ 40967 h 267526"/>
              <a:gd name="connsiteX97" fmla="*/ 191342 w 267384"/>
              <a:gd name="connsiteY97" fmla="*/ 40967 h 267526"/>
              <a:gd name="connsiteX98" fmla="*/ 186221 w 267384"/>
              <a:gd name="connsiteY98" fmla="*/ 37976 h 267526"/>
              <a:gd name="connsiteX99" fmla="*/ 194218 w 267384"/>
              <a:gd name="connsiteY99" fmla="*/ 23154 h 267526"/>
              <a:gd name="connsiteX100" fmla="*/ 198139 w 267384"/>
              <a:gd name="connsiteY100" fmla="*/ 22127 h 267526"/>
              <a:gd name="connsiteX101" fmla="*/ 133779 w 267384"/>
              <a:gd name="connsiteY101" fmla="*/ 4926 h 267526"/>
              <a:gd name="connsiteX102" fmla="*/ 136742 w 267384"/>
              <a:gd name="connsiteY102" fmla="*/ 7793 h 267526"/>
              <a:gd name="connsiteX103" fmla="*/ 136742 w 267384"/>
              <a:gd name="connsiteY103" fmla="*/ 24484 h 267526"/>
              <a:gd name="connsiteX104" fmla="*/ 130816 w 267384"/>
              <a:gd name="connsiteY104" fmla="*/ 24484 h 267526"/>
              <a:gd name="connsiteX105" fmla="*/ 130816 w 267384"/>
              <a:gd name="connsiteY105" fmla="*/ 7793 h 267526"/>
              <a:gd name="connsiteX106" fmla="*/ 133779 w 267384"/>
              <a:gd name="connsiteY106" fmla="*/ 4926 h 267526"/>
              <a:gd name="connsiteX107" fmla="*/ 137120 w 267384"/>
              <a:gd name="connsiteY107" fmla="*/ 49 h 267526"/>
              <a:gd name="connsiteX108" fmla="*/ 257870 w 267384"/>
              <a:gd name="connsiteY108" fmla="*/ 83692 h 267526"/>
              <a:gd name="connsiteX109" fmla="*/ 227295 w 267384"/>
              <a:gd name="connsiteY109" fmla="*/ 229500 h 267526"/>
              <a:gd name="connsiteX110" fmla="*/ 159470 w 267384"/>
              <a:gd name="connsiteY110" fmla="*/ 265108 h 267526"/>
              <a:gd name="connsiteX111" fmla="*/ 81149 w 267384"/>
              <a:gd name="connsiteY111" fmla="*/ 256827 h 267526"/>
              <a:gd name="connsiteX112" fmla="*/ 22672 w 267384"/>
              <a:gd name="connsiteY112" fmla="*/ 208373 h 267526"/>
              <a:gd name="connsiteX113" fmla="*/ 0 w 267384"/>
              <a:gd name="connsiteY113" fmla="*/ 133791 h 267526"/>
              <a:gd name="connsiteX114" fmla="*/ 2960 w 267384"/>
              <a:gd name="connsiteY114" fmla="*/ 133791 h 267526"/>
              <a:gd name="connsiteX115" fmla="*/ 2960 w 267384"/>
              <a:gd name="connsiteY115" fmla="*/ 133793 h 267526"/>
              <a:gd name="connsiteX116" fmla="*/ 2963 w 267384"/>
              <a:gd name="connsiteY116" fmla="*/ 133791 h 267526"/>
              <a:gd name="connsiteX117" fmla="*/ 2963 w 267384"/>
              <a:gd name="connsiteY117" fmla="*/ 133791 h 267526"/>
              <a:gd name="connsiteX118" fmla="*/ 4486 w 267384"/>
              <a:gd name="connsiteY118" fmla="*/ 153912 h 267526"/>
              <a:gd name="connsiteX119" fmla="*/ 107296 w 267384"/>
              <a:gd name="connsiteY119" fmla="*/ 261938 h 267526"/>
              <a:gd name="connsiteX120" fmla="*/ 187792 w 267384"/>
              <a:gd name="connsiteY120" fmla="*/ 253004 h 267526"/>
              <a:gd name="connsiteX121" fmla="*/ 245684 w 267384"/>
              <a:gd name="connsiteY121" fmla="*/ 201631 h 267526"/>
              <a:gd name="connsiteX122" fmla="*/ 234653 w 267384"/>
              <a:gd name="connsiteY122" fmla="*/ 50436 h 267526"/>
              <a:gd name="connsiteX123" fmla="*/ 169602 w 267384"/>
              <a:gd name="connsiteY123" fmla="*/ 7929 h 267526"/>
              <a:gd name="connsiteX124" fmla="*/ 88893 w 267384"/>
              <a:gd name="connsiteY124" fmla="*/ 10857 h 267526"/>
              <a:gd name="connsiteX125" fmla="*/ 26995 w 267384"/>
              <a:gd name="connsiteY125" fmla="*/ 58145 h 267526"/>
              <a:gd name="connsiteX126" fmla="*/ 9162 w 267384"/>
              <a:gd name="connsiteY126" fmla="*/ 94120 h 267526"/>
              <a:gd name="connsiteX127" fmla="*/ 2960 w 267384"/>
              <a:gd name="connsiteY127" fmla="*/ 133790 h 267526"/>
              <a:gd name="connsiteX128" fmla="*/ 1 w 267384"/>
              <a:gd name="connsiteY128" fmla="*/ 133790 h 267526"/>
              <a:gd name="connsiteX129" fmla="*/ 12014 w 267384"/>
              <a:gd name="connsiteY129" fmla="*/ 78281 h 267526"/>
              <a:gd name="connsiteX130" fmla="*/ 137120 w 267384"/>
              <a:gd name="connsiteY130" fmla="*/ 49 h 26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67384" h="267526">
                <a:moveTo>
                  <a:pt x="133779" y="240018"/>
                </a:moveTo>
                <a:cubicBezTo>
                  <a:pt x="135261" y="240018"/>
                  <a:pt x="136742" y="240974"/>
                  <a:pt x="136742" y="242886"/>
                </a:cubicBezTo>
                <a:lnTo>
                  <a:pt x="136742" y="259794"/>
                </a:lnTo>
                <a:cubicBezTo>
                  <a:pt x="136742" y="263616"/>
                  <a:pt x="130816" y="263616"/>
                  <a:pt x="130816" y="259794"/>
                </a:cubicBezTo>
                <a:lnTo>
                  <a:pt x="130816" y="242886"/>
                </a:lnTo>
                <a:cubicBezTo>
                  <a:pt x="130816" y="240974"/>
                  <a:pt x="132298" y="240018"/>
                  <a:pt x="133779" y="240018"/>
                </a:cubicBezTo>
                <a:close/>
                <a:moveTo>
                  <a:pt x="81240" y="225991"/>
                </a:moveTo>
                <a:cubicBezTo>
                  <a:pt x="82520" y="226737"/>
                  <a:pt x="83298" y="228295"/>
                  <a:pt x="82291" y="229928"/>
                </a:cubicBezTo>
                <a:cubicBezTo>
                  <a:pt x="79306" y="234762"/>
                  <a:pt x="76321" y="239597"/>
                  <a:pt x="73336" y="244430"/>
                </a:cubicBezTo>
                <a:cubicBezTo>
                  <a:pt x="71333" y="247675"/>
                  <a:pt x="66205" y="244701"/>
                  <a:pt x="68219" y="241439"/>
                </a:cubicBezTo>
                <a:cubicBezTo>
                  <a:pt x="71203" y="236605"/>
                  <a:pt x="74189" y="231770"/>
                  <a:pt x="77173" y="226937"/>
                </a:cubicBezTo>
                <a:lnTo>
                  <a:pt x="77176" y="226935"/>
                </a:lnTo>
                <a:cubicBezTo>
                  <a:pt x="78177" y="225314"/>
                  <a:pt x="79960" y="225246"/>
                  <a:pt x="81240" y="225991"/>
                </a:cubicBezTo>
                <a:close/>
                <a:moveTo>
                  <a:pt x="186955" y="225449"/>
                </a:moveTo>
                <a:cubicBezTo>
                  <a:pt x="188235" y="224702"/>
                  <a:pt x="189982" y="224787"/>
                  <a:pt x="190915" y="226452"/>
                </a:cubicBezTo>
                <a:cubicBezTo>
                  <a:pt x="193722" y="231449"/>
                  <a:pt x="196530" y="236444"/>
                  <a:pt x="199337" y="241440"/>
                </a:cubicBezTo>
                <a:cubicBezTo>
                  <a:pt x="201212" y="244775"/>
                  <a:pt x="196092" y="247762"/>
                  <a:pt x="194220" y="244431"/>
                </a:cubicBezTo>
                <a:cubicBezTo>
                  <a:pt x="191412" y="239435"/>
                  <a:pt x="188605" y="234440"/>
                  <a:pt x="185797" y="229444"/>
                </a:cubicBezTo>
                <a:lnTo>
                  <a:pt x="185800" y="229446"/>
                </a:lnTo>
                <a:cubicBezTo>
                  <a:pt x="184864" y="227778"/>
                  <a:pt x="185676" y="226197"/>
                  <a:pt x="186955" y="225449"/>
                </a:cubicBezTo>
                <a:close/>
                <a:moveTo>
                  <a:pt x="229961" y="185980"/>
                </a:moveTo>
                <a:cubicBezTo>
                  <a:pt x="234779" y="188733"/>
                  <a:pt x="239598" y="191484"/>
                  <a:pt x="244416" y="194236"/>
                </a:cubicBezTo>
                <a:cubicBezTo>
                  <a:pt x="247734" y="196131"/>
                  <a:pt x="244749" y="201252"/>
                  <a:pt x="241425" y="199354"/>
                </a:cubicBezTo>
                <a:cubicBezTo>
                  <a:pt x="236607" y="196602"/>
                  <a:pt x="231788" y="193851"/>
                  <a:pt x="226970" y="191098"/>
                </a:cubicBezTo>
                <a:lnTo>
                  <a:pt x="226968" y="191101"/>
                </a:lnTo>
                <a:cubicBezTo>
                  <a:pt x="223649" y="189205"/>
                  <a:pt x="226636" y="184084"/>
                  <a:pt x="229961" y="185980"/>
                </a:cubicBezTo>
                <a:close/>
                <a:moveTo>
                  <a:pt x="37808" y="185489"/>
                </a:moveTo>
                <a:cubicBezTo>
                  <a:pt x="41099" y="183527"/>
                  <a:pt x="44078" y="188654"/>
                  <a:pt x="40799" y="190609"/>
                </a:cubicBezTo>
                <a:lnTo>
                  <a:pt x="26131" y="199350"/>
                </a:lnTo>
                <a:cubicBezTo>
                  <a:pt x="22840" y="201311"/>
                  <a:pt x="19860" y="196186"/>
                  <a:pt x="23139" y="194232"/>
                </a:cubicBezTo>
                <a:lnTo>
                  <a:pt x="37808" y="185491"/>
                </a:lnTo>
                <a:close/>
                <a:moveTo>
                  <a:pt x="2960" y="133790"/>
                </a:moveTo>
                <a:lnTo>
                  <a:pt x="2964" y="133790"/>
                </a:lnTo>
                <a:lnTo>
                  <a:pt x="2963" y="133791"/>
                </a:lnTo>
                <a:lnTo>
                  <a:pt x="2960" y="133791"/>
                </a:lnTo>
                <a:close/>
                <a:moveTo>
                  <a:pt x="242830" y="130830"/>
                </a:moveTo>
                <a:lnTo>
                  <a:pt x="259779" y="130830"/>
                </a:lnTo>
                <a:cubicBezTo>
                  <a:pt x="263600" y="130830"/>
                  <a:pt x="263600" y="136756"/>
                  <a:pt x="259779" y="136756"/>
                </a:cubicBezTo>
                <a:lnTo>
                  <a:pt x="242830" y="136756"/>
                </a:lnTo>
                <a:cubicBezTo>
                  <a:pt x="239007" y="136756"/>
                  <a:pt x="239007" y="130830"/>
                  <a:pt x="242830" y="130830"/>
                </a:cubicBezTo>
                <a:close/>
                <a:moveTo>
                  <a:pt x="7778" y="130830"/>
                </a:moveTo>
                <a:lnTo>
                  <a:pt x="24429" y="130830"/>
                </a:lnTo>
                <a:cubicBezTo>
                  <a:pt x="28250" y="130830"/>
                  <a:pt x="28250" y="136756"/>
                  <a:pt x="24429" y="136756"/>
                </a:cubicBezTo>
                <a:lnTo>
                  <a:pt x="7778" y="136756"/>
                </a:lnTo>
                <a:cubicBezTo>
                  <a:pt x="3956" y="136756"/>
                  <a:pt x="3956" y="130830"/>
                  <a:pt x="7778" y="130830"/>
                </a:cubicBezTo>
                <a:close/>
                <a:moveTo>
                  <a:pt x="132511" y="128935"/>
                </a:moveTo>
                <a:lnTo>
                  <a:pt x="134798" y="132892"/>
                </a:lnTo>
                <a:lnTo>
                  <a:pt x="134806" y="132894"/>
                </a:lnTo>
                <a:lnTo>
                  <a:pt x="132761" y="134084"/>
                </a:lnTo>
                <a:lnTo>
                  <a:pt x="132511" y="134084"/>
                </a:lnTo>
                <a:close/>
                <a:moveTo>
                  <a:pt x="132511" y="127764"/>
                </a:moveTo>
                <a:lnTo>
                  <a:pt x="132511" y="128935"/>
                </a:lnTo>
                <a:lnTo>
                  <a:pt x="132082" y="128193"/>
                </a:lnTo>
                <a:close/>
                <a:moveTo>
                  <a:pt x="135474" y="127244"/>
                </a:moveTo>
                <a:lnTo>
                  <a:pt x="141869" y="133638"/>
                </a:lnTo>
                <a:cubicBezTo>
                  <a:pt x="141869" y="137677"/>
                  <a:pt x="138499" y="141047"/>
                  <a:pt x="134460" y="141047"/>
                </a:cubicBezTo>
                <a:lnTo>
                  <a:pt x="134045" y="141047"/>
                </a:lnTo>
                <a:cubicBezTo>
                  <a:pt x="134045" y="141047"/>
                  <a:pt x="130007" y="141047"/>
                  <a:pt x="126637" y="133638"/>
                </a:cubicBezTo>
                <a:lnTo>
                  <a:pt x="129913" y="130362"/>
                </a:lnTo>
                <a:lnTo>
                  <a:pt x="132240" y="134387"/>
                </a:lnTo>
                <a:lnTo>
                  <a:pt x="132761" y="134084"/>
                </a:lnTo>
                <a:lnTo>
                  <a:pt x="135474" y="134084"/>
                </a:lnTo>
                <a:close/>
                <a:moveTo>
                  <a:pt x="26131" y="68237"/>
                </a:moveTo>
                <a:cubicBezTo>
                  <a:pt x="31092" y="70994"/>
                  <a:pt x="36052" y="73750"/>
                  <a:pt x="41013" y="76506"/>
                </a:cubicBezTo>
                <a:lnTo>
                  <a:pt x="41013" y="76509"/>
                </a:lnTo>
                <a:cubicBezTo>
                  <a:pt x="44353" y="78364"/>
                  <a:pt x="41365" y="83479"/>
                  <a:pt x="38022" y="81624"/>
                </a:cubicBezTo>
                <a:cubicBezTo>
                  <a:pt x="33061" y="78867"/>
                  <a:pt x="28100" y="76111"/>
                  <a:pt x="23140" y="73355"/>
                </a:cubicBezTo>
                <a:cubicBezTo>
                  <a:pt x="19799" y="71499"/>
                  <a:pt x="22787" y="66379"/>
                  <a:pt x="26131" y="68237"/>
                </a:cubicBezTo>
                <a:close/>
                <a:moveTo>
                  <a:pt x="241427" y="68236"/>
                </a:moveTo>
                <a:cubicBezTo>
                  <a:pt x="244718" y="66275"/>
                  <a:pt x="247697" y="71399"/>
                  <a:pt x="244418" y="73354"/>
                </a:cubicBezTo>
                <a:cubicBezTo>
                  <a:pt x="239528" y="76267"/>
                  <a:pt x="234639" y="79181"/>
                  <a:pt x="229749" y="82095"/>
                </a:cubicBezTo>
                <a:lnTo>
                  <a:pt x="229751" y="82098"/>
                </a:lnTo>
                <a:cubicBezTo>
                  <a:pt x="226456" y="84060"/>
                  <a:pt x="223481" y="78933"/>
                  <a:pt x="226758" y="76977"/>
                </a:cubicBezTo>
                <a:cubicBezTo>
                  <a:pt x="231648" y="74064"/>
                  <a:pt x="236537" y="71150"/>
                  <a:pt x="241427" y="68236"/>
                </a:cubicBezTo>
                <a:close/>
                <a:moveTo>
                  <a:pt x="132511" y="67515"/>
                </a:moveTo>
                <a:cubicBezTo>
                  <a:pt x="132511" y="65604"/>
                  <a:pt x="135474" y="65604"/>
                  <a:pt x="135474" y="67515"/>
                </a:cubicBezTo>
                <a:lnTo>
                  <a:pt x="135474" y="127244"/>
                </a:lnTo>
                <a:lnTo>
                  <a:pt x="134460" y="126230"/>
                </a:lnTo>
                <a:lnTo>
                  <a:pt x="134045" y="126230"/>
                </a:lnTo>
                <a:lnTo>
                  <a:pt x="132511" y="127764"/>
                </a:lnTo>
                <a:close/>
                <a:moveTo>
                  <a:pt x="87393" y="50866"/>
                </a:moveTo>
                <a:cubicBezTo>
                  <a:pt x="88564" y="52892"/>
                  <a:pt x="89734" y="54917"/>
                  <a:pt x="90905" y="56942"/>
                </a:cubicBezTo>
                <a:lnTo>
                  <a:pt x="132082" y="128193"/>
                </a:lnTo>
                <a:lnTo>
                  <a:pt x="129913" y="130362"/>
                </a:lnTo>
                <a:lnTo>
                  <a:pt x="128728" y="128311"/>
                </a:lnTo>
                <a:cubicBezTo>
                  <a:pt x="114097" y="102995"/>
                  <a:pt x="99466" y="77678"/>
                  <a:pt x="84835" y="52361"/>
                </a:cubicBezTo>
                <a:cubicBezTo>
                  <a:pt x="83876" y="50704"/>
                  <a:pt x="86438" y="49212"/>
                  <a:pt x="87393" y="50866"/>
                </a:cubicBezTo>
                <a:close/>
                <a:moveTo>
                  <a:pt x="69369" y="22152"/>
                </a:moveTo>
                <a:cubicBezTo>
                  <a:pt x="70649" y="21405"/>
                  <a:pt x="72398" y="21491"/>
                  <a:pt x="73338" y="23155"/>
                </a:cubicBezTo>
                <a:cubicBezTo>
                  <a:pt x="76039" y="27938"/>
                  <a:pt x="78740" y="32720"/>
                  <a:pt x="81441" y="37504"/>
                </a:cubicBezTo>
                <a:lnTo>
                  <a:pt x="81437" y="37504"/>
                </a:lnTo>
                <a:cubicBezTo>
                  <a:pt x="83316" y="40836"/>
                  <a:pt x="78196" y="43822"/>
                  <a:pt x="76323" y="40495"/>
                </a:cubicBezTo>
                <a:cubicBezTo>
                  <a:pt x="73622" y="35712"/>
                  <a:pt x="70921" y="30929"/>
                  <a:pt x="68220" y="26146"/>
                </a:cubicBezTo>
                <a:cubicBezTo>
                  <a:pt x="67279" y="24479"/>
                  <a:pt x="68089" y="22900"/>
                  <a:pt x="69369" y="22152"/>
                </a:cubicBezTo>
                <a:close/>
                <a:moveTo>
                  <a:pt x="198139" y="22127"/>
                </a:moveTo>
                <a:cubicBezTo>
                  <a:pt x="199418" y="22875"/>
                  <a:pt x="200244" y="24464"/>
                  <a:pt x="199336" y="26145"/>
                </a:cubicBezTo>
                <a:cubicBezTo>
                  <a:pt x="196670" y="31086"/>
                  <a:pt x="194004" y="36026"/>
                  <a:pt x="191339" y="40967"/>
                </a:cubicBezTo>
                <a:lnTo>
                  <a:pt x="191342" y="40967"/>
                </a:lnTo>
                <a:cubicBezTo>
                  <a:pt x="189528" y="44331"/>
                  <a:pt x="184413" y="41339"/>
                  <a:pt x="186221" y="37976"/>
                </a:cubicBezTo>
                <a:cubicBezTo>
                  <a:pt x="188887" y="33035"/>
                  <a:pt x="191553" y="28095"/>
                  <a:pt x="194218" y="23154"/>
                </a:cubicBezTo>
                <a:cubicBezTo>
                  <a:pt x="195126" y="21472"/>
                  <a:pt x="196859" y="21379"/>
                  <a:pt x="198139" y="22127"/>
                </a:cubicBezTo>
                <a:close/>
                <a:moveTo>
                  <a:pt x="133779" y="4926"/>
                </a:moveTo>
                <a:cubicBezTo>
                  <a:pt x="135261" y="4926"/>
                  <a:pt x="136742" y="5882"/>
                  <a:pt x="136742" y="7793"/>
                </a:cubicBezTo>
                <a:lnTo>
                  <a:pt x="136742" y="24484"/>
                </a:lnTo>
                <a:cubicBezTo>
                  <a:pt x="136742" y="28306"/>
                  <a:pt x="130816" y="28306"/>
                  <a:pt x="130816" y="24484"/>
                </a:cubicBezTo>
                <a:lnTo>
                  <a:pt x="130816" y="7793"/>
                </a:lnTo>
                <a:cubicBezTo>
                  <a:pt x="130816" y="5882"/>
                  <a:pt x="132298" y="4926"/>
                  <a:pt x="133779" y="4926"/>
                </a:cubicBezTo>
                <a:close/>
                <a:moveTo>
                  <a:pt x="137120" y="49"/>
                </a:moveTo>
                <a:cubicBezTo>
                  <a:pt x="189868" y="1513"/>
                  <a:pt x="238158" y="34589"/>
                  <a:pt x="257870" y="83692"/>
                </a:cubicBezTo>
                <a:cubicBezTo>
                  <a:pt x="277830" y="133399"/>
                  <a:pt x="265798" y="192102"/>
                  <a:pt x="227295" y="229500"/>
                </a:cubicBezTo>
                <a:cubicBezTo>
                  <a:pt x="208702" y="247561"/>
                  <a:pt x="184987" y="260258"/>
                  <a:pt x="159470" y="265108"/>
                </a:cubicBezTo>
                <a:cubicBezTo>
                  <a:pt x="133231" y="270095"/>
                  <a:pt x="105729" y="267388"/>
                  <a:pt x="81149" y="256827"/>
                </a:cubicBezTo>
                <a:cubicBezTo>
                  <a:pt x="57538" y="246682"/>
                  <a:pt x="36973" y="229753"/>
                  <a:pt x="22672" y="208373"/>
                </a:cubicBezTo>
                <a:cubicBezTo>
                  <a:pt x="7918" y="186316"/>
                  <a:pt x="82" y="160317"/>
                  <a:pt x="0" y="133791"/>
                </a:cubicBezTo>
                <a:lnTo>
                  <a:pt x="2960" y="133791"/>
                </a:lnTo>
                <a:lnTo>
                  <a:pt x="2960" y="133793"/>
                </a:lnTo>
                <a:lnTo>
                  <a:pt x="2963" y="133791"/>
                </a:lnTo>
                <a:lnTo>
                  <a:pt x="2963" y="133791"/>
                </a:lnTo>
                <a:cubicBezTo>
                  <a:pt x="2984" y="140518"/>
                  <a:pt x="3434" y="147263"/>
                  <a:pt x="4486" y="153912"/>
                </a:cubicBezTo>
                <a:cubicBezTo>
                  <a:pt x="12920" y="207122"/>
                  <a:pt x="54299" y="251193"/>
                  <a:pt x="107296" y="261938"/>
                </a:cubicBezTo>
                <a:cubicBezTo>
                  <a:pt x="134189" y="267391"/>
                  <a:pt x="162790" y="264461"/>
                  <a:pt x="187792" y="253004"/>
                </a:cubicBezTo>
                <a:cubicBezTo>
                  <a:pt x="211644" y="242072"/>
                  <a:pt x="232116" y="224141"/>
                  <a:pt x="245684" y="201631"/>
                </a:cubicBezTo>
                <a:cubicBezTo>
                  <a:pt x="274013" y="154633"/>
                  <a:pt x="269927" y="92745"/>
                  <a:pt x="234653" y="50436"/>
                </a:cubicBezTo>
                <a:cubicBezTo>
                  <a:pt x="217781" y="30196"/>
                  <a:pt x="195029" y="15054"/>
                  <a:pt x="169602" y="7929"/>
                </a:cubicBezTo>
                <a:cubicBezTo>
                  <a:pt x="143219" y="536"/>
                  <a:pt x="114655" y="1401"/>
                  <a:pt x="88893" y="10857"/>
                </a:cubicBezTo>
                <a:cubicBezTo>
                  <a:pt x="64131" y="19946"/>
                  <a:pt x="42191" y="36544"/>
                  <a:pt x="26995" y="58145"/>
                </a:cubicBezTo>
                <a:cubicBezTo>
                  <a:pt x="19199" y="69227"/>
                  <a:pt x="13211" y="81366"/>
                  <a:pt x="9162" y="94120"/>
                </a:cubicBezTo>
                <a:lnTo>
                  <a:pt x="2960" y="133790"/>
                </a:lnTo>
                <a:lnTo>
                  <a:pt x="1" y="133790"/>
                </a:lnTo>
                <a:cubicBezTo>
                  <a:pt x="60" y="114689"/>
                  <a:pt x="4046" y="95664"/>
                  <a:pt x="12014" y="78281"/>
                </a:cubicBezTo>
                <a:cubicBezTo>
                  <a:pt x="34097" y="30086"/>
                  <a:pt x="84006" y="-1427"/>
                  <a:pt x="137120" y="4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4" title="3;160;485;31;31;1;2"/>
          <p:cNvSpPr/>
          <p:nvPr/>
        </p:nvSpPr>
        <p:spPr>
          <a:xfrm>
            <a:off x="1835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4-2" title="3;160;485;27;27;1;2"/>
          <p:cNvSpPr/>
          <p:nvPr/>
        </p:nvSpPr>
        <p:spPr>
          <a:xfrm>
            <a:off x="1860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4-3" title="9;160;459;90.73827;13.94252;0;2"/>
          <p:cNvSpPr/>
          <p:nvPr/>
        </p:nvSpPr>
        <p:spPr>
          <a:xfrm>
            <a:off x="1455812" y="5740765"/>
            <a:ext cx="1152376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Conditional Event</a:t>
            </a:r>
          </a:p>
        </p:txBody>
      </p:sp>
      <p:sp>
        <p:nvSpPr>
          <p:cNvPr id="92" name="i4-1" title="9;160;485;12.40032;15.60142;0;2;"/>
          <p:cNvSpPr/>
          <p:nvPr/>
        </p:nvSpPr>
        <p:spPr>
          <a:xfrm>
            <a:off x="1953258" y="6060431"/>
            <a:ext cx="157484" cy="198138"/>
          </a:xfrm>
          <a:custGeom>
            <a:avLst/>
            <a:gdLst>
              <a:gd name="connsiteX0" fmla="*/ 26303 w 157484"/>
              <a:gd name="connsiteY0" fmla="*/ 154554 h 198138"/>
              <a:gd name="connsiteX1" fmla="*/ 131132 w 157484"/>
              <a:gd name="connsiteY1" fmla="*/ 154554 h 198138"/>
              <a:gd name="connsiteX2" fmla="*/ 131132 w 157484"/>
              <a:gd name="connsiteY2" fmla="*/ 167227 h 198138"/>
              <a:gd name="connsiteX3" fmla="*/ 26303 w 157484"/>
              <a:gd name="connsiteY3" fmla="*/ 167227 h 198138"/>
              <a:gd name="connsiteX4" fmla="*/ 26303 w 157484"/>
              <a:gd name="connsiteY4" fmla="*/ 114619 h 198138"/>
              <a:gd name="connsiteX5" fmla="*/ 131132 w 157484"/>
              <a:gd name="connsiteY5" fmla="*/ 114619 h 198138"/>
              <a:gd name="connsiteX6" fmla="*/ 131132 w 157484"/>
              <a:gd name="connsiteY6" fmla="*/ 127292 h 198138"/>
              <a:gd name="connsiteX7" fmla="*/ 26303 w 157484"/>
              <a:gd name="connsiteY7" fmla="*/ 127292 h 198138"/>
              <a:gd name="connsiteX8" fmla="*/ 26303 w 157484"/>
              <a:gd name="connsiteY8" fmla="*/ 70413 h 198138"/>
              <a:gd name="connsiteX9" fmla="*/ 131132 w 157484"/>
              <a:gd name="connsiteY9" fmla="*/ 70413 h 198138"/>
              <a:gd name="connsiteX10" fmla="*/ 131132 w 157484"/>
              <a:gd name="connsiteY10" fmla="*/ 83133 h 198138"/>
              <a:gd name="connsiteX11" fmla="*/ 26303 w 157484"/>
              <a:gd name="connsiteY11" fmla="*/ 83133 h 198138"/>
              <a:gd name="connsiteX12" fmla="*/ 26303 w 157484"/>
              <a:gd name="connsiteY12" fmla="*/ 32160 h 198138"/>
              <a:gd name="connsiteX13" fmla="*/ 131132 w 157484"/>
              <a:gd name="connsiteY13" fmla="*/ 32160 h 198138"/>
              <a:gd name="connsiteX14" fmla="*/ 131132 w 157484"/>
              <a:gd name="connsiteY14" fmla="*/ 44830 h 198138"/>
              <a:gd name="connsiteX15" fmla="*/ 26303 w 157484"/>
              <a:gd name="connsiteY15" fmla="*/ 44830 h 198138"/>
              <a:gd name="connsiteX16" fmla="*/ 12672 w 157484"/>
              <a:gd name="connsiteY16" fmla="*/ 12718 h 198138"/>
              <a:gd name="connsiteX17" fmla="*/ 12672 w 157484"/>
              <a:gd name="connsiteY17" fmla="*/ 185418 h 198138"/>
              <a:gd name="connsiteX18" fmla="*/ 26303 w 157484"/>
              <a:gd name="connsiteY18" fmla="*/ 185418 h 198138"/>
              <a:gd name="connsiteX19" fmla="*/ 131132 w 157484"/>
              <a:gd name="connsiteY19" fmla="*/ 185418 h 198138"/>
              <a:gd name="connsiteX20" fmla="*/ 144764 w 157484"/>
              <a:gd name="connsiteY20" fmla="*/ 185418 h 198138"/>
              <a:gd name="connsiteX21" fmla="*/ 144764 w 157484"/>
              <a:gd name="connsiteY21" fmla="*/ 12718 h 198138"/>
              <a:gd name="connsiteX22" fmla="*/ 0 w 157484"/>
              <a:gd name="connsiteY22" fmla="*/ 0 h 198138"/>
              <a:gd name="connsiteX23" fmla="*/ 157484 w 157484"/>
              <a:gd name="connsiteY23" fmla="*/ 0 h 198138"/>
              <a:gd name="connsiteX24" fmla="*/ 157484 w 157484"/>
              <a:gd name="connsiteY24" fmla="*/ 198138 h 198138"/>
              <a:gd name="connsiteX25" fmla="*/ 131132 w 157484"/>
              <a:gd name="connsiteY25" fmla="*/ 198138 h 198138"/>
              <a:gd name="connsiteX26" fmla="*/ 26303 w 157484"/>
              <a:gd name="connsiteY26" fmla="*/ 198138 h 198138"/>
              <a:gd name="connsiteX27" fmla="*/ 0 w 157484"/>
              <a:gd name="connsiteY27" fmla="*/ 198138 h 198138"/>
              <a:gd name="connsiteX28" fmla="*/ 0 w 157484"/>
              <a:gd name="connsiteY28" fmla="*/ 6382 h 1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7484" h="198138">
                <a:moveTo>
                  <a:pt x="26303" y="154554"/>
                </a:moveTo>
                <a:lnTo>
                  <a:pt x="131132" y="154554"/>
                </a:lnTo>
                <a:lnTo>
                  <a:pt x="131132" y="167227"/>
                </a:lnTo>
                <a:lnTo>
                  <a:pt x="26303" y="167227"/>
                </a:lnTo>
                <a:close/>
                <a:moveTo>
                  <a:pt x="26303" y="114619"/>
                </a:moveTo>
                <a:lnTo>
                  <a:pt x="131132" y="114619"/>
                </a:lnTo>
                <a:lnTo>
                  <a:pt x="131132" y="127292"/>
                </a:lnTo>
                <a:lnTo>
                  <a:pt x="26303" y="127292"/>
                </a:lnTo>
                <a:close/>
                <a:moveTo>
                  <a:pt x="26303" y="70413"/>
                </a:moveTo>
                <a:lnTo>
                  <a:pt x="131132" y="70413"/>
                </a:lnTo>
                <a:lnTo>
                  <a:pt x="131132" y="83133"/>
                </a:lnTo>
                <a:lnTo>
                  <a:pt x="26303" y="83133"/>
                </a:lnTo>
                <a:close/>
                <a:moveTo>
                  <a:pt x="26303" y="32160"/>
                </a:moveTo>
                <a:lnTo>
                  <a:pt x="131132" y="32160"/>
                </a:lnTo>
                <a:lnTo>
                  <a:pt x="131132" y="44830"/>
                </a:lnTo>
                <a:lnTo>
                  <a:pt x="26303" y="44830"/>
                </a:lnTo>
                <a:close/>
                <a:moveTo>
                  <a:pt x="12672" y="12718"/>
                </a:moveTo>
                <a:lnTo>
                  <a:pt x="12672" y="185418"/>
                </a:lnTo>
                <a:lnTo>
                  <a:pt x="26303" y="185418"/>
                </a:lnTo>
                <a:lnTo>
                  <a:pt x="131132" y="185418"/>
                </a:lnTo>
                <a:lnTo>
                  <a:pt x="144764" y="185418"/>
                </a:lnTo>
                <a:lnTo>
                  <a:pt x="144764" y="12718"/>
                </a:lnTo>
                <a:close/>
                <a:moveTo>
                  <a:pt x="0" y="0"/>
                </a:moveTo>
                <a:lnTo>
                  <a:pt x="157484" y="0"/>
                </a:lnTo>
                <a:lnTo>
                  <a:pt x="157484" y="198138"/>
                </a:lnTo>
                <a:lnTo>
                  <a:pt x="131132" y="198138"/>
                </a:lnTo>
                <a:lnTo>
                  <a:pt x="26303" y="198138"/>
                </a:lnTo>
                <a:lnTo>
                  <a:pt x="0" y="198138"/>
                </a:lnTo>
                <a:lnTo>
                  <a:pt x="0" y="6382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5" title="3;320;125;31;31;1;2"/>
          <p:cNvSpPr/>
          <p:nvPr/>
        </p:nvSpPr>
        <p:spPr>
          <a:xfrm>
            <a:off x="3867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5-2" title="3;320;125;27;27;1;2"/>
          <p:cNvSpPr/>
          <p:nvPr/>
        </p:nvSpPr>
        <p:spPr>
          <a:xfrm>
            <a:off x="3892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5-3" title="9;320;99;58.02662;13.94252;0;2"/>
          <p:cNvSpPr/>
          <p:nvPr/>
        </p:nvSpPr>
        <p:spPr>
          <a:xfrm>
            <a:off x="3695531" y="1168765"/>
            <a:ext cx="73693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Link Event</a:t>
            </a:r>
          </a:p>
        </p:txBody>
      </p:sp>
      <p:sp>
        <p:nvSpPr>
          <p:cNvPr id="42" name="i5-1" title="7;320;125;14;14;2;2"/>
          <p:cNvSpPr/>
          <p:nvPr/>
        </p:nvSpPr>
        <p:spPr>
          <a:xfrm>
            <a:off x="3975100" y="1498600"/>
            <a:ext cx="177800" cy="177800"/>
          </a:xfrm>
          <a:prstGeom prst="rightArrow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6" title="3;320;245;31;31;1;2"/>
          <p:cNvSpPr/>
          <p:nvPr/>
        </p:nvSpPr>
        <p:spPr>
          <a:xfrm>
            <a:off x="3867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6-2" title="3;320;245;27;27;1;2"/>
          <p:cNvSpPr/>
          <p:nvPr/>
        </p:nvSpPr>
        <p:spPr>
          <a:xfrm>
            <a:off x="3892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6-3" title="9;320;219;62.27244;13.94252;0;2"/>
          <p:cNvSpPr/>
          <p:nvPr/>
        </p:nvSpPr>
        <p:spPr>
          <a:xfrm>
            <a:off x="3668570" y="2692765"/>
            <a:ext cx="79086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Error Event</a:t>
            </a:r>
          </a:p>
        </p:txBody>
      </p:sp>
      <p:sp>
        <p:nvSpPr>
          <p:cNvPr id="102" name="i6-1" title="9;320;245;17.1;19.0115;0;2"/>
          <p:cNvSpPr/>
          <p:nvPr/>
        </p:nvSpPr>
        <p:spPr>
          <a:xfrm>
            <a:off x="3955414" y="2990776"/>
            <a:ext cx="217170" cy="241446"/>
          </a:xfrm>
          <a:custGeom>
            <a:avLst/>
            <a:gdLst>
              <a:gd name="connsiteX0" fmla="*/ 79835 w 217170"/>
              <a:gd name="connsiteY0" fmla="*/ 68868 h 241446"/>
              <a:gd name="connsiteX1" fmla="*/ 47549 w 217170"/>
              <a:gd name="connsiteY1" fmla="*/ 153622 h 241446"/>
              <a:gd name="connsiteX2" fmla="*/ 79073 w 217170"/>
              <a:gd name="connsiteY2" fmla="*/ 104884 h 241446"/>
              <a:gd name="connsiteX3" fmla="*/ 156775 w 217170"/>
              <a:gd name="connsiteY3" fmla="*/ 196294 h 241446"/>
              <a:gd name="connsiteX4" fmla="*/ 174979 w 217170"/>
              <a:gd name="connsiteY4" fmla="*/ 123058 h 241446"/>
              <a:gd name="connsiteX5" fmla="*/ 155963 w 217170"/>
              <a:gd name="connsiteY5" fmla="*/ 165380 h 241446"/>
              <a:gd name="connsiteX6" fmla="*/ 79835 w 217170"/>
              <a:gd name="connsiteY6" fmla="*/ 68868 h 241446"/>
              <a:gd name="connsiteX7" fmla="*/ 217170 w 217170"/>
              <a:gd name="connsiteY7" fmla="*/ 0 h 241446"/>
              <a:gd name="connsiteX8" fmla="*/ 165617 w 217170"/>
              <a:gd name="connsiteY8" fmla="*/ 232882 h 241446"/>
              <a:gd name="connsiteX9" fmla="*/ 81524 w 217170"/>
              <a:gd name="connsiteY9" fmla="*/ 136660 h 241446"/>
              <a:gd name="connsiteX10" fmla="*/ 0 w 217170"/>
              <a:gd name="connsiteY10" fmla="*/ 241446 h 241446"/>
              <a:gd name="connsiteX11" fmla="*/ 72717 w 217170"/>
              <a:gd name="connsiteY11" fmla="*/ 26388 h 241446"/>
              <a:gd name="connsiteX12" fmla="*/ 152780 w 217170"/>
              <a:gd name="connsiteY12" fmla="*/ 130526 h 241446"/>
              <a:gd name="connsiteX13" fmla="*/ 217170 w 217170"/>
              <a:gd name="connsiteY13" fmla="*/ 0 h 24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170" h="241446">
                <a:moveTo>
                  <a:pt x="79835" y="68868"/>
                </a:moveTo>
                <a:cubicBezTo>
                  <a:pt x="69075" y="97117"/>
                  <a:pt x="58312" y="125369"/>
                  <a:pt x="47549" y="153622"/>
                </a:cubicBezTo>
                <a:cubicBezTo>
                  <a:pt x="58057" y="137374"/>
                  <a:pt x="68565" y="121129"/>
                  <a:pt x="79073" y="104884"/>
                </a:cubicBezTo>
                <a:cubicBezTo>
                  <a:pt x="104973" y="135353"/>
                  <a:pt x="130875" y="165825"/>
                  <a:pt x="156775" y="196294"/>
                </a:cubicBezTo>
                <a:cubicBezTo>
                  <a:pt x="162844" y="171882"/>
                  <a:pt x="168910" y="147470"/>
                  <a:pt x="174979" y="123058"/>
                </a:cubicBezTo>
                <a:cubicBezTo>
                  <a:pt x="168640" y="137167"/>
                  <a:pt x="162301" y="151272"/>
                  <a:pt x="155963" y="165380"/>
                </a:cubicBezTo>
                <a:cubicBezTo>
                  <a:pt x="130588" y="133210"/>
                  <a:pt x="105213" y="101038"/>
                  <a:pt x="79835" y="68868"/>
                </a:cubicBezTo>
                <a:close/>
                <a:moveTo>
                  <a:pt x="217170" y="0"/>
                </a:moveTo>
                <a:cubicBezTo>
                  <a:pt x="199986" y="77627"/>
                  <a:pt x="182802" y="155255"/>
                  <a:pt x="165617" y="232882"/>
                </a:cubicBezTo>
                <a:cubicBezTo>
                  <a:pt x="137584" y="200807"/>
                  <a:pt x="109554" y="168732"/>
                  <a:pt x="81524" y="136660"/>
                </a:cubicBezTo>
                <a:cubicBezTo>
                  <a:pt x="54350" y="171589"/>
                  <a:pt x="27176" y="206517"/>
                  <a:pt x="0" y="241446"/>
                </a:cubicBezTo>
                <a:cubicBezTo>
                  <a:pt x="24240" y="169760"/>
                  <a:pt x="48477" y="98074"/>
                  <a:pt x="72717" y="26388"/>
                </a:cubicBezTo>
                <a:cubicBezTo>
                  <a:pt x="99405" y="61101"/>
                  <a:pt x="126092" y="95813"/>
                  <a:pt x="152780" y="130526"/>
                </a:cubicBezTo>
                <a:cubicBezTo>
                  <a:pt x="174243" y="87018"/>
                  <a:pt x="195707" y="43507"/>
                  <a:pt x="217170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7" title="3;320;365;31;31;1;2"/>
          <p:cNvSpPr/>
          <p:nvPr/>
        </p:nvSpPr>
        <p:spPr>
          <a:xfrm>
            <a:off x="3867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7-2" title="3;320;365;27;27;1;2"/>
          <p:cNvSpPr/>
          <p:nvPr/>
        </p:nvSpPr>
        <p:spPr>
          <a:xfrm>
            <a:off x="3892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7-3" title="9;320;339;90.73827;13.94252;0;2"/>
          <p:cNvSpPr/>
          <p:nvPr/>
        </p:nvSpPr>
        <p:spPr>
          <a:xfrm>
            <a:off x="3487812" y="4216765"/>
            <a:ext cx="1152376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Conditional Event</a:t>
            </a:r>
          </a:p>
        </p:txBody>
      </p:sp>
      <p:sp>
        <p:nvSpPr>
          <p:cNvPr id="112" name="i7-1" title="9;320;365;12.40016;15.60142;0;2;"/>
          <p:cNvSpPr/>
          <p:nvPr/>
        </p:nvSpPr>
        <p:spPr>
          <a:xfrm>
            <a:off x="3985258" y="4536431"/>
            <a:ext cx="157482" cy="198138"/>
          </a:xfrm>
          <a:custGeom>
            <a:avLst/>
            <a:gdLst>
              <a:gd name="connsiteX0" fmla="*/ 26302 w 157482"/>
              <a:gd name="connsiteY0" fmla="*/ 154554 h 198138"/>
              <a:gd name="connsiteX1" fmla="*/ 131132 w 157482"/>
              <a:gd name="connsiteY1" fmla="*/ 154554 h 198138"/>
              <a:gd name="connsiteX2" fmla="*/ 131132 w 157482"/>
              <a:gd name="connsiteY2" fmla="*/ 167227 h 198138"/>
              <a:gd name="connsiteX3" fmla="*/ 26302 w 157482"/>
              <a:gd name="connsiteY3" fmla="*/ 167227 h 198138"/>
              <a:gd name="connsiteX4" fmla="*/ 26302 w 157482"/>
              <a:gd name="connsiteY4" fmla="*/ 114619 h 198138"/>
              <a:gd name="connsiteX5" fmla="*/ 131132 w 157482"/>
              <a:gd name="connsiteY5" fmla="*/ 114619 h 198138"/>
              <a:gd name="connsiteX6" fmla="*/ 131132 w 157482"/>
              <a:gd name="connsiteY6" fmla="*/ 127292 h 198138"/>
              <a:gd name="connsiteX7" fmla="*/ 26302 w 157482"/>
              <a:gd name="connsiteY7" fmla="*/ 127292 h 198138"/>
              <a:gd name="connsiteX8" fmla="*/ 26302 w 157482"/>
              <a:gd name="connsiteY8" fmla="*/ 70413 h 198138"/>
              <a:gd name="connsiteX9" fmla="*/ 131132 w 157482"/>
              <a:gd name="connsiteY9" fmla="*/ 70413 h 198138"/>
              <a:gd name="connsiteX10" fmla="*/ 131132 w 157482"/>
              <a:gd name="connsiteY10" fmla="*/ 83133 h 198138"/>
              <a:gd name="connsiteX11" fmla="*/ 26302 w 157482"/>
              <a:gd name="connsiteY11" fmla="*/ 83133 h 198138"/>
              <a:gd name="connsiteX12" fmla="*/ 26302 w 157482"/>
              <a:gd name="connsiteY12" fmla="*/ 32160 h 198138"/>
              <a:gd name="connsiteX13" fmla="*/ 131132 w 157482"/>
              <a:gd name="connsiteY13" fmla="*/ 32160 h 198138"/>
              <a:gd name="connsiteX14" fmla="*/ 131132 w 157482"/>
              <a:gd name="connsiteY14" fmla="*/ 44830 h 198138"/>
              <a:gd name="connsiteX15" fmla="*/ 26302 w 157482"/>
              <a:gd name="connsiteY15" fmla="*/ 44830 h 198138"/>
              <a:gd name="connsiteX16" fmla="*/ 12671 w 157482"/>
              <a:gd name="connsiteY16" fmla="*/ 12718 h 198138"/>
              <a:gd name="connsiteX17" fmla="*/ 12671 w 157482"/>
              <a:gd name="connsiteY17" fmla="*/ 185418 h 198138"/>
              <a:gd name="connsiteX18" fmla="*/ 26302 w 157482"/>
              <a:gd name="connsiteY18" fmla="*/ 185418 h 198138"/>
              <a:gd name="connsiteX19" fmla="*/ 131132 w 157482"/>
              <a:gd name="connsiteY19" fmla="*/ 185418 h 198138"/>
              <a:gd name="connsiteX20" fmla="*/ 144763 w 157482"/>
              <a:gd name="connsiteY20" fmla="*/ 185418 h 198138"/>
              <a:gd name="connsiteX21" fmla="*/ 144763 w 157482"/>
              <a:gd name="connsiteY21" fmla="*/ 12718 h 198138"/>
              <a:gd name="connsiteX22" fmla="*/ 0 w 157482"/>
              <a:gd name="connsiteY22" fmla="*/ 0 h 198138"/>
              <a:gd name="connsiteX23" fmla="*/ 157482 w 157482"/>
              <a:gd name="connsiteY23" fmla="*/ 0 h 198138"/>
              <a:gd name="connsiteX24" fmla="*/ 157482 w 157482"/>
              <a:gd name="connsiteY24" fmla="*/ 198138 h 198138"/>
              <a:gd name="connsiteX25" fmla="*/ 131132 w 157482"/>
              <a:gd name="connsiteY25" fmla="*/ 198138 h 198138"/>
              <a:gd name="connsiteX26" fmla="*/ 26302 w 157482"/>
              <a:gd name="connsiteY26" fmla="*/ 198138 h 198138"/>
              <a:gd name="connsiteX27" fmla="*/ 0 w 157482"/>
              <a:gd name="connsiteY27" fmla="*/ 198138 h 198138"/>
              <a:gd name="connsiteX28" fmla="*/ 0 w 157482"/>
              <a:gd name="connsiteY28" fmla="*/ 6382 h 1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7482" h="198138">
                <a:moveTo>
                  <a:pt x="26302" y="154554"/>
                </a:moveTo>
                <a:lnTo>
                  <a:pt x="131132" y="154554"/>
                </a:lnTo>
                <a:lnTo>
                  <a:pt x="131132" y="167227"/>
                </a:lnTo>
                <a:lnTo>
                  <a:pt x="26302" y="167227"/>
                </a:lnTo>
                <a:close/>
                <a:moveTo>
                  <a:pt x="26302" y="114619"/>
                </a:moveTo>
                <a:lnTo>
                  <a:pt x="131132" y="114619"/>
                </a:lnTo>
                <a:lnTo>
                  <a:pt x="131132" y="127292"/>
                </a:lnTo>
                <a:lnTo>
                  <a:pt x="26302" y="127292"/>
                </a:lnTo>
                <a:close/>
                <a:moveTo>
                  <a:pt x="26302" y="70413"/>
                </a:moveTo>
                <a:lnTo>
                  <a:pt x="131132" y="70413"/>
                </a:lnTo>
                <a:lnTo>
                  <a:pt x="131132" y="83133"/>
                </a:lnTo>
                <a:lnTo>
                  <a:pt x="26302" y="83133"/>
                </a:lnTo>
                <a:close/>
                <a:moveTo>
                  <a:pt x="26302" y="32160"/>
                </a:moveTo>
                <a:lnTo>
                  <a:pt x="131132" y="32160"/>
                </a:lnTo>
                <a:lnTo>
                  <a:pt x="131132" y="44830"/>
                </a:lnTo>
                <a:lnTo>
                  <a:pt x="26302" y="44830"/>
                </a:lnTo>
                <a:close/>
                <a:moveTo>
                  <a:pt x="12671" y="12718"/>
                </a:moveTo>
                <a:lnTo>
                  <a:pt x="12671" y="185418"/>
                </a:lnTo>
                <a:lnTo>
                  <a:pt x="26302" y="185418"/>
                </a:lnTo>
                <a:lnTo>
                  <a:pt x="131132" y="185418"/>
                </a:lnTo>
                <a:lnTo>
                  <a:pt x="144763" y="185418"/>
                </a:lnTo>
                <a:lnTo>
                  <a:pt x="144763" y="12718"/>
                </a:lnTo>
                <a:close/>
                <a:moveTo>
                  <a:pt x="0" y="0"/>
                </a:moveTo>
                <a:lnTo>
                  <a:pt x="157482" y="0"/>
                </a:lnTo>
                <a:lnTo>
                  <a:pt x="157482" y="198138"/>
                </a:lnTo>
                <a:lnTo>
                  <a:pt x="131132" y="198138"/>
                </a:lnTo>
                <a:lnTo>
                  <a:pt x="26302" y="198138"/>
                </a:lnTo>
                <a:lnTo>
                  <a:pt x="0" y="198138"/>
                </a:lnTo>
                <a:lnTo>
                  <a:pt x="0" y="6382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8" title="3;320;485;31;31;1;2"/>
          <p:cNvSpPr/>
          <p:nvPr/>
        </p:nvSpPr>
        <p:spPr>
          <a:xfrm>
            <a:off x="3867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8-2" title="3;320;485;27;27;1;2"/>
          <p:cNvSpPr/>
          <p:nvPr/>
        </p:nvSpPr>
        <p:spPr>
          <a:xfrm>
            <a:off x="3892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8-3" title="9;320;459;106.1587;13.94252;0;2"/>
          <p:cNvSpPr/>
          <p:nvPr/>
        </p:nvSpPr>
        <p:spPr>
          <a:xfrm>
            <a:off x="3389892" y="5740765"/>
            <a:ext cx="134821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Compensation Event</a:t>
            </a:r>
          </a:p>
        </p:txBody>
      </p:sp>
      <p:sp>
        <p:nvSpPr>
          <p:cNvPr id="119" name="i8-1" title="9;319.2;485;18.67323;12.80543;0;2"/>
          <p:cNvSpPr/>
          <p:nvPr/>
        </p:nvSpPr>
        <p:spPr>
          <a:xfrm>
            <a:off x="3935863" y="6078177"/>
            <a:ext cx="237150" cy="162629"/>
          </a:xfrm>
          <a:custGeom>
            <a:avLst/>
            <a:gdLst>
              <a:gd name="connsiteX0" fmla="*/ 216687 w 237150"/>
              <a:gd name="connsiteY0" fmla="*/ 29234 h 162629"/>
              <a:gd name="connsiteX1" fmla="*/ 139237 w 237150"/>
              <a:gd name="connsiteY1" fmla="*/ 81285 h 162629"/>
              <a:gd name="connsiteX2" fmla="*/ 216687 w 237150"/>
              <a:gd name="connsiteY2" fmla="*/ 133336 h 162629"/>
              <a:gd name="connsiteX3" fmla="*/ 105764 w 237150"/>
              <a:gd name="connsiteY3" fmla="*/ 29233 h 162629"/>
              <a:gd name="connsiteX4" fmla="*/ 28314 w 237150"/>
              <a:gd name="connsiteY4" fmla="*/ 81285 h 162629"/>
              <a:gd name="connsiteX5" fmla="*/ 105764 w 237150"/>
              <a:gd name="connsiteY5" fmla="*/ 133337 h 162629"/>
              <a:gd name="connsiteX6" fmla="*/ 115624 w 237150"/>
              <a:gd name="connsiteY6" fmla="*/ 9 h 162629"/>
              <a:gd name="connsiteX7" fmla="*/ 125881 w 237150"/>
              <a:gd name="connsiteY7" fmla="*/ 8145 h 162629"/>
              <a:gd name="connsiteX8" fmla="*/ 126084 w 237150"/>
              <a:gd name="connsiteY8" fmla="*/ 65642 h 162629"/>
              <a:gd name="connsiteX9" fmla="*/ 219749 w 237150"/>
              <a:gd name="connsiteY9" fmla="*/ 2693 h 162629"/>
              <a:gd name="connsiteX10" fmla="*/ 236956 w 237150"/>
              <a:gd name="connsiteY10" fmla="*/ 9149 h 162629"/>
              <a:gd name="connsiteX11" fmla="*/ 237007 w 237150"/>
              <a:gd name="connsiteY11" fmla="*/ 150681 h 162629"/>
              <a:gd name="connsiteX12" fmla="*/ 222050 w 237150"/>
              <a:gd name="connsiteY12" fmla="*/ 161362 h 162629"/>
              <a:gd name="connsiteX13" fmla="*/ 126084 w 237150"/>
              <a:gd name="connsiteY13" fmla="*/ 96928 h 162629"/>
              <a:gd name="connsiteX14" fmla="*/ 126084 w 237150"/>
              <a:gd name="connsiteY14" fmla="*/ 150682 h 162629"/>
              <a:gd name="connsiteX15" fmla="*/ 111127 w 237150"/>
              <a:gd name="connsiteY15" fmla="*/ 161362 h 162629"/>
              <a:gd name="connsiteX16" fmla="*/ 6341 w 237150"/>
              <a:gd name="connsiteY16" fmla="*/ 91000 h 162629"/>
              <a:gd name="connsiteX17" fmla="*/ 3619 w 237150"/>
              <a:gd name="connsiteY17" fmla="*/ 73460 h 162629"/>
              <a:gd name="connsiteX18" fmla="*/ 98328 w 237150"/>
              <a:gd name="connsiteY18" fmla="*/ 9748 h 162629"/>
              <a:gd name="connsiteX19" fmla="*/ 115624 w 237150"/>
              <a:gd name="connsiteY19" fmla="*/ 9 h 1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150" h="162629">
                <a:moveTo>
                  <a:pt x="216687" y="29234"/>
                </a:moveTo>
                <a:cubicBezTo>
                  <a:pt x="190871" y="46584"/>
                  <a:pt x="165054" y="63935"/>
                  <a:pt x="139237" y="81285"/>
                </a:cubicBezTo>
                <a:cubicBezTo>
                  <a:pt x="165054" y="98636"/>
                  <a:pt x="190871" y="115986"/>
                  <a:pt x="216687" y="133336"/>
                </a:cubicBezTo>
                <a:close/>
                <a:moveTo>
                  <a:pt x="105764" y="29233"/>
                </a:moveTo>
                <a:cubicBezTo>
                  <a:pt x="79947" y="46584"/>
                  <a:pt x="54131" y="63935"/>
                  <a:pt x="28314" y="81285"/>
                </a:cubicBezTo>
                <a:cubicBezTo>
                  <a:pt x="54131" y="98636"/>
                  <a:pt x="79947" y="115986"/>
                  <a:pt x="105764" y="133337"/>
                </a:cubicBezTo>
                <a:close/>
                <a:moveTo>
                  <a:pt x="115624" y="9"/>
                </a:moveTo>
                <a:cubicBezTo>
                  <a:pt x="120446" y="-213"/>
                  <a:pt x="125000" y="3401"/>
                  <a:pt x="125881" y="8145"/>
                </a:cubicBezTo>
                <a:cubicBezTo>
                  <a:pt x="126352" y="27285"/>
                  <a:pt x="125950" y="46481"/>
                  <a:pt x="126084" y="65642"/>
                </a:cubicBezTo>
                <a:cubicBezTo>
                  <a:pt x="157306" y="44659"/>
                  <a:pt x="188527" y="23676"/>
                  <a:pt x="219749" y="2693"/>
                </a:cubicBezTo>
                <a:cubicBezTo>
                  <a:pt x="225547" y="-2918"/>
                  <a:pt x="236495" y="931"/>
                  <a:pt x="236956" y="9149"/>
                </a:cubicBezTo>
                <a:cubicBezTo>
                  <a:pt x="237075" y="56324"/>
                  <a:pt x="236973" y="103505"/>
                  <a:pt x="237007" y="150681"/>
                </a:cubicBezTo>
                <a:cubicBezTo>
                  <a:pt x="238418" y="158622"/>
                  <a:pt x="229134" y="165564"/>
                  <a:pt x="222050" y="161362"/>
                </a:cubicBezTo>
                <a:cubicBezTo>
                  <a:pt x="190007" y="139970"/>
                  <a:pt x="158082" y="118392"/>
                  <a:pt x="126084" y="96928"/>
                </a:cubicBezTo>
                <a:cubicBezTo>
                  <a:pt x="126084" y="114846"/>
                  <a:pt x="126084" y="132764"/>
                  <a:pt x="126084" y="150682"/>
                </a:cubicBezTo>
                <a:cubicBezTo>
                  <a:pt x="127494" y="158623"/>
                  <a:pt x="118211" y="165564"/>
                  <a:pt x="111127" y="161362"/>
                </a:cubicBezTo>
                <a:cubicBezTo>
                  <a:pt x="76144" y="137994"/>
                  <a:pt x="41279" y="114440"/>
                  <a:pt x="6341" y="91000"/>
                </a:cubicBezTo>
                <a:cubicBezTo>
                  <a:pt x="-419" y="88096"/>
                  <a:pt x="-2466" y="78133"/>
                  <a:pt x="3619" y="73460"/>
                </a:cubicBezTo>
                <a:cubicBezTo>
                  <a:pt x="35130" y="52140"/>
                  <a:pt x="66768" y="30999"/>
                  <a:pt x="98328" y="9748"/>
                </a:cubicBezTo>
                <a:cubicBezTo>
                  <a:pt x="104088" y="6538"/>
                  <a:pt x="108917" y="990"/>
                  <a:pt x="115624" y="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9" title="3;480;125;31;31;1;2"/>
          <p:cNvSpPr/>
          <p:nvPr/>
        </p:nvSpPr>
        <p:spPr>
          <a:xfrm>
            <a:off x="5899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9-2" title="3;480;125;27;27;1;2"/>
          <p:cNvSpPr/>
          <p:nvPr/>
        </p:nvSpPr>
        <p:spPr>
          <a:xfrm>
            <a:off x="5924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9-3" title="9;480;99;67.93362;13.94252;0;2"/>
          <p:cNvSpPr/>
          <p:nvPr/>
        </p:nvSpPr>
        <p:spPr>
          <a:xfrm>
            <a:off x="5664621" y="1168765"/>
            <a:ext cx="8627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Signal Event</a:t>
            </a:r>
          </a:p>
        </p:txBody>
      </p:sp>
      <p:sp>
        <p:nvSpPr>
          <p:cNvPr id="67" name="i9-1" title="6;480;124.2;14;14;2;2"/>
          <p:cNvSpPr/>
          <p:nvPr/>
        </p:nvSpPr>
        <p:spPr>
          <a:xfrm>
            <a:off x="6007100" y="1488440"/>
            <a:ext cx="177800" cy="177800"/>
          </a:xfrm>
          <a:prstGeom prst="triangl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10" title="3;480;245;31;31;1;2"/>
          <p:cNvSpPr/>
          <p:nvPr/>
        </p:nvSpPr>
        <p:spPr>
          <a:xfrm>
            <a:off x="5899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10-2" title="3;480;245;27;27;1;2"/>
          <p:cNvSpPr/>
          <p:nvPr/>
        </p:nvSpPr>
        <p:spPr>
          <a:xfrm>
            <a:off x="5924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10-3" title="9;480;219;74.29835;13.94252;0;2"/>
          <p:cNvSpPr/>
          <p:nvPr/>
        </p:nvSpPr>
        <p:spPr>
          <a:xfrm>
            <a:off x="5624205" y="2692765"/>
            <a:ext cx="94358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71" name="i10-1" title="5;480;244.4;18;18;2;2"/>
          <p:cNvSpPr/>
          <p:nvPr/>
        </p:nvSpPr>
        <p:spPr>
          <a:xfrm>
            <a:off x="5981700" y="2989580"/>
            <a:ext cx="228600" cy="228600"/>
          </a:xfrm>
          <a:prstGeom prst="pentagon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11" title="3;480;365;31;31;1;2"/>
          <p:cNvSpPr/>
          <p:nvPr/>
        </p:nvSpPr>
        <p:spPr>
          <a:xfrm>
            <a:off x="5899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11-2" title="3;480;365;27;27;1;2"/>
          <p:cNvSpPr/>
          <p:nvPr/>
        </p:nvSpPr>
        <p:spPr>
          <a:xfrm>
            <a:off x="5924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11-3" title="9;480;339;82.32716;13.94252;0;2"/>
          <p:cNvSpPr/>
          <p:nvPr/>
        </p:nvSpPr>
        <p:spPr>
          <a:xfrm>
            <a:off x="5573222" y="4216765"/>
            <a:ext cx="104555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Parallel</a:t>
            </a:r>
          </a:p>
        </p:txBody>
      </p:sp>
      <p:sp>
        <p:nvSpPr>
          <p:cNvPr id="75" name="i11-1" title="4;480;365;19;19;1;2"/>
          <p:cNvSpPr/>
          <p:nvPr/>
        </p:nvSpPr>
        <p:spPr>
          <a:xfrm>
            <a:off x="5975350" y="4514850"/>
            <a:ext cx="241300" cy="241300"/>
          </a:xfrm>
          <a:prstGeom prst="plus">
            <a:avLst>
              <a:gd name="adj" fmla="val 45000"/>
            </a:avLst>
          </a:prstGeom>
          <a:solidFill>
            <a:srgbClr val="FFFFFF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12" title="3;480;485;31;31;1;2"/>
          <p:cNvSpPr/>
          <p:nvPr/>
        </p:nvSpPr>
        <p:spPr>
          <a:xfrm>
            <a:off x="5899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12-2" title="3;480;485;27;27;1;2"/>
          <p:cNvSpPr/>
          <p:nvPr/>
        </p:nvSpPr>
        <p:spPr>
          <a:xfrm>
            <a:off x="5924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12-3" title="9;480;459;86.78756;13.94252;0;2"/>
          <p:cNvSpPr/>
          <p:nvPr/>
        </p:nvSpPr>
        <p:spPr>
          <a:xfrm>
            <a:off x="5544899" y="5740765"/>
            <a:ext cx="1102202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Escalation Event</a:t>
            </a:r>
          </a:p>
        </p:txBody>
      </p:sp>
      <p:sp>
        <p:nvSpPr>
          <p:cNvPr id="137" name="i12-1" title="9;480;485;10.54236;16.9337;0;2"/>
          <p:cNvSpPr/>
          <p:nvPr/>
        </p:nvSpPr>
        <p:spPr>
          <a:xfrm>
            <a:off x="6029055" y="6051970"/>
            <a:ext cx="133888" cy="215058"/>
          </a:xfrm>
          <a:custGeom>
            <a:avLst/>
            <a:gdLst>
              <a:gd name="connsiteX0" fmla="*/ 67432 w 133888"/>
              <a:gd name="connsiteY0" fmla="*/ 44495 h 215058"/>
              <a:gd name="connsiteX1" fmla="*/ 31900 w 133888"/>
              <a:gd name="connsiteY1" fmla="*/ 159156 h 215058"/>
              <a:gd name="connsiteX2" fmla="*/ 67432 w 133888"/>
              <a:gd name="connsiteY2" fmla="*/ 122869 h 215058"/>
              <a:gd name="connsiteX3" fmla="*/ 104183 w 133888"/>
              <a:gd name="connsiteY3" fmla="*/ 162567 h 215058"/>
              <a:gd name="connsiteX4" fmla="*/ 67432 w 133888"/>
              <a:gd name="connsiteY4" fmla="*/ 44495 h 215058"/>
              <a:gd name="connsiteX5" fmla="*/ 66944 w 133888"/>
              <a:gd name="connsiteY5" fmla="*/ 0 h 215058"/>
              <a:gd name="connsiteX6" fmla="*/ 133888 w 133888"/>
              <a:gd name="connsiteY6" fmla="*/ 215058 h 215058"/>
              <a:gd name="connsiteX7" fmla="*/ 66944 w 133888"/>
              <a:gd name="connsiteY7" fmla="*/ 142750 h 215058"/>
              <a:gd name="connsiteX8" fmla="*/ 0 w 133888"/>
              <a:gd name="connsiteY8" fmla="*/ 215058 h 215058"/>
              <a:gd name="connsiteX9" fmla="*/ 66944 w 133888"/>
              <a:gd name="connsiteY9" fmla="*/ 0 h 21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88" h="215058">
                <a:moveTo>
                  <a:pt x="67432" y="44495"/>
                </a:moveTo>
                <a:cubicBezTo>
                  <a:pt x="53896" y="82181"/>
                  <a:pt x="45138" y="121376"/>
                  <a:pt x="31900" y="159156"/>
                </a:cubicBezTo>
                <a:cubicBezTo>
                  <a:pt x="30175" y="166699"/>
                  <a:pt x="57074" y="131952"/>
                  <a:pt x="67432" y="122869"/>
                </a:cubicBezTo>
                <a:cubicBezTo>
                  <a:pt x="79682" y="136103"/>
                  <a:pt x="91932" y="149333"/>
                  <a:pt x="104183" y="162567"/>
                </a:cubicBezTo>
                <a:cubicBezTo>
                  <a:pt x="91699" y="123283"/>
                  <a:pt x="79916" y="83781"/>
                  <a:pt x="67432" y="44495"/>
                </a:cubicBezTo>
                <a:close/>
                <a:moveTo>
                  <a:pt x="66944" y="0"/>
                </a:moveTo>
                <a:cubicBezTo>
                  <a:pt x="89682" y="71554"/>
                  <a:pt x="111148" y="143507"/>
                  <a:pt x="133888" y="215058"/>
                </a:cubicBezTo>
                <a:cubicBezTo>
                  <a:pt x="111574" y="190956"/>
                  <a:pt x="89258" y="166852"/>
                  <a:pt x="66944" y="142750"/>
                </a:cubicBezTo>
                <a:cubicBezTo>
                  <a:pt x="43635" y="165925"/>
                  <a:pt x="23312" y="191886"/>
                  <a:pt x="0" y="215058"/>
                </a:cubicBezTo>
                <a:cubicBezTo>
                  <a:pt x="25410" y="144353"/>
                  <a:pt x="41536" y="70705"/>
                  <a:pt x="6694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13" title="3;640;125;31;31;1;2"/>
          <p:cNvSpPr/>
          <p:nvPr/>
        </p:nvSpPr>
        <p:spPr>
          <a:xfrm>
            <a:off x="7931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13-2" title="3;640;125;27;27;1;2"/>
          <p:cNvSpPr/>
          <p:nvPr/>
        </p:nvSpPr>
        <p:spPr>
          <a:xfrm>
            <a:off x="7956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13-3" title="9;640;99;70.98488;13.94252;0;2"/>
          <p:cNvSpPr/>
          <p:nvPr/>
        </p:nvSpPr>
        <p:spPr>
          <a:xfrm>
            <a:off x="7677246" y="1168765"/>
            <a:ext cx="901508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Cancel Event</a:t>
            </a:r>
          </a:p>
        </p:txBody>
      </p:sp>
      <p:sp>
        <p:nvSpPr>
          <p:cNvPr id="85" name="i13-1" title="4;640;125;19;19;1;2"/>
          <p:cNvSpPr/>
          <p:nvPr/>
        </p:nvSpPr>
        <p:spPr>
          <a:xfrm rot="2700000">
            <a:off x="8007350" y="1466850"/>
            <a:ext cx="241300" cy="241300"/>
          </a:xfrm>
          <a:prstGeom prst="plus">
            <a:avLst>
              <a:gd name="adj" fmla="val 45000"/>
            </a:avLst>
          </a:prstGeom>
          <a:solidFill>
            <a:srgbClr val="FFFFFF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1" title="3;160;125;31;31;1;2"/>
          <p:cNvSpPr/>
          <p:nvPr/>
        </p:nvSpPr>
        <p:spPr>
          <a:xfrm>
            <a:off x="1835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1-1" title="3;160;125;27;27;1;2"/>
          <p:cNvSpPr/>
          <p:nvPr/>
        </p:nvSpPr>
        <p:spPr>
          <a:xfrm>
            <a:off x="1860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1-2" title="9;160;99;113.8051;13.94252;0;2"/>
          <p:cNvSpPr/>
          <p:nvPr/>
        </p:nvSpPr>
        <p:spPr>
          <a:xfrm>
            <a:off x="1309337" y="1168765"/>
            <a:ext cx="144532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Non Interrupting Event</a:t>
            </a:r>
          </a:p>
        </p:txBody>
      </p:sp>
      <p:sp>
        <p:nvSpPr>
          <p:cNvPr id="5" name="i2" title="3;160;245;31;31;1;2"/>
          <p:cNvSpPr/>
          <p:nvPr/>
        </p:nvSpPr>
        <p:spPr>
          <a:xfrm>
            <a:off x="1835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2-2" title="3;160;245;27;27;1;2"/>
          <p:cNvSpPr/>
          <p:nvPr/>
        </p:nvSpPr>
        <p:spPr>
          <a:xfrm>
            <a:off x="1860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2-3" title="9;160;219;81.05276;13.94252;0;2"/>
          <p:cNvSpPr/>
          <p:nvPr/>
        </p:nvSpPr>
        <p:spPr>
          <a:xfrm>
            <a:off x="1517315" y="2692765"/>
            <a:ext cx="1029370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Message Event</a:t>
            </a:r>
          </a:p>
        </p:txBody>
      </p:sp>
      <p:sp>
        <p:nvSpPr>
          <p:cNvPr id="42" name="i2-1" title="9;160;245;18.38268;12.12661;0;2"/>
          <p:cNvSpPr/>
          <p:nvPr/>
        </p:nvSpPr>
        <p:spPr>
          <a:xfrm>
            <a:off x="1915269" y="3034495"/>
            <a:ext cx="233460" cy="154008"/>
          </a:xfrm>
          <a:custGeom>
            <a:avLst/>
            <a:gdLst>
              <a:gd name="connsiteX0" fmla="*/ 10075 w 233460"/>
              <a:gd name="connsiteY0" fmla="*/ 12867 h 154008"/>
              <a:gd name="connsiteX1" fmla="*/ 10075 w 233460"/>
              <a:gd name="connsiteY1" fmla="*/ 143933 h 154008"/>
              <a:gd name="connsiteX2" fmla="*/ 223385 w 233460"/>
              <a:gd name="connsiteY2" fmla="*/ 143933 h 154008"/>
              <a:gd name="connsiteX3" fmla="*/ 223385 w 233460"/>
              <a:gd name="connsiteY3" fmla="*/ 12867 h 154008"/>
              <a:gd name="connsiteX4" fmla="*/ 116730 w 233460"/>
              <a:gd name="connsiteY4" fmla="*/ 83034 h 154008"/>
              <a:gd name="connsiteX5" fmla="*/ 24164 w 233460"/>
              <a:gd name="connsiteY5" fmla="*/ 10075 h 154008"/>
              <a:gd name="connsiteX6" fmla="*/ 116730 w 233460"/>
              <a:gd name="connsiteY6" fmla="*/ 70974 h 154008"/>
              <a:gd name="connsiteX7" fmla="*/ 209296 w 233460"/>
              <a:gd name="connsiteY7" fmla="*/ 10075 h 154008"/>
              <a:gd name="connsiteX8" fmla="*/ 0 w 233460"/>
              <a:gd name="connsiteY8" fmla="*/ 0 h 154008"/>
              <a:gd name="connsiteX9" fmla="*/ 233460 w 233460"/>
              <a:gd name="connsiteY9" fmla="*/ 0 h 154008"/>
              <a:gd name="connsiteX10" fmla="*/ 233460 w 233460"/>
              <a:gd name="connsiteY10" fmla="*/ 154008 h 154008"/>
              <a:gd name="connsiteX11" fmla="*/ 0 w 233460"/>
              <a:gd name="connsiteY11" fmla="*/ 154008 h 1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460" h="154008">
                <a:moveTo>
                  <a:pt x="10075" y="12867"/>
                </a:moveTo>
                <a:lnTo>
                  <a:pt x="10075" y="143933"/>
                </a:lnTo>
                <a:lnTo>
                  <a:pt x="223385" y="143933"/>
                </a:lnTo>
                <a:lnTo>
                  <a:pt x="223385" y="12867"/>
                </a:lnTo>
                <a:lnTo>
                  <a:pt x="116730" y="83034"/>
                </a:lnTo>
                <a:close/>
                <a:moveTo>
                  <a:pt x="24164" y="10075"/>
                </a:moveTo>
                <a:lnTo>
                  <a:pt x="116730" y="70974"/>
                </a:lnTo>
                <a:lnTo>
                  <a:pt x="209296" y="10075"/>
                </a:lnTo>
                <a:close/>
                <a:moveTo>
                  <a:pt x="0" y="0"/>
                </a:moveTo>
                <a:lnTo>
                  <a:pt x="233460" y="0"/>
                </a:lnTo>
                <a:lnTo>
                  <a:pt x="233460" y="154008"/>
                </a:lnTo>
                <a:lnTo>
                  <a:pt x="0" y="154008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3" title="3;160;365;31;31;1;2"/>
          <p:cNvSpPr/>
          <p:nvPr/>
        </p:nvSpPr>
        <p:spPr>
          <a:xfrm>
            <a:off x="1835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3-2" title="3;160;365;27;27;1;2"/>
          <p:cNvSpPr/>
          <p:nvPr/>
        </p:nvSpPr>
        <p:spPr>
          <a:xfrm>
            <a:off x="1860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3-3" title="9;160;339;65.74638;13.94252;0;2"/>
          <p:cNvSpPr/>
          <p:nvPr/>
        </p:nvSpPr>
        <p:spPr>
          <a:xfrm>
            <a:off x="1614510" y="4216765"/>
            <a:ext cx="83497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Timer Event</a:t>
            </a:r>
          </a:p>
        </p:txBody>
      </p:sp>
      <p:sp>
        <p:nvSpPr>
          <p:cNvPr id="62" name="i3-1" title="9;160.6;365;21.05386;21.06504;0;2"/>
          <p:cNvSpPr/>
          <p:nvPr/>
        </p:nvSpPr>
        <p:spPr>
          <a:xfrm>
            <a:off x="1900708" y="4501165"/>
            <a:ext cx="267384" cy="267526"/>
          </a:xfrm>
          <a:custGeom>
            <a:avLst/>
            <a:gdLst>
              <a:gd name="connsiteX0" fmla="*/ 133779 w 267384"/>
              <a:gd name="connsiteY0" fmla="*/ 240018 h 267526"/>
              <a:gd name="connsiteX1" fmla="*/ 136742 w 267384"/>
              <a:gd name="connsiteY1" fmla="*/ 242886 h 267526"/>
              <a:gd name="connsiteX2" fmla="*/ 136742 w 267384"/>
              <a:gd name="connsiteY2" fmla="*/ 259794 h 267526"/>
              <a:gd name="connsiteX3" fmla="*/ 130816 w 267384"/>
              <a:gd name="connsiteY3" fmla="*/ 259794 h 267526"/>
              <a:gd name="connsiteX4" fmla="*/ 130816 w 267384"/>
              <a:gd name="connsiteY4" fmla="*/ 242886 h 267526"/>
              <a:gd name="connsiteX5" fmla="*/ 133779 w 267384"/>
              <a:gd name="connsiteY5" fmla="*/ 240018 h 267526"/>
              <a:gd name="connsiteX6" fmla="*/ 81240 w 267384"/>
              <a:gd name="connsiteY6" fmla="*/ 225991 h 267526"/>
              <a:gd name="connsiteX7" fmla="*/ 82291 w 267384"/>
              <a:gd name="connsiteY7" fmla="*/ 229928 h 267526"/>
              <a:gd name="connsiteX8" fmla="*/ 73336 w 267384"/>
              <a:gd name="connsiteY8" fmla="*/ 244430 h 267526"/>
              <a:gd name="connsiteX9" fmla="*/ 68219 w 267384"/>
              <a:gd name="connsiteY9" fmla="*/ 241439 h 267526"/>
              <a:gd name="connsiteX10" fmla="*/ 77173 w 267384"/>
              <a:gd name="connsiteY10" fmla="*/ 226937 h 267526"/>
              <a:gd name="connsiteX11" fmla="*/ 77176 w 267384"/>
              <a:gd name="connsiteY11" fmla="*/ 226935 h 267526"/>
              <a:gd name="connsiteX12" fmla="*/ 81240 w 267384"/>
              <a:gd name="connsiteY12" fmla="*/ 225991 h 267526"/>
              <a:gd name="connsiteX13" fmla="*/ 186955 w 267384"/>
              <a:gd name="connsiteY13" fmla="*/ 225449 h 267526"/>
              <a:gd name="connsiteX14" fmla="*/ 190915 w 267384"/>
              <a:gd name="connsiteY14" fmla="*/ 226452 h 267526"/>
              <a:gd name="connsiteX15" fmla="*/ 199337 w 267384"/>
              <a:gd name="connsiteY15" fmla="*/ 241440 h 267526"/>
              <a:gd name="connsiteX16" fmla="*/ 194220 w 267384"/>
              <a:gd name="connsiteY16" fmla="*/ 244431 h 267526"/>
              <a:gd name="connsiteX17" fmla="*/ 185797 w 267384"/>
              <a:gd name="connsiteY17" fmla="*/ 229444 h 267526"/>
              <a:gd name="connsiteX18" fmla="*/ 185800 w 267384"/>
              <a:gd name="connsiteY18" fmla="*/ 229446 h 267526"/>
              <a:gd name="connsiteX19" fmla="*/ 186955 w 267384"/>
              <a:gd name="connsiteY19" fmla="*/ 225449 h 267526"/>
              <a:gd name="connsiteX20" fmla="*/ 229961 w 267384"/>
              <a:gd name="connsiteY20" fmla="*/ 185980 h 267526"/>
              <a:gd name="connsiteX21" fmla="*/ 244416 w 267384"/>
              <a:gd name="connsiteY21" fmla="*/ 194236 h 267526"/>
              <a:gd name="connsiteX22" fmla="*/ 241425 w 267384"/>
              <a:gd name="connsiteY22" fmla="*/ 199354 h 267526"/>
              <a:gd name="connsiteX23" fmla="*/ 226970 w 267384"/>
              <a:gd name="connsiteY23" fmla="*/ 191098 h 267526"/>
              <a:gd name="connsiteX24" fmla="*/ 226968 w 267384"/>
              <a:gd name="connsiteY24" fmla="*/ 191101 h 267526"/>
              <a:gd name="connsiteX25" fmla="*/ 229961 w 267384"/>
              <a:gd name="connsiteY25" fmla="*/ 185980 h 267526"/>
              <a:gd name="connsiteX26" fmla="*/ 37808 w 267384"/>
              <a:gd name="connsiteY26" fmla="*/ 185489 h 267526"/>
              <a:gd name="connsiteX27" fmla="*/ 40799 w 267384"/>
              <a:gd name="connsiteY27" fmla="*/ 190609 h 267526"/>
              <a:gd name="connsiteX28" fmla="*/ 26131 w 267384"/>
              <a:gd name="connsiteY28" fmla="*/ 199350 h 267526"/>
              <a:gd name="connsiteX29" fmla="*/ 23139 w 267384"/>
              <a:gd name="connsiteY29" fmla="*/ 194232 h 267526"/>
              <a:gd name="connsiteX30" fmla="*/ 37808 w 267384"/>
              <a:gd name="connsiteY30" fmla="*/ 185491 h 267526"/>
              <a:gd name="connsiteX31" fmla="*/ 2960 w 267384"/>
              <a:gd name="connsiteY31" fmla="*/ 133790 h 267526"/>
              <a:gd name="connsiteX32" fmla="*/ 2964 w 267384"/>
              <a:gd name="connsiteY32" fmla="*/ 133790 h 267526"/>
              <a:gd name="connsiteX33" fmla="*/ 2963 w 267384"/>
              <a:gd name="connsiteY33" fmla="*/ 133791 h 267526"/>
              <a:gd name="connsiteX34" fmla="*/ 2960 w 267384"/>
              <a:gd name="connsiteY34" fmla="*/ 133791 h 267526"/>
              <a:gd name="connsiteX35" fmla="*/ 242830 w 267384"/>
              <a:gd name="connsiteY35" fmla="*/ 130830 h 267526"/>
              <a:gd name="connsiteX36" fmla="*/ 259779 w 267384"/>
              <a:gd name="connsiteY36" fmla="*/ 130830 h 267526"/>
              <a:gd name="connsiteX37" fmla="*/ 259779 w 267384"/>
              <a:gd name="connsiteY37" fmla="*/ 136756 h 267526"/>
              <a:gd name="connsiteX38" fmla="*/ 242830 w 267384"/>
              <a:gd name="connsiteY38" fmla="*/ 136756 h 267526"/>
              <a:gd name="connsiteX39" fmla="*/ 242830 w 267384"/>
              <a:gd name="connsiteY39" fmla="*/ 130830 h 267526"/>
              <a:gd name="connsiteX40" fmla="*/ 7778 w 267384"/>
              <a:gd name="connsiteY40" fmla="*/ 130830 h 267526"/>
              <a:gd name="connsiteX41" fmla="*/ 24429 w 267384"/>
              <a:gd name="connsiteY41" fmla="*/ 130830 h 267526"/>
              <a:gd name="connsiteX42" fmla="*/ 24429 w 267384"/>
              <a:gd name="connsiteY42" fmla="*/ 136756 h 267526"/>
              <a:gd name="connsiteX43" fmla="*/ 7778 w 267384"/>
              <a:gd name="connsiteY43" fmla="*/ 136756 h 267526"/>
              <a:gd name="connsiteX44" fmla="*/ 7778 w 267384"/>
              <a:gd name="connsiteY44" fmla="*/ 130830 h 267526"/>
              <a:gd name="connsiteX45" fmla="*/ 132511 w 267384"/>
              <a:gd name="connsiteY45" fmla="*/ 128935 h 267526"/>
              <a:gd name="connsiteX46" fmla="*/ 134798 w 267384"/>
              <a:gd name="connsiteY46" fmla="*/ 132892 h 267526"/>
              <a:gd name="connsiteX47" fmla="*/ 134806 w 267384"/>
              <a:gd name="connsiteY47" fmla="*/ 132894 h 267526"/>
              <a:gd name="connsiteX48" fmla="*/ 132761 w 267384"/>
              <a:gd name="connsiteY48" fmla="*/ 134084 h 267526"/>
              <a:gd name="connsiteX49" fmla="*/ 132511 w 267384"/>
              <a:gd name="connsiteY49" fmla="*/ 134084 h 267526"/>
              <a:gd name="connsiteX50" fmla="*/ 132511 w 267384"/>
              <a:gd name="connsiteY50" fmla="*/ 127764 h 267526"/>
              <a:gd name="connsiteX51" fmla="*/ 132511 w 267384"/>
              <a:gd name="connsiteY51" fmla="*/ 128935 h 267526"/>
              <a:gd name="connsiteX52" fmla="*/ 132082 w 267384"/>
              <a:gd name="connsiteY52" fmla="*/ 128193 h 267526"/>
              <a:gd name="connsiteX53" fmla="*/ 135474 w 267384"/>
              <a:gd name="connsiteY53" fmla="*/ 127244 h 267526"/>
              <a:gd name="connsiteX54" fmla="*/ 141869 w 267384"/>
              <a:gd name="connsiteY54" fmla="*/ 133638 h 267526"/>
              <a:gd name="connsiteX55" fmla="*/ 134460 w 267384"/>
              <a:gd name="connsiteY55" fmla="*/ 141047 h 267526"/>
              <a:gd name="connsiteX56" fmla="*/ 134045 w 267384"/>
              <a:gd name="connsiteY56" fmla="*/ 141047 h 267526"/>
              <a:gd name="connsiteX57" fmla="*/ 126637 w 267384"/>
              <a:gd name="connsiteY57" fmla="*/ 133638 h 267526"/>
              <a:gd name="connsiteX58" fmla="*/ 129913 w 267384"/>
              <a:gd name="connsiteY58" fmla="*/ 130362 h 267526"/>
              <a:gd name="connsiteX59" fmla="*/ 132240 w 267384"/>
              <a:gd name="connsiteY59" fmla="*/ 134387 h 267526"/>
              <a:gd name="connsiteX60" fmla="*/ 132761 w 267384"/>
              <a:gd name="connsiteY60" fmla="*/ 134084 h 267526"/>
              <a:gd name="connsiteX61" fmla="*/ 135474 w 267384"/>
              <a:gd name="connsiteY61" fmla="*/ 134084 h 267526"/>
              <a:gd name="connsiteX62" fmla="*/ 26131 w 267384"/>
              <a:gd name="connsiteY62" fmla="*/ 68237 h 267526"/>
              <a:gd name="connsiteX63" fmla="*/ 41013 w 267384"/>
              <a:gd name="connsiteY63" fmla="*/ 76506 h 267526"/>
              <a:gd name="connsiteX64" fmla="*/ 41013 w 267384"/>
              <a:gd name="connsiteY64" fmla="*/ 76509 h 267526"/>
              <a:gd name="connsiteX65" fmla="*/ 38022 w 267384"/>
              <a:gd name="connsiteY65" fmla="*/ 81624 h 267526"/>
              <a:gd name="connsiteX66" fmla="*/ 23140 w 267384"/>
              <a:gd name="connsiteY66" fmla="*/ 73355 h 267526"/>
              <a:gd name="connsiteX67" fmla="*/ 26131 w 267384"/>
              <a:gd name="connsiteY67" fmla="*/ 68237 h 267526"/>
              <a:gd name="connsiteX68" fmla="*/ 241427 w 267384"/>
              <a:gd name="connsiteY68" fmla="*/ 68236 h 267526"/>
              <a:gd name="connsiteX69" fmla="*/ 244418 w 267384"/>
              <a:gd name="connsiteY69" fmla="*/ 73354 h 267526"/>
              <a:gd name="connsiteX70" fmla="*/ 229749 w 267384"/>
              <a:gd name="connsiteY70" fmla="*/ 82095 h 267526"/>
              <a:gd name="connsiteX71" fmla="*/ 229751 w 267384"/>
              <a:gd name="connsiteY71" fmla="*/ 82098 h 267526"/>
              <a:gd name="connsiteX72" fmla="*/ 226758 w 267384"/>
              <a:gd name="connsiteY72" fmla="*/ 76977 h 267526"/>
              <a:gd name="connsiteX73" fmla="*/ 241427 w 267384"/>
              <a:gd name="connsiteY73" fmla="*/ 68236 h 267526"/>
              <a:gd name="connsiteX74" fmla="*/ 132511 w 267384"/>
              <a:gd name="connsiteY74" fmla="*/ 67515 h 267526"/>
              <a:gd name="connsiteX75" fmla="*/ 135474 w 267384"/>
              <a:gd name="connsiteY75" fmla="*/ 67515 h 267526"/>
              <a:gd name="connsiteX76" fmla="*/ 135474 w 267384"/>
              <a:gd name="connsiteY76" fmla="*/ 127244 h 267526"/>
              <a:gd name="connsiteX77" fmla="*/ 134460 w 267384"/>
              <a:gd name="connsiteY77" fmla="*/ 126230 h 267526"/>
              <a:gd name="connsiteX78" fmla="*/ 134045 w 267384"/>
              <a:gd name="connsiteY78" fmla="*/ 126230 h 267526"/>
              <a:gd name="connsiteX79" fmla="*/ 132511 w 267384"/>
              <a:gd name="connsiteY79" fmla="*/ 127764 h 267526"/>
              <a:gd name="connsiteX80" fmla="*/ 87393 w 267384"/>
              <a:gd name="connsiteY80" fmla="*/ 50866 h 267526"/>
              <a:gd name="connsiteX81" fmla="*/ 90905 w 267384"/>
              <a:gd name="connsiteY81" fmla="*/ 56942 h 267526"/>
              <a:gd name="connsiteX82" fmla="*/ 132082 w 267384"/>
              <a:gd name="connsiteY82" fmla="*/ 128193 h 267526"/>
              <a:gd name="connsiteX83" fmla="*/ 129913 w 267384"/>
              <a:gd name="connsiteY83" fmla="*/ 130362 h 267526"/>
              <a:gd name="connsiteX84" fmla="*/ 128728 w 267384"/>
              <a:gd name="connsiteY84" fmla="*/ 128311 h 267526"/>
              <a:gd name="connsiteX85" fmla="*/ 84835 w 267384"/>
              <a:gd name="connsiteY85" fmla="*/ 52361 h 267526"/>
              <a:gd name="connsiteX86" fmla="*/ 87393 w 267384"/>
              <a:gd name="connsiteY86" fmla="*/ 50866 h 267526"/>
              <a:gd name="connsiteX87" fmla="*/ 69369 w 267384"/>
              <a:gd name="connsiteY87" fmla="*/ 22152 h 267526"/>
              <a:gd name="connsiteX88" fmla="*/ 73338 w 267384"/>
              <a:gd name="connsiteY88" fmla="*/ 23155 h 267526"/>
              <a:gd name="connsiteX89" fmla="*/ 81441 w 267384"/>
              <a:gd name="connsiteY89" fmla="*/ 37504 h 267526"/>
              <a:gd name="connsiteX90" fmla="*/ 81437 w 267384"/>
              <a:gd name="connsiteY90" fmla="*/ 37504 h 267526"/>
              <a:gd name="connsiteX91" fmla="*/ 76323 w 267384"/>
              <a:gd name="connsiteY91" fmla="*/ 40495 h 267526"/>
              <a:gd name="connsiteX92" fmla="*/ 68220 w 267384"/>
              <a:gd name="connsiteY92" fmla="*/ 26146 h 267526"/>
              <a:gd name="connsiteX93" fmla="*/ 69369 w 267384"/>
              <a:gd name="connsiteY93" fmla="*/ 22152 h 267526"/>
              <a:gd name="connsiteX94" fmla="*/ 198139 w 267384"/>
              <a:gd name="connsiteY94" fmla="*/ 22127 h 267526"/>
              <a:gd name="connsiteX95" fmla="*/ 199336 w 267384"/>
              <a:gd name="connsiteY95" fmla="*/ 26145 h 267526"/>
              <a:gd name="connsiteX96" fmla="*/ 191339 w 267384"/>
              <a:gd name="connsiteY96" fmla="*/ 40967 h 267526"/>
              <a:gd name="connsiteX97" fmla="*/ 191342 w 267384"/>
              <a:gd name="connsiteY97" fmla="*/ 40967 h 267526"/>
              <a:gd name="connsiteX98" fmla="*/ 186221 w 267384"/>
              <a:gd name="connsiteY98" fmla="*/ 37976 h 267526"/>
              <a:gd name="connsiteX99" fmla="*/ 194218 w 267384"/>
              <a:gd name="connsiteY99" fmla="*/ 23154 h 267526"/>
              <a:gd name="connsiteX100" fmla="*/ 198139 w 267384"/>
              <a:gd name="connsiteY100" fmla="*/ 22127 h 267526"/>
              <a:gd name="connsiteX101" fmla="*/ 133779 w 267384"/>
              <a:gd name="connsiteY101" fmla="*/ 4926 h 267526"/>
              <a:gd name="connsiteX102" fmla="*/ 136742 w 267384"/>
              <a:gd name="connsiteY102" fmla="*/ 7793 h 267526"/>
              <a:gd name="connsiteX103" fmla="*/ 136742 w 267384"/>
              <a:gd name="connsiteY103" fmla="*/ 24484 h 267526"/>
              <a:gd name="connsiteX104" fmla="*/ 130816 w 267384"/>
              <a:gd name="connsiteY104" fmla="*/ 24484 h 267526"/>
              <a:gd name="connsiteX105" fmla="*/ 130816 w 267384"/>
              <a:gd name="connsiteY105" fmla="*/ 7793 h 267526"/>
              <a:gd name="connsiteX106" fmla="*/ 133779 w 267384"/>
              <a:gd name="connsiteY106" fmla="*/ 4926 h 267526"/>
              <a:gd name="connsiteX107" fmla="*/ 137120 w 267384"/>
              <a:gd name="connsiteY107" fmla="*/ 49 h 267526"/>
              <a:gd name="connsiteX108" fmla="*/ 257870 w 267384"/>
              <a:gd name="connsiteY108" fmla="*/ 83692 h 267526"/>
              <a:gd name="connsiteX109" fmla="*/ 227295 w 267384"/>
              <a:gd name="connsiteY109" fmla="*/ 229500 h 267526"/>
              <a:gd name="connsiteX110" fmla="*/ 159470 w 267384"/>
              <a:gd name="connsiteY110" fmla="*/ 265108 h 267526"/>
              <a:gd name="connsiteX111" fmla="*/ 81149 w 267384"/>
              <a:gd name="connsiteY111" fmla="*/ 256827 h 267526"/>
              <a:gd name="connsiteX112" fmla="*/ 22672 w 267384"/>
              <a:gd name="connsiteY112" fmla="*/ 208373 h 267526"/>
              <a:gd name="connsiteX113" fmla="*/ 0 w 267384"/>
              <a:gd name="connsiteY113" fmla="*/ 133791 h 267526"/>
              <a:gd name="connsiteX114" fmla="*/ 2960 w 267384"/>
              <a:gd name="connsiteY114" fmla="*/ 133791 h 267526"/>
              <a:gd name="connsiteX115" fmla="*/ 2960 w 267384"/>
              <a:gd name="connsiteY115" fmla="*/ 133793 h 267526"/>
              <a:gd name="connsiteX116" fmla="*/ 2963 w 267384"/>
              <a:gd name="connsiteY116" fmla="*/ 133791 h 267526"/>
              <a:gd name="connsiteX117" fmla="*/ 2963 w 267384"/>
              <a:gd name="connsiteY117" fmla="*/ 133791 h 267526"/>
              <a:gd name="connsiteX118" fmla="*/ 4486 w 267384"/>
              <a:gd name="connsiteY118" fmla="*/ 153912 h 267526"/>
              <a:gd name="connsiteX119" fmla="*/ 107296 w 267384"/>
              <a:gd name="connsiteY119" fmla="*/ 261938 h 267526"/>
              <a:gd name="connsiteX120" fmla="*/ 187792 w 267384"/>
              <a:gd name="connsiteY120" fmla="*/ 253004 h 267526"/>
              <a:gd name="connsiteX121" fmla="*/ 245684 w 267384"/>
              <a:gd name="connsiteY121" fmla="*/ 201631 h 267526"/>
              <a:gd name="connsiteX122" fmla="*/ 234653 w 267384"/>
              <a:gd name="connsiteY122" fmla="*/ 50436 h 267526"/>
              <a:gd name="connsiteX123" fmla="*/ 169602 w 267384"/>
              <a:gd name="connsiteY123" fmla="*/ 7929 h 267526"/>
              <a:gd name="connsiteX124" fmla="*/ 88893 w 267384"/>
              <a:gd name="connsiteY124" fmla="*/ 10857 h 267526"/>
              <a:gd name="connsiteX125" fmla="*/ 26995 w 267384"/>
              <a:gd name="connsiteY125" fmla="*/ 58145 h 267526"/>
              <a:gd name="connsiteX126" fmla="*/ 9162 w 267384"/>
              <a:gd name="connsiteY126" fmla="*/ 94120 h 267526"/>
              <a:gd name="connsiteX127" fmla="*/ 2960 w 267384"/>
              <a:gd name="connsiteY127" fmla="*/ 133790 h 267526"/>
              <a:gd name="connsiteX128" fmla="*/ 1 w 267384"/>
              <a:gd name="connsiteY128" fmla="*/ 133790 h 267526"/>
              <a:gd name="connsiteX129" fmla="*/ 12014 w 267384"/>
              <a:gd name="connsiteY129" fmla="*/ 78281 h 267526"/>
              <a:gd name="connsiteX130" fmla="*/ 137120 w 267384"/>
              <a:gd name="connsiteY130" fmla="*/ 49 h 26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67384" h="267526">
                <a:moveTo>
                  <a:pt x="133779" y="240018"/>
                </a:moveTo>
                <a:cubicBezTo>
                  <a:pt x="135261" y="240018"/>
                  <a:pt x="136742" y="240974"/>
                  <a:pt x="136742" y="242886"/>
                </a:cubicBezTo>
                <a:lnTo>
                  <a:pt x="136742" y="259794"/>
                </a:lnTo>
                <a:cubicBezTo>
                  <a:pt x="136742" y="263616"/>
                  <a:pt x="130816" y="263616"/>
                  <a:pt x="130816" y="259794"/>
                </a:cubicBezTo>
                <a:lnTo>
                  <a:pt x="130816" y="242886"/>
                </a:lnTo>
                <a:cubicBezTo>
                  <a:pt x="130816" y="240974"/>
                  <a:pt x="132298" y="240018"/>
                  <a:pt x="133779" y="240018"/>
                </a:cubicBezTo>
                <a:close/>
                <a:moveTo>
                  <a:pt x="81240" y="225991"/>
                </a:moveTo>
                <a:cubicBezTo>
                  <a:pt x="82520" y="226737"/>
                  <a:pt x="83298" y="228295"/>
                  <a:pt x="82291" y="229928"/>
                </a:cubicBezTo>
                <a:cubicBezTo>
                  <a:pt x="79306" y="234762"/>
                  <a:pt x="76321" y="239597"/>
                  <a:pt x="73336" y="244430"/>
                </a:cubicBezTo>
                <a:cubicBezTo>
                  <a:pt x="71333" y="247675"/>
                  <a:pt x="66205" y="244701"/>
                  <a:pt x="68219" y="241439"/>
                </a:cubicBezTo>
                <a:cubicBezTo>
                  <a:pt x="71203" y="236605"/>
                  <a:pt x="74189" y="231770"/>
                  <a:pt x="77173" y="226937"/>
                </a:cubicBezTo>
                <a:lnTo>
                  <a:pt x="77176" y="226935"/>
                </a:lnTo>
                <a:cubicBezTo>
                  <a:pt x="78177" y="225314"/>
                  <a:pt x="79960" y="225246"/>
                  <a:pt x="81240" y="225991"/>
                </a:cubicBezTo>
                <a:close/>
                <a:moveTo>
                  <a:pt x="186955" y="225449"/>
                </a:moveTo>
                <a:cubicBezTo>
                  <a:pt x="188235" y="224702"/>
                  <a:pt x="189982" y="224787"/>
                  <a:pt x="190915" y="226452"/>
                </a:cubicBezTo>
                <a:cubicBezTo>
                  <a:pt x="193722" y="231449"/>
                  <a:pt x="196530" y="236444"/>
                  <a:pt x="199337" y="241440"/>
                </a:cubicBezTo>
                <a:cubicBezTo>
                  <a:pt x="201212" y="244775"/>
                  <a:pt x="196092" y="247762"/>
                  <a:pt x="194220" y="244431"/>
                </a:cubicBezTo>
                <a:cubicBezTo>
                  <a:pt x="191412" y="239435"/>
                  <a:pt x="188605" y="234440"/>
                  <a:pt x="185797" y="229444"/>
                </a:cubicBezTo>
                <a:lnTo>
                  <a:pt x="185800" y="229446"/>
                </a:lnTo>
                <a:cubicBezTo>
                  <a:pt x="184864" y="227778"/>
                  <a:pt x="185676" y="226197"/>
                  <a:pt x="186955" y="225449"/>
                </a:cubicBezTo>
                <a:close/>
                <a:moveTo>
                  <a:pt x="229961" y="185980"/>
                </a:moveTo>
                <a:cubicBezTo>
                  <a:pt x="234779" y="188733"/>
                  <a:pt x="239598" y="191484"/>
                  <a:pt x="244416" y="194236"/>
                </a:cubicBezTo>
                <a:cubicBezTo>
                  <a:pt x="247734" y="196131"/>
                  <a:pt x="244749" y="201252"/>
                  <a:pt x="241425" y="199354"/>
                </a:cubicBezTo>
                <a:cubicBezTo>
                  <a:pt x="236607" y="196602"/>
                  <a:pt x="231788" y="193851"/>
                  <a:pt x="226970" y="191098"/>
                </a:cubicBezTo>
                <a:lnTo>
                  <a:pt x="226968" y="191101"/>
                </a:lnTo>
                <a:cubicBezTo>
                  <a:pt x="223649" y="189205"/>
                  <a:pt x="226636" y="184084"/>
                  <a:pt x="229961" y="185980"/>
                </a:cubicBezTo>
                <a:close/>
                <a:moveTo>
                  <a:pt x="37808" y="185489"/>
                </a:moveTo>
                <a:cubicBezTo>
                  <a:pt x="41099" y="183527"/>
                  <a:pt x="44078" y="188654"/>
                  <a:pt x="40799" y="190609"/>
                </a:cubicBezTo>
                <a:lnTo>
                  <a:pt x="26131" y="199350"/>
                </a:lnTo>
                <a:cubicBezTo>
                  <a:pt x="22840" y="201311"/>
                  <a:pt x="19860" y="196186"/>
                  <a:pt x="23139" y="194232"/>
                </a:cubicBezTo>
                <a:lnTo>
                  <a:pt x="37808" y="185491"/>
                </a:lnTo>
                <a:close/>
                <a:moveTo>
                  <a:pt x="2960" y="133790"/>
                </a:moveTo>
                <a:lnTo>
                  <a:pt x="2964" y="133790"/>
                </a:lnTo>
                <a:lnTo>
                  <a:pt x="2963" y="133791"/>
                </a:lnTo>
                <a:lnTo>
                  <a:pt x="2960" y="133791"/>
                </a:lnTo>
                <a:close/>
                <a:moveTo>
                  <a:pt x="242830" y="130830"/>
                </a:moveTo>
                <a:lnTo>
                  <a:pt x="259779" y="130830"/>
                </a:lnTo>
                <a:cubicBezTo>
                  <a:pt x="263600" y="130830"/>
                  <a:pt x="263600" y="136756"/>
                  <a:pt x="259779" y="136756"/>
                </a:cubicBezTo>
                <a:lnTo>
                  <a:pt x="242830" y="136756"/>
                </a:lnTo>
                <a:cubicBezTo>
                  <a:pt x="239007" y="136756"/>
                  <a:pt x="239007" y="130830"/>
                  <a:pt x="242830" y="130830"/>
                </a:cubicBezTo>
                <a:close/>
                <a:moveTo>
                  <a:pt x="7778" y="130830"/>
                </a:moveTo>
                <a:lnTo>
                  <a:pt x="24429" y="130830"/>
                </a:lnTo>
                <a:cubicBezTo>
                  <a:pt x="28250" y="130830"/>
                  <a:pt x="28250" y="136756"/>
                  <a:pt x="24429" y="136756"/>
                </a:cubicBezTo>
                <a:lnTo>
                  <a:pt x="7778" y="136756"/>
                </a:lnTo>
                <a:cubicBezTo>
                  <a:pt x="3956" y="136756"/>
                  <a:pt x="3956" y="130830"/>
                  <a:pt x="7778" y="130830"/>
                </a:cubicBezTo>
                <a:close/>
                <a:moveTo>
                  <a:pt x="132511" y="128935"/>
                </a:moveTo>
                <a:lnTo>
                  <a:pt x="134798" y="132892"/>
                </a:lnTo>
                <a:lnTo>
                  <a:pt x="134806" y="132894"/>
                </a:lnTo>
                <a:lnTo>
                  <a:pt x="132761" y="134084"/>
                </a:lnTo>
                <a:lnTo>
                  <a:pt x="132511" y="134084"/>
                </a:lnTo>
                <a:close/>
                <a:moveTo>
                  <a:pt x="132511" y="127764"/>
                </a:moveTo>
                <a:lnTo>
                  <a:pt x="132511" y="128935"/>
                </a:lnTo>
                <a:lnTo>
                  <a:pt x="132082" y="128193"/>
                </a:lnTo>
                <a:close/>
                <a:moveTo>
                  <a:pt x="135474" y="127244"/>
                </a:moveTo>
                <a:lnTo>
                  <a:pt x="141869" y="133638"/>
                </a:lnTo>
                <a:cubicBezTo>
                  <a:pt x="141869" y="137677"/>
                  <a:pt x="138499" y="141047"/>
                  <a:pt x="134460" y="141047"/>
                </a:cubicBezTo>
                <a:lnTo>
                  <a:pt x="134045" y="141047"/>
                </a:lnTo>
                <a:cubicBezTo>
                  <a:pt x="134045" y="141047"/>
                  <a:pt x="130007" y="141047"/>
                  <a:pt x="126637" y="133638"/>
                </a:cubicBezTo>
                <a:lnTo>
                  <a:pt x="129913" y="130362"/>
                </a:lnTo>
                <a:lnTo>
                  <a:pt x="132240" y="134387"/>
                </a:lnTo>
                <a:lnTo>
                  <a:pt x="132761" y="134084"/>
                </a:lnTo>
                <a:lnTo>
                  <a:pt x="135474" y="134084"/>
                </a:lnTo>
                <a:close/>
                <a:moveTo>
                  <a:pt x="26131" y="68237"/>
                </a:moveTo>
                <a:cubicBezTo>
                  <a:pt x="31092" y="70994"/>
                  <a:pt x="36052" y="73750"/>
                  <a:pt x="41013" y="76506"/>
                </a:cubicBezTo>
                <a:lnTo>
                  <a:pt x="41013" y="76509"/>
                </a:lnTo>
                <a:cubicBezTo>
                  <a:pt x="44353" y="78364"/>
                  <a:pt x="41365" y="83479"/>
                  <a:pt x="38022" y="81624"/>
                </a:cubicBezTo>
                <a:cubicBezTo>
                  <a:pt x="33061" y="78867"/>
                  <a:pt x="28100" y="76111"/>
                  <a:pt x="23140" y="73355"/>
                </a:cubicBezTo>
                <a:cubicBezTo>
                  <a:pt x="19799" y="71499"/>
                  <a:pt x="22787" y="66379"/>
                  <a:pt x="26131" y="68237"/>
                </a:cubicBezTo>
                <a:close/>
                <a:moveTo>
                  <a:pt x="241427" y="68236"/>
                </a:moveTo>
                <a:cubicBezTo>
                  <a:pt x="244718" y="66275"/>
                  <a:pt x="247697" y="71399"/>
                  <a:pt x="244418" y="73354"/>
                </a:cubicBezTo>
                <a:cubicBezTo>
                  <a:pt x="239528" y="76267"/>
                  <a:pt x="234639" y="79181"/>
                  <a:pt x="229749" y="82095"/>
                </a:cubicBezTo>
                <a:lnTo>
                  <a:pt x="229751" y="82098"/>
                </a:lnTo>
                <a:cubicBezTo>
                  <a:pt x="226456" y="84060"/>
                  <a:pt x="223481" y="78933"/>
                  <a:pt x="226758" y="76977"/>
                </a:cubicBezTo>
                <a:cubicBezTo>
                  <a:pt x="231648" y="74064"/>
                  <a:pt x="236537" y="71150"/>
                  <a:pt x="241427" y="68236"/>
                </a:cubicBezTo>
                <a:close/>
                <a:moveTo>
                  <a:pt x="132511" y="67515"/>
                </a:moveTo>
                <a:cubicBezTo>
                  <a:pt x="132511" y="65604"/>
                  <a:pt x="135474" y="65604"/>
                  <a:pt x="135474" y="67515"/>
                </a:cubicBezTo>
                <a:lnTo>
                  <a:pt x="135474" y="127244"/>
                </a:lnTo>
                <a:lnTo>
                  <a:pt x="134460" y="126230"/>
                </a:lnTo>
                <a:lnTo>
                  <a:pt x="134045" y="126230"/>
                </a:lnTo>
                <a:lnTo>
                  <a:pt x="132511" y="127764"/>
                </a:lnTo>
                <a:close/>
                <a:moveTo>
                  <a:pt x="87393" y="50866"/>
                </a:moveTo>
                <a:cubicBezTo>
                  <a:pt x="88564" y="52892"/>
                  <a:pt x="89734" y="54917"/>
                  <a:pt x="90905" y="56942"/>
                </a:cubicBezTo>
                <a:lnTo>
                  <a:pt x="132082" y="128193"/>
                </a:lnTo>
                <a:lnTo>
                  <a:pt x="129913" y="130362"/>
                </a:lnTo>
                <a:lnTo>
                  <a:pt x="128728" y="128311"/>
                </a:lnTo>
                <a:cubicBezTo>
                  <a:pt x="114097" y="102995"/>
                  <a:pt x="99466" y="77678"/>
                  <a:pt x="84835" y="52361"/>
                </a:cubicBezTo>
                <a:cubicBezTo>
                  <a:pt x="83876" y="50704"/>
                  <a:pt x="86438" y="49212"/>
                  <a:pt x="87393" y="50866"/>
                </a:cubicBezTo>
                <a:close/>
                <a:moveTo>
                  <a:pt x="69369" y="22152"/>
                </a:moveTo>
                <a:cubicBezTo>
                  <a:pt x="70649" y="21405"/>
                  <a:pt x="72398" y="21491"/>
                  <a:pt x="73338" y="23155"/>
                </a:cubicBezTo>
                <a:cubicBezTo>
                  <a:pt x="76039" y="27938"/>
                  <a:pt x="78740" y="32720"/>
                  <a:pt x="81441" y="37504"/>
                </a:cubicBezTo>
                <a:lnTo>
                  <a:pt x="81437" y="37504"/>
                </a:lnTo>
                <a:cubicBezTo>
                  <a:pt x="83316" y="40836"/>
                  <a:pt x="78196" y="43822"/>
                  <a:pt x="76323" y="40495"/>
                </a:cubicBezTo>
                <a:cubicBezTo>
                  <a:pt x="73622" y="35712"/>
                  <a:pt x="70921" y="30929"/>
                  <a:pt x="68220" y="26146"/>
                </a:cubicBezTo>
                <a:cubicBezTo>
                  <a:pt x="67279" y="24479"/>
                  <a:pt x="68089" y="22900"/>
                  <a:pt x="69369" y="22152"/>
                </a:cubicBezTo>
                <a:close/>
                <a:moveTo>
                  <a:pt x="198139" y="22127"/>
                </a:moveTo>
                <a:cubicBezTo>
                  <a:pt x="199418" y="22875"/>
                  <a:pt x="200244" y="24464"/>
                  <a:pt x="199336" y="26145"/>
                </a:cubicBezTo>
                <a:cubicBezTo>
                  <a:pt x="196670" y="31086"/>
                  <a:pt x="194004" y="36026"/>
                  <a:pt x="191339" y="40967"/>
                </a:cubicBezTo>
                <a:lnTo>
                  <a:pt x="191342" y="40967"/>
                </a:lnTo>
                <a:cubicBezTo>
                  <a:pt x="189528" y="44331"/>
                  <a:pt x="184413" y="41339"/>
                  <a:pt x="186221" y="37976"/>
                </a:cubicBezTo>
                <a:cubicBezTo>
                  <a:pt x="188887" y="33035"/>
                  <a:pt x="191553" y="28095"/>
                  <a:pt x="194218" y="23154"/>
                </a:cubicBezTo>
                <a:cubicBezTo>
                  <a:pt x="195126" y="21472"/>
                  <a:pt x="196859" y="21379"/>
                  <a:pt x="198139" y="22127"/>
                </a:cubicBezTo>
                <a:close/>
                <a:moveTo>
                  <a:pt x="133779" y="4926"/>
                </a:moveTo>
                <a:cubicBezTo>
                  <a:pt x="135261" y="4926"/>
                  <a:pt x="136742" y="5882"/>
                  <a:pt x="136742" y="7793"/>
                </a:cubicBezTo>
                <a:lnTo>
                  <a:pt x="136742" y="24484"/>
                </a:lnTo>
                <a:cubicBezTo>
                  <a:pt x="136742" y="28306"/>
                  <a:pt x="130816" y="28306"/>
                  <a:pt x="130816" y="24484"/>
                </a:cubicBezTo>
                <a:lnTo>
                  <a:pt x="130816" y="7793"/>
                </a:lnTo>
                <a:cubicBezTo>
                  <a:pt x="130816" y="5882"/>
                  <a:pt x="132298" y="4926"/>
                  <a:pt x="133779" y="4926"/>
                </a:cubicBezTo>
                <a:close/>
                <a:moveTo>
                  <a:pt x="137120" y="49"/>
                </a:moveTo>
                <a:cubicBezTo>
                  <a:pt x="189868" y="1513"/>
                  <a:pt x="238158" y="34589"/>
                  <a:pt x="257870" y="83692"/>
                </a:cubicBezTo>
                <a:cubicBezTo>
                  <a:pt x="277830" y="133399"/>
                  <a:pt x="265798" y="192102"/>
                  <a:pt x="227295" y="229500"/>
                </a:cubicBezTo>
                <a:cubicBezTo>
                  <a:pt x="208702" y="247561"/>
                  <a:pt x="184987" y="260258"/>
                  <a:pt x="159470" y="265108"/>
                </a:cubicBezTo>
                <a:cubicBezTo>
                  <a:pt x="133231" y="270095"/>
                  <a:pt x="105729" y="267388"/>
                  <a:pt x="81149" y="256827"/>
                </a:cubicBezTo>
                <a:cubicBezTo>
                  <a:pt x="57538" y="246682"/>
                  <a:pt x="36973" y="229753"/>
                  <a:pt x="22672" y="208373"/>
                </a:cubicBezTo>
                <a:cubicBezTo>
                  <a:pt x="7918" y="186316"/>
                  <a:pt x="82" y="160317"/>
                  <a:pt x="0" y="133791"/>
                </a:cubicBezTo>
                <a:lnTo>
                  <a:pt x="2960" y="133791"/>
                </a:lnTo>
                <a:lnTo>
                  <a:pt x="2960" y="133793"/>
                </a:lnTo>
                <a:lnTo>
                  <a:pt x="2963" y="133791"/>
                </a:lnTo>
                <a:lnTo>
                  <a:pt x="2963" y="133791"/>
                </a:lnTo>
                <a:cubicBezTo>
                  <a:pt x="2984" y="140518"/>
                  <a:pt x="3434" y="147263"/>
                  <a:pt x="4486" y="153912"/>
                </a:cubicBezTo>
                <a:cubicBezTo>
                  <a:pt x="12920" y="207122"/>
                  <a:pt x="54299" y="251193"/>
                  <a:pt x="107296" y="261938"/>
                </a:cubicBezTo>
                <a:cubicBezTo>
                  <a:pt x="134189" y="267391"/>
                  <a:pt x="162790" y="264461"/>
                  <a:pt x="187792" y="253004"/>
                </a:cubicBezTo>
                <a:cubicBezTo>
                  <a:pt x="211644" y="242072"/>
                  <a:pt x="232116" y="224141"/>
                  <a:pt x="245684" y="201631"/>
                </a:cubicBezTo>
                <a:cubicBezTo>
                  <a:pt x="274013" y="154633"/>
                  <a:pt x="269927" y="92745"/>
                  <a:pt x="234653" y="50436"/>
                </a:cubicBezTo>
                <a:cubicBezTo>
                  <a:pt x="217781" y="30196"/>
                  <a:pt x="195029" y="15054"/>
                  <a:pt x="169602" y="7929"/>
                </a:cubicBezTo>
                <a:cubicBezTo>
                  <a:pt x="143219" y="536"/>
                  <a:pt x="114655" y="1401"/>
                  <a:pt x="88893" y="10857"/>
                </a:cubicBezTo>
                <a:cubicBezTo>
                  <a:pt x="64131" y="19946"/>
                  <a:pt x="42191" y="36544"/>
                  <a:pt x="26995" y="58145"/>
                </a:cubicBezTo>
                <a:cubicBezTo>
                  <a:pt x="19199" y="69227"/>
                  <a:pt x="13211" y="81366"/>
                  <a:pt x="9162" y="94120"/>
                </a:cubicBezTo>
                <a:lnTo>
                  <a:pt x="2960" y="133790"/>
                </a:lnTo>
                <a:lnTo>
                  <a:pt x="1" y="133790"/>
                </a:lnTo>
                <a:cubicBezTo>
                  <a:pt x="60" y="114689"/>
                  <a:pt x="4046" y="95664"/>
                  <a:pt x="12014" y="78281"/>
                </a:cubicBezTo>
                <a:cubicBezTo>
                  <a:pt x="34097" y="30086"/>
                  <a:pt x="84006" y="-1427"/>
                  <a:pt x="137120" y="4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4" title="3;160;485;31;31;1;2"/>
          <p:cNvSpPr/>
          <p:nvPr/>
        </p:nvSpPr>
        <p:spPr>
          <a:xfrm>
            <a:off x="1835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4-2" title="3;160;485;27;27;1;2"/>
          <p:cNvSpPr/>
          <p:nvPr/>
        </p:nvSpPr>
        <p:spPr>
          <a:xfrm>
            <a:off x="1860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4-3" title="9;160;459;86.78756;13.94252;0;2"/>
          <p:cNvSpPr/>
          <p:nvPr/>
        </p:nvSpPr>
        <p:spPr>
          <a:xfrm>
            <a:off x="1480899" y="5740765"/>
            <a:ext cx="1102202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Escalation Event</a:t>
            </a:r>
          </a:p>
        </p:txBody>
      </p:sp>
      <p:sp>
        <p:nvSpPr>
          <p:cNvPr id="68" name="i4-1" title="9;160;485;10.54236;16.9337;0;2"/>
          <p:cNvSpPr/>
          <p:nvPr/>
        </p:nvSpPr>
        <p:spPr>
          <a:xfrm>
            <a:off x="1965055" y="6051970"/>
            <a:ext cx="133888" cy="215058"/>
          </a:xfrm>
          <a:custGeom>
            <a:avLst/>
            <a:gdLst>
              <a:gd name="connsiteX0" fmla="*/ 67432 w 133888"/>
              <a:gd name="connsiteY0" fmla="*/ 44495 h 215058"/>
              <a:gd name="connsiteX1" fmla="*/ 31900 w 133888"/>
              <a:gd name="connsiteY1" fmla="*/ 159156 h 215058"/>
              <a:gd name="connsiteX2" fmla="*/ 67432 w 133888"/>
              <a:gd name="connsiteY2" fmla="*/ 122869 h 215058"/>
              <a:gd name="connsiteX3" fmla="*/ 104183 w 133888"/>
              <a:gd name="connsiteY3" fmla="*/ 162567 h 215058"/>
              <a:gd name="connsiteX4" fmla="*/ 67432 w 133888"/>
              <a:gd name="connsiteY4" fmla="*/ 44495 h 215058"/>
              <a:gd name="connsiteX5" fmla="*/ 66944 w 133888"/>
              <a:gd name="connsiteY5" fmla="*/ 0 h 215058"/>
              <a:gd name="connsiteX6" fmla="*/ 133888 w 133888"/>
              <a:gd name="connsiteY6" fmla="*/ 215058 h 215058"/>
              <a:gd name="connsiteX7" fmla="*/ 66944 w 133888"/>
              <a:gd name="connsiteY7" fmla="*/ 142750 h 215058"/>
              <a:gd name="connsiteX8" fmla="*/ 0 w 133888"/>
              <a:gd name="connsiteY8" fmla="*/ 215058 h 215058"/>
              <a:gd name="connsiteX9" fmla="*/ 66944 w 133888"/>
              <a:gd name="connsiteY9" fmla="*/ 0 h 21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88" h="215058">
                <a:moveTo>
                  <a:pt x="67432" y="44495"/>
                </a:moveTo>
                <a:cubicBezTo>
                  <a:pt x="53896" y="82181"/>
                  <a:pt x="45138" y="121376"/>
                  <a:pt x="31900" y="159156"/>
                </a:cubicBezTo>
                <a:cubicBezTo>
                  <a:pt x="30175" y="166699"/>
                  <a:pt x="57073" y="131952"/>
                  <a:pt x="67432" y="122869"/>
                </a:cubicBezTo>
                <a:cubicBezTo>
                  <a:pt x="79682" y="136103"/>
                  <a:pt x="91933" y="149333"/>
                  <a:pt x="104183" y="162567"/>
                </a:cubicBezTo>
                <a:cubicBezTo>
                  <a:pt x="91699" y="123283"/>
                  <a:pt x="79916" y="83781"/>
                  <a:pt x="67432" y="44495"/>
                </a:cubicBezTo>
                <a:close/>
                <a:moveTo>
                  <a:pt x="66944" y="0"/>
                </a:moveTo>
                <a:cubicBezTo>
                  <a:pt x="89682" y="71554"/>
                  <a:pt x="111148" y="143507"/>
                  <a:pt x="133888" y="215058"/>
                </a:cubicBezTo>
                <a:cubicBezTo>
                  <a:pt x="111574" y="190956"/>
                  <a:pt x="89258" y="166852"/>
                  <a:pt x="66944" y="142750"/>
                </a:cubicBezTo>
                <a:cubicBezTo>
                  <a:pt x="43634" y="165925"/>
                  <a:pt x="23312" y="191886"/>
                  <a:pt x="0" y="215058"/>
                </a:cubicBezTo>
                <a:cubicBezTo>
                  <a:pt x="25410" y="144353"/>
                  <a:pt x="41536" y="70705"/>
                  <a:pt x="6694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5" title="3;320;125;31;31;1;2"/>
          <p:cNvSpPr/>
          <p:nvPr/>
        </p:nvSpPr>
        <p:spPr>
          <a:xfrm>
            <a:off x="3867150" y="1390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5-2" title="3;320;125;27;27;1;2"/>
          <p:cNvSpPr/>
          <p:nvPr/>
        </p:nvSpPr>
        <p:spPr>
          <a:xfrm>
            <a:off x="3892550" y="1416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5-3" title="9;320;99;90.73827;13.94252;0;2"/>
          <p:cNvSpPr/>
          <p:nvPr/>
        </p:nvSpPr>
        <p:spPr>
          <a:xfrm>
            <a:off x="3487812" y="1168765"/>
            <a:ext cx="1152376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Conditional Event</a:t>
            </a:r>
          </a:p>
        </p:txBody>
      </p:sp>
      <p:sp>
        <p:nvSpPr>
          <p:cNvPr id="78" name="i5-1" title="9;320;125;12.40016;15.60142;0;2;"/>
          <p:cNvSpPr/>
          <p:nvPr/>
        </p:nvSpPr>
        <p:spPr>
          <a:xfrm>
            <a:off x="3985258" y="1488431"/>
            <a:ext cx="157482" cy="198138"/>
          </a:xfrm>
          <a:custGeom>
            <a:avLst/>
            <a:gdLst>
              <a:gd name="connsiteX0" fmla="*/ 26302 w 157482"/>
              <a:gd name="connsiteY0" fmla="*/ 154554 h 198138"/>
              <a:gd name="connsiteX1" fmla="*/ 131132 w 157482"/>
              <a:gd name="connsiteY1" fmla="*/ 154554 h 198138"/>
              <a:gd name="connsiteX2" fmla="*/ 131132 w 157482"/>
              <a:gd name="connsiteY2" fmla="*/ 167227 h 198138"/>
              <a:gd name="connsiteX3" fmla="*/ 26302 w 157482"/>
              <a:gd name="connsiteY3" fmla="*/ 167227 h 198138"/>
              <a:gd name="connsiteX4" fmla="*/ 26302 w 157482"/>
              <a:gd name="connsiteY4" fmla="*/ 114619 h 198138"/>
              <a:gd name="connsiteX5" fmla="*/ 131132 w 157482"/>
              <a:gd name="connsiteY5" fmla="*/ 114619 h 198138"/>
              <a:gd name="connsiteX6" fmla="*/ 131132 w 157482"/>
              <a:gd name="connsiteY6" fmla="*/ 127292 h 198138"/>
              <a:gd name="connsiteX7" fmla="*/ 26302 w 157482"/>
              <a:gd name="connsiteY7" fmla="*/ 127292 h 198138"/>
              <a:gd name="connsiteX8" fmla="*/ 26302 w 157482"/>
              <a:gd name="connsiteY8" fmla="*/ 70413 h 198138"/>
              <a:gd name="connsiteX9" fmla="*/ 131132 w 157482"/>
              <a:gd name="connsiteY9" fmla="*/ 70413 h 198138"/>
              <a:gd name="connsiteX10" fmla="*/ 131132 w 157482"/>
              <a:gd name="connsiteY10" fmla="*/ 83133 h 198138"/>
              <a:gd name="connsiteX11" fmla="*/ 26302 w 157482"/>
              <a:gd name="connsiteY11" fmla="*/ 83133 h 198138"/>
              <a:gd name="connsiteX12" fmla="*/ 26302 w 157482"/>
              <a:gd name="connsiteY12" fmla="*/ 32159 h 198138"/>
              <a:gd name="connsiteX13" fmla="*/ 131132 w 157482"/>
              <a:gd name="connsiteY13" fmla="*/ 32159 h 198138"/>
              <a:gd name="connsiteX14" fmla="*/ 131132 w 157482"/>
              <a:gd name="connsiteY14" fmla="*/ 44830 h 198138"/>
              <a:gd name="connsiteX15" fmla="*/ 26302 w 157482"/>
              <a:gd name="connsiteY15" fmla="*/ 44830 h 198138"/>
              <a:gd name="connsiteX16" fmla="*/ 12671 w 157482"/>
              <a:gd name="connsiteY16" fmla="*/ 12718 h 198138"/>
              <a:gd name="connsiteX17" fmla="*/ 12671 w 157482"/>
              <a:gd name="connsiteY17" fmla="*/ 185418 h 198138"/>
              <a:gd name="connsiteX18" fmla="*/ 26302 w 157482"/>
              <a:gd name="connsiteY18" fmla="*/ 185418 h 198138"/>
              <a:gd name="connsiteX19" fmla="*/ 131132 w 157482"/>
              <a:gd name="connsiteY19" fmla="*/ 185418 h 198138"/>
              <a:gd name="connsiteX20" fmla="*/ 144763 w 157482"/>
              <a:gd name="connsiteY20" fmla="*/ 185418 h 198138"/>
              <a:gd name="connsiteX21" fmla="*/ 144763 w 157482"/>
              <a:gd name="connsiteY21" fmla="*/ 12718 h 198138"/>
              <a:gd name="connsiteX22" fmla="*/ 0 w 157482"/>
              <a:gd name="connsiteY22" fmla="*/ 0 h 198138"/>
              <a:gd name="connsiteX23" fmla="*/ 157482 w 157482"/>
              <a:gd name="connsiteY23" fmla="*/ 0 h 198138"/>
              <a:gd name="connsiteX24" fmla="*/ 157482 w 157482"/>
              <a:gd name="connsiteY24" fmla="*/ 198138 h 198138"/>
              <a:gd name="connsiteX25" fmla="*/ 131132 w 157482"/>
              <a:gd name="connsiteY25" fmla="*/ 198138 h 198138"/>
              <a:gd name="connsiteX26" fmla="*/ 26302 w 157482"/>
              <a:gd name="connsiteY26" fmla="*/ 198138 h 198138"/>
              <a:gd name="connsiteX27" fmla="*/ 0 w 157482"/>
              <a:gd name="connsiteY27" fmla="*/ 198138 h 198138"/>
              <a:gd name="connsiteX28" fmla="*/ 0 w 157482"/>
              <a:gd name="connsiteY28" fmla="*/ 6382 h 1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7482" h="198138">
                <a:moveTo>
                  <a:pt x="26302" y="154554"/>
                </a:moveTo>
                <a:lnTo>
                  <a:pt x="131132" y="154554"/>
                </a:lnTo>
                <a:lnTo>
                  <a:pt x="131132" y="167227"/>
                </a:lnTo>
                <a:lnTo>
                  <a:pt x="26302" y="167227"/>
                </a:lnTo>
                <a:close/>
                <a:moveTo>
                  <a:pt x="26302" y="114619"/>
                </a:moveTo>
                <a:lnTo>
                  <a:pt x="131132" y="114619"/>
                </a:lnTo>
                <a:lnTo>
                  <a:pt x="131132" y="127292"/>
                </a:lnTo>
                <a:lnTo>
                  <a:pt x="26302" y="127292"/>
                </a:lnTo>
                <a:close/>
                <a:moveTo>
                  <a:pt x="26302" y="70413"/>
                </a:moveTo>
                <a:lnTo>
                  <a:pt x="131132" y="70413"/>
                </a:lnTo>
                <a:lnTo>
                  <a:pt x="131132" y="83133"/>
                </a:lnTo>
                <a:lnTo>
                  <a:pt x="26302" y="83133"/>
                </a:lnTo>
                <a:close/>
                <a:moveTo>
                  <a:pt x="26302" y="32159"/>
                </a:moveTo>
                <a:lnTo>
                  <a:pt x="131132" y="32159"/>
                </a:lnTo>
                <a:lnTo>
                  <a:pt x="131132" y="44830"/>
                </a:lnTo>
                <a:lnTo>
                  <a:pt x="26302" y="44830"/>
                </a:lnTo>
                <a:close/>
                <a:moveTo>
                  <a:pt x="12671" y="12718"/>
                </a:moveTo>
                <a:lnTo>
                  <a:pt x="12671" y="185418"/>
                </a:lnTo>
                <a:lnTo>
                  <a:pt x="26302" y="185418"/>
                </a:lnTo>
                <a:lnTo>
                  <a:pt x="131132" y="185418"/>
                </a:lnTo>
                <a:lnTo>
                  <a:pt x="144763" y="185418"/>
                </a:lnTo>
                <a:lnTo>
                  <a:pt x="144763" y="12718"/>
                </a:lnTo>
                <a:close/>
                <a:moveTo>
                  <a:pt x="0" y="0"/>
                </a:moveTo>
                <a:lnTo>
                  <a:pt x="157482" y="0"/>
                </a:lnTo>
                <a:lnTo>
                  <a:pt x="157482" y="198138"/>
                </a:lnTo>
                <a:lnTo>
                  <a:pt x="131132" y="198138"/>
                </a:lnTo>
                <a:lnTo>
                  <a:pt x="26302" y="198138"/>
                </a:lnTo>
                <a:lnTo>
                  <a:pt x="0" y="198138"/>
                </a:lnTo>
                <a:lnTo>
                  <a:pt x="0" y="6382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6" title="3;320;245;31;31;1;2"/>
          <p:cNvSpPr/>
          <p:nvPr/>
        </p:nvSpPr>
        <p:spPr>
          <a:xfrm>
            <a:off x="3867150" y="2914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6-2" title="3;320;245;27;27;1;2"/>
          <p:cNvSpPr/>
          <p:nvPr/>
        </p:nvSpPr>
        <p:spPr>
          <a:xfrm>
            <a:off x="3892550" y="2940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6-3" title="9;320;219;67.93362;13.94252;0;2"/>
          <p:cNvSpPr/>
          <p:nvPr/>
        </p:nvSpPr>
        <p:spPr>
          <a:xfrm>
            <a:off x="3632621" y="2692765"/>
            <a:ext cx="862757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Signal Event</a:t>
            </a:r>
          </a:p>
        </p:txBody>
      </p:sp>
      <p:sp>
        <p:nvSpPr>
          <p:cNvPr id="48" name="i6-1" title="6;320;244.2;14;14;2;2"/>
          <p:cNvSpPr/>
          <p:nvPr/>
        </p:nvSpPr>
        <p:spPr>
          <a:xfrm>
            <a:off x="3975100" y="3012440"/>
            <a:ext cx="177800" cy="177800"/>
          </a:xfrm>
          <a:prstGeom prst="triangl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7" title="3;320;365;31;31;1;2"/>
          <p:cNvSpPr/>
          <p:nvPr/>
        </p:nvSpPr>
        <p:spPr>
          <a:xfrm>
            <a:off x="3867150" y="4438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7-2" title="3;320;365;27;27;1;2"/>
          <p:cNvSpPr/>
          <p:nvPr/>
        </p:nvSpPr>
        <p:spPr>
          <a:xfrm>
            <a:off x="3892550" y="4464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7-3" title="9;320;339;74.29835;13.94252;0;2"/>
          <p:cNvSpPr/>
          <p:nvPr/>
        </p:nvSpPr>
        <p:spPr>
          <a:xfrm>
            <a:off x="3592205" y="4216765"/>
            <a:ext cx="943589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Event</a:t>
            </a:r>
          </a:p>
        </p:txBody>
      </p:sp>
      <p:sp>
        <p:nvSpPr>
          <p:cNvPr id="52" name="i7-1" title="5;320;364.4;18;18;2;2"/>
          <p:cNvSpPr/>
          <p:nvPr/>
        </p:nvSpPr>
        <p:spPr>
          <a:xfrm>
            <a:off x="3949700" y="4513580"/>
            <a:ext cx="228600" cy="228600"/>
          </a:xfrm>
          <a:prstGeom prst="pentagon">
            <a:avLst/>
          </a:prstGeom>
          <a:solidFill>
            <a:srgbClr val="FFFFFF">
              <a:alpha val="0"/>
            </a:srgbClr>
          </a:solidFill>
          <a:ln w="254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8" title="3;320;485;31;31;1;2"/>
          <p:cNvSpPr/>
          <p:nvPr/>
        </p:nvSpPr>
        <p:spPr>
          <a:xfrm>
            <a:off x="3867150" y="5962650"/>
            <a:ext cx="393700" cy="393700"/>
          </a:xfrm>
          <a:prstGeom prst="ellipse">
            <a:avLst/>
          </a:prstGeom>
          <a:solidFill>
            <a:srgbClr val="323232"/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8-2" title="3;320;485;27;27;1;2"/>
          <p:cNvSpPr/>
          <p:nvPr/>
        </p:nvSpPr>
        <p:spPr>
          <a:xfrm>
            <a:off x="3892550" y="5988050"/>
            <a:ext cx="342900" cy="342900"/>
          </a:xfrm>
          <a:prstGeom prst="ellipse">
            <a:avLst/>
          </a:prstGeom>
          <a:solidFill>
            <a:srgbClr val="323232">
              <a:alpha val="0"/>
            </a:srgbClr>
          </a:solidFill>
          <a:ln w="127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8-3" title="9;320;459;82.32716;13.94252;0;2"/>
          <p:cNvSpPr/>
          <p:nvPr/>
        </p:nvSpPr>
        <p:spPr>
          <a:xfrm>
            <a:off x="3541222" y="5740765"/>
            <a:ext cx="1045555" cy="1770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040">
                <a:solidFill>
                  <a:srgbClr val="FFFFFF"/>
                </a:solidFill>
                <a:latin typeface="Arial" panose="020B0604020202020204" pitchFamily="34" charset="0"/>
              </a:rPr>
              <a:t>Multiple Parallel</a:t>
            </a:r>
          </a:p>
        </p:txBody>
      </p:sp>
      <p:sp>
        <p:nvSpPr>
          <p:cNvPr id="56" name="i8-1" title="4;320;485;19;19;1;2"/>
          <p:cNvSpPr/>
          <p:nvPr/>
        </p:nvSpPr>
        <p:spPr>
          <a:xfrm>
            <a:off x="3943350" y="6038850"/>
            <a:ext cx="241300" cy="241300"/>
          </a:xfrm>
          <a:prstGeom prst="plus">
            <a:avLst>
              <a:gd name="adj" fmla="val 45000"/>
            </a:avLst>
          </a:prstGeom>
          <a:solidFill>
            <a:srgbClr val="FFFFFF">
              <a:alpha val="0"/>
            </a:srgbClr>
          </a:solidFill>
          <a:ln w="12700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"/>
    </mc:Choice>
    <mc:Fallback xmlns="">
      <p:transition spd="slow" advTm="97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102839</TotalTime>
  <Words>502</Words>
  <Application>Microsoft Office PowerPoint</Application>
  <PresentationFormat>Widescreen</PresentationFormat>
  <Paragraphs>231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Sembiring</dc:creator>
  <cp:lastModifiedBy>Leonardo Sembiring</cp:lastModifiedBy>
  <cp:revision>4041</cp:revision>
  <dcterms:created xsi:type="dcterms:W3CDTF">2020-08-01T03:37:51Z</dcterms:created>
  <dcterms:modified xsi:type="dcterms:W3CDTF">2023-10-23T04:38:18Z</dcterms:modified>
</cp:coreProperties>
</file>