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821b42bf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821b42bf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821b42bf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821b42bf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821b42bf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821b42bf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821b42bf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821b42bf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821b42bf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821b42bf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youtu.be/ma1TrR7gE7I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4/5 - Notebook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Treino Modelo de Linguagem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595959"/>
                </a:solidFill>
              </a:rPr>
              <a:t>Apresentação do Notebook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86050" y="42596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595959"/>
                </a:solidFill>
              </a:rPr>
              <a:t>Leonardo Augusto da Silva Pacheco</a:t>
            </a:r>
            <a:endParaRPr sz="2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escolhas e Resultados Obtidos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Hiperparâmetros: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max_seq_length=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batch_size=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epochs=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00">
              <a:solidFill>
                <a:srgbClr val="AA5D0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learning_rate = 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2e-5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weight_decay = 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endParaRPr sz="1000">
              <a:solidFill>
                <a:srgbClr val="AA5D0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Split Treino+Teste em 90%+10%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Uso direto de classes providas pela lib transformers da Hugging Face: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AutoTokenizer, AutoModelForCausalLM, DataCollatorForLanguageModeling, Trainer, TrainingArguments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Resultado: geração de modelo ajustado para português com perplexidade de 10,21.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Importantes - Shifting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labels são cópias dos inputs...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…sobre os quais se faz o shifting para operação da máscara causal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modelo causal faz o shifting de forma automática.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4537925"/>
            <a:ext cx="8520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Fonte: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Data processing for Causal Language Modeling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088" y="2445225"/>
            <a:ext cx="7029826" cy="18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Técnicas para garantir que a implementação está correta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Peguei o split de teste, que é uma porção menor, e treinei com várias épocas…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… forçando assim o overfitting, chegando a uma perplexidade muito menor: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57625" y="2111475"/>
            <a:ext cx="42279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treinamento original: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perplexidade: 10,21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Texto g</a:t>
            </a:r>
            <a:r>
              <a:rPr lang="pt-BR"/>
              <a:t>erado: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café é uma bebida que pode ser usada para ajudar a manter a ligação de um…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438300" y="2118225"/>
            <a:ext cx="4227900" cy="28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overfitting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perplexidade: 6,73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Texto gerado: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café é uma bebida que é consumida como um tomate, e que, por sua vez, é um bebida que é um tomate, e que, por sua vez, é um tomate…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Truques de código que funcionaram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do dataset de forma simplificada a partir do corpus: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base_dataset = load_dataset(</a:t>
            </a:r>
            <a:r>
              <a:rPr lang="pt-BR" sz="1000">
                <a:solidFill>
                  <a:srgbClr val="008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data_files=</a:t>
            </a:r>
            <a:r>
              <a:rPr lang="pt-BR" sz="1000">
                <a:solidFill>
                  <a:srgbClr val="008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'sample-1gb.txt'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Divisão em dataset de treino e de teste: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base_dataset[</a:t>
            </a:r>
            <a:r>
              <a:rPr lang="pt-BR" sz="1000">
                <a:solidFill>
                  <a:srgbClr val="008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'train'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].train_test_split(test_size = 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(base_dataset[</a:t>
            </a:r>
            <a:r>
              <a:rPr lang="pt-BR" sz="1000">
                <a:solidFill>
                  <a:srgbClr val="008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'train'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]) // 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seed=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DatasetDict({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train: Dataset({features: ['text'], num_rows: 225000})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test:  Dataset({features: ['text'], num_rows:  25000})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Tokenização com geração dos chuncks de tamanho max_seq_length</a:t>
            </a:r>
            <a:r>
              <a:rPr lang="pt-BR"/>
              <a:t>: 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tokenized_dataset = splitted_dataset.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00">
                <a:solidFill>
                  <a:srgbClr val="7928A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x : tokenizer(x[</a:t>
            </a:r>
            <a:r>
              <a:rPr lang="pt-BR" sz="1000">
                <a:solidFill>
                  <a:srgbClr val="008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'text'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truncation=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padding=</a:t>
            </a:r>
            <a:r>
              <a:rPr lang="pt-BR" sz="1000">
                <a:solidFill>
                  <a:srgbClr val="008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"max_length"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max_length=max_seq_length),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batched=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num_proc=</a:t>
            </a:r>
            <a:r>
              <a:rPr lang="pt-BR" sz="1000">
                <a:solidFill>
                  <a:srgbClr val="AA5D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remove_columns=[</a:t>
            </a:r>
            <a:r>
              <a:rPr lang="pt-BR" sz="1000">
                <a:solidFill>
                  <a:srgbClr val="008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'text'</a:t>
            </a:r>
            <a:r>
              <a:rPr lang="pt-BR" sz="1000">
                <a:solidFill>
                  <a:schemeClr val="dk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00">
              <a:solidFill>
                <a:schemeClr val="dk1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e soluções no desenvolvimento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Problema: estouro de memória da GPU.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Solução: redução do tamanho da sequência de 512 para 256 tokens.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Outras alternativas possíveis: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GPUs mais potentes (máquina local, classe Premium, CollabPro+)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Preparação prévia de chunks de 512 tokens e salvamento em disco, e alimentação em tempo de treinamento desses chunks a partir do disco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