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d7ab5e2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d7ab5e2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821b42bf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821b42bf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d7ab5e27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d7ab5e27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d7ab5e2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d7ab5e2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d7ab5e2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d7ab5e2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821b42bf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821b42bf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821b42bf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821b42bf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d7ab5e27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d7ab5e27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leonardo3108/IA368dd/blob/main/exercicios/Aula_6/Aula_6_Finetuning.ipynb" TargetMode="External"/><Relationship Id="rId4" Type="http://schemas.openxmlformats.org/officeDocument/2006/relationships/hyperlink" Target="https://github.com/leonardo3108/IA368dd/blob/main/exercicios/Aula_6/Aula_6_Generation.ipynb" TargetMode="External"/><Relationship Id="rId5" Type="http://schemas.openxmlformats.org/officeDocument/2006/relationships/hyperlink" Target="https://github.com/leonardo3108/IA368dd/blob/main/exercicios/Aula_6/Aula_6_Indexing_Search_Evaluation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anning.com/books/relevant-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5/6 - Notebooks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T5 + Doc2query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595959"/>
                </a:solidFill>
              </a:rPr>
              <a:t>Apresentação dos Notebooks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86050" y="42596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595959"/>
                </a:solidFill>
              </a:rPr>
              <a:t>Leonardo Augusto da Silva Pacheco</a:t>
            </a:r>
            <a:endParaRPr sz="2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do trabalho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rgbClr val="24292F"/>
                </a:solidFill>
                <a:highlight>
                  <a:srgbClr val="FFFFFF"/>
                </a:highlight>
              </a:rPr>
              <a:t>Solução em 3 Etapas, cada qual codificada em 1 notebook diferente:</a:t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Finetuning do modelo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</a:rPr>
              <a:t>Treino de um modelo seq2seq para gerar uma query a partir de um texto de documento.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</a:rPr>
              <a:t>Finetunning do T5-base com o dataset MS Marco tiny (só passagens relevantes)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Geração das queries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</a:rPr>
              <a:t>	A partir do modelo ajustado na etapa 1, tendo como inputs passagens do TREC-Covid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</a:rPr>
              <a:t>	Geração de 1 query por documento, batch de 16, e gravação das queries geradas em disco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Indexação, busca e avaliação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</a:rPr>
              <a:t>Benchmark: corpus do TREC-Covid, indexação BM25, busca com queries do TREC-Covid, avaliação com TREC-Covid-qrels, métrica nDCG@10.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</a:rPr>
              <a:t>Teste: documentos aumentados (texto original + query gerada), indexação BM25, busca e avaliação igual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- Finetuning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57075"/>
            <a:ext cx="8520600" cy="40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split do dataset (MSMarco tiny) em treino (10000 docs) e valid (1000 docs)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Tokenizador: 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tokenizer = T5Tokenizer.from_pretrained(</a:t>
            </a:r>
            <a:r>
              <a:rPr lang="pt-BR" sz="1000">
                <a:solidFill>
                  <a:srgbClr val="008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't5-base'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Modelo T5: 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model = AutoModelForSeq2SeqLM.from_pretrained(</a:t>
            </a:r>
            <a:r>
              <a:rPr lang="pt-BR" sz="1000">
                <a:solidFill>
                  <a:srgbClr val="008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t5-base'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).to(device)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Otimizador: 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optimizer = Adafactor(model.parameters(), relative_step=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,lr=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2e-4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10 épocas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Checkpoints gerados em todas as épocas: 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model.save_pretrained(</a:t>
            </a:r>
            <a:r>
              <a:rPr lang="pt-BR" sz="1000">
                <a:solidFill>
                  <a:srgbClr val="008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"model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000">
                <a:solidFill>
                  <a:srgbClr val="008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train/epoch_x"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Métricas: loss de treino, loss de validação, bleau: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result = sacrebleu_metric.compute(predictions=decoded_preds, references=decoded_labels)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 resultado na época 7: bleau = 16,1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- Geração das queries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57075"/>
            <a:ext cx="8520600" cy="40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Carga do modelo a partir do google drive: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model = T5ForConditionalGeneration.from_pretrained(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'/content/drive/MyDrive/temp'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).to(device)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Configuração de geração dos tokens: beam search de 10, 1 sequência gerada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generation_params = GenerationConfig( 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do_sample=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num_beams=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num_return_sequences=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   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Dataset TREC-Covid 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!wget https://huggingface.co/datasets/BeIR/trec-covid/resolve/main/corpus.jsonl.gz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Batch size de 16: tokenização, geração, decode, append de cada query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- Expansão de documentos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8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Aumento do </a:t>
            </a:r>
            <a:r>
              <a:rPr lang="pt-BR"/>
              <a:t>documento original com a query gerada: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docs_data[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pt-BR" sz="1000">
                <a:solidFill>
                  <a:srgbClr val="008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'contents'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 = docs_data[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pt-BR" sz="1000">
                <a:solidFill>
                  <a:srgbClr val="008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'contents'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lang="pt-BR" sz="1000">
                <a:solidFill>
                  <a:srgbClr val="008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+ generated_queries[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Indexação: 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!python -m pyserini.index.lucene \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--collection JsonCollection \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--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corpus \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--index index \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--generator DefaultLuceneDocumentGenerator \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--threads 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--storePositions --storeDocvectors --storeRaw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Busca: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!python -m pyserini.search.lucene \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--index index \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--topics queries_adjusted.tsv \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--output runs/run.augmented_index.bm25.txt \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--output-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trec \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--hits 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--bm25 --k1 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0.82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--b 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0.68</a:t>
            </a:r>
            <a:endParaRPr sz="1000">
              <a:solidFill>
                <a:srgbClr val="AA5D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Avaliação: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!python -m pyserini.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.trec_eval -c -mndcg_cut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.10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-mmap qrels_adjusted.tsv runs/run.augmented_index.bm25.txt</a:t>
            </a:r>
            <a:endParaRPr sz="1000">
              <a:solidFill>
                <a:srgbClr val="AA5D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 soluções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Estouro de memória da GPU no finetuning e na geração. Soluções: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</a:t>
            </a:r>
            <a:r>
              <a:rPr lang="pt-BR"/>
              <a:t>o finetuning, uso de GPUs Premium: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Wed Apr 12 01:47:57 2023      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+-----------------------------------------------------------------------------+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NVIDIA-SMI 525.85.12    Driver Version: 525.85.12    CUDA Version: 12.0     |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|-------------------------------+----------------------+----------------------+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GPU  Name        Persistence-M| Bus-Id        Disp.A | Volatile Uncorr. ECC |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Fan  Temp  Perf  Pwr:Usage/Cap|         </a:t>
            </a:r>
            <a:r>
              <a:rPr b="1" lang="pt-BR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Memory-Usage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GPU-Util  Compute M. |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                 |                      |               MIG M. |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|===============================+======================+======================|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 0  </a:t>
            </a:r>
            <a:r>
              <a:rPr b="1" lang="pt-BR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NVIDIA A100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-SXM...  Off  | 00000000:00:04.0 Off |                    0 |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N/A   33C    P0    45W / 400W |      3MiB / </a:t>
            </a:r>
            <a:r>
              <a:rPr b="1" lang="pt-BR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40960MiB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     0%      Default |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                 |                      |             Disabled |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+-------------------------------+----------------------+----------------------+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geração, configuração de batches pequenos, com 16 textos por vez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para garantir que a implementação está correta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treinamento, acompanhamento da métrica de avaliação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Na geração, batimento manual das queries geradas com os textos originais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 soluções no desenvolvimento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 estouro de memória da GPU.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Solução: redução do tamanho da sequência de 512 para 256 tokens.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Outras alternativas possíveis: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GPUs mais potentes (máquina local, classe Premium, CollabPro+)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Preparação prévia de chunks de 512 tokens e salvamento em disco, e alimentação em tempo de treinamento desses chunks a partir do disco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 avançado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Possível melhoria de desempenho, empregando: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multifield search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signals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multiplicative boost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Solr/Elastic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https://www.manning.com/books/relevant-search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