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21b42b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21b42b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0bbdcee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0bbdcee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0bbdcee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0bbdcee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b50ca4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b50ca4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b50ca4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b50ca4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bbdcee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bbdcee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004.04906.pdf" TargetMode="External"/><Relationship Id="rId4" Type="http://schemas.openxmlformats.org/officeDocument/2006/relationships/hyperlink" Target="https://huggingface.co/docs/transformers/main_classes/output#transformers.modeling_outputs.BaseModelOutput.last_hidden_st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004.04906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arisio/IA368-DD_deep_learning_busca" TargetMode="External"/><Relationship Id="rId4" Type="http://schemas.openxmlformats.org/officeDocument/2006/relationships/hyperlink" Target="https://github.com/marcusborela/deep_learning_em_buscas_unica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Fazer finetuning de um buscador denso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95959"/>
                </a:solidFill>
              </a:rPr>
              <a:t>Apresentação dos Notebooks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6050" y="4259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Leonardo Augusto da Silva Pacheco</a:t>
            </a:r>
            <a:endParaRPr sz="2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onceito importante - Saída dos encoders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We use two independent BERT networks (base, uncased) and take the representation at the [CLS] token as the output, so d = 768.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(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Dense Passage Retrieval for Open-Domain Question Answering</a:t>
            </a:r>
            <a:r>
              <a:rPr lang="pt-BR">
                <a:solidFill>
                  <a:schemeClr val="accent2"/>
                </a:solidFill>
                <a:highlight>
                  <a:srgbClr val="FFFFFF"/>
                </a:highlight>
              </a:rPr>
              <a:t>, seção 3.2</a:t>
            </a: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cls_queries  =  outputs_queries.last_hidden_state[:, </a:t>
            </a:r>
            <a:r>
              <a:rPr lang="pt-BR" sz="140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:]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cls_passages = outputs_passages.last_hidden_state[:, </a:t>
            </a:r>
            <a:r>
              <a:rPr lang="pt-BR" sz="140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:]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540000" lvl="0" marL="540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4B5563"/>
                </a:solidFill>
                <a:highlight>
                  <a:srgbClr val="FFFFFF"/>
                </a:highlight>
              </a:rPr>
              <a:t>last_hidden_state - </a:t>
            </a:r>
            <a:r>
              <a:rPr lang="pt-BR" sz="1550">
                <a:solidFill>
                  <a:srgbClr val="188038"/>
                </a:solidFill>
                <a:highlight>
                  <a:srgbClr val="FFFFFF"/>
                </a:highlight>
              </a:rPr>
              <a:t>FloatTensor</a:t>
            </a:r>
            <a:r>
              <a:rPr lang="pt-BR" sz="1550">
                <a:solidFill>
                  <a:srgbClr val="4B5563"/>
                </a:solidFill>
                <a:highlight>
                  <a:srgbClr val="FFFFFF"/>
                </a:highlight>
              </a:rPr>
              <a:t> of shape </a:t>
            </a:r>
            <a:r>
              <a:rPr lang="pt-BR" sz="1550">
                <a:solidFill>
                  <a:srgbClr val="188038"/>
                </a:solidFill>
                <a:highlight>
                  <a:srgbClr val="FFFFFF"/>
                </a:highlight>
              </a:rPr>
              <a:t>(batch_size, sequence_length, hidden_size)</a:t>
            </a:r>
            <a:r>
              <a:rPr lang="pt-BR" sz="1550">
                <a:solidFill>
                  <a:srgbClr val="4B5563"/>
                </a:solidFill>
                <a:highlight>
                  <a:srgbClr val="FFFFFF"/>
                </a:highlight>
              </a:rPr>
              <a:t>) —  Sequence of hidden-states at the output of the last layer of the model.</a:t>
            </a:r>
            <a:endParaRPr sz="1550">
              <a:solidFill>
                <a:srgbClr val="4B556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4B5563"/>
              </a:solidFill>
              <a:highlight>
                <a:srgbClr val="FFFB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50" u="sng">
                <a:solidFill>
                  <a:schemeClr val="hlink"/>
                </a:solidFill>
                <a:hlinkClick r:id="rId4"/>
              </a:rPr>
              <a:t>https://huggingface.co/docs/transformers/main_classes/output#transformers.modeling_outputs.BaseModelOutput.last_hidden_state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Similaridade e função de perda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We define the similarity between the question and the passage 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using the dot product of their vectors (sim(q, p)):   (Fórmula 1)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sim = torch.matmul(cls_queries, torch.transpose(cls_passages, 0, 1))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We optimize the loss function 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as the negative log likelihood of the positive passage:   (Fórmula 2)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esim = torch.exp(sim)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 = - torch.log(torch.diag(esim) / esim.sum(dim=1))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(</a:t>
            </a:r>
            <a:r>
              <a:rPr lang="pt-BR" u="sng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Dense Passage Retrieval for Open-Domain Question Answering</a:t>
            </a:r>
            <a:r>
              <a:rPr lang="pt-BR">
                <a:solidFill>
                  <a:schemeClr val="accent2"/>
                </a:solidFill>
                <a:highlight>
                  <a:srgbClr val="FFFFFF"/>
                </a:highlight>
              </a:rPr>
              <a:t>, seção 3.2</a:t>
            </a:r>
            <a:r>
              <a:rPr lang="pt-BR">
                <a:solidFill>
                  <a:srgbClr val="008000"/>
                </a:solidFill>
                <a:highlight>
                  <a:srgbClr val="FFFFFE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Truques de código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o desenvolvimento, usei versões reduzidas dos dados e menos épocas, o que permitiu adiar o uso de GPU no Colab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eval_size: 1000 </a:t>
            </a: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–&gt; 10</a:t>
            </a: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eval_indexes=np.random.choice(</a:t>
            </a:r>
            <a:r>
              <a:rPr lang="pt-BR" sz="11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(df_msmarco), eval_size, replace=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train_size: 10000 -&gt; 100 (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train_indexes = np.setdiff1d(</a:t>
            </a:r>
            <a:r>
              <a:rPr lang="pt-BR" sz="10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(df.index), eval_indexes)[:train_size])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batch_size: 32 –&gt; 10</a:t>
            </a:r>
            <a:endParaRPr sz="11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epochs: 15 —&gt; 3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para garantir que a implementação está correta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overfitting: mesma rotina, mas ajustando hiperparâmetros: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eval_size: 1000 (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eval_indexes = np.random.choice(</a:t>
            </a:r>
            <a:r>
              <a:rPr lang="pt-BR" sz="11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(df_msmarco), eval_size, replace=</a:t>
            </a:r>
            <a:r>
              <a:rPr lang="pt-BR" sz="1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train_size: 10000 -&gt; 10 (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train_indexes = np.setdiff1d(</a:t>
            </a:r>
            <a:r>
              <a:rPr lang="pt-BR" sz="10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(df.index), eval_indexes)[:train_size])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batch_size: 32 </a:t>
            </a: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–&gt; 10</a:t>
            </a:r>
            <a:endParaRPr sz="11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epochs: 15 —&gt; 100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475" y="2013575"/>
            <a:ext cx="6420376" cy="31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inesperados + limitações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só consegui implementar busca exaustiva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corte nas sequências das passagens: </a:t>
            </a:r>
            <a:r>
              <a:rPr lang="pt-BR" sz="183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max_length = </a:t>
            </a:r>
            <a:r>
              <a:rPr lang="pt-BR" sz="1835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shuffle a cada época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cheguei a testar com o modelo de referência, mas a minha </a:t>
            </a:r>
            <a:r>
              <a:rPr lang="pt-BR"/>
              <a:t>nDCG@10 ficou relativamente muito baixa: 0,2934 x 0.47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normalização piorou os resultados: 0,2934 &gt;&gt; 0,2717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sentence-transformers/all-mpnet-base-v2: 0,5032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4292F"/>
                </a:solidFill>
                <a:highlight>
                  <a:srgbClr val="FFFFFF"/>
                </a:highlight>
              </a:rPr>
              <a:t>Efusivo a todos os colegas que publicaram código e ideias desde a aula anterior.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4292F"/>
                </a:solidFill>
                <a:highlight>
                  <a:srgbClr val="FFFFFF"/>
                </a:highlight>
              </a:rPr>
              <a:t>Em especial a: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Leandro Carísio</a:t>
            </a:r>
            <a:r>
              <a:rPr lang="pt-BR">
                <a:solidFill>
                  <a:srgbClr val="24292F"/>
                </a:solidFill>
                <a:highlight>
                  <a:srgbClr val="FFFFFF"/>
                </a:highlight>
              </a:rPr>
              <a:t>, que inspirou boa parte das implementações que fiz e testei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Marcus Borela</a:t>
            </a:r>
            <a:r>
              <a:rPr lang="pt-BR">
                <a:solidFill>
                  <a:srgbClr val="24292F"/>
                </a:solidFill>
                <a:highlight>
                  <a:srgbClr val="FFFFFF"/>
                </a:highlight>
              </a:rPr>
              <a:t>, que me ajudou a entender os conceitos e verificar o código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