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2b50ca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2b50ca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21b42b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21b42b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2b50ca4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2b50ca4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b50ca4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b50ca4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21b42b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21b42b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2b50ca4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2b50ca4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d7ab5e2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d7ab5e2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2b50ca44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2b50ca44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Título do Exercício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595959"/>
                </a:solidFill>
              </a:rPr>
              <a:t>Apresentação dos Notebooks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6050" y="4259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Leonardo Augusto da Silva Pacheco</a:t>
            </a:r>
            <a:endParaRPr sz="2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Explicação de conceitos importantes do exercício feito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Técnicas para garantir que a implementação está correta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Truques de código que funcionaram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Problemas e soluções no desenvolvimento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Resultados interessantes/inesperados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dúvida "básica" que você ou os colegas possam 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tópico "avançado" para discutirmos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A apresentação deve cobrir pelo menos 3 dos 7 itens abaixo:</a:t>
            </a:r>
            <a:endParaRPr sz="24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onceitos importantes do exercício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para garantir que a implementação está correta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Truques de código que funcionaram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 soluções no desenvolvimento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interessantes/inesperados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úvidas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avançado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