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21ca2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21ca2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21ca2a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21ca2a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321ca2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321ca2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00"/>
              <a:t>Language Models are Unsupervised Multitask Learners </a:t>
            </a:r>
            <a:endParaRPr sz="4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artigo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86050" y="4259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Leonardo Augusto da Silva Pacheco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importantes do artigo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Abordagem anterior para criar sistemas de aprendizado de máquina: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coletar um conjunto de dados de exemplos de treinamento que demonstram o comportamento correto para uma tarefa desejada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treinar um sistema para imitar esses comportamentos e, em seguida,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testar seu desempenho em exemplos independentes e distribuídos de forma idêntica (IID).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Funcionou para gerar modelos com especializações estreitas. No entanto: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comportamento muitas vezes errático na diversidade e variedade             de possíveis entradas destaca algumas das deficiências dessa abordagem.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suspeita dos autores é que a prevalência de treinamento especializado em única tarefa contribui para a falta de generalização observada nos modelos.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 que modelos de linguagem podem desempenhar bem em tarefas finalísticas em configuração zero-shot…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alcançando resultados promissores, competitivos ou estado da arte, dependendo da tarefa avaliada, já em modelos GPT e GPT-2.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filtros Bloom com 8-grams, para identificar interposição entre o conjunto de treino do modelo de linguagem e conjuntos de testes de benchmarks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 interposições pequenas mas consistentes, porém, não mais significantes do que já existentes entre conjuntos de treinamento e testes desses mesmos benchmarks.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interessantes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mim, o mais interessante do artigo era a magnitude de ganho de desempenho em função da quantidade de parâmetros dos modelos, já com o GPT-2.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Esses resultados promissores permitem entender melhor os resultados surpreendentes obtidos nos modelos mais atuais.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975" y="1184275"/>
            <a:ext cx="31623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097850" y="752275"/>
            <a:ext cx="23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(CoQA - obtido da figura 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Language Models are Unsupervised Multitask Learners </vt:lpstr>
      <vt:lpstr>Conceitos importantes do artigo</vt:lpstr>
      <vt:lpstr>Contribuições do artigo</vt:lpstr>
      <vt:lpstr>Resultados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are Unsupervised Multitask Learners </dc:title>
  <cp:lastModifiedBy>Leonardo Pacheco</cp:lastModifiedBy>
  <cp:revision>1</cp:revision>
  <dcterms:modified xsi:type="dcterms:W3CDTF">2023-04-27T21:49:03Z</dcterms:modified>
</cp:coreProperties>
</file>