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321ca2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321ca2a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21ca2a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321ca2a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e14bb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e14bb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21ca2a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321ca2a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e14b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e14b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Document Expansion by Query Prediction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From doc2query to docTTTTTquery</a:t>
            </a:r>
            <a:r>
              <a:rPr lang="pt-BR" sz="4500"/>
              <a:t> </a:t>
            </a:r>
            <a:endParaRPr sz="4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dos artigos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86050" y="4259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Leonardo Augusto da Silva Pacheco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do artigo - Vocabulary Mismatch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Usuários criam consultas cujos termos diferem daqueles presentes nos documentos relevantes.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usual: técnicas de expansão de consultas, que consistem em uma rodada inicial da recuperação na qual termos são adicionados à consulta original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Redes neurais e representações vetoriais densas oferecem soluções para o problema, porém quase sempre aumentam o tempo de resposta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análise de cada documento em tempo de consulta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rerankers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expansão de documentos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do artigo doc2query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de uma técnica de rede neural para expansão de documentos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documento, gera um conjunto de queries para as quais aquele documento será relevante.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 um modelo transformer sequence-to-sequence (BERT)                       que recebe como entrada os termos do documento e produz uma consulta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Treinado a partir de um dataset com pares (consulta, documento relevante)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Tokenizador Moses, segmentação para a entrada com BPE, trunca documentos para 400 tokens e consulta para 100 tokens.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Prediz 10 consultas usando top-k random sampling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Adicionadas ao final de cada documento do corpus, sem qualquer marca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Documento expandido é indexado para recuperação empregando BM25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Opcionalmente, efetuado rerank com BERT sobre o resultado do BM25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Contribuições do artigo docTTTTTquery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Troca o modelo transformer sequence-to-sequence de BERT para T5-Base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Treinamento: 512 tokens do documento e 64 tokens da consulta,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top-10 random sampling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Melhores resultados: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MRR@10: 0,218 para 0,265</a:t>
            </a:r>
            <a:endParaRPr sz="1600"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R@1000: 0,891 para 0,939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uso de técnicas de expansão de consultas piorou os resultados (BM25+RM3) e (BM25 + Doc2query + RM3).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Normalmente a expansão de consulta aumenta a efetividade da recuperação de documentos.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Possível explicação: MS MARCO e CAR são orientados a precisão, expansão de documentos tendem a gerar mais sinais porque os documentos são maiores.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surpreendentes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Tentou-se empregar indexação de campos separados no documento (Solr ou ElasticSearch) e uso de boost para tentar melhorar os resultados?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Apresentação na tela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Document Expansion by Query Prediction From doc2query to docTTTTTquery </vt:lpstr>
      <vt:lpstr>Conceito importante do artigo - Vocabulary Mismatch</vt:lpstr>
      <vt:lpstr>Contribuições do artigo doc2query</vt:lpstr>
      <vt:lpstr>Contribuições do artigo docTTTTTquery</vt:lpstr>
      <vt:lpstr>Resultados surpreendentes</vt:lpstr>
      <vt:lpstr>Dúvida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Expansion by Query Prediction From doc2query to docTTTTTquery </dc:title>
  <cp:lastModifiedBy>Leonardo Pacheco</cp:lastModifiedBy>
  <cp:revision>1</cp:revision>
  <dcterms:modified xsi:type="dcterms:W3CDTF">2023-04-27T21:47:15Z</dcterms:modified>
</cp:coreProperties>
</file>