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130" y="2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e59255de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e59255de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321ca2ae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321ca2ae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321ca2a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321ca2a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e59255de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e59255de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e59255de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e59255de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e59255de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e59255de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321ca2ae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321ca2ae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0e14bbd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0e14bbd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e59255de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e59255de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e59255de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e59255de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6.0030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rec-conf.org/proceedings/lrec2000/pdf/26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ff.city.ac.uk/~sbrp622/papers/foundations_bm25_review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-33650"/>
            <a:ext cx="8520600" cy="25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500"/>
              <a:t>Dense Passage Retrieval for Open-Domain Question Answering</a:t>
            </a:r>
            <a:endParaRPr sz="3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5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rPr lang="pt-BR" sz="2700"/>
              <a:t>ColBERT: Efficient and Effective Passage</a:t>
            </a:r>
            <a:endParaRPr sz="2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700"/>
              <a:t>Search via Contextualized Late Interaction over BERT</a:t>
            </a:r>
            <a:r>
              <a:rPr lang="pt-BR" sz="3700"/>
              <a:t> </a:t>
            </a:r>
            <a:endParaRPr sz="37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dos artigos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486050" y="42596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Leonardo Augusto da Silva Pacheco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320"/>
              <a:t>Efetividade MRR@10 x M-FLOPs (log) - MSMARCO - Rerank</a:t>
            </a:r>
            <a:endParaRPr sz="2320"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375" y="1162825"/>
            <a:ext cx="7038400" cy="36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Desempenho pior que BM25 no dataset SQuad 1.1.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Conjecturas:</a:t>
            </a:r>
            <a:endParaRPr/>
          </a:p>
          <a:p>
            <a:pPr marL="13716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sobreposição de termos entre passagens e questões, em função dos anotadores terem formulado as questões após virem a passagem</a:t>
            </a:r>
            <a:endParaRPr/>
          </a:p>
          <a:p>
            <a:pPr marL="13716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distribuição dos exemplos de treino extremamente enviesada (</a:t>
            </a:r>
            <a:r>
              <a:rPr lang="pt-BR" u="sng">
                <a:solidFill>
                  <a:schemeClr val="hlink"/>
                </a:solidFill>
                <a:hlinkClick r:id="rId3"/>
              </a:rPr>
              <a:t>Lee et al. 2019</a:t>
            </a:r>
            <a:r>
              <a:rPr lang="pt-BR"/>
              <a:t>) pois dados foram coletados de apenas pouco mais de 500 artigos da Wikipedia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interessantes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 importante - Open domain Question Aswering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Open-domain question answering (QA) (</a:t>
            </a:r>
            <a:r>
              <a:rPr lang="pt-BR" u="sng">
                <a:solidFill>
                  <a:schemeClr val="hlink"/>
                </a:solidFill>
                <a:hlinkClick r:id="rId3"/>
              </a:rPr>
              <a:t>Voorhees, 1999</a:t>
            </a:r>
            <a:r>
              <a:rPr lang="pt-BR"/>
              <a:t>) é a tarefa de responder a perguntas factuais usando uma grande coleção de documentos.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Pode ser atendida por um framework de 2 estágios: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Retriever: seleciona um subconjunto de documentos que podem responder à questão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Reader: examina os documentos selecionados e identifica a resposta correta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 importante - Retriever - Implementações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Usual: busca esparsa: (</a:t>
            </a:r>
            <a:r>
              <a:rPr lang="pt-BR" u="sng">
                <a:solidFill>
                  <a:schemeClr val="hlink"/>
                </a:solidFill>
                <a:hlinkClick r:id="rId3"/>
              </a:rPr>
              <a:t>Robertson e Zaragoza, 2009</a:t>
            </a:r>
            <a:r>
              <a:rPr lang="pt-BR"/>
              <a:t>)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busca por termos chaves em um índice invertido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que representa questões e documentos em vetores esparsos de alta dimensão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cujos valores são pesos usados em fórmulas TF-IDF ou BM25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empregadas para rankear documentos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documentos com melhores rankings são retornados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Alternativa: busca densa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codificação densa e semântica é complementar a representações densas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valores em vetores densos podem ser aprendidos, com flexibilidade por tarefa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pode suplantar BM25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Desvantagens: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Custo computacional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ausência de fine-tuning leva a representações sub-ótimas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600"/>
              <a:t>Proposta: Dense Passage Retriever (DPR)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 importante - DPR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Arquitetura dual-encoder sobre o BERT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Entradas: encoder1 ⇒ questão; encoder2 ⇒ resposta possível.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Saída: embedding na posição [CLS], de 768 dimensões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 Função objetivo: maximizar produtos internos dos vetores de saída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Desvantagens: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Custo computacional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ausência de fine-tuning leva a representações sub-ótimas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600"/>
              <a:t>Proposta: Dense Passage Retriever (DPR)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 importante - ColBERT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</a:t>
            </a:r>
            <a:r>
              <a:rPr lang="pt-BR" baseline="-25000"/>
              <a:t>q</a:t>
            </a:r>
            <a:r>
              <a:rPr lang="pt-BR"/>
              <a:t> := Normalize( CNN( BERT(“[Q]q</a:t>
            </a:r>
            <a:r>
              <a:rPr lang="pt-BR" baseline="-25000"/>
              <a:t>0</a:t>
            </a:r>
            <a:r>
              <a:rPr lang="pt-BR"/>
              <a:t>q</a:t>
            </a:r>
            <a:r>
              <a:rPr lang="pt-BR" baseline="-25000"/>
              <a:t>1</a:t>
            </a:r>
            <a:r>
              <a:rPr lang="pt-BR"/>
              <a:t>…q</a:t>
            </a:r>
            <a:r>
              <a:rPr lang="pt-BR" baseline="-25000"/>
              <a:t>l</a:t>
            </a:r>
            <a:r>
              <a:rPr lang="pt-BR"/>
              <a:t> ##...#”) ) ) 			    (1)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</a:t>
            </a:r>
            <a:r>
              <a:rPr lang="pt-BR" baseline="-25000"/>
              <a:t>d</a:t>
            </a:r>
            <a:r>
              <a:rPr lang="pt-BR"/>
              <a:t> := Filter( Normalize( CNN( BERT([D]d</a:t>
            </a:r>
            <a:r>
              <a:rPr lang="pt-BR" baseline="-25000"/>
              <a:t>0</a:t>
            </a:r>
            <a:r>
              <a:rPr lang="pt-BR"/>
              <a:t>d</a:t>
            </a:r>
            <a:r>
              <a:rPr lang="pt-BR" baseline="-25000"/>
              <a:t>1</a:t>
            </a:r>
            <a:r>
              <a:rPr lang="pt-BR"/>
              <a:t>…d</a:t>
            </a:r>
            <a:r>
              <a:rPr lang="pt-BR" baseline="-25000"/>
              <a:t>n</a:t>
            </a:r>
            <a:r>
              <a:rPr lang="pt-BR"/>
              <a:t>”) ) ) ) 			    (2)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Late Interaction: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t="33222"/>
          <a:stretch/>
        </p:blipFill>
        <p:spPr>
          <a:xfrm>
            <a:off x="2672789" y="2175778"/>
            <a:ext cx="6337648" cy="883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 rotWithShape="1">
          <a:blip r:embed="rId4">
            <a:alphaModFix/>
          </a:blip>
          <a:srcRect t="12403"/>
          <a:stretch/>
        </p:blipFill>
        <p:spPr>
          <a:xfrm>
            <a:off x="655525" y="3033800"/>
            <a:ext cx="7832924" cy="21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Contribuições do artigo - DPR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finetuning dos encoders para questões e passagens com a configuração adequada sobre pares existentes de questão-passagem é suficiente para superar o desempenho do BM25.</a:t>
            </a:r>
            <a:endParaRPr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Acurácia top-5: 65,3% x 42,9% BM25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 contexto de QA para domínio aberto, uma maior precisão do retriever implica em mais acurácia do conjunto retriever-reader.</a:t>
            </a:r>
            <a:endParaRPr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Acurácia: </a:t>
            </a:r>
            <a:r>
              <a:rPr lang="pt-BR"/>
              <a:t>41</a:t>
            </a:r>
            <a:r>
              <a:rPr lang="pt-BR" sz="1400"/>
              <a:t>,5% x 33,2% BM25 (Natural Questions)</a:t>
            </a:r>
            <a:endParaRPr sz="1400"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Resultados comparáveis ou melhores que outros sistemas mais complicados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Contribuições do artigo - ColBERT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16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Late interaction: mecanismo eficiente e efetivo de rankeamento neural por meio de similaridade vetorial entre questão e documento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Modelo ColBERT: encoders BERT para questão e documento contendo o paradigma de late interaction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Mostra o uso do ColBERT tanto como reranker como buscador denso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Avaliação sobre os datasets MS MARCO e TREC CAR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Contribuições do artigo - ColBERT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Late interaction: mecanismo eficiente e efetivo de rankeamento neural por meio de similaridade vetorial entre questão e documento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Modelo ColBERT: encoders BERT para questão e documento contendo o paradigma de late interaction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Mostra o uso do ColBERT tanto como reranker como buscador denso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Avaliação sobre os datasets MS MARCO e TREC CAR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Efetividade MRR@10 x Latência média (log) - MSMARCO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62" y="1172275"/>
            <a:ext cx="8074476" cy="36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Microsoft Office PowerPoint</Application>
  <PresentationFormat>Apresentação na tela (16:9)</PresentationFormat>
  <Paragraphs>62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Dense Passage Retrieval for Open-Domain Question Answering  ColBERT: Efficient and Effective Passage Search via Contextualized Late Interaction over BERT </vt:lpstr>
      <vt:lpstr>Conceito importante - Open domain Question Aswering</vt:lpstr>
      <vt:lpstr>Conceito importante - Retriever - Implementações</vt:lpstr>
      <vt:lpstr>Conceito importante - DPR</vt:lpstr>
      <vt:lpstr>Conceito importante - ColBERT</vt:lpstr>
      <vt:lpstr>Contribuições do artigo - DPR</vt:lpstr>
      <vt:lpstr>Contribuições do artigo - ColBERT</vt:lpstr>
      <vt:lpstr>Contribuições do artigo - ColBERT</vt:lpstr>
      <vt:lpstr>Efetividade MRR@10 x Latência média (log) - MSMARCO</vt:lpstr>
      <vt:lpstr>Efetividade MRR@10 x M-FLOPs (log) - MSMARCO - Rerank</vt:lpstr>
      <vt:lpstr>Resultados interessantes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Dense Passage Retrieval for Open-Domain Question Answering  ColBERT: Efficient and Effective Passage Search via Contextualized Late Interaction over BERT </dc:title>
  <cp:lastModifiedBy>Leonardo Pacheco</cp:lastModifiedBy>
  <cp:revision>1</cp:revision>
  <dcterms:modified xsi:type="dcterms:W3CDTF">2023-04-27T21:45:50Z</dcterms:modified>
</cp:coreProperties>
</file>