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59255d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59255d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21ca2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21ca2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e14bb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e14bb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21ca2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321ca2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e14b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e14b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589b14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589b14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9750"/>
            <a:ext cx="8520600" cy="16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Título do Artigo</a:t>
            </a:r>
            <a:endParaRPr sz="3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artigo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86050" y="4259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Leonardo Augusto da Silva Pacheco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Explicação de conceitos importantes do artigo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contribuição do artigo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 interessantes/inesperados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dúvida "básica" que você ou os colegas possam ter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tópico "avançado" para discutirmos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A apresentação deve cobrir pelo menos 2 dos 5 itens abaixo:</a:t>
            </a:r>
            <a:endParaRPr sz="2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Contribuição do artigo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interessantes / inesperados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avançado para discussão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Apresentação na tela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Título do Artigo</vt:lpstr>
      <vt:lpstr>A apresentação deve cobrir pelo menos 2 dos 5 itens abaixo:</vt:lpstr>
      <vt:lpstr>Conceito importante - A</vt:lpstr>
      <vt:lpstr>Contribuição do artigo</vt:lpstr>
      <vt:lpstr>Resultados interessantes / inesperados</vt:lpstr>
      <vt:lpstr>Dúvida básica</vt:lpstr>
      <vt:lpstr>Tópico avançado para 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Artigo</dc:title>
  <cp:lastModifiedBy>Leonardo Pacheco</cp:lastModifiedBy>
  <cp:revision>1</cp:revision>
  <dcterms:modified xsi:type="dcterms:W3CDTF">2023-04-27T21:51:29Z</dcterms:modified>
</cp:coreProperties>
</file>