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96" r:id="rId5"/>
    <p:sldId id="291" r:id="rId6"/>
    <p:sldId id="292" r:id="rId7"/>
    <p:sldId id="293" r:id="rId8"/>
    <p:sldId id="294" r:id="rId9"/>
    <p:sldId id="295" r:id="rId10"/>
    <p:sldId id="285" r:id="rId11"/>
    <p:sldId id="297" r:id="rId12"/>
    <p:sldId id="298" r:id="rId13"/>
    <p:sldId id="29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678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Algumas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391887" y="905138"/>
            <a:ext cx="8205106" cy="357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relação a permutações de palavras, o BM25, por sua forma de cálculo, é plenamente robusto. Para outros tipos de ruídos, porém, as buscas densas e buscas com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apresentaram-se mais robustas na média e com menores desvios-padrão em relação a buscas empregando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rankeamento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BM25.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Modelos de busca baseados em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por capturar significado das palavras e relação com o contexto, parecem ser mais robustos em relação à maioria dos tipos de ruído experimentados. Por exemplo, no caso de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back-translation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eles não são muito impactados quando uma palavra se transforma em um sinônimo, o que prejudicaria buscas em mecanismos estatísticos tradicionais como o BM25.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performance dos mecanismos de pesquisa não foi muito impactada pela introdução de erro tipográfico. Uma possível explicação pode ser a existência do próprio ruído nos documentos pesquisados. Ou também o fato de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tratarem melhor partes de palavras. Além disso, nos procedimentos de treinamento, podem ser empregados ruídos como forma de regularização, o que pode contribuir para a robustez de mecanismos que usam esses modelos.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Comparando a robustez obtida entre consultas diferentes, observou-se que textos maiores têm menores variações de DG, sendo mais robustos nos ruídos experimentados, enquanto textos mais curtos apresentam resultados mais variados. A possível explicação para isso é que em textos maiores há uma menor chance de se perder palavras mais relevantes.</a:t>
            </a:r>
            <a:endParaRPr lang="pt-BR" sz="1200" b="0" dirty="0">
              <a:effectLst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Pode-se também avaliar o uso de ruídos como mecanismo de enriquecimento de dados no treinamento de modelos e avaliar como isso impacta a robustez de pesquisas.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Quanto aos mecanismos de busca, poderia ser ampliado o leque de técnicas avaliadas, incluindo doc2query, outros tipos de busca densa, entre outros.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Quanto aos tipos de ruídos, sugere-se aumentar o número de ruídos, por variação dos sugeridos ou por junção dos mesmos. Ou mesmo com uso de novos tipos.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Quanto às bases de documentos, havia uma restrição de uso de GPU o que levou ao uso de uma base menor na maioria dos contextos de pesquisa. Sugere-se repetir os experimentos com os modelos na base completa TREC 2020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MsMarco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Passage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Quanto à métrica considerada na performance, sugere-se avaliar o comportamento da métrica proposta DG sobre outras métricas. Por exemplo: DG:MRR (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Rank) e DG:MAP (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Quanto à análise, podem ser realizadas análises mais detalhadas por tipo de função de ranqueamento, por modelo usado, por base de texto pesquisada ou por linguagem, podendo-se ampliar o escopo desses. Também cabe uma avaliação mais detalhada nos casos de ruídos que levaram a ganhos inesperados. Talvez floresçam novas técnicas de enriquecimento de índices para consultas com a aplicação desses ruídos. </a:t>
            </a:r>
            <a:endParaRPr lang="pt-BR" sz="1200" b="0" dirty="0">
              <a:effectLst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1300480"/>
            <a:ext cx="7450666" cy="3142827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595120" y="1700107"/>
            <a:ext cx="5953760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maiores ganhos sejam alcançados em detrimento de menores descontos na área de recuperação da informação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/em),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53064DD-8783-44AD-8CAF-46BDE648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627"/>
            <a:ext cx="9144000" cy="46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62000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926</Words>
  <Application>Microsoft Office PowerPoint</Application>
  <PresentationFormat>Apresentação na tela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Resultados</vt:lpstr>
      <vt:lpstr>Resultados – DG: valores médios </vt:lpstr>
      <vt:lpstr>Resultados - médias</vt:lpstr>
      <vt:lpstr>Resultados – desvio padrão</vt:lpstr>
      <vt:lpstr>Resultados – distribuição de valores</vt:lpstr>
      <vt:lpstr>Apresentação do PowerPoint</vt:lpstr>
      <vt:lpstr>Apresentação do PowerPoint</vt:lpstr>
      <vt:lpstr>Algumas conclusões</vt:lpstr>
      <vt:lpstr>Possíveis trabalhos futuros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26</cp:revision>
  <dcterms:modified xsi:type="dcterms:W3CDTF">2021-12-09T01:26:31Z</dcterms:modified>
</cp:coreProperties>
</file>