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254c5e4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254c5e4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Métricas de avaliação do modelo proposto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254c5e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254c5e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orini/pyserin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storini/pyga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Robustez de Mecanismos de Busca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 a Ruídos na Query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Projeto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7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Verificar o impacto que ruídos na query causam na efetividade da busca, em alguns mecanismos, tais como: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Baseline (BM25)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 err="1"/>
              <a:t>Rerank</a:t>
            </a:r>
            <a:r>
              <a:rPr lang="pt-BR" dirty="0"/>
              <a:t> (BM25 + MonoT5)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 err="1"/>
              <a:t>Dense</a:t>
            </a:r>
            <a:r>
              <a:rPr lang="pt-BR" dirty="0"/>
              <a:t> </a:t>
            </a:r>
            <a:r>
              <a:rPr lang="pt-BR" dirty="0" err="1"/>
              <a:t>representation</a:t>
            </a:r>
            <a:r>
              <a:rPr lang="pt-BR" dirty="0"/>
              <a:t>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Exemplos de modificações para gerar ruído na query: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troca de ordem de palavras (como embaralhando baralho com divisão de 2 montes)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supressão de palavras (a definir)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 dirty="0"/>
              <a:t>tradução (usar google </a:t>
            </a:r>
            <a:r>
              <a:rPr lang="pt-BR" dirty="0" err="1"/>
              <a:t>translator</a:t>
            </a:r>
            <a:r>
              <a:rPr lang="pt-BR" dirty="0"/>
              <a:t>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pt-BR" dirty="0"/>
              <a:t>modificações em caracteres (trocas frequentes: s por z?)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Lembrando...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E84C74-A838-4810-8F36-5D3A3BB11ABD}"/>
              </a:ext>
            </a:extLst>
          </p:cNvPr>
          <p:cNvSpPr txBox="1"/>
          <p:nvPr/>
        </p:nvSpPr>
        <p:spPr>
          <a:xfrm>
            <a:off x="311700" y="1426915"/>
            <a:ext cx="8019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Métrica:</a:t>
            </a:r>
          </a:p>
          <a:p>
            <a:endParaRPr lang="pt-BR" dirty="0"/>
          </a:p>
          <a:p>
            <a:r>
              <a:rPr lang="pt-BR" dirty="0"/>
              <a:t>        nDCG@10 - </a:t>
            </a:r>
            <a:r>
              <a:rPr lang="pt-BR" dirty="0" err="1"/>
              <a:t>Normalized</a:t>
            </a:r>
            <a:r>
              <a:rPr lang="pt-BR" dirty="0"/>
              <a:t> </a:t>
            </a:r>
            <a:r>
              <a:rPr lang="pt-BR" dirty="0" err="1"/>
              <a:t>Discounted</a:t>
            </a:r>
            <a:r>
              <a:rPr lang="pt-BR" dirty="0"/>
              <a:t> </a:t>
            </a:r>
            <a:r>
              <a:rPr lang="pt-BR" dirty="0" err="1"/>
              <a:t>Cumulative</a:t>
            </a:r>
            <a:r>
              <a:rPr lang="pt-BR" dirty="0"/>
              <a:t> </a:t>
            </a:r>
            <a:r>
              <a:rPr lang="pt-BR" dirty="0" err="1"/>
              <a:t>Grain</a:t>
            </a:r>
            <a:r>
              <a:rPr lang="pt-BR" dirty="0"/>
              <a:t> com recorte de 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Dataset</a:t>
            </a:r>
            <a:r>
              <a:rPr lang="pt-BR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TREC 2020 DL </a:t>
            </a:r>
            <a:r>
              <a:rPr lang="pt-BR" dirty="0" err="1"/>
              <a:t>passage</a:t>
            </a:r>
            <a:r>
              <a:rPr lang="pt-BR" dirty="0"/>
              <a:t>, contendo 54 queries avaliadas sobre a base do MSMARCO </a:t>
            </a:r>
            <a:r>
              <a:rPr lang="pt-BR" dirty="0" err="1"/>
              <a:t>passage</a:t>
            </a:r>
            <a:r>
              <a:rPr lang="pt-BR" dirty="0"/>
              <a:t> corpus, e uma média de 210,9 julgamentos por query.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Obs.: se der tempo, tentaremos repetir as experiências com </a:t>
            </a:r>
            <a:r>
              <a:rPr lang="pt-BR" dirty="0" err="1"/>
              <a:t>dataset</a:t>
            </a:r>
            <a:r>
              <a:rPr lang="pt-BR" dirty="0"/>
              <a:t> em português.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(Feito) Execução sobre as queries originais (nos 3 mecanismos de busca); *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/>
              <a:t>Execução sobre as queries com ruído (nos 3 mecanismos de busca; 4 tipos de ruídos);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Análise comparativa da perda/ganho de efetividade agregada por tipo de ruído e mecanismo de busca.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E7816E-844D-4512-AEB7-7BF48D929C4C}"/>
              </a:ext>
            </a:extLst>
          </p:cNvPr>
          <p:cNvSpPr txBox="1"/>
          <p:nvPr/>
        </p:nvSpPr>
        <p:spPr>
          <a:xfrm>
            <a:off x="431800" y="4640362"/>
            <a:ext cx="8520600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/>
              <a:t>* Contexto dada dificuldade encontrada com </a:t>
            </a:r>
            <a:r>
              <a:rPr lang="pt-BR" sz="1000" dirty="0" err="1"/>
              <a:t>Pyserini</a:t>
            </a:r>
            <a:r>
              <a:rPr lang="pt-BR" sz="1000" dirty="0"/>
              <a:t> no </a:t>
            </a:r>
            <a:r>
              <a:rPr lang="pt-BR" sz="1000" dirty="0" err="1"/>
              <a:t>Collab</a:t>
            </a:r>
            <a:r>
              <a:rPr lang="pt-BR" sz="1000" dirty="0"/>
              <a:t>: passagens com julgamento (11.224); </a:t>
            </a:r>
          </a:p>
          <a:p>
            <a:pPr algn="just"/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haystack.retriever.dense.DensePassageRetriever</a:t>
            </a:r>
            <a:r>
              <a:rPr lang="pt-BR" sz="1000" dirty="0">
                <a:latin typeface="Helvetica Neue"/>
              </a:rPr>
              <a:t> ( 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dpr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question_encoder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-single-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nq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-base e 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dpr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ctx_encoder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-single-</a:t>
            </a:r>
            <a:r>
              <a:rPr lang="pt-BR" sz="1000" b="0" i="0" dirty="0" err="1">
                <a:solidFill>
                  <a:srgbClr val="000000"/>
                </a:solidFill>
                <a:effectLst/>
                <a:latin typeface="Helvetica Neue"/>
              </a:rPr>
              <a:t>nq</a:t>
            </a:r>
            <a:r>
              <a:rPr lang="pt-BR" sz="1000" b="0" i="0" dirty="0">
                <a:solidFill>
                  <a:srgbClr val="000000"/>
                </a:solidFill>
                <a:effectLst/>
                <a:latin typeface="Helvetica Neue"/>
              </a:rPr>
              <a:t>-base)</a:t>
            </a:r>
          </a:p>
          <a:p>
            <a:pPr marL="139700" indent="0">
              <a:spcBef>
                <a:spcPts val="1000"/>
              </a:spcBef>
              <a:spcAft>
                <a:spcPts val="1200"/>
              </a:spcAft>
              <a:buSzPts val="1400"/>
              <a:buNone/>
            </a:pPr>
            <a:endParaRPr lang="pt-B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450850" y="29832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Pretrained Transformers for Text Ranking: BERT and Beyond.</a:t>
            </a:r>
            <a:r>
              <a:rPr lang="pt-BR"/>
              <a:t> Jimmy Lin, Rodrigo Nogueira and Andrew Yates. Version 0.99 August 20, 2021.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pt-BR" b="1"/>
              <a:t>2020 Deep Learning Track.</a:t>
            </a:r>
            <a:r>
              <a:rPr lang="pt-BR" b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/>
              <a:t>https://trec.nist.gov/data/deep2020.html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Pyserini.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https://github.com/castorini/pyserini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Pygaggle.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https://github.com/castorini/pygaggle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391</Words>
  <Application>Microsoft Office PowerPoint</Application>
  <PresentationFormat>Apresentação na tela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Helvetica Neue</vt:lpstr>
      <vt:lpstr>Simple Light</vt:lpstr>
      <vt:lpstr>Análise de Robustez de Mecanismos de Busca Quanto a Ruídos na Query</vt:lpstr>
      <vt:lpstr>Descrição do Projeto</vt:lpstr>
      <vt:lpstr>Lembrando...</vt:lpstr>
      <vt:lpstr>Plano</vt:lpstr>
      <vt:lpstr>Mais detalhes* em: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3</cp:revision>
  <dcterms:modified xsi:type="dcterms:W3CDTF">2021-11-11T11:13:36Z</dcterms:modified>
</cp:coreProperties>
</file>