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77" r:id="rId14"/>
    <p:sldId id="283" r:id="rId15"/>
    <p:sldId id="278" r:id="rId16"/>
    <p:sldId id="270" r:id="rId17"/>
    <p:sldId id="284" r:id="rId18"/>
    <p:sldId id="279" r:id="rId19"/>
    <p:sldId id="280" r:id="rId20"/>
    <p:sldId id="292" r:id="rId21"/>
    <p:sldId id="295" r:id="rId22"/>
    <p:sldId id="261" r:id="rId23"/>
    <p:sldId id="285" r:id="rId24"/>
    <p:sldId id="286" r:id="rId25"/>
    <p:sldId id="290" r:id="rId26"/>
    <p:sldId id="288" r:id="rId27"/>
    <p:sldId id="287" r:id="rId28"/>
    <p:sldId id="289" r:id="rId29"/>
    <p:sldId id="291" r:id="rId30"/>
    <p:sldId id="28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34116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67299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0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712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540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429398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8E7FB-BB6E-47CD-BF58-C1F0A4A5D19F}"/>
              </a:ext>
            </a:extLst>
          </p:cNvPr>
          <p:cNvSpPr txBox="1"/>
          <p:nvPr/>
        </p:nvSpPr>
        <p:spPr>
          <a:xfrm>
            <a:off x="3359573" y="3737392"/>
            <a:ext cx="5161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= Funções de </a:t>
            </a:r>
            <a:r>
              <a:rPr lang="pt-BR" sz="2400" b="1" dirty="0" err="1"/>
              <a:t>Rankeamento</a:t>
            </a:r>
            <a:endParaRPr lang="pt-BR" sz="2000" b="1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A2D85E9-5198-4966-8936-380418C0FF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65493" y="2571750"/>
            <a:ext cx="894080" cy="13964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8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F9F60A-9722-40F2-8491-A6A6332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" y="174736"/>
            <a:ext cx="8048171" cy="49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7A2B9-B178-4D1D-A426-0D34E4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6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29A618-5B53-46C0-A0EB-B3614AAB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308046"/>
            <a:ext cx="9049657" cy="4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9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000C20-9930-46A9-B0A6-E4DD3F0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223044"/>
            <a:ext cx="8781143" cy="4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(Feito) </a:t>
            </a:r>
            <a:r>
              <a:rPr lang="pt-BR" dirty="0"/>
              <a:t>Cálculo das métricas para as queries originais;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Programação dos ruídos e geração de “</a:t>
            </a:r>
            <a:r>
              <a:rPr lang="pt-BR" dirty="0" err="1"/>
              <a:t>noisy</a:t>
            </a:r>
            <a:r>
              <a:rPr lang="pt-BR" dirty="0"/>
              <a:t> queries”;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1329</Words>
  <Application>Microsoft Office PowerPoint</Application>
  <PresentationFormat>Apresentação na tela (16:9)</PresentationFormat>
  <Paragraphs>420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Robustez de  Mecanismos de Busca quanto a Ruídos em Queries</vt:lpstr>
      <vt:lpstr>Análise de Robustez de  Mecanismos de Busca quanto a Ruídos em Queries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17</cp:revision>
  <dcterms:modified xsi:type="dcterms:W3CDTF">2021-11-25T11:33:01Z</dcterms:modified>
</cp:coreProperties>
</file>