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0" r:id="rId10"/>
    <p:sldId id="261" r:id="rId11"/>
    <p:sldId id="267" r:id="rId12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08/12/2015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12435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08/12/2015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83368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08/12/2015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9395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08/12/2015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51241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08/12/2015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16524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08/12/2015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83879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08/12/2015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0413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08/12/2015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98538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08/12/2015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2883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08/12/2015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74005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08/12/2015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96812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70875-E729-438F-AD64-DA10B3256A5A}" type="datetimeFigureOut">
              <a:rPr lang="pt-PT" smtClean="0"/>
              <a:t>08/12/2015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35396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ângulo 5"/>
          <p:cNvSpPr/>
          <p:nvPr/>
        </p:nvSpPr>
        <p:spPr>
          <a:xfrm>
            <a:off x="993304" y="116632"/>
            <a:ext cx="71894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0" cap="none" spc="0" dirty="0" smtClean="0">
                <a:ln w="1016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Calisto MT" pitchFamily="18" charset="0"/>
              </a:rPr>
              <a:t>Engenharia de Software</a:t>
            </a:r>
            <a:endParaRPr lang="pt-PT" sz="5400" b="0" cap="none" spc="0" dirty="0">
              <a:ln w="10160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Calisto MT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834" y="1039962"/>
            <a:ext cx="3328342" cy="2461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ângulo 10"/>
          <p:cNvSpPr/>
          <p:nvPr/>
        </p:nvSpPr>
        <p:spPr>
          <a:xfrm>
            <a:off x="3752714" y="3513782"/>
            <a:ext cx="16706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0" cap="none" spc="0" dirty="0" err="1" smtClean="0">
                <a:ln w="1016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Calisto MT" pitchFamily="18" charset="0"/>
              </a:rPr>
              <a:t>Citra</a:t>
            </a:r>
            <a:endParaRPr lang="pt-PT" sz="5400" b="0" cap="none" spc="0" dirty="0">
              <a:ln w="10160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Calisto MT" pitchFamily="18" charset="0"/>
            </a:endParaRPr>
          </a:p>
        </p:txBody>
      </p:sp>
      <p:sp>
        <p:nvSpPr>
          <p:cNvPr id="12" name="Rectângulo 11"/>
          <p:cNvSpPr/>
          <p:nvPr/>
        </p:nvSpPr>
        <p:spPr>
          <a:xfrm>
            <a:off x="1795774" y="4437112"/>
            <a:ext cx="580056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3200" dirty="0" err="1" smtClean="0">
                <a:ln w="10160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Calisto MT" pitchFamily="18" charset="0"/>
              </a:rPr>
              <a:t>An</a:t>
            </a:r>
            <a:r>
              <a:rPr lang="pt-PT" sz="3200" dirty="0" smtClean="0">
                <a:ln w="10160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Calisto MT" pitchFamily="18" charset="0"/>
              </a:rPr>
              <a:t> Experimental 3DS </a:t>
            </a:r>
            <a:r>
              <a:rPr lang="pt-PT" sz="3200" dirty="0" err="1" smtClean="0">
                <a:ln w="10160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Calisto MT" pitchFamily="18" charset="0"/>
              </a:rPr>
              <a:t>Emulator</a:t>
            </a:r>
            <a:endParaRPr lang="pt-PT" sz="3200" b="0" cap="none" spc="0" dirty="0">
              <a:ln w="10160">
                <a:solidFill>
                  <a:schemeClr val="bg2">
                    <a:lumMod val="25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Calisto MT" pitchFamily="18" charset="0"/>
            </a:endParaRPr>
          </a:p>
        </p:txBody>
      </p:sp>
      <p:sp>
        <p:nvSpPr>
          <p:cNvPr id="13" name="Rectângulo 12"/>
          <p:cNvSpPr/>
          <p:nvPr/>
        </p:nvSpPr>
        <p:spPr>
          <a:xfrm>
            <a:off x="539552" y="5445224"/>
            <a:ext cx="825705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dirty="0" smtClean="0">
                <a:ln w="10160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Calisto MT" pitchFamily="18" charset="0"/>
              </a:rPr>
              <a:t>      André Barros up201303567               Leonardo </a:t>
            </a:r>
            <a:r>
              <a:rPr lang="pt-PT" sz="2000" dirty="0">
                <a:ln w="10160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Calisto MT" pitchFamily="18" charset="0"/>
              </a:rPr>
              <a:t>Ferreira </a:t>
            </a:r>
            <a:r>
              <a:rPr lang="pt-PT" sz="2000" dirty="0" smtClean="0">
                <a:ln w="10160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Calisto MT" pitchFamily="18" charset="0"/>
              </a:rPr>
              <a:t>up201305980</a:t>
            </a:r>
          </a:p>
          <a:p>
            <a:r>
              <a:rPr lang="pt-PT" sz="2000" b="0" cap="none" spc="0" dirty="0" smtClean="0">
                <a:ln w="10160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Calisto MT" pitchFamily="18" charset="0"/>
              </a:rPr>
              <a:t>      Edgar Ramos up</a:t>
            </a:r>
            <a:r>
              <a:rPr lang="pt-PT" sz="2000" dirty="0" smtClean="0">
                <a:ln w="10160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Calisto MT" pitchFamily="18" charset="0"/>
              </a:rPr>
              <a:t>201305973               </a:t>
            </a:r>
            <a:r>
              <a:rPr lang="pt-PT" sz="2000" b="0" cap="none" spc="0" dirty="0" smtClean="0">
                <a:ln w="10160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Calisto MT" pitchFamily="18" charset="0"/>
              </a:rPr>
              <a:t>Luís Duarte up201303585</a:t>
            </a:r>
            <a:endParaRPr lang="pt-PT" sz="2000" b="0" cap="none" spc="0" dirty="0">
              <a:ln w="10160">
                <a:solidFill>
                  <a:schemeClr val="bg2">
                    <a:lumMod val="25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Calisto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97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50"/>
            <a:ext cx="1359288" cy="1005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xão recta 4"/>
          <p:cNvCxnSpPr/>
          <p:nvPr/>
        </p:nvCxnSpPr>
        <p:spPr>
          <a:xfrm>
            <a:off x="179512" y="1124744"/>
            <a:ext cx="878497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ângulo 6"/>
          <p:cNvSpPr/>
          <p:nvPr/>
        </p:nvSpPr>
        <p:spPr>
          <a:xfrm>
            <a:off x="1237355" y="116632"/>
            <a:ext cx="6575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dirty="0" smtClean="0">
                <a:ln w="10160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Calisto MT" pitchFamily="18" charset="0"/>
              </a:rPr>
              <a:t>Evolução de Software</a:t>
            </a:r>
            <a:endParaRPr lang="pt-PT" sz="5400" b="0" cap="none" spc="0" dirty="0">
              <a:ln w="10160">
                <a:solidFill>
                  <a:schemeClr val="bg2">
                    <a:lumMod val="25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Calisto MT" pitchFamily="18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79644" y="1916832"/>
            <a:ext cx="72728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PT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Identificação da </a:t>
            </a:r>
            <a:r>
              <a:rPr lang="pt-PT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feature</a:t>
            </a:r>
            <a:endParaRPr lang="pt-PT" sz="4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sto MT" pitchFamily="18" charset="0"/>
            </a:endParaRPr>
          </a:p>
          <a:p>
            <a:endParaRPr lang="pt-PT" sz="4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sto MT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PT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Componentes associadas</a:t>
            </a:r>
          </a:p>
          <a:p>
            <a:endParaRPr lang="pt-PT" sz="4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sto MT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PT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Evolução da </a:t>
            </a:r>
            <a:r>
              <a:rPr lang="pt-PT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feature</a:t>
            </a:r>
            <a:endParaRPr lang="pt-PT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sto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32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618" y="55745"/>
            <a:ext cx="7288782" cy="5389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ângulo 6"/>
          <p:cNvSpPr/>
          <p:nvPr/>
        </p:nvSpPr>
        <p:spPr>
          <a:xfrm>
            <a:off x="2843808" y="5445224"/>
            <a:ext cx="35445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dirty="0" smtClean="0">
                <a:ln w="10160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Calisto MT" pitchFamily="18" charset="0"/>
              </a:rPr>
              <a:t>Conclusões</a:t>
            </a:r>
            <a:endParaRPr lang="pt-PT" sz="5400" b="0" cap="none" spc="0" dirty="0">
              <a:ln w="10160">
                <a:solidFill>
                  <a:schemeClr val="bg2">
                    <a:lumMod val="25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Calisto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2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50"/>
            <a:ext cx="1359288" cy="1005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xão recta 4"/>
          <p:cNvCxnSpPr/>
          <p:nvPr/>
        </p:nvCxnSpPr>
        <p:spPr>
          <a:xfrm>
            <a:off x="179512" y="1124744"/>
            <a:ext cx="878497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ângulo 6"/>
          <p:cNvSpPr/>
          <p:nvPr/>
        </p:nvSpPr>
        <p:spPr>
          <a:xfrm>
            <a:off x="1403648" y="116632"/>
            <a:ext cx="62776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0" cap="none" spc="0" dirty="0" smtClean="0">
                <a:ln w="10160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Calisto MT" pitchFamily="18" charset="0"/>
              </a:rPr>
              <a:t>Descrição do </a:t>
            </a:r>
            <a:r>
              <a:rPr lang="pt-PT" sz="5400" b="0" cap="none" spc="0" dirty="0" err="1" smtClean="0">
                <a:ln w="10160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Calisto MT" pitchFamily="18" charset="0"/>
              </a:rPr>
              <a:t>Projeto</a:t>
            </a:r>
            <a:endParaRPr lang="pt-PT" sz="5400" b="0" cap="none" spc="0" dirty="0">
              <a:ln w="10160">
                <a:solidFill>
                  <a:schemeClr val="bg2">
                    <a:lumMod val="25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Calisto MT" pitchFamily="18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79644" y="1916832"/>
            <a:ext cx="72728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PT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Contribuidores</a:t>
            </a:r>
          </a:p>
          <a:p>
            <a:endParaRPr lang="pt-PT" sz="4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sto MT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PT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Descrição dos Processos</a:t>
            </a:r>
          </a:p>
          <a:p>
            <a:endParaRPr lang="pt-PT" sz="4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sto MT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PT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Análise Crítica</a:t>
            </a:r>
            <a:endParaRPr lang="pt-PT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sto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61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50"/>
            <a:ext cx="1359288" cy="1005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xão recta 4"/>
          <p:cNvCxnSpPr/>
          <p:nvPr/>
        </p:nvCxnSpPr>
        <p:spPr>
          <a:xfrm>
            <a:off x="179512" y="1124744"/>
            <a:ext cx="878497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ângulo 6"/>
          <p:cNvSpPr/>
          <p:nvPr/>
        </p:nvSpPr>
        <p:spPr>
          <a:xfrm>
            <a:off x="1316029" y="116632"/>
            <a:ext cx="32264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0" cap="none" spc="0" dirty="0" smtClean="0">
                <a:ln w="10160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Calisto MT" pitchFamily="18" charset="0"/>
              </a:rPr>
              <a:t>Requisitos</a:t>
            </a:r>
            <a:endParaRPr lang="pt-PT" sz="5400" b="0" cap="none" spc="0" dirty="0">
              <a:ln w="10160">
                <a:solidFill>
                  <a:schemeClr val="bg2">
                    <a:lumMod val="25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Calisto MT" pitchFamily="18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79644" y="1916832"/>
            <a:ext cx="72728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PT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Requisitos de Software</a:t>
            </a:r>
          </a:p>
          <a:p>
            <a:endParaRPr lang="pt-PT" sz="4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sto MT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PT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Requisitos de Hardware</a:t>
            </a:r>
          </a:p>
          <a:p>
            <a:endParaRPr lang="pt-PT" sz="4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sto MT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PT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“</a:t>
            </a:r>
            <a:r>
              <a:rPr lang="pt-PT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Build</a:t>
            </a:r>
            <a:r>
              <a:rPr lang="pt-PT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” do </a:t>
            </a:r>
            <a:r>
              <a:rPr lang="pt-PT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projeto</a:t>
            </a:r>
            <a:endParaRPr lang="pt-PT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sto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11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50"/>
            <a:ext cx="1359288" cy="1005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xão recta 4"/>
          <p:cNvCxnSpPr/>
          <p:nvPr/>
        </p:nvCxnSpPr>
        <p:spPr>
          <a:xfrm>
            <a:off x="179512" y="1124744"/>
            <a:ext cx="878497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ângulo 6"/>
          <p:cNvSpPr/>
          <p:nvPr/>
        </p:nvSpPr>
        <p:spPr>
          <a:xfrm>
            <a:off x="1187624" y="116632"/>
            <a:ext cx="63223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0" cap="none" spc="0" dirty="0" err="1" smtClean="0">
                <a:ln w="10160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Calisto MT" pitchFamily="18" charset="0"/>
              </a:rPr>
              <a:t>Arquitetura</a:t>
            </a:r>
            <a:r>
              <a:rPr lang="pt-PT" sz="5400" b="0" cap="none" spc="0" dirty="0" smtClean="0">
                <a:ln w="10160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Calisto MT" pitchFamily="18" charset="0"/>
              </a:rPr>
              <a:t> e Design</a:t>
            </a:r>
            <a:endParaRPr lang="pt-PT" sz="5400" b="0" cap="none" spc="0" dirty="0">
              <a:ln w="10160">
                <a:solidFill>
                  <a:schemeClr val="bg2">
                    <a:lumMod val="25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Calisto MT" pitchFamily="18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712406" y="1188041"/>
            <a:ext cx="7272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PT" sz="3200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Logic</a:t>
            </a:r>
            <a:r>
              <a:rPr lang="pt-PT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 </a:t>
            </a:r>
            <a:r>
              <a:rPr lang="pt-PT" sz="3200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View</a:t>
            </a:r>
            <a:endParaRPr lang="pt-PT" sz="3200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sto MT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47" y="2060848"/>
            <a:ext cx="7242661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526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50"/>
            <a:ext cx="1359288" cy="1005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xão recta 4"/>
          <p:cNvCxnSpPr/>
          <p:nvPr/>
        </p:nvCxnSpPr>
        <p:spPr>
          <a:xfrm>
            <a:off x="179512" y="1124744"/>
            <a:ext cx="878497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ângulo 6"/>
          <p:cNvSpPr/>
          <p:nvPr/>
        </p:nvSpPr>
        <p:spPr>
          <a:xfrm>
            <a:off x="1187624" y="116632"/>
            <a:ext cx="63223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0" cap="none" spc="0" dirty="0" err="1" smtClean="0">
                <a:ln w="10160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Calisto MT" pitchFamily="18" charset="0"/>
              </a:rPr>
              <a:t>Arquitetura</a:t>
            </a:r>
            <a:r>
              <a:rPr lang="pt-PT" sz="5400" b="0" cap="none" spc="0" dirty="0" smtClean="0">
                <a:ln w="10160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Calisto MT" pitchFamily="18" charset="0"/>
              </a:rPr>
              <a:t> e Design</a:t>
            </a:r>
            <a:endParaRPr lang="pt-PT" sz="5400" b="0" cap="none" spc="0" dirty="0">
              <a:ln w="10160">
                <a:solidFill>
                  <a:schemeClr val="bg2">
                    <a:lumMod val="25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Calisto MT" pitchFamily="18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712406" y="1188041"/>
            <a:ext cx="7272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PT" sz="3200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Implementation</a:t>
            </a:r>
            <a:r>
              <a:rPr lang="pt-PT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 </a:t>
            </a:r>
            <a:r>
              <a:rPr lang="pt-PT" sz="3200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View</a:t>
            </a:r>
            <a:endParaRPr lang="pt-PT" sz="3200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sto MT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032" y="2060848"/>
            <a:ext cx="6869360" cy="4508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016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50"/>
            <a:ext cx="1359288" cy="1005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xão recta 4"/>
          <p:cNvCxnSpPr/>
          <p:nvPr/>
        </p:nvCxnSpPr>
        <p:spPr>
          <a:xfrm>
            <a:off x="179512" y="1124744"/>
            <a:ext cx="878497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ângulo 6"/>
          <p:cNvSpPr/>
          <p:nvPr/>
        </p:nvSpPr>
        <p:spPr>
          <a:xfrm>
            <a:off x="1187624" y="116632"/>
            <a:ext cx="63223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0" cap="none" spc="0" dirty="0" err="1" smtClean="0">
                <a:ln w="10160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Calisto MT" pitchFamily="18" charset="0"/>
              </a:rPr>
              <a:t>Arquitetura</a:t>
            </a:r>
            <a:r>
              <a:rPr lang="pt-PT" sz="5400" b="0" cap="none" spc="0" dirty="0" smtClean="0">
                <a:ln w="10160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Calisto MT" pitchFamily="18" charset="0"/>
              </a:rPr>
              <a:t> e Design</a:t>
            </a:r>
            <a:endParaRPr lang="pt-PT" sz="5400" b="0" cap="none" spc="0" dirty="0">
              <a:ln w="10160">
                <a:solidFill>
                  <a:schemeClr val="bg2">
                    <a:lumMod val="25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Calisto MT" pitchFamily="18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712406" y="1188041"/>
            <a:ext cx="7272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PT" sz="3200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Deployment</a:t>
            </a:r>
            <a:r>
              <a:rPr lang="pt-PT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 </a:t>
            </a:r>
            <a:r>
              <a:rPr lang="pt-PT" sz="3200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View</a:t>
            </a:r>
            <a:endParaRPr lang="pt-PT" sz="3200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sto MT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50" y="1988840"/>
            <a:ext cx="8556730" cy="3358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016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50"/>
            <a:ext cx="1359288" cy="1005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xão recta 4"/>
          <p:cNvCxnSpPr/>
          <p:nvPr/>
        </p:nvCxnSpPr>
        <p:spPr>
          <a:xfrm>
            <a:off x="179512" y="1124744"/>
            <a:ext cx="878497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ângulo 6"/>
          <p:cNvSpPr/>
          <p:nvPr/>
        </p:nvSpPr>
        <p:spPr>
          <a:xfrm>
            <a:off x="1187624" y="116632"/>
            <a:ext cx="63223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0" cap="none" spc="0" dirty="0" err="1" smtClean="0">
                <a:ln w="10160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Calisto MT" pitchFamily="18" charset="0"/>
              </a:rPr>
              <a:t>Arquitetura</a:t>
            </a:r>
            <a:r>
              <a:rPr lang="pt-PT" sz="5400" b="0" cap="none" spc="0" dirty="0" smtClean="0">
                <a:ln w="10160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Calisto MT" pitchFamily="18" charset="0"/>
              </a:rPr>
              <a:t> e Design</a:t>
            </a:r>
            <a:endParaRPr lang="pt-PT" sz="5400" b="0" cap="none" spc="0" dirty="0">
              <a:ln w="10160">
                <a:solidFill>
                  <a:schemeClr val="bg2">
                    <a:lumMod val="25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Calisto MT" pitchFamily="18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712406" y="1188041"/>
            <a:ext cx="7272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PT" sz="3200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Process</a:t>
            </a:r>
            <a:r>
              <a:rPr lang="pt-PT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 </a:t>
            </a:r>
            <a:r>
              <a:rPr lang="pt-PT" sz="3200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View</a:t>
            </a:r>
            <a:endParaRPr lang="pt-PT" sz="3200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sto MT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16832"/>
            <a:ext cx="7560840" cy="4688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016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50"/>
            <a:ext cx="1359288" cy="1005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xão recta 4"/>
          <p:cNvCxnSpPr/>
          <p:nvPr/>
        </p:nvCxnSpPr>
        <p:spPr>
          <a:xfrm>
            <a:off x="179512" y="1124744"/>
            <a:ext cx="878497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ângulo 6"/>
          <p:cNvSpPr/>
          <p:nvPr/>
        </p:nvSpPr>
        <p:spPr>
          <a:xfrm>
            <a:off x="1187624" y="116632"/>
            <a:ext cx="63223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0" cap="none" spc="0" dirty="0" err="1" smtClean="0">
                <a:ln w="10160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Calisto MT" pitchFamily="18" charset="0"/>
              </a:rPr>
              <a:t>Arquitetura</a:t>
            </a:r>
            <a:r>
              <a:rPr lang="pt-PT" sz="5400" b="0" cap="none" spc="0" dirty="0" smtClean="0">
                <a:ln w="10160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Calisto MT" pitchFamily="18" charset="0"/>
              </a:rPr>
              <a:t> e Design</a:t>
            </a:r>
            <a:endParaRPr lang="pt-PT" sz="5400" b="0" cap="none" spc="0" dirty="0">
              <a:ln w="10160">
                <a:solidFill>
                  <a:schemeClr val="bg2">
                    <a:lumMod val="25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Calisto MT" pitchFamily="18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712406" y="1188041"/>
            <a:ext cx="7272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PT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Casos de Utilização</a:t>
            </a:r>
            <a:endParaRPr lang="pt-PT" sz="32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sto MT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29" y="1988840"/>
            <a:ext cx="8720168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016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50"/>
            <a:ext cx="1359288" cy="1005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xão recta 4"/>
          <p:cNvCxnSpPr/>
          <p:nvPr/>
        </p:nvCxnSpPr>
        <p:spPr>
          <a:xfrm>
            <a:off x="179512" y="1124744"/>
            <a:ext cx="878497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ângulo 6"/>
          <p:cNvSpPr/>
          <p:nvPr/>
        </p:nvSpPr>
        <p:spPr>
          <a:xfrm>
            <a:off x="1187624" y="116632"/>
            <a:ext cx="70164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0" cap="none" spc="0" dirty="0" smtClean="0">
                <a:ln w="10160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Calisto MT" pitchFamily="18" charset="0"/>
              </a:rPr>
              <a:t>Verificação e Validação</a:t>
            </a:r>
            <a:endParaRPr lang="pt-PT" sz="5400" b="0" cap="none" spc="0" dirty="0">
              <a:ln w="10160">
                <a:solidFill>
                  <a:schemeClr val="bg2">
                    <a:lumMod val="25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Calisto MT" pitchFamily="18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79512" y="1700808"/>
            <a:ext cx="878497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PT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Grau de testabilidade do software do </a:t>
            </a:r>
            <a:r>
              <a:rPr lang="pt-PT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programa</a:t>
            </a:r>
          </a:p>
          <a:p>
            <a:pPr marL="1371600" lvl="2" indent="-457200">
              <a:buFont typeface="Wingdings" pitchFamily="2" charset="2"/>
              <a:buChar char="ü"/>
            </a:pPr>
            <a:endParaRPr lang="pt-PT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sto MT" pitchFamily="18" charset="0"/>
            </a:endParaRPr>
          </a:p>
          <a:p>
            <a:pPr marL="1371600" lvl="2" indent="-457200">
              <a:buFont typeface="Wingdings" pitchFamily="2" charset="2"/>
              <a:buChar char="ü"/>
            </a:pPr>
            <a:r>
              <a:rPr lang="pt-P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Controlabilidade</a:t>
            </a:r>
          </a:p>
          <a:p>
            <a:pPr marL="1371600" lvl="2" indent="-457200">
              <a:buFont typeface="Wingdings" pitchFamily="2" charset="2"/>
              <a:buChar char="ü"/>
            </a:pPr>
            <a:r>
              <a:rPr lang="pt-P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Observabilidade</a:t>
            </a:r>
          </a:p>
          <a:p>
            <a:pPr marL="1371600" lvl="2" indent="-457200">
              <a:buFont typeface="Wingdings" pitchFamily="2" charset="2"/>
              <a:buChar char="ü"/>
            </a:pPr>
            <a:r>
              <a:rPr lang="pt-P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Capacidade de Isolamento</a:t>
            </a:r>
          </a:p>
          <a:p>
            <a:pPr marL="1371600" lvl="2" indent="-457200">
              <a:buFont typeface="Wingdings" pitchFamily="2" charset="2"/>
              <a:buChar char="ü"/>
            </a:pPr>
            <a:r>
              <a:rPr lang="pt-P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Separação de Conceitos</a:t>
            </a:r>
          </a:p>
          <a:p>
            <a:pPr marL="1371600" lvl="2" indent="-457200">
              <a:buFont typeface="Wingdings" pitchFamily="2" charset="2"/>
              <a:buChar char="ü"/>
            </a:pPr>
            <a:r>
              <a:rPr lang="pt-P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Perceptibilidade</a:t>
            </a:r>
          </a:p>
          <a:p>
            <a:pPr marL="1371600" lvl="2" indent="-457200">
              <a:buFont typeface="Wingdings" pitchFamily="2" charset="2"/>
              <a:buChar char="ü"/>
            </a:pPr>
            <a:r>
              <a:rPr lang="pt-P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Heterogenidade</a:t>
            </a:r>
            <a:endParaRPr lang="pt-PT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sto MT" pitchFamily="18" charset="0"/>
            </a:endParaRPr>
          </a:p>
          <a:p>
            <a:endParaRPr lang="pt-PT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sto MT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PT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Estatísticas de teste</a:t>
            </a:r>
          </a:p>
          <a:p>
            <a:endParaRPr lang="pt-PT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sto MT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PT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Bug </a:t>
            </a:r>
            <a:r>
              <a:rPr lang="pt-PT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Report</a:t>
            </a:r>
            <a:endParaRPr lang="pt-PT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sto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67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106</Words>
  <Application>Microsoft Office PowerPoint</Application>
  <PresentationFormat>Apresentação no Ecrã (4:3)</PresentationFormat>
  <Paragraphs>47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2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Luis Duarte</dc:creator>
  <cp:lastModifiedBy>Luis Duarte</cp:lastModifiedBy>
  <cp:revision>6</cp:revision>
  <dcterms:created xsi:type="dcterms:W3CDTF">2015-12-08T23:35:38Z</dcterms:created>
  <dcterms:modified xsi:type="dcterms:W3CDTF">2015-12-09T00:26:19Z</dcterms:modified>
</cp:coreProperties>
</file>